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1" r:id="rId5"/>
    <p:sldId id="260" r:id="rId6"/>
    <p:sldId id="262" r:id="rId7"/>
    <p:sldId id="263" r:id="rId8"/>
    <p:sldId id="264" r:id="rId9"/>
    <p:sldId id="281" r:id="rId10"/>
    <p:sldId id="259" r:id="rId11"/>
    <p:sldId id="266" r:id="rId12"/>
    <p:sldId id="267" r:id="rId13"/>
    <p:sldId id="269" r:id="rId14"/>
    <p:sldId id="270" r:id="rId15"/>
    <p:sldId id="282" r:id="rId16"/>
    <p:sldId id="271" r:id="rId17"/>
    <p:sldId id="272" r:id="rId18"/>
    <p:sldId id="273" r:id="rId19"/>
    <p:sldId id="275" r:id="rId20"/>
    <p:sldId id="276" r:id="rId21"/>
    <p:sldId id="283" r:id="rId22"/>
    <p:sldId id="277" r:id="rId23"/>
    <p:sldId id="278" r:id="rId24"/>
    <p:sldId id="279" r:id="rId25"/>
    <p:sldId id="280" r:id="rId26"/>
    <p:sldId id="284" r:id="rId27"/>
  </p:sldIdLst>
  <p:sldSz cx="9001125" cy="5040313"/>
  <p:notesSz cx="6858000" cy="9144000"/>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8" autoAdjust="0"/>
    <p:restoredTop sz="94660"/>
  </p:normalViewPr>
  <p:slideViewPr>
    <p:cSldViewPr>
      <p:cViewPr varScale="1">
        <p:scale>
          <a:sx n="110" d="100"/>
          <a:sy n="110" d="100"/>
        </p:scale>
        <p:origin x="1099" y="67"/>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F7A70C-3E49-4ECF-AA1B-A761F0B3EA4A}" type="datetimeFigureOut">
              <a:rPr lang="zh-CN" altLang="en-US" smtClean="0"/>
              <a:pPr/>
              <a:t>2019/5/27</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D2F1-3F22-4A71-B659-12ABA816989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1D2F1-3F22-4A71-B659-12ABA816989D}"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320" indent="0" algn="ctr">
              <a:buNone/>
              <a:defRPr>
                <a:solidFill>
                  <a:schemeClr val="tx1">
                    <a:tint val="75000"/>
                  </a:schemeClr>
                </a:solidFill>
              </a:defRPr>
            </a:lvl2pPr>
            <a:lvl3pPr marL="802005" indent="0" algn="ctr">
              <a:buNone/>
              <a:defRPr>
                <a:solidFill>
                  <a:schemeClr val="tx1">
                    <a:tint val="75000"/>
                  </a:schemeClr>
                </a:solidFill>
              </a:defRPr>
            </a:lvl3pPr>
            <a:lvl4pPr marL="1203325" indent="0" algn="ctr">
              <a:buNone/>
              <a:defRPr>
                <a:solidFill>
                  <a:schemeClr val="tx1">
                    <a:tint val="75000"/>
                  </a:schemeClr>
                </a:solidFill>
              </a:defRPr>
            </a:lvl4pPr>
            <a:lvl5pPr marL="1604645" indent="0" algn="ctr">
              <a:buNone/>
              <a:defRPr>
                <a:solidFill>
                  <a:schemeClr val="tx1">
                    <a:tint val="75000"/>
                  </a:schemeClr>
                </a:solidFill>
              </a:defRPr>
            </a:lvl5pPr>
            <a:lvl6pPr marL="2005965" indent="0" algn="ctr">
              <a:buNone/>
              <a:defRPr>
                <a:solidFill>
                  <a:schemeClr val="tx1">
                    <a:tint val="75000"/>
                  </a:schemeClr>
                </a:solidFill>
              </a:defRPr>
            </a:lvl6pPr>
            <a:lvl7pPr marL="2406650" indent="0" algn="ctr">
              <a:buNone/>
              <a:defRPr>
                <a:solidFill>
                  <a:schemeClr val="tx1">
                    <a:tint val="75000"/>
                  </a:schemeClr>
                </a:solidFill>
              </a:defRPr>
            </a:lvl7pPr>
            <a:lvl8pPr marL="2807970" indent="0" algn="ctr">
              <a:buNone/>
              <a:defRPr>
                <a:solidFill>
                  <a:schemeClr val="tx1">
                    <a:tint val="75000"/>
                  </a:schemeClr>
                </a:solidFill>
              </a:defRPr>
            </a:lvl8pPr>
            <a:lvl9pPr marL="320929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320" indent="0">
              <a:buNone/>
              <a:defRPr sz="1600">
                <a:solidFill>
                  <a:schemeClr val="tx1">
                    <a:tint val="75000"/>
                  </a:schemeClr>
                </a:solidFill>
              </a:defRPr>
            </a:lvl2pPr>
            <a:lvl3pPr marL="802005" indent="0">
              <a:buNone/>
              <a:defRPr sz="1400">
                <a:solidFill>
                  <a:schemeClr val="tx1">
                    <a:tint val="75000"/>
                  </a:schemeClr>
                </a:solidFill>
              </a:defRPr>
            </a:lvl3pPr>
            <a:lvl4pPr marL="1203325" indent="0">
              <a:buNone/>
              <a:defRPr sz="1200">
                <a:solidFill>
                  <a:schemeClr val="tx1">
                    <a:tint val="75000"/>
                  </a:schemeClr>
                </a:solidFill>
              </a:defRPr>
            </a:lvl4pPr>
            <a:lvl5pPr marL="1604645" indent="0">
              <a:buNone/>
              <a:defRPr sz="1200">
                <a:solidFill>
                  <a:schemeClr val="tx1">
                    <a:tint val="75000"/>
                  </a:schemeClr>
                </a:solidFill>
              </a:defRPr>
            </a:lvl5pPr>
            <a:lvl6pPr marL="2005965" indent="0">
              <a:buNone/>
              <a:defRPr sz="1200">
                <a:solidFill>
                  <a:schemeClr val="tx1">
                    <a:tint val="75000"/>
                  </a:schemeClr>
                </a:solidFill>
              </a:defRPr>
            </a:lvl6pPr>
            <a:lvl7pPr marL="2406650" indent="0">
              <a:buNone/>
              <a:defRPr sz="1200">
                <a:solidFill>
                  <a:schemeClr val="tx1">
                    <a:tint val="75000"/>
                  </a:schemeClr>
                </a:solidFill>
              </a:defRPr>
            </a:lvl7pPr>
            <a:lvl8pPr marL="2807970" indent="0">
              <a:buNone/>
              <a:defRPr sz="1200">
                <a:solidFill>
                  <a:schemeClr val="tx1">
                    <a:tint val="75000"/>
                  </a:schemeClr>
                </a:solidFill>
              </a:defRPr>
            </a:lvl8pPr>
            <a:lvl9pPr marL="320929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320" indent="0">
              <a:buNone/>
              <a:defRPr sz="2500"/>
            </a:lvl2pPr>
            <a:lvl3pPr marL="802005" indent="0">
              <a:buNone/>
              <a:defRPr sz="2100"/>
            </a:lvl3pPr>
            <a:lvl4pPr marL="1203325" indent="0">
              <a:buNone/>
              <a:defRPr sz="1800"/>
            </a:lvl4pPr>
            <a:lvl5pPr marL="1604645" indent="0">
              <a:buNone/>
              <a:defRPr sz="1800"/>
            </a:lvl5pPr>
            <a:lvl6pPr marL="2005965" indent="0">
              <a:buNone/>
              <a:defRPr sz="1800"/>
            </a:lvl6pPr>
            <a:lvl7pPr marL="2406650" indent="0">
              <a:buNone/>
              <a:defRPr sz="1800"/>
            </a:lvl7pPr>
            <a:lvl8pPr marL="2807970" indent="0">
              <a:buNone/>
              <a:defRPr sz="1800"/>
            </a:lvl8pPr>
            <a:lvl9pPr marL="3209290"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xStyles>
    <p:titleStyle>
      <a:lvl1pPr algn="ctr" defTabSz="802005" rtl="0" eaLnBrk="1" latinLnBrk="0" hangingPunct="1">
        <a:spcBef>
          <a:spcPct val="0"/>
        </a:spcBef>
        <a:buNone/>
        <a:defRPr sz="3900" kern="1200">
          <a:solidFill>
            <a:schemeClr val="tx1"/>
          </a:solidFill>
          <a:latin typeface="+mj-lt"/>
          <a:ea typeface="+mj-ea"/>
          <a:cs typeface="+mj-cs"/>
        </a:defRPr>
      </a:lvl1pPr>
    </p:titleStyle>
    <p:bodyStyle>
      <a:lvl1pPr marL="300990" indent="-300990" algn="l" defTabSz="80200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652145" indent="-250825" algn="l" defTabSz="80200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2pPr>
      <a:lvl3pPr marL="1002665" indent="-200660" algn="l" defTabSz="80200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3pPr>
      <a:lvl4pPr marL="140398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0530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0662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0731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0863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0995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8.jpe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146" y="1440036"/>
            <a:ext cx="7488832" cy="2304256"/>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564459" y="1656060"/>
            <a:ext cx="1872208" cy="7200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2019</a:t>
            </a:r>
            <a:endParaRPr lang="zh-CN" altLang="en-US" sz="4400" dirty="0"/>
          </a:p>
        </p:txBody>
      </p:sp>
      <p:sp>
        <p:nvSpPr>
          <p:cNvPr id="5" name="Text Placeholder 3"/>
          <p:cNvSpPr txBox="1"/>
          <p:nvPr/>
        </p:nvSpPr>
        <p:spPr>
          <a:xfrm>
            <a:off x="3640484" y="2592164"/>
            <a:ext cx="1846660"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极简主义</a:t>
            </a:r>
            <a:endParaRPr lang="en-US" sz="3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583eea9dc623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76102" y="143892"/>
            <a:ext cx="487362"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12952">
        <p:fade/>
      </p:transition>
    </mc:Choice>
    <mc:Fallback xmlns="">
      <p:transition spd="med"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par>
                          <p:cTn id="11" fill="hold">
                            <p:stCondLst>
                              <p:cond delay="2000"/>
                            </p:stCondLst>
                            <p:childTnLst>
                              <p:par>
                                <p:cTn id="12" presetID="14" presetClass="entr" presetSubtype="5"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vertical)">
                                      <p:cBhvr>
                                        <p:cTn id="14" dur="500"/>
                                        <p:tgtEl>
                                          <p:spTgt spid="4"/>
                                        </p:tgtEl>
                                      </p:cBhvr>
                                    </p:animEffect>
                                  </p:childTnLst>
                                </p:cTn>
                              </p:par>
                            </p:childTnLst>
                          </p:cTn>
                        </p:par>
                        <p:par>
                          <p:cTn id="15" fill="hold">
                            <p:stCondLst>
                              <p:cond delay="25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5"/>
                                        </p:tgtEl>
                                        <p:attrNameLst>
                                          <p:attrName>style.visibility</p:attrName>
                                        </p:attrNameLst>
                                      </p:cBhvr>
                                      <p:to>
                                        <p:strVal val="visible"/>
                                      </p:to>
                                    </p:set>
                                    <p:set>
                                      <p:cBhvr>
                                        <p:cTn id="18" dur="227" fill="hold">
                                          <p:stCondLst>
                                            <p:cond delay="0"/>
                                          </p:stCondLst>
                                        </p:cTn>
                                        <p:tgtEl>
                                          <p:spTgt spid="5"/>
                                        </p:tgtEl>
                                        <p:attrNameLst>
                                          <p:attrName>style.rotation</p:attrName>
                                        </p:attrNameLst>
                                      </p:cBhvr>
                                      <p:to>
                                        <p:strVal val="-45.0"/>
                                      </p:to>
                                    </p:set>
                                    <p:anim calcmode="lin" valueType="num">
                                      <p:cBhvr>
                                        <p:cTn id="19"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0"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1"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2"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3"/>
                </p:tgtEl>
              </p:cMediaNode>
            </p:audio>
          </p:childTnLst>
        </p:cTn>
      </p:par>
    </p:tnLst>
    <p:bldLst>
      <p:bldP spid="2" grpId="0" animBg="1"/>
      <p:bldP spid="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6"/>
          <p:cNvGrpSpPr/>
          <p:nvPr/>
        </p:nvGrpSpPr>
        <p:grpSpPr>
          <a:xfrm>
            <a:off x="2225876" y="2490846"/>
            <a:ext cx="1588049" cy="338708"/>
            <a:chOff x="769938" y="2456536"/>
            <a:chExt cx="1613466" cy="345642"/>
          </a:xfrm>
        </p:grpSpPr>
        <p:sp>
          <p:nvSpPr>
            <p:cNvPr id="3" name="Notched Right Arrow 37"/>
            <p:cNvSpPr/>
            <p:nvPr/>
          </p:nvSpPr>
          <p:spPr>
            <a:xfrm>
              <a:off x="769938" y="2456536"/>
              <a:ext cx="1613466" cy="345642"/>
            </a:xfrm>
            <a:prstGeom prst="notchedRightArrow">
              <a:avLst>
                <a:gd name="adj1" fmla="val 100000"/>
                <a:gd name="adj2" fmla="val 91021"/>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val 39"/>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0"/>
          <p:cNvGrpSpPr/>
          <p:nvPr/>
        </p:nvGrpSpPr>
        <p:grpSpPr>
          <a:xfrm>
            <a:off x="3693356" y="2490846"/>
            <a:ext cx="1588049" cy="338708"/>
            <a:chOff x="769938" y="2456536"/>
            <a:chExt cx="1613466" cy="345642"/>
          </a:xfrm>
        </p:grpSpPr>
        <p:sp>
          <p:nvSpPr>
            <p:cNvPr id="6" name="Notched Right Arrow 41"/>
            <p:cNvSpPr/>
            <p:nvPr/>
          </p:nvSpPr>
          <p:spPr>
            <a:xfrm>
              <a:off x="769938" y="2456536"/>
              <a:ext cx="1613466" cy="345642"/>
            </a:xfrm>
            <a:prstGeom prst="notchedRightArrow">
              <a:avLst>
                <a:gd name="adj1" fmla="val 100000"/>
                <a:gd name="adj2" fmla="val 9102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Oval 42"/>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43"/>
          <p:cNvGrpSpPr/>
          <p:nvPr/>
        </p:nvGrpSpPr>
        <p:grpSpPr>
          <a:xfrm>
            <a:off x="5160837" y="2490846"/>
            <a:ext cx="1588049" cy="338708"/>
            <a:chOff x="769938" y="2456536"/>
            <a:chExt cx="1613466" cy="345642"/>
          </a:xfrm>
        </p:grpSpPr>
        <p:sp>
          <p:nvSpPr>
            <p:cNvPr id="9" name="Notched Right Arrow 44"/>
            <p:cNvSpPr/>
            <p:nvPr/>
          </p:nvSpPr>
          <p:spPr>
            <a:xfrm>
              <a:off x="769938" y="2456536"/>
              <a:ext cx="1613466" cy="345642"/>
            </a:xfrm>
            <a:prstGeom prst="notchedRightArrow">
              <a:avLst>
                <a:gd name="adj1" fmla="val 100000"/>
                <a:gd name="adj2" fmla="val 91021"/>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Oval 45"/>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49"/>
          <p:cNvGrpSpPr/>
          <p:nvPr/>
        </p:nvGrpSpPr>
        <p:grpSpPr>
          <a:xfrm>
            <a:off x="6628319" y="2490846"/>
            <a:ext cx="1588049" cy="338708"/>
            <a:chOff x="769938" y="2456536"/>
            <a:chExt cx="1613466" cy="345642"/>
          </a:xfrm>
        </p:grpSpPr>
        <p:sp>
          <p:nvSpPr>
            <p:cNvPr id="12" name="Notched Right Arrow 51"/>
            <p:cNvSpPr/>
            <p:nvPr/>
          </p:nvSpPr>
          <p:spPr>
            <a:xfrm>
              <a:off x="769938" y="2456536"/>
              <a:ext cx="1613466" cy="345642"/>
            </a:xfrm>
            <a:prstGeom prst="notchedRightArrow">
              <a:avLst>
                <a:gd name="adj1" fmla="val 100000"/>
                <a:gd name="adj2" fmla="val 9102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Oval 63"/>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35"/>
          <p:cNvGrpSpPr/>
          <p:nvPr/>
        </p:nvGrpSpPr>
        <p:grpSpPr>
          <a:xfrm>
            <a:off x="758395" y="2490846"/>
            <a:ext cx="1588049" cy="338708"/>
            <a:chOff x="769938" y="2456536"/>
            <a:chExt cx="1613466" cy="345642"/>
          </a:xfrm>
        </p:grpSpPr>
        <p:sp>
          <p:nvSpPr>
            <p:cNvPr id="15" name="Notched Right Arrow 32"/>
            <p:cNvSpPr/>
            <p:nvPr/>
          </p:nvSpPr>
          <p:spPr>
            <a:xfrm>
              <a:off x="769938" y="2456536"/>
              <a:ext cx="1613466" cy="345642"/>
            </a:xfrm>
            <a:prstGeom prst="notchedRightArrow">
              <a:avLst>
                <a:gd name="adj1" fmla="val 100000"/>
                <a:gd name="adj2" fmla="val 9102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Oval 34"/>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6"/>
          <p:cNvSpPr txBox="1"/>
          <p:nvPr/>
        </p:nvSpPr>
        <p:spPr>
          <a:xfrm>
            <a:off x="1326998" y="2913698"/>
            <a:ext cx="455253" cy="246221"/>
          </a:xfrm>
          <a:prstGeom prst="rect">
            <a:avLst/>
          </a:prstGeom>
          <a:noFill/>
        </p:spPr>
        <p:txBody>
          <a:bodyPr wrap="none" lIns="0" tIns="0" rIns="0" bIns="0" rtlCol="0" anchor="ctr">
            <a:spAutoFit/>
          </a:bodyPr>
          <a:lstStyle/>
          <a:p>
            <a:pPr algn="ctr" defTabSz="897890">
              <a:spcBef>
                <a:spcPct val="20000"/>
              </a:spcBef>
              <a:defRPr/>
            </a:pPr>
            <a:r>
              <a:rPr lang="en-US"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2012</a:t>
            </a:r>
          </a:p>
        </p:txBody>
      </p:sp>
      <p:sp>
        <p:nvSpPr>
          <p:cNvPr id="18" name="TextBox 17"/>
          <p:cNvSpPr txBox="1"/>
          <p:nvPr/>
        </p:nvSpPr>
        <p:spPr>
          <a:xfrm>
            <a:off x="2831874" y="2221287"/>
            <a:ext cx="378709" cy="203581"/>
          </a:xfrm>
          <a:prstGeom prst="rect">
            <a:avLst/>
          </a:prstGeom>
          <a:noFill/>
        </p:spPr>
        <p:txBody>
          <a:bodyPr wrap="none" lIns="0" tIns="0" rIns="0" bIns="0" rtlCol="0" anchor="ctr">
            <a:spAutoFit/>
          </a:bodyPr>
          <a:lstStyle/>
          <a:p>
            <a:pPr algn="ctr" defTabSz="897890">
              <a:spcBef>
                <a:spcPct val="20000"/>
              </a:spcBef>
              <a:defRPr/>
            </a:pPr>
            <a:r>
              <a:rPr lang="en-US" dirty="0">
                <a:solidFill>
                  <a:schemeClr val="accent4"/>
                </a:solidFill>
                <a:latin typeface="Arial" panose="020B0604020202020204" pitchFamily="34" charset="0"/>
                <a:ea typeface="微软雅黑" panose="020B0503020204020204" pitchFamily="34" charset="-122"/>
                <a:sym typeface="Arial" panose="020B0604020202020204" pitchFamily="34" charset="0"/>
              </a:rPr>
              <a:t>2013</a:t>
            </a:r>
          </a:p>
        </p:txBody>
      </p:sp>
      <p:sp>
        <p:nvSpPr>
          <p:cNvPr id="19" name="TextBox 18"/>
          <p:cNvSpPr txBox="1"/>
          <p:nvPr/>
        </p:nvSpPr>
        <p:spPr>
          <a:xfrm>
            <a:off x="4298477" y="2935018"/>
            <a:ext cx="378709" cy="203581"/>
          </a:xfrm>
          <a:prstGeom prst="rect">
            <a:avLst/>
          </a:prstGeom>
          <a:noFill/>
        </p:spPr>
        <p:txBody>
          <a:bodyPr wrap="none" lIns="0" tIns="0" rIns="0" bIns="0" rtlCol="0" anchor="ctr">
            <a:spAutoFit/>
          </a:bodyPr>
          <a:lstStyle/>
          <a:p>
            <a:pPr algn="ctr" defTabSz="897890">
              <a:spcBef>
                <a:spcPct val="20000"/>
              </a:spcBef>
              <a:defRPr/>
            </a:pPr>
            <a:r>
              <a:rPr lang="en-US" dirty="0">
                <a:solidFill>
                  <a:schemeClr val="accent1"/>
                </a:solidFill>
                <a:latin typeface="Arial" panose="020B0604020202020204" pitchFamily="34" charset="0"/>
                <a:ea typeface="微软雅黑" panose="020B0503020204020204" pitchFamily="34" charset="-122"/>
                <a:sym typeface="Arial" panose="020B0604020202020204" pitchFamily="34" charset="0"/>
              </a:rPr>
              <a:t>2014</a:t>
            </a:r>
          </a:p>
        </p:txBody>
      </p:sp>
      <p:sp>
        <p:nvSpPr>
          <p:cNvPr id="20" name="TextBox 19"/>
          <p:cNvSpPr txBox="1"/>
          <p:nvPr/>
        </p:nvSpPr>
        <p:spPr>
          <a:xfrm>
            <a:off x="5726809" y="2199967"/>
            <a:ext cx="455253" cy="246221"/>
          </a:xfrm>
          <a:prstGeom prst="rect">
            <a:avLst/>
          </a:prstGeom>
          <a:noFill/>
        </p:spPr>
        <p:txBody>
          <a:bodyPr wrap="none" lIns="0" tIns="0" rIns="0" bIns="0" rtlCol="0" anchor="ctr">
            <a:spAutoFit/>
          </a:bodyPr>
          <a:lstStyle/>
          <a:p>
            <a:pPr algn="ctr" defTabSz="897890">
              <a:spcBef>
                <a:spcPct val="20000"/>
              </a:spcBef>
              <a:defRPr/>
            </a:pPr>
            <a:r>
              <a:rPr lang="en-US" dirty="0">
                <a:solidFill>
                  <a:schemeClr val="accent2"/>
                </a:solidFill>
                <a:latin typeface="Arial" panose="020B0604020202020204" pitchFamily="34" charset="0"/>
                <a:ea typeface="微软雅黑" panose="020B0503020204020204" pitchFamily="34" charset="-122"/>
                <a:sym typeface="Arial" panose="020B0604020202020204" pitchFamily="34" charset="0"/>
              </a:rPr>
              <a:t>2016</a:t>
            </a:r>
          </a:p>
        </p:txBody>
      </p:sp>
      <p:sp>
        <p:nvSpPr>
          <p:cNvPr id="21" name="TextBox 20"/>
          <p:cNvSpPr txBox="1"/>
          <p:nvPr/>
        </p:nvSpPr>
        <p:spPr>
          <a:xfrm>
            <a:off x="7193411" y="2913698"/>
            <a:ext cx="455253" cy="246221"/>
          </a:xfrm>
          <a:prstGeom prst="rect">
            <a:avLst/>
          </a:prstGeom>
          <a:noFill/>
          <a:ln>
            <a:noFill/>
          </a:ln>
        </p:spPr>
        <p:txBody>
          <a:bodyPr wrap="none" lIns="0" tIns="0" rIns="0" bIns="0" rtlCol="0" anchor="ctr">
            <a:spAutoFit/>
          </a:bodyPr>
          <a:lstStyle/>
          <a:p>
            <a:pPr algn="ctr" defTabSz="897890">
              <a:spcBef>
                <a:spcPct val="20000"/>
              </a:spcBef>
              <a:defRPr/>
            </a:pPr>
            <a:r>
              <a:rPr lang="en-US" dirty="0">
                <a:solidFill>
                  <a:schemeClr val="accent3"/>
                </a:solidFill>
                <a:latin typeface="Arial" panose="020B0604020202020204" pitchFamily="34" charset="0"/>
                <a:ea typeface="微软雅黑" panose="020B0503020204020204" pitchFamily="34" charset="-122"/>
                <a:sym typeface="Arial" panose="020B0604020202020204" pitchFamily="34" charset="0"/>
              </a:rPr>
              <a:t>2017</a:t>
            </a:r>
          </a:p>
        </p:txBody>
      </p:sp>
      <p:grpSp>
        <p:nvGrpSpPr>
          <p:cNvPr id="22" name="Group 83"/>
          <p:cNvGrpSpPr/>
          <p:nvPr/>
        </p:nvGrpSpPr>
        <p:grpSpPr>
          <a:xfrm>
            <a:off x="1275196" y="1391132"/>
            <a:ext cx="550107" cy="1263692"/>
            <a:chOff x="1295010" y="1516652"/>
            <a:chExt cx="558911" cy="1289563"/>
          </a:xfrm>
        </p:grpSpPr>
        <p:cxnSp>
          <p:nvCxnSpPr>
            <p:cNvPr id="23" name="Straight Connector 74"/>
            <p:cNvCxnSpPr>
              <a:stCxn id="25" idx="7"/>
            </p:cNvCxnSpPr>
            <p:nvPr/>
          </p:nvCxnSpPr>
          <p:spPr>
            <a:xfrm flipH="1">
              <a:off x="1574465" y="2191317"/>
              <a:ext cx="1" cy="614898"/>
            </a:xfrm>
            <a:prstGeom prst="line">
              <a:avLst/>
            </a:prstGeom>
            <a:ln w="19050">
              <a:solidFill>
                <a:schemeClr val="tx1">
                  <a:lumMod val="95000"/>
                  <a:lumOff val="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4" name="Group 78"/>
            <p:cNvGrpSpPr/>
            <p:nvPr/>
          </p:nvGrpSpPr>
          <p:grpSpPr>
            <a:xfrm>
              <a:off x="1295010" y="1516652"/>
              <a:ext cx="558911" cy="558911"/>
              <a:chOff x="1295010" y="1516652"/>
              <a:chExt cx="558911" cy="558911"/>
            </a:xfrm>
          </p:grpSpPr>
          <p:sp>
            <p:nvSpPr>
              <p:cNvPr id="25" name="Teardrop 64"/>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Oval 77"/>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7" name="Group 84"/>
          <p:cNvGrpSpPr/>
          <p:nvPr/>
        </p:nvGrpSpPr>
        <p:grpSpPr>
          <a:xfrm>
            <a:off x="4212807" y="1391132"/>
            <a:ext cx="550107" cy="1263692"/>
            <a:chOff x="1295010" y="1516652"/>
            <a:chExt cx="558911" cy="1289563"/>
          </a:xfrm>
        </p:grpSpPr>
        <p:cxnSp>
          <p:nvCxnSpPr>
            <p:cNvPr id="28" name="Straight Connector 85"/>
            <p:cNvCxnSpPr>
              <a:stCxn id="30" idx="7"/>
            </p:cNvCxnSpPr>
            <p:nvPr/>
          </p:nvCxnSpPr>
          <p:spPr>
            <a:xfrm flipH="1">
              <a:off x="1574465" y="2191317"/>
              <a:ext cx="1" cy="614898"/>
            </a:xfrm>
            <a:prstGeom prst="line">
              <a:avLst/>
            </a:prstGeom>
            <a:ln w="19050">
              <a:solidFill>
                <a:schemeClr val="tx1">
                  <a:lumMod val="95000"/>
                  <a:lumOff val="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9" name="Group 86"/>
            <p:cNvGrpSpPr/>
            <p:nvPr/>
          </p:nvGrpSpPr>
          <p:grpSpPr>
            <a:xfrm>
              <a:off x="1295010" y="1516652"/>
              <a:ext cx="558911" cy="558911"/>
              <a:chOff x="1295010" y="1516652"/>
              <a:chExt cx="558911" cy="558911"/>
            </a:xfrm>
          </p:grpSpPr>
          <p:sp>
            <p:nvSpPr>
              <p:cNvPr id="30" name="Teardrop 87"/>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Oval 88"/>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2" name="Group 89"/>
          <p:cNvGrpSpPr/>
          <p:nvPr/>
        </p:nvGrpSpPr>
        <p:grpSpPr>
          <a:xfrm>
            <a:off x="7154590" y="1391132"/>
            <a:ext cx="550107" cy="1263692"/>
            <a:chOff x="1295010" y="1516652"/>
            <a:chExt cx="558911" cy="1289563"/>
          </a:xfrm>
        </p:grpSpPr>
        <p:cxnSp>
          <p:nvCxnSpPr>
            <p:cNvPr id="33" name="Straight Connector 90"/>
            <p:cNvCxnSpPr>
              <a:stCxn id="35" idx="7"/>
            </p:cNvCxnSpPr>
            <p:nvPr/>
          </p:nvCxnSpPr>
          <p:spPr>
            <a:xfrm flipH="1">
              <a:off x="1574465" y="2191317"/>
              <a:ext cx="1" cy="614898"/>
            </a:xfrm>
            <a:prstGeom prst="line">
              <a:avLst/>
            </a:prstGeom>
            <a:ln w="19050">
              <a:solidFill>
                <a:schemeClr val="tx1">
                  <a:lumMod val="95000"/>
                  <a:lumOff val="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4" name="Group 91"/>
            <p:cNvGrpSpPr/>
            <p:nvPr/>
          </p:nvGrpSpPr>
          <p:grpSpPr>
            <a:xfrm>
              <a:off x="1295010" y="1516652"/>
              <a:ext cx="558911" cy="558911"/>
              <a:chOff x="1295010" y="1516652"/>
              <a:chExt cx="558911" cy="558911"/>
            </a:xfrm>
          </p:grpSpPr>
          <p:sp>
            <p:nvSpPr>
              <p:cNvPr id="35" name="Teardrop 92"/>
              <p:cNvSpPr/>
              <p:nvPr/>
            </p:nvSpPr>
            <p:spPr>
              <a:xfrm rot="8100000">
                <a:off x="1295010" y="1516652"/>
                <a:ext cx="558911" cy="558911"/>
              </a:xfrm>
              <a:prstGeom prst="teardrop">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Oval 93"/>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7" name="Group 94"/>
          <p:cNvGrpSpPr/>
          <p:nvPr/>
        </p:nvGrpSpPr>
        <p:grpSpPr>
          <a:xfrm rot="10800000">
            <a:off x="2743416" y="2664159"/>
            <a:ext cx="550107" cy="1263692"/>
            <a:chOff x="1295010" y="1516652"/>
            <a:chExt cx="558911" cy="1289563"/>
          </a:xfrm>
        </p:grpSpPr>
        <p:cxnSp>
          <p:nvCxnSpPr>
            <p:cNvPr id="38" name="Straight Connector 95"/>
            <p:cNvCxnSpPr>
              <a:stCxn id="40" idx="7"/>
            </p:cNvCxnSpPr>
            <p:nvPr/>
          </p:nvCxnSpPr>
          <p:spPr>
            <a:xfrm flipH="1">
              <a:off x="1574465" y="2191317"/>
              <a:ext cx="1" cy="614898"/>
            </a:xfrm>
            <a:prstGeom prst="line">
              <a:avLst/>
            </a:prstGeom>
            <a:ln w="19050">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Group 96"/>
            <p:cNvGrpSpPr/>
            <p:nvPr/>
          </p:nvGrpSpPr>
          <p:grpSpPr>
            <a:xfrm>
              <a:off x="1295010" y="1516652"/>
              <a:ext cx="558911" cy="558911"/>
              <a:chOff x="1295010" y="1516652"/>
              <a:chExt cx="558911" cy="558911"/>
            </a:xfrm>
          </p:grpSpPr>
          <p:sp>
            <p:nvSpPr>
              <p:cNvPr id="40" name="Teardrop 97"/>
              <p:cNvSpPr/>
              <p:nvPr/>
            </p:nvSpPr>
            <p:spPr>
              <a:xfrm rot="8100000">
                <a:off x="1295010" y="1516652"/>
                <a:ext cx="558911" cy="558911"/>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Oval 98"/>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2" name="Group 99"/>
          <p:cNvGrpSpPr/>
          <p:nvPr/>
        </p:nvGrpSpPr>
        <p:grpSpPr>
          <a:xfrm rot="10800000">
            <a:off x="5678613" y="2664159"/>
            <a:ext cx="550107" cy="1263692"/>
            <a:chOff x="1295010" y="1516652"/>
            <a:chExt cx="558911" cy="1289563"/>
          </a:xfrm>
        </p:grpSpPr>
        <p:cxnSp>
          <p:nvCxnSpPr>
            <p:cNvPr id="43" name="Straight Connector 100"/>
            <p:cNvCxnSpPr>
              <a:stCxn id="45" idx="7"/>
            </p:cNvCxnSpPr>
            <p:nvPr/>
          </p:nvCxnSpPr>
          <p:spPr>
            <a:xfrm flipH="1">
              <a:off x="1574465" y="2191317"/>
              <a:ext cx="1" cy="614898"/>
            </a:xfrm>
            <a:prstGeom prst="line">
              <a:avLst/>
            </a:prstGeom>
            <a:ln w="19050">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Group 101"/>
            <p:cNvGrpSpPr/>
            <p:nvPr/>
          </p:nvGrpSpPr>
          <p:grpSpPr>
            <a:xfrm>
              <a:off x="1295010" y="1516652"/>
              <a:ext cx="558911" cy="558911"/>
              <a:chOff x="1295010" y="1516652"/>
              <a:chExt cx="558911" cy="558911"/>
            </a:xfrm>
          </p:grpSpPr>
          <p:sp>
            <p:nvSpPr>
              <p:cNvPr id="45" name="Teardrop 102"/>
              <p:cNvSpPr/>
              <p:nvPr/>
            </p:nvSpPr>
            <p:spPr>
              <a:xfrm rot="8100000">
                <a:off x="1295010" y="1516652"/>
                <a:ext cx="558911" cy="558911"/>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Oval 103"/>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7" name="Group 88"/>
          <p:cNvGrpSpPr/>
          <p:nvPr/>
        </p:nvGrpSpPr>
        <p:grpSpPr>
          <a:xfrm>
            <a:off x="859328" y="3283889"/>
            <a:ext cx="1381841" cy="367148"/>
            <a:chOff x="690582" y="661615"/>
            <a:chExt cx="1370060" cy="203616"/>
          </a:xfrm>
        </p:grpSpPr>
        <p:sp>
          <p:nvSpPr>
            <p:cNvPr id="48" name="TextBox 47"/>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8"/>
            <p:cNvSpPr txBox="1"/>
            <p:nvPr/>
          </p:nvSpPr>
          <p:spPr>
            <a:xfrm>
              <a:off x="690582" y="779887"/>
              <a:ext cx="1370060" cy="85344"/>
            </a:xfrm>
            <a:prstGeom prst="rect">
              <a:avLst/>
            </a:prstGeom>
            <a:noFill/>
          </p:spPr>
          <p:txBody>
            <a:bodyPr wrap="square" lIns="0" tIns="0" rIns="0" bIns="0" rtlCol="0" anchor="t">
              <a:spAutoFit/>
            </a:bodyPr>
            <a:lstStyle/>
            <a:p>
              <a:pPr algn="ct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88"/>
          <p:cNvGrpSpPr/>
          <p:nvPr/>
        </p:nvGrpSpPr>
        <p:grpSpPr>
          <a:xfrm>
            <a:off x="3813925" y="3283889"/>
            <a:ext cx="1381841" cy="367148"/>
            <a:chOff x="690582" y="661615"/>
            <a:chExt cx="1370060" cy="203616"/>
          </a:xfrm>
        </p:grpSpPr>
        <p:sp>
          <p:nvSpPr>
            <p:cNvPr id="51" name="TextBox 50"/>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690582" y="779887"/>
              <a:ext cx="1370060" cy="85344"/>
            </a:xfrm>
            <a:prstGeom prst="rect">
              <a:avLst/>
            </a:prstGeom>
            <a:noFill/>
          </p:spPr>
          <p:txBody>
            <a:bodyPr wrap="square" lIns="0" tIns="0" rIns="0" bIns="0" rtlCol="0" anchor="t">
              <a:spAutoFit/>
            </a:bodyPr>
            <a:lstStyle/>
            <a:p>
              <a:pPr algn="ct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Group 88"/>
          <p:cNvGrpSpPr/>
          <p:nvPr/>
        </p:nvGrpSpPr>
        <p:grpSpPr>
          <a:xfrm>
            <a:off x="6748886" y="3283889"/>
            <a:ext cx="1381841" cy="367148"/>
            <a:chOff x="690582" y="661615"/>
            <a:chExt cx="1370060" cy="203616"/>
          </a:xfrm>
        </p:grpSpPr>
        <p:sp>
          <p:nvSpPr>
            <p:cNvPr id="54" name="TextBox 53"/>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690582" y="779887"/>
              <a:ext cx="1370060" cy="85344"/>
            </a:xfrm>
            <a:prstGeom prst="rect">
              <a:avLst/>
            </a:prstGeom>
            <a:noFill/>
          </p:spPr>
          <p:txBody>
            <a:bodyPr wrap="square" lIns="0" tIns="0" rIns="0" bIns="0" rtlCol="0" anchor="t">
              <a:spAutoFit/>
            </a:bodyPr>
            <a:lstStyle/>
            <a:p>
              <a:pPr algn="ct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88"/>
          <p:cNvGrpSpPr/>
          <p:nvPr/>
        </p:nvGrpSpPr>
        <p:grpSpPr>
          <a:xfrm>
            <a:off x="2309660" y="1808213"/>
            <a:ext cx="1381841" cy="367148"/>
            <a:chOff x="690582" y="661615"/>
            <a:chExt cx="1370060" cy="203616"/>
          </a:xfrm>
        </p:grpSpPr>
        <p:sp>
          <p:nvSpPr>
            <p:cNvPr id="57" name="TextBox 56"/>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7"/>
            <p:cNvSpPr txBox="1"/>
            <p:nvPr/>
          </p:nvSpPr>
          <p:spPr>
            <a:xfrm>
              <a:off x="690582" y="779887"/>
              <a:ext cx="1370060" cy="85344"/>
            </a:xfrm>
            <a:prstGeom prst="rect">
              <a:avLst/>
            </a:prstGeom>
            <a:noFill/>
          </p:spPr>
          <p:txBody>
            <a:bodyPr wrap="square" lIns="0" tIns="0" rIns="0" bIns="0" rtlCol="0" anchor="t">
              <a:spAutoFit/>
            </a:bodyPr>
            <a:lstStyle/>
            <a:p>
              <a:pPr algn="ctr" defTabSz="89789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单击此处添加副标题</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Group 88"/>
          <p:cNvGrpSpPr/>
          <p:nvPr/>
        </p:nvGrpSpPr>
        <p:grpSpPr>
          <a:xfrm>
            <a:off x="5246478" y="1808213"/>
            <a:ext cx="1381841" cy="367148"/>
            <a:chOff x="690582" y="661615"/>
            <a:chExt cx="1370060" cy="203616"/>
          </a:xfrm>
        </p:grpSpPr>
        <p:sp>
          <p:nvSpPr>
            <p:cNvPr id="60" name="TextBox 59"/>
            <p:cNvSpPr txBox="1"/>
            <p:nvPr/>
          </p:nvSpPr>
          <p:spPr>
            <a:xfrm>
              <a:off x="1075267" y="661615"/>
              <a:ext cx="610305" cy="102414"/>
            </a:xfrm>
            <a:prstGeom prst="rect">
              <a:avLst/>
            </a:prstGeom>
            <a:noFill/>
          </p:spPr>
          <p:txBody>
            <a:bodyPr wrap="none" lIns="0" tIns="0" rIns="0" bIns="0" rtlCol="0" anchor="t">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p:nvPr/>
          </p:nvSpPr>
          <p:spPr>
            <a:xfrm>
              <a:off x="690582" y="779887"/>
              <a:ext cx="1370060" cy="85344"/>
            </a:xfrm>
            <a:prstGeom prst="rect">
              <a:avLst/>
            </a:prstGeom>
            <a:noFill/>
          </p:spPr>
          <p:txBody>
            <a:bodyPr wrap="square" lIns="0" tIns="0" rIns="0" bIns="0" rtlCol="0" anchor="t">
              <a:spAutoFit/>
            </a:bodyPr>
            <a:lstStyle/>
            <a:p>
              <a:pPr algn="ctr" defTabSz="89789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单击此处添加副标题</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Freeform 143"/>
          <p:cNvSpPr>
            <a:spLocks noEditPoints="1"/>
          </p:cNvSpPr>
          <p:nvPr/>
        </p:nvSpPr>
        <p:spPr bwMode="auto">
          <a:xfrm>
            <a:off x="1368231" y="1485798"/>
            <a:ext cx="356248" cy="326687"/>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92"/>
          <p:cNvSpPr>
            <a:spLocks noEditPoints="1"/>
          </p:cNvSpPr>
          <p:nvPr/>
        </p:nvSpPr>
        <p:spPr bwMode="auto">
          <a:xfrm>
            <a:off x="2852803" y="3494375"/>
            <a:ext cx="335936" cy="340689"/>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4326109" y="1518072"/>
            <a:ext cx="315623" cy="294019"/>
            <a:chOff x="6661150" y="233363"/>
            <a:chExt cx="320675" cy="300038"/>
          </a:xfrm>
          <a:solidFill>
            <a:schemeClr val="bg1"/>
          </a:solidFill>
        </p:grpSpPr>
        <p:sp>
          <p:nvSpPr>
            <p:cNvPr id="6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Freeform 140"/>
          <p:cNvSpPr>
            <a:spLocks noEditPoints="1"/>
          </p:cNvSpPr>
          <p:nvPr/>
        </p:nvSpPr>
        <p:spPr bwMode="auto">
          <a:xfrm>
            <a:off x="5764588" y="3459701"/>
            <a:ext cx="378157" cy="37650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90"/>
          <p:cNvSpPr>
            <a:spLocks noEditPoints="1"/>
          </p:cNvSpPr>
          <p:nvPr/>
        </p:nvSpPr>
        <p:spPr bwMode="auto">
          <a:xfrm>
            <a:off x="7274663" y="1536400"/>
            <a:ext cx="289061" cy="30646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Bottom)">
                                      <p:cBhvr>
                                        <p:cTn id="11" dur="500"/>
                                        <p:tgtEl>
                                          <p:spTgt spid="17"/>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slide(fromBottom)">
                                      <p:cBhvr>
                                        <p:cTn id="20" dur="500"/>
                                        <p:tgtEl>
                                          <p:spTgt spid="47"/>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Left)">
                                      <p:cBhvr>
                                        <p:cTn id="24" dur="500"/>
                                        <p:tgtEl>
                                          <p:spTgt spid="2"/>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lide(fromBottom)">
                                      <p:cBhvr>
                                        <p:cTn id="28" dur="500"/>
                                        <p:tgtEl>
                                          <p:spTgt spid="18"/>
                                        </p:tgtEl>
                                      </p:cBhvr>
                                    </p:animEffect>
                                  </p:childTnLst>
                                </p:cTn>
                              </p:par>
                            </p:childTnLst>
                          </p:cTn>
                        </p:par>
                        <p:par>
                          <p:cTn id="29" fill="hold">
                            <p:stCondLst>
                              <p:cond delay="3000"/>
                            </p:stCondLst>
                            <p:childTnLst>
                              <p:par>
                                <p:cTn id="30" presetID="2" presetClass="entr" presetSubtype="4" accel="50000" decel="5000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ppt_x"/>
                                          </p:val>
                                        </p:tav>
                                        <p:tav tm="100000">
                                          <p:val>
                                            <p:strVal val="#ppt_x"/>
                                          </p:val>
                                        </p:tav>
                                      </p:tavLst>
                                    </p:anim>
                                    <p:anim calcmode="lin" valueType="num">
                                      <p:cBhvr additive="base">
                                        <p:cTn id="33" dur="500" fill="hold"/>
                                        <p:tgtEl>
                                          <p:spTgt spid="37"/>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slide(fromBottom)">
                                      <p:cBhvr>
                                        <p:cTn id="37" dur="500"/>
                                        <p:tgtEl>
                                          <p:spTgt spid="56"/>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lide(fromLeft)">
                                      <p:cBhvr>
                                        <p:cTn id="41" dur="500"/>
                                        <p:tgtEl>
                                          <p:spTgt spid="5"/>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slide(fromBottom)">
                                      <p:cBhvr>
                                        <p:cTn id="45" dur="500"/>
                                        <p:tgtEl>
                                          <p:spTgt spid="19"/>
                                        </p:tgtEl>
                                      </p:cBhvr>
                                    </p:animEffect>
                                  </p:childTnLst>
                                </p:cTn>
                              </p:par>
                            </p:childTnLst>
                          </p:cTn>
                        </p:par>
                        <p:par>
                          <p:cTn id="46" fill="hold">
                            <p:stCondLst>
                              <p:cond delay="5000"/>
                            </p:stCondLst>
                            <p:childTnLst>
                              <p:par>
                                <p:cTn id="47" presetID="2" presetClass="entr" presetSubtype="1" accel="50000" decel="5000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slide(fromBottom)">
                                      <p:cBhvr>
                                        <p:cTn id="54" dur="500"/>
                                        <p:tgtEl>
                                          <p:spTgt spid="50"/>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slide(fromLeft)">
                                      <p:cBhvr>
                                        <p:cTn id="58" dur="500"/>
                                        <p:tgtEl>
                                          <p:spTgt spid="8"/>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slide(fromBottom)">
                                      <p:cBhvr>
                                        <p:cTn id="62" dur="500"/>
                                        <p:tgtEl>
                                          <p:spTgt spid="20"/>
                                        </p:tgtEl>
                                      </p:cBhvr>
                                    </p:animEffect>
                                  </p:childTnLst>
                                </p:cTn>
                              </p:par>
                            </p:childTnLst>
                          </p:cTn>
                        </p:par>
                        <p:par>
                          <p:cTn id="63" fill="hold">
                            <p:stCondLst>
                              <p:cond delay="7000"/>
                            </p:stCondLst>
                            <p:childTnLst>
                              <p:par>
                                <p:cTn id="64" presetID="2" presetClass="entr" presetSubtype="4" accel="50000" decel="50000"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fill="hold"/>
                                        <p:tgtEl>
                                          <p:spTgt spid="42"/>
                                        </p:tgtEl>
                                        <p:attrNameLst>
                                          <p:attrName>ppt_x</p:attrName>
                                        </p:attrNameLst>
                                      </p:cBhvr>
                                      <p:tavLst>
                                        <p:tav tm="0">
                                          <p:val>
                                            <p:strVal val="#ppt_x"/>
                                          </p:val>
                                        </p:tav>
                                        <p:tav tm="100000">
                                          <p:val>
                                            <p:strVal val="#ppt_x"/>
                                          </p:val>
                                        </p:tav>
                                      </p:tavLst>
                                    </p:anim>
                                    <p:anim calcmode="lin" valueType="num">
                                      <p:cBhvr additive="base">
                                        <p:cTn id="67" dur="500" fill="hold"/>
                                        <p:tgtEl>
                                          <p:spTgt spid="42"/>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slide(fromBottom)">
                                      <p:cBhvr>
                                        <p:cTn id="71" dur="500"/>
                                        <p:tgtEl>
                                          <p:spTgt spid="59"/>
                                        </p:tgtEl>
                                      </p:cBhvr>
                                    </p:animEffect>
                                  </p:childTnLst>
                                </p:cTn>
                              </p:par>
                            </p:childTnLst>
                          </p:cTn>
                        </p:par>
                        <p:par>
                          <p:cTn id="72" fill="hold">
                            <p:stCondLst>
                              <p:cond delay="8000"/>
                            </p:stCondLst>
                            <p:childTnLst>
                              <p:par>
                                <p:cTn id="73" presetID="12" presetClass="entr" presetSubtype="8"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slide(fromLeft)">
                                      <p:cBhvr>
                                        <p:cTn id="75" dur="500"/>
                                        <p:tgtEl>
                                          <p:spTgt spid="11"/>
                                        </p:tgtEl>
                                      </p:cBhvr>
                                    </p:animEffect>
                                  </p:childTnLst>
                                </p:cTn>
                              </p:par>
                            </p:childTnLst>
                          </p:cTn>
                        </p:par>
                        <p:par>
                          <p:cTn id="76" fill="hold">
                            <p:stCondLst>
                              <p:cond delay="8500"/>
                            </p:stCondLst>
                            <p:childTnLst>
                              <p:par>
                                <p:cTn id="77" presetID="12" presetClass="entr" presetSubtype="4"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slide(fromBottom)">
                                      <p:cBhvr>
                                        <p:cTn id="79" dur="500"/>
                                        <p:tgtEl>
                                          <p:spTgt spid="21"/>
                                        </p:tgtEl>
                                      </p:cBhvr>
                                    </p:animEffect>
                                  </p:childTnLst>
                                </p:cTn>
                              </p:par>
                            </p:childTnLst>
                          </p:cTn>
                        </p:par>
                        <p:par>
                          <p:cTn id="80" fill="hold">
                            <p:stCondLst>
                              <p:cond delay="9000"/>
                            </p:stCondLst>
                            <p:childTnLst>
                              <p:par>
                                <p:cTn id="81" presetID="2" presetClass="entr" presetSubtype="1" accel="50000" decel="50000"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ppt_x"/>
                                          </p:val>
                                        </p:tav>
                                        <p:tav tm="100000">
                                          <p:val>
                                            <p:strVal val="#ppt_x"/>
                                          </p:val>
                                        </p:tav>
                                      </p:tavLst>
                                    </p:anim>
                                    <p:anim calcmode="lin" valueType="num">
                                      <p:cBhvr additive="base">
                                        <p:cTn id="84" dur="500" fill="hold"/>
                                        <p:tgtEl>
                                          <p:spTgt spid="32"/>
                                        </p:tgtEl>
                                        <p:attrNameLst>
                                          <p:attrName>ppt_y</p:attrName>
                                        </p:attrNameLst>
                                      </p:cBhvr>
                                      <p:tavLst>
                                        <p:tav tm="0">
                                          <p:val>
                                            <p:strVal val="0-#ppt_h/2"/>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slide(fromBottom)">
                                      <p:cBhvr>
                                        <p:cTn id="8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数据 1"/>
          <p:cNvSpPr/>
          <p:nvPr/>
        </p:nvSpPr>
        <p:spPr>
          <a:xfrm rot="16200000" flipH="1">
            <a:off x="976371" y="1254624"/>
            <a:ext cx="493915" cy="195647"/>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圆角矩形 2"/>
          <p:cNvSpPr/>
          <p:nvPr/>
        </p:nvSpPr>
        <p:spPr>
          <a:xfrm>
            <a:off x="1267256" y="935980"/>
            <a:ext cx="2976754" cy="3527977"/>
          </a:xfrm>
          <a:prstGeom prst="roundRect">
            <a:avLst>
              <a:gd name="adj" fmla="val 6769"/>
            </a:avLst>
          </a:prstGeom>
          <a:solidFill>
            <a:schemeClr val="tx1">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五边形 3"/>
          <p:cNvSpPr/>
          <p:nvPr/>
        </p:nvSpPr>
        <p:spPr>
          <a:xfrm>
            <a:off x="1125506" y="1209855"/>
            <a:ext cx="2543402" cy="389551"/>
          </a:xfrm>
          <a:prstGeom prst="homePlate">
            <a:avLst>
              <a:gd name="adj" fmla="val 33465"/>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TextBox 4"/>
          <p:cNvSpPr txBox="1"/>
          <p:nvPr/>
        </p:nvSpPr>
        <p:spPr>
          <a:xfrm>
            <a:off x="1550757" y="185325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观点一：</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6" name="TextBox 5"/>
          <p:cNvSpPr txBox="1"/>
          <p:nvPr/>
        </p:nvSpPr>
        <p:spPr>
          <a:xfrm>
            <a:off x="1484555" y="1295518"/>
            <a:ext cx="1672375" cy="258532"/>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b="0">
                <a:solidFill>
                  <a:schemeClr val="bg1"/>
                </a:solidFill>
                <a:cs typeface="+mn-ea"/>
                <a:sym typeface="微软雅黑" panose="020B0503020204020204" pitchFamily="34" charset="-122"/>
              </a:rPr>
              <a:t>请替换文字内容</a:t>
            </a:r>
            <a:endParaRPr lang="zh-CN" altLang="en-US" b="0" dirty="0">
              <a:solidFill>
                <a:schemeClr val="bg1"/>
              </a:solidFill>
              <a:cs typeface="+mn-ea"/>
              <a:sym typeface="微软雅黑" panose="020B0503020204020204" pitchFamily="34" charset="-122"/>
            </a:endParaRPr>
          </a:p>
        </p:txBody>
      </p:sp>
      <p:sp>
        <p:nvSpPr>
          <p:cNvPr id="7" name="TextBox 6"/>
          <p:cNvSpPr txBox="1"/>
          <p:nvPr/>
        </p:nvSpPr>
        <p:spPr>
          <a:xfrm>
            <a:off x="1550757" y="2681571"/>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观点二：</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8" name="TextBox 7"/>
          <p:cNvSpPr txBox="1"/>
          <p:nvPr/>
        </p:nvSpPr>
        <p:spPr>
          <a:xfrm>
            <a:off x="1550757" y="352828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观点三：</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9" name="流程图: 数据 8"/>
          <p:cNvSpPr/>
          <p:nvPr/>
        </p:nvSpPr>
        <p:spPr>
          <a:xfrm rot="16200000" flipH="1">
            <a:off x="4591002" y="1254624"/>
            <a:ext cx="493915" cy="195647"/>
          </a:xfrm>
          <a:prstGeom prst="flowChartInputOutpu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圆角矩形 9"/>
          <p:cNvSpPr/>
          <p:nvPr/>
        </p:nvSpPr>
        <p:spPr>
          <a:xfrm>
            <a:off x="4881886" y="935980"/>
            <a:ext cx="2976754" cy="3527977"/>
          </a:xfrm>
          <a:prstGeom prst="roundRect">
            <a:avLst>
              <a:gd name="adj" fmla="val 6769"/>
            </a:avLst>
          </a:prstGeom>
          <a:solidFill>
            <a:schemeClr val="tx1">
              <a:lumMod val="75000"/>
              <a:lumOff val="2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五边形 10"/>
          <p:cNvSpPr/>
          <p:nvPr/>
        </p:nvSpPr>
        <p:spPr>
          <a:xfrm>
            <a:off x="4740136" y="1209855"/>
            <a:ext cx="2543402" cy="389551"/>
          </a:xfrm>
          <a:prstGeom prst="homePlate">
            <a:avLst>
              <a:gd name="adj" fmla="val 33465"/>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lnSpc>
                <a:spcPct val="120000"/>
              </a:lnSpc>
            </a:pPr>
            <a:endParaRPr lang="zh-CN" altLang="en-US" sz="1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TextBox 11"/>
          <p:cNvSpPr txBox="1"/>
          <p:nvPr/>
        </p:nvSpPr>
        <p:spPr>
          <a:xfrm>
            <a:off x="5165386" y="185325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结论一：</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13" name="TextBox 12"/>
          <p:cNvSpPr txBox="1"/>
          <p:nvPr/>
        </p:nvSpPr>
        <p:spPr>
          <a:xfrm>
            <a:off x="5099185" y="1295518"/>
            <a:ext cx="1672375" cy="258532"/>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b="0">
                <a:solidFill>
                  <a:schemeClr val="bg1"/>
                </a:solidFill>
                <a:cs typeface="+mn-ea"/>
                <a:sym typeface="微软雅黑" panose="020B0503020204020204" pitchFamily="34" charset="-122"/>
              </a:rPr>
              <a:t>请替换文字内容</a:t>
            </a:r>
            <a:endParaRPr lang="zh-CN" altLang="en-US" b="0" dirty="0">
              <a:solidFill>
                <a:schemeClr val="bg1"/>
              </a:solidFill>
              <a:cs typeface="+mn-ea"/>
              <a:sym typeface="微软雅黑" panose="020B0503020204020204" pitchFamily="34" charset="-122"/>
            </a:endParaRPr>
          </a:p>
        </p:txBody>
      </p:sp>
      <p:sp>
        <p:nvSpPr>
          <p:cNvPr id="14" name="TextBox 13"/>
          <p:cNvSpPr txBox="1"/>
          <p:nvPr/>
        </p:nvSpPr>
        <p:spPr>
          <a:xfrm>
            <a:off x="5165386" y="2681571"/>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结论二：</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15" name="TextBox 14"/>
          <p:cNvSpPr txBox="1"/>
          <p:nvPr/>
        </p:nvSpPr>
        <p:spPr>
          <a:xfrm>
            <a:off x="5165386" y="3528284"/>
            <a:ext cx="2480629" cy="3139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100" b="1" dirty="0">
                <a:solidFill>
                  <a:schemeClr val="bg1"/>
                </a:solidFill>
                <a:cs typeface="+mn-ea"/>
                <a:sym typeface="微软雅黑" panose="020B0503020204020204" pitchFamily="34" charset="-122"/>
              </a:rPr>
              <a:t>结论三：</a:t>
            </a:r>
            <a:r>
              <a:rPr lang="en-US" altLang="zh-CN" sz="600" dirty="0">
                <a:solidFill>
                  <a:schemeClr val="bg1"/>
                </a:solidFill>
                <a:cs typeface="+mn-ea"/>
                <a:sym typeface="微软雅黑" panose="020B0503020204020204" pitchFamily="34" charset="-122"/>
              </a:rPr>
              <a:t>Please replace text, click add relevant headline, modify the text content, also can copy your content to this directly.</a:t>
            </a:r>
          </a:p>
        </p:txBody>
      </p:sp>
      <p:sp>
        <p:nvSpPr>
          <p:cNvPr id="16"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animBg="1"/>
      <p:bldP spid="10" grpId="0" animBg="1"/>
      <p:bldP spid="11" grpId="0"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891259">
            <a:off x="6200244" y="1178522"/>
            <a:ext cx="1880333" cy="2187822"/>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6111176" y="1059433"/>
            <a:ext cx="1747239" cy="2260255"/>
          </a:xfrm>
          <a:prstGeom prst="rect">
            <a:avLst/>
          </a:prstGeom>
          <a:solidFill>
            <a:schemeClr val="tx1">
              <a:lumMod val="65000"/>
              <a:lumOff val="35000"/>
            </a:schemeClr>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6110904" y="1059433"/>
            <a:ext cx="1752089" cy="180415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1"/>
          <p:cNvSpPr/>
          <p:nvPr/>
        </p:nvSpPr>
        <p:spPr>
          <a:xfrm rot="765310">
            <a:off x="3379209" y="913891"/>
            <a:ext cx="2077707" cy="2417473"/>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3571595" y="1047542"/>
            <a:ext cx="1747239" cy="2260255"/>
          </a:xfrm>
          <a:prstGeom prst="rect">
            <a:avLst/>
          </a:prstGeom>
          <a:solidFill>
            <a:schemeClr val="tx1">
              <a:lumMod val="65000"/>
              <a:lumOff val="35000"/>
            </a:schemeClr>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6"/>
          <p:cNvSpPr/>
          <p:nvPr/>
        </p:nvSpPr>
        <p:spPr>
          <a:xfrm>
            <a:off x="3564499" y="1037173"/>
            <a:ext cx="1752089" cy="182641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1"/>
          <p:cNvSpPr/>
          <p:nvPr/>
        </p:nvSpPr>
        <p:spPr>
          <a:xfrm rot="1321971">
            <a:off x="1101483" y="848743"/>
            <a:ext cx="1880333" cy="2187822"/>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1" fmla="*/ 424422 w 2801257"/>
              <a:gd name="connsiteY0-2" fmla="*/ 313631 h 3802743"/>
              <a:gd name="connsiteX1-3" fmla="*/ 2801257 w 2801257"/>
              <a:gd name="connsiteY1-4" fmla="*/ 0 h 3802743"/>
              <a:gd name="connsiteX2-5" fmla="*/ 2801257 w 2801257"/>
              <a:gd name="connsiteY2-6" fmla="*/ 3802743 h 3802743"/>
              <a:gd name="connsiteX3-7" fmla="*/ 0 w 2801257"/>
              <a:gd name="connsiteY3-8" fmla="*/ 3802743 h 3802743"/>
              <a:gd name="connsiteX4-9" fmla="*/ 424422 w 2801257"/>
              <a:gd name="connsiteY4-10" fmla="*/ 313631 h 3802743"/>
              <a:gd name="connsiteX0-11" fmla="*/ 424422 w 3256770"/>
              <a:gd name="connsiteY0-12" fmla="*/ 313631 h 3806294"/>
              <a:gd name="connsiteX1-13" fmla="*/ 2801257 w 3256770"/>
              <a:gd name="connsiteY1-14" fmla="*/ 0 h 3806294"/>
              <a:gd name="connsiteX2-15" fmla="*/ 3256770 w 3256770"/>
              <a:gd name="connsiteY2-16" fmla="*/ 3806294 h 3806294"/>
              <a:gd name="connsiteX3-17" fmla="*/ 0 w 3256770"/>
              <a:gd name="connsiteY3-18" fmla="*/ 3802743 h 3806294"/>
              <a:gd name="connsiteX4-19" fmla="*/ 424422 w 3256770"/>
              <a:gd name="connsiteY4-20" fmla="*/ 313631 h 3806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1004180" y="1047542"/>
            <a:ext cx="1747239" cy="2260255"/>
          </a:xfrm>
          <a:prstGeom prst="rect">
            <a:avLst/>
          </a:prstGeom>
          <a:solidFill>
            <a:schemeClr val="tx1">
              <a:lumMod val="65000"/>
              <a:lumOff val="35000"/>
            </a:schemeClr>
          </a:solidFill>
          <a:ln w="12700" cap="flat" cmpd="sng" algn="ctr">
            <a:noFill/>
            <a:prstDash val="solid"/>
            <a:miter lim="800000"/>
          </a:ln>
          <a:effectLst/>
        </p:spPr>
        <p:txBody>
          <a:bodyPr lIns="63898" tIns="31949" rIns="63898" bIns="31949" rtlCol="0" anchor="ctr"/>
          <a:lstStyle/>
          <a:p>
            <a:pPr algn="ctr" defTabSz="897890">
              <a:defRPr/>
            </a:pPr>
            <a:endParaRPr lang="zh-CN" altLang="en-US"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350461" y="2923218"/>
            <a:ext cx="1026726" cy="295354"/>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请替换文字内容</a:t>
            </a:r>
          </a:p>
        </p:txBody>
      </p:sp>
      <p:grpSp>
        <p:nvGrpSpPr>
          <p:cNvPr id="11" name="组合 19"/>
          <p:cNvGrpSpPr/>
          <p:nvPr/>
        </p:nvGrpSpPr>
        <p:grpSpPr bwMode="auto">
          <a:xfrm>
            <a:off x="1193256" y="3416733"/>
            <a:ext cx="6523733" cy="1253192"/>
            <a:chOff x="1160463" y="2796138"/>
            <a:chExt cx="9421420" cy="1278633"/>
          </a:xfrm>
        </p:grpSpPr>
        <p:sp>
          <p:nvSpPr>
            <p:cNvPr id="12" name="Text Box 11"/>
            <p:cNvSpPr txBox="1">
              <a:spLocks noChangeArrowheads="1"/>
            </p:cNvSpPr>
            <p:nvPr/>
          </p:nvSpPr>
          <p:spPr bwMode="auto">
            <a:xfrm>
              <a:off x="1160463" y="2796138"/>
              <a:ext cx="1833525" cy="35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50000"/>
                </a:lnSpc>
                <a:spcBef>
                  <a:spcPts val="0"/>
                </a:spcBef>
                <a:spcAft>
                  <a:spcPts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请替换文字内容</a:t>
              </a:r>
            </a:p>
          </p:txBody>
        </p:sp>
        <p:sp>
          <p:nvSpPr>
            <p:cNvPr id="13" name="矩形 18"/>
            <p:cNvSpPr>
              <a:spLocks noChangeArrowheads="1"/>
            </p:cNvSpPr>
            <p:nvPr/>
          </p:nvSpPr>
          <p:spPr bwMode="auto">
            <a:xfrm>
              <a:off x="1160463" y="3132697"/>
              <a:ext cx="9421420" cy="942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6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矩形 13"/>
          <p:cNvSpPr/>
          <p:nvPr/>
        </p:nvSpPr>
        <p:spPr>
          <a:xfrm>
            <a:off x="999329" y="1047541"/>
            <a:ext cx="1752089" cy="182641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3931654" y="2923218"/>
            <a:ext cx="1026726" cy="295354"/>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请替换文字内容</a:t>
            </a:r>
          </a:p>
        </p:txBody>
      </p:sp>
      <p:sp>
        <p:nvSpPr>
          <p:cNvPr id="16" name="矩形 15"/>
          <p:cNvSpPr/>
          <p:nvPr/>
        </p:nvSpPr>
        <p:spPr>
          <a:xfrm>
            <a:off x="6443272" y="2923218"/>
            <a:ext cx="1026726" cy="295354"/>
          </a:xfrm>
          <a:prstGeom prst="rect">
            <a:avLst/>
          </a:prstGeom>
        </p:spPr>
        <p:txBody>
          <a:bodyPr wrap="none" lIns="63898" tIns="31949" rIns="63898" bIns="31949">
            <a:spAutoFit/>
          </a:bodyPr>
          <a:lstStyle/>
          <a:p>
            <a:pPr algn="just">
              <a:lnSpc>
                <a:spcPct val="150000"/>
              </a:lnSpc>
              <a:spcBef>
                <a:spcPts val="0"/>
              </a:spcBef>
              <a:spcAft>
                <a:spcPts val="0"/>
              </a:spcAft>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请替换文字内容</a:t>
            </a:r>
          </a:p>
        </p:txBody>
      </p:sp>
      <p:sp>
        <p:nvSpPr>
          <p:cNvPr id="1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 calcmode="lin" valueType="num">
                                      <p:cBhvr>
                                        <p:cTn id="3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5000"/>
                            </p:stCondLst>
                            <p:childTnLst>
                              <p:par>
                                <p:cTn id="47" presetID="15" presetClass="entr" presetSubtype="0"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1000" fill="hold"/>
                                        <p:tgtEl>
                                          <p:spTgt spid="2"/>
                                        </p:tgtEl>
                                        <p:attrNameLst>
                                          <p:attrName>ppt_w</p:attrName>
                                        </p:attrNameLst>
                                      </p:cBhvr>
                                      <p:tavLst>
                                        <p:tav tm="0">
                                          <p:val>
                                            <p:fltVal val="0"/>
                                          </p:val>
                                        </p:tav>
                                        <p:tav tm="100000">
                                          <p:val>
                                            <p:strVal val="#ppt_w"/>
                                          </p:val>
                                        </p:tav>
                                      </p:tavLst>
                                    </p:anim>
                                    <p:anim calcmode="lin" valueType="num">
                                      <p:cBhvr>
                                        <p:cTn id="50" dur="1000" fill="hold"/>
                                        <p:tgtEl>
                                          <p:spTgt spid="2"/>
                                        </p:tgtEl>
                                        <p:attrNameLst>
                                          <p:attrName>ppt_h</p:attrName>
                                        </p:attrNameLst>
                                      </p:cBhvr>
                                      <p:tavLst>
                                        <p:tav tm="0">
                                          <p:val>
                                            <p:fltVal val="0"/>
                                          </p:val>
                                        </p:tav>
                                        <p:tav tm="100000">
                                          <p:val>
                                            <p:strVal val="#ppt_h"/>
                                          </p:val>
                                        </p:tav>
                                      </p:tavLst>
                                    </p:anim>
                                    <p:anim calcmode="lin" valueType="num">
                                      <p:cBhvr>
                                        <p:cTn id="51"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00"/>
                                        <p:tgtEl>
                                          <p:spTgt spid="3"/>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up)">
                                      <p:cBhvr>
                                        <p:cTn id="60" dur="500"/>
                                        <p:tgtEl>
                                          <p:spTgt spid="4"/>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7500"/>
                            </p:stCondLst>
                            <p:childTnLst>
                              <p:par>
                                <p:cTn id="68" presetID="2"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4"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24429" y="1484745"/>
            <a:ext cx="1" cy="1002089"/>
          </a:xfrm>
          <a:prstGeom prst="line">
            <a:avLst/>
          </a:prstGeom>
          <a:ln w="6350">
            <a:solidFill>
              <a:schemeClr val="bg1">
                <a:lumMod val="65000"/>
              </a:schemeClr>
            </a:solidFill>
            <a:miter lim="400000"/>
          </a:ln>
        </p:spPr>
        <p:txBody>
          <a:bodyPr lIns="0" tIns="0" rIns="0" bIns="0"/>
          <a:lstStyle/>
          <a:p>
            <a:pPr defTabSz="167640">
              <a:defRPr sz="1200">
                <a:solidFill>
                  <a:srgbClr val="000000"/>
                </a:solidFill>
                <a:latin typeface="Helvetica"/>
                <a:ea typeface="Helvetica"/>
                <a:cs typeface="Helvetica"/>
                <a:sym typeface="Helvetica"/>
              </a:defRPr>
            </a:pPr>
            <a:endParaRPr sz="4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Shape 1785"/>
          <p:cNvSpPr/>
          <p:nvPr/>
        </p:nvSpPr>
        <p:spPr>
          <a:xfrm>
            <a:off x="4524428" y="1484747"/>
            <a:ext cx="3054981" cy="996679"/>
          </a:xfrm>
          <a:prstGeom prst="line">
            <a:avLst/>
          </a:prstGeom>
          <a:ln w="6350">
            <a:solidFill>
              <a:schemeClr val="bg1">
                <a:lumMod val="65000"/>
              </a:schemeClr>
            </a:solidFill>
            <a:miter lim="400000"/>
          </a:ln>
        </p:spPr>
        <p:txBody>
          <a:bodyPr lIns="0" tIns="0" rIns="0" bIns="0"/>
          <a:lstStyle/>
          <a:p>
            <a:pPr defTabSz="167640">
              <a:defRPr sz="1200">
                <a:solidFill>
                  <a:srgbClr val="000000"/>
                </a:solidFill>
                <a:latin typeface="Helvetica"/>
                <a:ea typeface="Helvetica"/>
                <a:cs typeface="Helvetica"/>
                <a:sym typeface="Helvetica"/>
              </a:defRPr>
            </a:pPr>
            <a:endParaRPr sz="4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Shape 1786"/>
          <p:cNvSpPr/>
          <p:nvPr/>
        </p:nvSpPr>
        <p:spPr>
          <a:xfrm>
            <a:off x="4528809" y="1484745"/>
            <a:ext cx="1536692" cy="996680"/>
          </a:xfrm>
          <a:prstGeom prst="line">
            <a:avLst/>
          </a:prstGeom>
          <a:ln w="6350">
            <a:solidFill>
              <a:schemeClr val="bg1">
                <a:lumMod val="65000"/>
              </a:schemeClr>
            </a:solidFill>
            <a:miter lim="400000"/>
          </a:ln>
        </p:spPr>
        <p:txBody>
          <a:bodyPr lIns="0" tIns="0" rIns="0" bIns="0"/>
          <a:lstStyle/>
          <a:p>
            <a:pPr defTabSz="167640">
              <a:defRPr sz="1200">
                <a:solidFill>
                  <a:srgbClr val="000000"/>
                </a:solidFill>
                <a:latin typeface="Helvetica"/>
                <a:ea typeface="Helvetica"/>
                <a:cs typeface="Helvetica"/>
                <a:sym typeface="Helvetica"/>
              </a:defRPr>
            </a:pPr>
            <a:endParaRPr sz="4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Shape 1788"/>
          <p:cNvSpPr/>
          <p:nvPr/>
        </p:nvSpPr>
        <p:spPr>
          <a:xfrm flipH="1">
            <a:off x="2994221" y="1484745"/>
            <a:ext cx="1530769" cy="991271"/>
          </a:xfrm>
          <a:prstGeom prst="line">
            <a:avLst/>
          </a:prstGeom>
          <a:ln w="6350">
            <a:solidFill>
              <a:schemeClr val="bg1">
                <a:lumMod val="65000"/>
              </a:schemeClr>
            </a:solidFill>
            <a:miter lim="400000"/>
          </a:ln>
        </p:spPr>
        <p:txBody>
          <a:bodyPr lIns="0" tIns="0" rIns="0" bIns="0"/>
          <a:lstStyle/>
          <a:p>
            <a:pPr defTabSz="167640">
              <a:defRPr sz="1200">
                <a:solidFill>
                  <a:srgbClr val="000000"/>
                </a:solidFill>
                <a:latin typeface="Helvetica"/>
                <a:ea typeface="Helvetica"/>
                <a:cs typeface="Helvetica"/>
                <a:sym typeface="Helvetica"/>
              </a:defRPr>
            </a:pPr>
            <a:endParaRPr sz="4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Shape 1789"/>
          <p:cNvSpPr/>
          <p:nvPr/>
        </p:nvSpPr>
        <p:spPr>
          <a:xfrm flipH="1">
            <a:off x="1464014" y="1484745"/>
            <a:ext cx="3060414" cy="1002089"/>
          </a:xfrm>
          <a:prstGeom prst="line">
            <a:avLst/>
          </a:prstGeom>
          <a:ln w="6350">
            <a:solidFill>
              <a:schemeClr val="bg1">
                <a:lumMod val="65000"/>
              </a:schemeClr>
            </a:solidFill>
            <a:miter lim="400000"/>
          </a:ln>
        </p:spPr>
        <p:txBody>
          <a:bodyPr lIns="0" tIns="0" rIns="0" bIns="0"/>
          <a:lstStyle/>
          <a:p>
            <a:pPr defTabSz="167640">
              <a:defRPr sz="1200">
                <a:solidFill>
                  <a:srgbClr val="000000"/>
                </a:solidFill>
                <a:latin typeface="Helvetica"/>
                <a:ea typeface="Helvetica"/>
                <a:cs typeface="Helvetica"/>
                <a:sym typeface="Helvetica"/>
              </a:defRPr>
            </a:pPr>
            <a:endParaRPr sz="4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Shape 1794"/>
          <p:cNvSpPr/>
          <p:nvPr/>
        </p:nvSpPr>
        <p:spPr>
          <a:xfrm>
            <a:off x="774559" y="2298878"/>
            <a:ext cx="1396774" cy="432866"/>
          </a:xfrm>
          <a:prstGeom prst="roundRect">
            <a:avLst>
              <a:gd name="adj" fmla="val 50000"/>
            </a:avLst>
          </a:prstGeom>
          <a:solidFill>
            <a:schemeClr val="tx1">
              <a:lumMod val="65000"/>
              <a:lumOff val="35000"/>
            </a:schemeClr>
          </a:solidFill>
          <a:ln w="12700">
            <a:miter lim="400000"/>
          </a:ln>
        </p:spPr>
        <p:txBody>
          <a:bodyPr lIns="14039" tIns="14039" rIns="14039" bIns="14039" anchor="ctr"/>
          <a:lstStyle/>
          <a:p>
            <a:pPr lvl="0">
              <a:lnSpc>
                <a:spcPct val="120000"/>
              </a:lnSpc>
            </a:pPr>
            <a:endParaRPr sz="11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 name="Shape 1796"/>
          <p:cNvSpPr/>
          <p:nvPr/>
        </p:nvSpPr>
        <p:spPr>
          <a:xfrm>
            <a:off x="2297107" y="2298878"/>
            <a:ext cx="1396774" cy="432866"/>
          </a:xfrm>
          <a:prstGeom prst="roundRect">
            <a:avLst>
              <a:gd name="adj" fmla="val 50000"/>
            </a:avLst>
          </a:prstGeom>
          <a:solidFill>
            <a:schemeClr val="tx1">
              <a:lumMod val="65000"/>
              <a:lumOff val="35000"/>
            </a:schemeClr>
          </a:solidFill>
          <a:ln w="12700">
            <a:miter lim="400000"/>
          </a:ln>
        </p:spPr>
        <p:txBody>
          <a:bodyPr lIns="14039" tIns="14039" rIns="14039" bIns="14039" anchor="ctr"/>
          <a:lstStyle/>
          <a:p>
            <a:pPr lvl="0">
              <a:lnSpc>
                <a:spcPct val="120000"/>
              </a:lnSpc>
            </a:pPr>
            <a:endParaRPr sz="11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Shape 1798"/>
          <p:cNvSpPr/>
          <p:nvPr/>
        </p:nvSpPr>
        <p:spPr>
          <a:xfrm>
            <a:off x="3808951" y="2298878"/>
            <a:ext cx="1396774" cy="432866"/>
          </a:xfrm>
          <a:prstGeom prst="roundRect">
            <a:avLst>
              <a:gd name="adj" fmla="val 50000"/>
            </a:avLst>
          </a:prstGeom>
          <a:solidFill>
            <a:schemeClr val="tx1">
              <a:lumMod val="65000"/>
              <a:lumOff val="35000"/>
            </a:schemeClr>
          </a:solidFill>
          <a:ln w="12700">
            <a:miter lim="400000"/>
          </a:ln>
        </p:spPr>
        <p:txBody>
          <a:bodyPr lIns="14039" tIns="14039" rIns="14039" bIns="14039" anchor="ctr"/>
          <a:lstStyle/>
          <a:p>
            <a:pPr lvl="0">
              <a:lnSpc>
                <a:spcPct val="120000"/>
              </a:lnSpc>
            </a:pPr>
            <a:endParaRPr sz="11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Shape 1800"/>
          <p:cNvSpPr/>
          <p:nvPr/>
        </p:nvSpPr>
        <p:spPr>
          <a:xfrm>
            <a:off x="5301630" y="2298878"/>
            <a:ext cx="1396774" cy="432866"/>
          </a:xfrm>
          <a:prstGeom prst="roundRect">
            <a:avLst>
              <a:gd name="adj" fmla="val 50000"/>
            </a:avLst>
          </a:prstGeom>
          <a:solidFill>
            <a:schemeClr val="tx1">
              <a:lumMod val="65000"/>
              <a:lumOff val="35000"/>
            </a:schemeClr>
          </a:solidFill>
          <a:ln w="12700">
            <a:miter lim="400000"/>
          </a:ln>
        </p:spPr>
        <p:txBody>
          <a:bodyPr lIns="14039" tIns="14039" rIns="14039" bIns="14039" anchor="ctr"/>
          <a:lstStyle/>
          <a:p>
            <a:pPr lvl="0">
              <a:lnSpc>
                <a:spcPct val="120000"/>
              </a:lnSpc>
            </a:pPr>
            <a:endParaRPr sz="11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Shape 1802"/>
          <p:cNvSpPr/>
          <p:nvPr/>
        </p:nvSpPr>
        <p:spPr>
          <a:xfrm>
            <a:off x="6812320" y="2298878"/>
            <a:ext cx="1396774" cy="432866"/>
          </a:xfrm>
          <a:prstGeom prst="roundRect">
            <a:avLst>
              <a:gd name="adj" fmla="val 50000"/>
            </a:avLst>
          </a:prstGeom>
          <a:solidFill>
            <a:schemeClr val="tx1">
              <a:lumMod val="65000"/>
              <a:lumOff val="35000"/>
            </a:schemeClr>
          </a:solidFill>
          <a:ln w="12700">
            <a:miter lim="400000"/>
          </a:ln>
        </p:spPr>
        <p:txBody>
          <a:bodyPr lIns="14039" tIns="14039" rIns="14039" bIns="14039" anchor="ctr"/>
          <a:lstStyle/>
          <a:p>
            <a:pPr lvl="0">
              <a:lnSpc>
                <a:spcPct val="120000"/>
              </a:lnSpc>
            </a:pPr>
            <a:endParaRPr sz="11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Shape 1805"/>
          <p:cNvSpPr/>
          <p:nvPr/>
        </p:nvSpPr>
        <p:spPr>
          <a:xfrm>
            <a:off x="1662397" y="3039577"/>
            <a:ext cx="5714686" cy="992756"/>
          </a:xfrm>
          <a:prstGeom prst="roundRect">
            <a:avLst>
              <a:gd name="adj" fmla="val 50000"/>
            </a:avLst>
          </a:prstGeom>
          <a:solidFill>
            <a:schemeClr val="tx1">
              <a:lumMod val="65000"/>
              <a:lumOff val="35000"/>
            </a:schemeClr>
          </a:solidFill>
          <a:ln w="12700">
            <a:solidFill>
              <a:srgbClr val="A6AAA9"/>
            </a:solidFill>
            <a:miter lim="400000"/>
          </a:ln>
        </p:spPr>
        <p:txBody>
          <a:bodyPr lIns="14039" tIns="14039" rIns="14039" bIns="14039" anchor="ctr"/>
          <a:lstStyle/>
          <a:p>
            <a:pPr lvl="0">
              <a:lnSpc>
                <a:spcPct val="120000"/>
              </a:lnSpc>
            </a:pPr>
            <a:endParaRPr>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 name="Group 33"/>
          <p:cNvGrpSpPr/>
          <p:nvPr/>
        </p:nvGrpSpPr>
        <p:grpSpPr>
          <a:xfrm>
            <a:off x="4080089" y="1079996"/>
            <a:ext cx="879301" cy="87538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65000"/>
                <a:lumOff val="35000"/>
              </a:schemeClr>
            </a:solidFill>
            <a:ln w="12700">
              <a:miter lim="400000"/>
            </a:ln>
          </p:spPr>
          <p:txBody>
            <a:bodyPr lIns="26787" tIns="26787" rIns="26787" bIns="26787" anchor="ctr"/>
            <a:lstStyle/>
            <a:p>
              <a:pPr lvl="0">
                <a:lnSpc>
                  <a:spcPct val="120000"/>
                </a:lnSpc>
              </a:pPr>
              <a:endParaRPr>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16" name="Text Placeholder 3"/>
          <p:cNvSpPr txBox="1"/>
          <p:nvPr/>
        </p:nvSpPr>
        <p:spPr>
          <a:xfrm>
            <a:off x="2132886" y="3257856"/>
            <a:ext cx="4721508" cy="5561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a:t>
            </a:r>
            <a:r>
              <a:rPr lang="en-US" altLang="zh-CN" sz="600" dirty="0" err="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directly.Please</a:t>
            </a:r>
            <a:r>
              <a:rPr lang="en-US" altLang="zh-CN" sz="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replace text, click add relevant headline, modify the text content, also can copy your content to this </a:t>
            </a:r>
            <a:r>
              <a:rPr lang="en-US" altLang="zh-CN" sz="600" dirty="0" err="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directly.Please</a:t>
            </a:r>
            <a:r>
              <a:rPr lang="en-US" altLang="zh-CN" sz="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replace text, click add relevant headline, modify the text content, also can copy your content to this directly.</a:t>
            </a:r>
            <a:endParaRPr lang="en-GB" altLang="zh-CN" sz="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Text Placeholder 3"/>
          <p:cNvSpPr txBox="1"/>
          <p:nvPr/>
        </p:nvSpPr>
        <p:spPr>
          <a:xfrm>
            <a:off x="2302829" y="2365117"/>
            <a:ext cx="1385327" cy="300392"/>
          </a:xfrm>
          <a:prstGeom prst="rect">
            <a:avLst/>
          </a:prstGeom>
        </p:spPr>
        <p:txBody>
          <a:bodyPr lIns="63898" tIns="31949" rIns="63898" bIns="31949"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点击输入内容</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Text Placeholder 3"/>
          <p:cNvSpPr txBox="1"/>
          <p:nvPr/>
        </p:nvSpPr>
        <p:spPr>
          <a:xfrm>
            <a:off x="3814672" y="2365117"/>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点击输入内容</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Text Placeholder 3"/>
          <p:cNvSpPr txBox="1"/>
          <p:nvPr/>
        </p:nvSpPr>
        <p:spPr>
          <a:xfrm>
            <a:off x="5307352" y="2365117"/>
            <a:ext cx="1385327" cy="300392"/>
          </a:xfrm>
          <a:prstGeom prst="rect">
            <a:avLst/>
          </a:prstGeom>
          <a:noFill/>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点击输入内容</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Text Placeholder 3"/>
          <p:cNvSpPr txBox="1"/>
          <p:nvPr/>
        </p:nvSpPr>
        <p:spPr>
          <a:xfrm>
            <a:off x="791872" y="2365117"/>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点击输入内容</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Text Placeholder 3"/>
          <p:cNvSpPr txBox="1"/>
          <p:nvPr/>
        </p:nvSpPr>
        <p:spPr>
          <a:xfrm>
            <a:off x="6822729" y="2364411"/>
            <a:ext cx="1385327" cy="300392"/>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点击输入内容</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12952">
        <p:blinds dir="vert"/>
      </p:transition>
    </mc:Choice>
    <mc:Fallback xmlns="">
      <p:transition spd="slow" advTm="129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childTnLst>
                          </p:cTn>
                        </p:par>
                        <p:par>
                          <p:cTn id="65" fill="hold">
                            <p:stCondLst>
                              <p:cond delay="5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1724816" y="2455404"/>
            <a:ext cx="1188154" cy="13790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lumMod val="65000"/>
              <a:lumOff val="35000"/>
            </a:schemeClr>
          </a:solidFill>
          <a:ln>
            <a:noFill/>
          </a:ln>
          <a:effec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箭头2"/>
          <p:cNvSpPr/>
          <p:nvPr/>
        </p:nvSpPr>
        <p:spPr bwMode="gray">
          <a:xfrm rot="16200000">
            <a:off x="2038874" y="1767342"/>
            <a:ext cx="351189" cy="141228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tx1">
              <a:lumMod val="65000"/>
              <a:lumOff val="35000"/>
            </a:schemeClr>
          </a:solidFill>
          <a:ln>
            <a:noFill/>
          </a:ln>
          <a:effec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箭头1"/>
          <p:cNvSpPr/>
          <p:nvPr/>
        </p:nvSpPr>
        <p:spPr bwMode="gray">
          <a:xfrm>
            <a:off x="1717175" y="1184824"/>
            <a:ext cx="1188154" cy="137908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tx1">
              <a:lumMod val="65000"/>
              <a:lumOff val="35000"/>
            </a:schemeClr>
          </a:solidFill>
          <a:ln>
            <a:noFill/>
          </a:ln>
          <a:effectLst/>
        </p:spPr>
        <p:txBody>
          <a:bodyPr wrap="none" lIns="89858" tIns="44929" rIns="89858" bIns="4492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0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1"/>
          <p:cNvSpPr>
            <a:spLocks noChangeArrowheads="1"/>
          </p:cNvSpPr>
          <p:nvPr/>
        </p:nvSpPr>
        <p:spPr bwMode="gray">
          <a:xfrm>
            <a:off x="3417549" y="933976"/>
            <a:ext cx="4029410" cy="941239"/>
          </a:xfrm>
          <a:prstGeom prst="roundRect">
            <a:avLst>
              <a:gd name="adj" fmla="val 11505"/>
            </a:avLst>
          </a:prstGeom>
          <a:solidFill>
            <a:srgbClr val="E2E9E9"/>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1</a:t>
            </a:r>
            <a:endParaRPr lang="zh-CN"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1"/>
          <p:cNvSpPr>
            <a:spLocks noChangeArrowheads="1"/>
          </p:cNvSpPr>
          <p:nvPr/>
        </p:nvSpPr>
        <p:spPr bwMode="gray">
          <a:xfrm>
            <a:off x="2987417" y="922310"/>
            <a:ext cx="1202494" cy="954392"/>
          </a:xfrm>
          <a:prstGeom prst="roundRect">
            <a:avLst>
              <a:gd name="adj" fmla="val 11921"/>
            </a:avLst>
          </a:prstGeom>
          <a:solidFill>
            <a:schemeClr val="tx1">
              <a:lumMod val="65000"/>
              <a:lumOff val="35000"/>
            </a:schemeClr>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1</a:t>
            </a:r>
            <a:endParaRPr lang="zh-CN"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2"/>
          <p:cNvSpPr>
            <a:spLocks noChangeArrowheads="1"/>
          </p:cNvSpPr>
          <p:nvPr/>
        </p:nvSpPr>
        <p:spPr bwMode="gray">
          <a:xfrm>
            <a:off x="3417549" y="2033045"/>
            <a:ext cx="4029410" cy="947787"/>
          </a:xfrm>
          <a:prstGeom prst="roundRect">
            <a:avLst>
              <a:gd name="adj" fmla="val 11505"/>
            </a:avLst>
          </a:prstGeom>
          <a:solidFill>
            <a:srgbClr val="E2E9E9"/>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2</a:t>
            </a:r>
            <a:endParaRPr lang="zh-CN"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标题2"/>
          <p:cNvSpPr>
            <a:spLocks noChangeArrowheads="1"/>
          </p:cNvSpPr>
          <p:nvPr/>
        </p:nvSpPr>
        <p:spPr bwMode="gray">
          <a:xfrm>
            <a:off x="2996793" y="2026045"/>
            <a:ext cx="1202494" cy="954392"/>
          </a:xfrm>
          <a:prstGeom prst="roundRect">
            <a:avLst>
              <a:gd name="adj" fmla="val 11921"/>
            </a:avLst>
          </a:prstGeom>
          <a:solidFill>
            <a:schemeClr val="tx1">
              <a:lumMod val="65000"/>
              <a:lumOff val="35000"/>
            </a:schemeClr>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2</a:t>
            </a:r>
            <a:endParaRPr lang="zh-CN"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3"/>
          <p:cNvSpPr>
            <a:spLocks noChangeArrowheads="1"/>
          </p:cNvSpPr>
          <p:nvPr/>
        </p:nvSpPr>
        <p:spPr bwMode="ltGray">
          <a:xfrm>
            <a:off x="3445677" y="3151947"/>
            <a:ext cx="4003625" cy="945341"/>
          </a:xfrm>
          <a:prstGeom prst="roundRect">
            <a:avLst>
              <a:gd name="adj" fmla="val 11505"/>
            </a:avLst>
          </a:prstGeom>
          <a:solidFill>
            <a:srgbClr val="E2E9E9"/>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3</a:t>
            </a:r>
            <a:endParaRPr lang="zh-CN"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标题3"/>
          <p:cNvSpPr>
            <a:spLocks noChangeArrowheads="1"/>
          </p:cNvSpPr>
          <p:nvPr/>
        </p:nvSpPr>
        <p:spPr bwMode="gray">
          <a:xfrm>
            <a:off x="2982729" y="3144947"/>
            <a:ext cx="1202494" cy="954392"/>
          </a:xfrm>
          <a:prstGeom prst="roundRect">
            <a:avLst>
              <a:gd name="adj" fmla="val 11921"/>
            </a:avLst>
          </a:prstGeom>
          <a:solidFill>
            <a:schemeClr val="tx1">
              <a:lumMod val="65000"/>
              <a:lumOff val="35000"/>
            </a:schemeClr>
          </a:solidFill>
          <a:ln w="25400" cap="flat" cmpd="sng" algn="ctr">
            <a:noFill/>
            <a:prstDash val="solid"/>
          </a:ln>
          <a:effectLst/>
        </p:spPr>
        <p:txBody>
          <a:bodyPr lIns="89858" tIns="44929" rIns="89858" bIns="4492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0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3</a:t>
            </a:r>
            <a:endParaRPr lang="zh-CN" altLang="zh-CN" sz="100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9"/>
          <p:cNvSpPr>
            <a:spLocks noChangeArrowheads="1"/>
          </p:cNvSpPr>
          <p:nvPr/>
        </p:nvSpPr>
        <p:spPr bwMode="auto">
          <a:xfrm>
            <a:off x="1116186" y="1810485"/>
            <a:ext cx="1294175" cy="1288633"/>
          </a:xfrm>
          <a:prstGeom prst="ellipse">
            <a:avLst/>
          </a:prstGeom>
          <a:solidFill>
            <a:schemeClr val="tx1">
              <a:lumMod val="65000"/>
              <a:lumOff val="35000"/>
            </a:schemeClr>
          </a:solidFill>
          <a:ln w="9525">
            <a:noFill/>
            <a:round/>
          </a:ln>
          <a:effectLst/>
        </p:spPr>
        <p:txBody>
          <a:bodyPr lIns="89858" tIns="44929" rIns="89858" bIns="44929" anchor="ctr"/>
          <a:lstStyle/>
          <a:p>
            <a:pPr algn="ctr">
              <a:lnSpc>
                <a:spcPct val="120000"/>
              </a:lnSpc>
              <a:defRPr/>
            </a:pPr>
            <a:r>
              <a:rPr lang="zh-CN" altLang="en-US" sz="14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点击此处添加文本</a:t>
            </a:r>
          </a:p>
        </p:txBody>
      </p:sp>
      <p:sp>
        <p:nvSpPr>
          <p:cNvPr id="12"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2410" y="1584052"/>
            <a:ext cx="2736304" cy="10801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11526" y="1804696"/>
            <a:ext cx="2378074" cy="643452"/>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2" charset="-122"/>
                <a:ea typeface="黑体" panose="02010609060101010101" pitchFamily="2" charset="-122"/>
              </a:rPr>
              <a:t>第三部分</a:t>
            </a:r>
          </a:p>
        </p:txBody>
      </p:sp>
      <p:sp>
        <p:nvSpPr>
          <p:cNvPr id="6" name="Text Placeholder 3"/>
          <p:cNvSpPr txBox="1"/>
          <p:nvPr/>
        </p:nvSpPr>
        <p:spPr>
          <a:xfrm>
            <a:off x="3098725" y="2758246"/>
            <a:ext cx="2769989"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21"/>
          <p:cNvSpPr>
            <a:spLocks noChangeArrowheads="1"/>
          </p:cNvSpPr>
          <p:nvPr/>
        </p:nvSpPr>
        <p:spPr bwMode="auto">
          <a:xfrm>
            <a:off x="1341965" y="2092242"/>
            <a:ext cx="1861170" cy="1597266"/>
          </a:xfrm>
          <a:prstGeom prst="triangle">
            <a:avLst>
              <a:gd name="adj" fmla="val 50000"/>
            </a:avLst>
          </a:prstGeom>
          <a:solidFill>
            <a:schemeClr val="tx1">
              <a:lumMod val="65000"/>
              <a:lumOff val="3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3" name="等腰三角形 25"/>
          <p:cNvSpPr>
            <a:spLocks noChangeArrowheads="1"/>
          </p:cNvSpPr>
          <p:nvPr/>
        </p:nvSpPr>
        <p:spPr bwMode="auto">
          <a:xfrm>
            <a:off x="3578182" y="2086410"/>
            <a:ext cx="1861170" cy="1597265"/>
          </a:xfrm>
          <a:prstGeom prst="triangle">
            <a:avLst>
              <a:gd name="adj" fmla="val 50000"/>
            </a:avLst>
          </a:prstGeom>
          <a:solidFill>
            <a:schemeClr val="tx1">
              <a:lumMod val="65000"/>
              <a:lumOff val="3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4" name="等腰三角形 27"/>
          <p:cNvSpPr>
            <a:spLocks noChangeArrowheads="1"/>
          </p:cNvSpPr>
          <p:nvPr/>
        </p:nvSpPr>
        <p:spPr bwMode="auto">
          <a:xfrm>
            <a:off x="5837839" y="2086410"/>
            <a:ext cx="1861170" cy="1597265"/>
          </a:xfrm>
          <a:prstGeom prst="triangle">
            <a:avLst>
              <a:gd name="adj" fmla="val 50000"/>
            </a:avLst>
          </a:prstGeom>
          <a:solidFill>
            <a:schemeClr val="tx1">
              <a:lumMod val="65000"/>
              <a:lumOff val="3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5" name="等腰三角形 28"/>
          <p:cNvSpPr>
            <a:spLocks noChangeArrowheads="1"/>
          </p:cNvSpPr>
          <p:nvPr/>
        </p:nvSpPr>
        <p:spPr bwMode="auto">
          <a:xfrm flipV="1">
            <a:off x="4709182" y="2098077"/>
            <a:ext cx="1861170" cy="1597265"/>
          </a:xfrm>
          <a:prstGeom prst="triangle">
            <a:avLst>
              <a:gd name="adj" fmla="val 50000"/>
            </a:avLst>
          </a:prstGeom>
          <a:solidFill>
            <a:schemeClr val="tx1">
              <a:lumMod val="65000"/>
              <a:lumOff val="3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6" name="等腰三角形 29"/>
          <p:cNvSpPr>
            <a:spLocks noChangeArrowheads="1"/>
          </p:cNvSpPr>
          <p:nvPr/>
        </p:nvSpPr>
        <p:spPr bwMode="auto">
          <a:xfrm flipV="1">
            <a:off x="2463589" y="2080575"/>
            <a:ext cx="1861170" cy="1597266"/>
          </a:xfrm>
          <a:prstGeom prst="triangle">
            <a:avLst>
              <a:gd name="adj" fmla="val 50000"/>
            </a:avLst>
          </a:prstGeom>
          <a:solidFill>
            <a:schemeClr val="tx1">
              <a:lumMod val="65000"/>
              <a:lumOff val="3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grpSp>
        <p:nvGrpSpPr>
          <p:cNvPr id="7" name="组合 30"/>
          <p:cNvGrpSpPr/>
          <p:nvPr/>
        </p:nvGrpSpPr>
        <p:grpSpPr bwMode="auto">
          <a:xfrm>
            <a:off x="5493265" y="2318589"/>
            <a:ext cx="410208" cy="457362"/>
            <a:chOff x="0" y="0"/>
            <a:chExt cx="402656" cy="450303"/>
          </a:xfrm>
        </p:grpSpPr>
        <p:sp>
          <p:nvSpPr>
            <p:cNvPr id="8"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9"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0"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1"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2"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13" name="组合 37"/>
          <p:cNvGrpSpPr/>
          <p:nvPr/>
        </p:nvGrpSpPr>
        <p:grpSpPr bwMode="auto">
          <a:xfrm>
            <a:off x="6530504" y="2912460"/>
            <a:ext cx="438336" cy="493530"/>
            <a:chOff x="0" y="0"/>
            <a:chExt cx="406393" cy="459645"/>
          </a:xfrm>
        </p:grpSpPr>
        <p:sp>
          <p:nvSpPr>
            <p:cNvPr id="14"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5"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6" name="Oval 150"/>
            <p:cNvSpPr>
              <a:spLocks noChangeArrowheads="1"/>
            </p:cNvSpPr>
            <p:nvPr/>
          </p:nvSpPr>
          <p:spPr bwMode="auto">
            <a:xfrm>
              <a:off x="97160" y="326983"/>
              <a:ext cx="37370" cy="37370"/>
            </a:xfrm>
            <a:prstGeom prst="ellipse">
              <a:avLst/>
            </a:pr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微软雅黑" panose="020B0503020204020204" pitchFamily="34" charset="-122"/>
                <a:sym typeface="Arial" panose="020B0604020202020204" pitchFamily="34" charset="0"/>
              </a:endParaRPr>
            </a:p>
          </p:txBody>
        </p:sp>
      </p:grpSp>
      <p:grpSp>
        <p:nvGrpSpPr>
          <p:cNvPr id="17" name="组合 41"/>
          <p:cNvGrpSpPr/>
          <p:nvPr/>
        </p:nvGrpSpPr>
        <p:grpSpPr bwMode="auto">
          <a:xfrm>
            <a:off x="2042834" y="3001133"/>
            <a:ext cx="421928" cy="401358"/>
            <a:chOff x="0" y="0"/>
            <a:chExt cx="2438400" cy="2332038"/>
          </a:xfrm>
        </p:grpSpPr>
        <p:sp>
          <p:nvSpPr>
            <p:cNvPr id="18" name="Freeform 25"/>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9" name="任意多边形 43"/>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20" name="组合 44"/>
          <p:cNvGrpSpPr/>
          <p:nvPr/>
        </p:nvGrpSpPr>
        <p:grpSpPr bwMode="auto">
          <a:xfrm>
            <a:off x="4314212" y="2945129"/>
            <a:ext cx="420755" cy="450361"/>
            <a:chOff x="0" y="0"/>
            <a:chExt cx="466184" cy="501686"/>
          </a:xfrm>
        </p:grpSpPr>
        <p:sp>
          <p:nvSpPr>
            <p:cNvPr id="21"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2" name="Rectangle 155"/>
            <p:cNvSpPr>
              <a:spLocks noChangeArrowheads="1"/>
            </p:cNvSpPr>
            <p:nvPr/>
          </p:nvSpPr>
          <p:spPr bwMode="auto">
            <a:xfrm>
              <a:off x="160689" y="419472"/>
              <a:ext cx="9342" cy="32698"/>
            </a:xfrm>
            <a:prstGeom prst="rect">
              <a:avLst/>
            </a:pr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微软雅黑" panose="020B0503020204020204" pitchFamily="34" charset="-122"/>
                <a:sym typeface="Arial" panose="020B0604020202020204" pitchFamily="34" charset="0"/>
              </a:endParaRPr>
            </a:p>
          </p:txBody>
        </p:sp>
        <p:sp>
          <p:nvSpPr>
            <p:cNvPr id="23"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4"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5"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26" name="组合 50"/>
          <p:cNvGrpSpPr/>
          <p:nvPr/>
        </p:nvGrpSpPr>
        <p:grpSpPr bwMode="auto">
          <a:xfrm>
            <a:off x="3159770" y="2318590"/>
            <a:ext cx="363327" cy="464362"/>
            <a:chOff x="0" y="0"/>
            <a:chExt cx="563562" cy="720725"/>
          </a:xfrm>
        </p:grpSpPr>
        <p:sp>
          <p:nvSpPr>
            <p:cNvPr id="27"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8"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9"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sp>
        <p:nvSpPr>
          <p:cNvPr id="30" name="文本框 54"/>
          <p:cNvSpPr>
            <a:spLocks noChangeArrowheads="1"/>
          </p:cNvSpPr>
          <p:nvPr/>
        </p:nvSpPr>
        <p:spPr bwMode="auto">
          <a:xfrm>
            <a:off x="2563212" y="1440036"/>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a:solidFill>
                  <a:srgbClr val="0DEFFA"/>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MORE  THAN  TEMPLATE</a:t>
            </a:r>
            <a:endParaRPr lang="zh-CN" altLang="en-US" sz="10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p>
          <a:p>
            <a:endParaRPr lang="zh-CN" altLang="en-US" sz="800">
              <a:solidFill>
                <a:srgbClr val="000000"/>
              </a:solidFill>
              <a:ea typeface="微软雅黑" panose="020B0503020204020204" pitchFamily="34" charset="-122"/>
              <a:sym typeface="Arial" panose="020B0604020202020204" pitchFamily="34" charset="0"/>
            </a:endParaRPr>
          </a:p>
          <a:p>
            <a:endParaRPr lang="zh-CN" altLang="en-US" sz="1000">
              <a:solidFill>
                <a:srgbClr val="000000"/>
              </a:solidFill>
              <a:ea typeface="微软雅黑" panose="020B0503020204020204" pitchFamily="34" charset="-122"/>
              <a:sym typeface="Arial" panose="020B0604020202020204" pitchFamily="34" charset="0"/>
            </a:endParaRPr>
          </a:p>
        </p:txBody>
      </p:sp>
      <p:sp>
        <p:nvSpPr>
          <p:cNvPr id="31" name="文本框 55"/>
          <p:cNvSpPr>
            <a:spLocks noChangeArrowheads="1"/>
          </p:cNvSpPr>
          <p:nvPr/>
        </p:nvSpPr>
        <p:spPr bwMode="auto">
          <a:xfrm>
            <a:off x="4666990" y="1443536"/>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a:solidFill>
                  <a:srgbClr val="0DEFFA"/>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MORE  THAN  TEMPLATE</a:t>
            </a:r>
            <a:endParaRPr lang="zh-CN" altLang="en-US" sz="10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p>
          <a:p>
            <a:endParaRPr lang="zh-CN" altLang="en-US" sz="800">
              <a:solidFill>
                <a:srgbClr val="000000"/>
              </a:solidFill>
              <a:ea typeface="微软雅黑" panose="020B0503020204020204" pitchFamily="34" charset="-122"/>
              <a:sym typeface="Arial" panose="020B0604020202020204" pitchFamily="34" charset="0"/>
            </a:endParaRPr>
          </a:p>
          <a:p>
            <a:endParaRPr lang="zh-CN" altLang="en-US" sz="1000">
              <a:solidFill>
                <a:srgbClr val="000000"/>
              </a:solidFill>
              <a:ea typeface="微软雅黑" panose="020B0503020204020204" pitchFamily="34" charset="-122"/>
              <a:sym typeface="Arial" panose="020B0604020202020204" pitchFamily="34" charset="0"/>
            </a:endParaRPr>
          </a:p>
        </p:txBody>
      </p:sp>
      <p:sp>
        <p:nvSpPr>
          <p:cNvPr id="32" name="文本框 56"/>
          <p:cNvSpPr>
            <a:spLocks noChangeArrowheads="1"/>
          </p:cNvSpPr>
          <p:nvPr/>
        </p:nvSpPr>
        <p:spPr bwMode="auto">
          <a:xfrm>
            <a:off x="1331417" y="3917023"/>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a:solidFill>
                  <a:srgbClr val="0DEFFA"/>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MORE  THAN  TEMPLATE</a:t>
            </a:r>
            <a:endParaRPr lang="zh-CN" altLang="en-US" sz="10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p>
          <a:p>
            <a:endParaRPr lang="zh-CN" altLang="en-US" sz="800">
              <a:solidFill>
                <a:srgbClr val="000000"/>
              </a:solidFill>
              <a:ea typeface="微软雅黑" panose="020B0503020204020204" pitchFamily="34" charset="-122"/>
              <a:sym typeface="Arial" panose="020B0604020202020204" pitchFamily="34" charset="0"/>
            </a:endParaRPr>
          </a:p>
          <a:p>
            <a:endParaRPr lang="zh-CN" altLang="en-US" sz="1000">
              <a:solidFill>
                <a:srgbClr val="000000"/>
              </a:solidFill>
              <a:ea typeface="微软雅黑" panose="020B0503020204020204" pitchFamily="34" charset="-122"/>
              <a:sym typeface="Arial" panose="020B0604020202020204" pitchFamily="34" charset="0"/>
            </a:endParaRPr>
          </a:p>
        </p:txBody>
      </p:sp>
      <p:sp>
        <p:nvSpPr>
          <p:cNvPr id="33" name="文本框 57"/>
          <p:cNvSpPr>
            <a:spLocks noChangeArrowheads="1"/>
          </p:cNvSpPr>
          <p:nvPr/>
        </p:nvSpPr>
        <p:spPr bwMode="auto">
          <a:xfrm>
            <a:off x="3621547" y="3921690"/>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a:solidFill>
                  <a:srgbClr val="0DEFFA"/>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MORE  THAN  TEMPLATE</a:t>
            </a:r>
            <a:endParaRPr lang="zh-CN" altLang="en-US" sz="10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p>
          <a:p>
            <a:endParaRPr lang="zh-CN" altLang="en-US" sz="800">
              <a:solidFill>
                <a:srgbClr val="000000"/>
              </a:solidFill>
              <a:ea typeface="微软雅黑" panose="020B0503020204020204" pitchFamily="34" charset="-122"/>
              <a:sym typeface="Arial" panose="020B0604020202020204" pitchFamily="34" charset="0"/>
            </a:endParaRPr>
          </a:p>
          <a:p>
            <a:endParaRPr lang="zh-CN" altLang="en-US" sz="1000">
              <a:solidFill>
                <a:srgbClr val="000000"/>
              </a:solidFill>
              <a:ea typeface="微软雅黑" panose="020B0503020204020204" pitchFamily="34" charset="-122"/>
              <a:sym typeface="Arial" panose="020B0604020202020204" pitchFamily="34" charset="0"/>
            </a:endParaRPr>
          </a:p>
        </p:txBody>
      </p:sp>
      <p:sp>
        <p:nvSpPr>
          <p:cNvPr id="34" name="文本框 58"/>
          <p:cNvSpPr>
            <a:spLocks noChangeArrowheads="1"/>
          </p:cNvSpPr>
          <p:nvPr/>
        </p:nvSpPr>
        <p:spPr bwMode="auto">
          <a:xfrm>
            <a:off x="5837840" y="3914689"/>
            <a:ext cx="2115092" cy="78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sz="1200" b="1">
                <a:solidFill>
                  <a:srgbClr val="0DEFFA"/>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MORE  THAN  TEMPLATE</a:t>
            </a:r>
            <a:endParaRPr lang="zh-CN" altLang="en-US" sz="10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p>
          <a:p>
            <a:endParaRPr lang="zh-CN" altLang="en-US" sz="800">
              <a:solidFill>
                <a:srgbClr val="000000"/>
              </a:solidFill>
              <a:ea typeface="微软雅黑" panose="020B0503020204020204" pitchFamily="34" charset="-122"/>
              <a:sym typeface="Arial" panose="020B0604020202020204" pitchFamily="34" charset="0"/>
            </a:endParaRPr>
          </a:p>
          <a:p>
            <a:endParaRPr lang="zh-CN" altLang="en-US" sz="1000">
              <a:solidFill>
                <a:srgbClr val="000000"/>
              </a:solidFill>
              <a:ea typeface="微软雅黑" panose="020B0503020204020204" pitchFamily="34" charset="-122"/>
              <a:sym typeface="Arial" panose="020B0604020202020204" pitchFamily="34" charset="0"/>
            </a:endParaRPr>
          </a:p>
        </p:txBody>
      </p:sp>
      <p:sp>
        <p:nvSpPr>
          <p:cNvPr id="35"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1125141" y="1176073"/>
            <a:ext cx="4059882" cy="3304205"/>
          </a:xfrm>
          <a:prstGeom prst="rightArrow">
            <a:avLst>
              <a:gd name="adj1" fmla="val 79306"/>
              <a:gd name="adj2" fmla="val 30296"/>
            </a:avLst>
          </a:prstGeom>
          <a:solidFill>
            <a:schemeClr val="tx1">
              <a:lumMod val="65000"/>
              <a:lumOff val="35000"/>
            </a:schemeClr>
          </a:solidFill>
          <a:ln w="3175" cap="flat" cmpd="sng" algn="ctr">
            <a:solidFill>
              <a:srgbClr val="EAEAEA"/>
            </a:solidFill>
            <a:prstDash val="solid"/>
          </a:ln>
          <a:effectLst/>
        </p:spPr>
        <p:txBody>
          <a:bodyPr lIns="89858" tIns="44929" rIns="89858" bIns="44929" anchor="ctr"/>
          <a:lstStyle/>
          <a:p>
            <a:pPr algn="ctr" fontAlgn="base">
              <a:lnSpc>
                <a:spcPct val="120000"/>
              </a:lnSpc>
              <a:spcBef>
                <a:spcPct val="0"/>
              </a:spcBef>
              <a:spcAft>
                <a:spcPct val="0"/>
              </a:spcAft>
              <a:defRPr/>
            </a:pPr>
            <a:endParaRPr lang="zh-CN" altLang="en-US" sz="15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AutoShape 8"/>
          <p:cNvSpPr>
            <a:spLocks noChangeArrowheads="1"/>
          </p:cNvSpPr>
          <p:nvPr/>
        </p:nvSpPr>
        <p:spPr bwMode="gray">
          <a:xfrm>
            <a:off x="5344418" y="1624101"/>
            <a:ext cx="1687711" cy="2432652"/>
          </a:xfrm>
          <a:prstGeom prst="roundRect">
            <a:avLst>
              <a:gd name="adj" fmla="val 16667"/>
            </a:avLst>
          </a:prstGeom>
          <a:solidFill>
            <a:schemeClr val="tx1">
              <a:lumMod val="65000"/>
              <a:lumOff val="35000"/>
            </a:schemeClr>
          </a:solidFill>
          <a:ln w="3175" cap="flat" cmpd="sng" algn="ctr">
            <a:solidFill>
              <a:srgbClr val="2676FF">
                <a:lumMod val="20000"/>
                <a:lumOff val="80000"/>
              </a:srgbClr>
            </a:solidFill>
            <a:prstDash val="solid"/>
          </a:ln>
          <a:effectLst/>
        </p:spPr>
        <p:txBody>
          <a:bodyPr lIns="0" tIns="44929" rIns="0" bIns="44929" anchor="ctr"/>
          <a:lstStyle/>
          <a:p>
            <a:pPr algn="ctr" fontAlgn="base">
              <a:lnSpc>
                <a:spcPct val="150000"/>
              </a:lnSpc>
              <a:spcBef>
                <a:spcPct val="0"/>
              </a:spcBef>
              <a:spcAft>
                <a:spcPct val="0"/>
              </a:spcAft>
              <a:defRPr/>
            </a:pPr>
            <a:r>
              <a:rPr lang="zh-CN" altLang="en-US"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1
</a:t>
            </a:r>
            <a:r>
              <a:rPr lang="zh-CN" altLang="en-US" sz="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此处添加文本
此处添加文本
此处添加文本
此处添加文本
此处添加文本
此处添加文本
此处添加文本</a:t>
            </a:r>
            <a:endParaRPr lang="zh-CN" altLang="zh-CN" sz="8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AutoShape 4"/>
          <p:cNvSpPr>
            <a:spLocks noChangeArrowheads="1"/>
          </p:cNvSpPr>
          <p:nvPr/>
        </p:nvSpPr>
        <p:spPr bwMode="gray">
          <a:xfrm>
            <a:off x="1237655" y="1624101"/>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1</a:t>
            </a:r>
            <a:endParaRPr lang="zh-CN"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5" name="AutoShape 5"/>
          <p:cNvSpPr>
            <a:spLocks noChangeArrowheads="1"/>
          </p:cNvSpPr>
          <p:nvPr/>
        </p:nvSpPr>
        <p:spPr bwMode="gray">
          <a:xfrm>
            <a:off x="1237655" y="2464153"/>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2</a:t>
            </a:r>
            <a:endParaRPr lang="zh-CN"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6" name="AutoShape 6"/>
          <p:cNvSpPr>
            <a:spLocks noChangeArrowheads="1"/>
          </p:cNvSpPr>
          <p:nvPr/>
        </p:nvSpPr>
        <p:spPr bwMode="gray">
          <a:xfrm>
            <a:off x="1237655" y="3304205"/>
            <a:ext cx="2981623" cy="728045"/>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lIns="89858" tIns="44929" rIns="89858" bIns="44929" anchor="ctr"/>
          <a:lstStyle/>
          <a:p>
            <a:pPr algn="ctr" fontAlgn="base">
              <a:spcBef>
                <a:spcPct val="0"/>
              </a:spcBef>
              <a:spcAft>
                <a:spcPct val="0"/>
              </a:spcAft>
              <a:defRPr/>
            </a:pPr>
            <a:r>
              <a:rPr lang="zh-CN" altLang="en-US"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3</a:t>
            </a:r>
            <a:endParaRPr lang="zh-CN" altLang="zh-CN" sz="2000" b="1" kern="0" dirty="0">
              <a:solidFill>
                <a:schemeClr val="tx1">
                  <a:lumMod val="65000"/>
                  <a:lumOff val="35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809800" y="2648642"/>
            <a:ext cx="744225"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027875" y="2664060"/>
            <a:ext cx="740968"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684138" y="1682973"/>
            <a:ext cx="1736217" cy="694548"/>
            <a:chOff x="6278307" y="2195545"/>
            <a:chExt cx="1764006" cy="708767"/>
          </a:xfrm>
        </p:grpSpPr>
        <p:sp>
          <p:nvSpPr>
            <p:cNvPr id="5"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6"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cxnSp>
        <p:nvCxnSpPr>
          <p:cNvPr id="7" name="直接连接符 6"/>
          <p:cNvCxnSpPr/>
          <p:nvPr/>
        </p:nvCxnSpPr>
        <p:spPr>
          <a:xfrm rot="18900000">
            <a:off x="4030717" y="2648642"/>
            <a:ext cx="744225"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093842" y="1682973"/>
            <a:ext cx="1736217" cy="694548"/>
            <a:chOff x="6278307" y="2195545"/>
            <a:chExt cx="1764006" cy="708767"/>
          </a:xfrm>
        </p:grpSpPr>
        <p:sp>
          <p:nvSpPr>
            <p:cNvPr id="9"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10"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cxnSp>
        <p:nvCxnSpPr>
          <p:cNvPr id="11" name="直接连接符 10"/>
          <p:cNvCxnSpPr/>
          <p:nvPr/>
        </p:nvCxnSpPr>
        <p:spPr>
          <a:xfrm rot="2700000" flipH="1">
            <a:off x="5311542" y="2664060"/>
            <a:ext cx="740968"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351167" y="2691141"/>
            <a:ext cx="744225"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326175" y="1682973"/>
            <a:ext cx="1736217" cy="694548"/>
            <a:chOff x="6278307" y="2195545"/>
            <a:chExt cx="1764006" cy="708767"/>
          </a:xfrm>
        </p:grpSpPr>
        <p:sp>
          <p:nvSpPr>
            <p:cNvPr id="14"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15"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16" name="组合 1"/>
          <p:cNvGrpSpPr/>
          <p:nvPr/>
        </p:nvGrpSpPr>
        <p:grpSpPr>
          <a:xfrm>
            <a:off x="1924240" y="3103816"/>
            <a:ext cx="1736217" cy="694548"/>
            <a:chOff x="6278307" y="2195545"/>
            <a:chExt cx="1764006" cy="708767"/>
          </a:xfrm>
        </p:grpSpPr>
        <p:sp>
          <p:nvSpPr>
            <p:cNvPr id="17"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18"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19" name="组合 1"/>
          <p:cNvGrpSpPr/>
          <p:nvPr/>
        </p:nvGrpSpPr>
        <p:grpSpPr>
          <a:xfrm>
            <a:off x="4259037" y="3103816"/>
            <a:ext cx="1736217" cy="694548"/>
            <a:chOff x="6278307" y="2195545"/>
            <a:chExt cx="1764006" cy="708767"/>
          </a:xfrm>
        </p:grpSpPr>
        <p:sp>
          <p:nvSpPr>
            <p:cNvPr id="20"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21"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22" name="组合 1"/>
          <p:cNvGrpSpPr/>
          <p:nvPr/>
        </p:nvGrpSpPr>
        <p:grpSpPr>
          <a:xfrm>
            <a:off x="6531027" y="3103816"/>
            <a:ext cx="1736217" cy="694548"/>
            <a:chOff x="6278307" y="2195545"/>
            <a:chExt cx="1764006" cy="708767"/>
          </a:xfrm>
        </p:grpSpPr>
        <p:sp>
          <p:nvSpPr>
            <p:cNvPr id="23" name="TextBox 20"/>
            <p:cNvSpPr txBox="1"/>
            <p:nvPr/>
          </p:nvSpPr>
          <p:spPr bwMode="auto">
            <a:xfrm>
              <a:off x="6382171" y="2494098"/>
              <a:ext cx="1526083" cy="41021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a:t>
              </a: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此处添加段落文本</a:t>
              </a:r>
            </a:p>
          </p:txBody>
        </p:sp>
        <p:sp>
          <p:nvSpPr>
            <p:cNvPr id="24" name="TextBox 19"/>
            <p:cNvSpPr txBox="1">
              <a:spLocks noChangeArrowheads="1"/>
            </p:cNvSpPr>
            <p:nvPr/>
          </p:nvSpPr>
          <p:spPr bwMode="auto">
            <a:xfrm>
              <a:off x="6278307" y="2195545"/>
              <a:ext cx="1764006" cy="33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标题文字</a:t>
              </a:r>
              <a:endParaRPr lang="zh-CN" altLang="zh-CN" sz="1500" dirty="0">
                <a:solidFill>
                  <a:schemeClr val="tx1">
                    <a:lumMod val="50000"/>
                    <a:lumOff val="50000"/>
                  </a:schemeClr>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25" name="组合 24"/>
          <p:cNvGrpSpPr/>
          <p:nvPr/>
        </p:nvGrpSpPr>
        <p:grpSpPr>
          <a:xfrm>
            <a:off x="1293754" y="2911572"/>
            <a:ext cx="716889" cy="713751"/>
            <a:chOff x="1302940" y="2971177"/>
            <a:chExt cx="728363" cy="728363"/>
          </a:xfrm>
        </p:grpSpPr>
        <p:sp>
          <p:nvSpPr>
            <p:cNvPr id="26" name="椭圆 25"/>
            <p:cNvSpPr/>
            <p:nvPr/>
          </p:nvSpPr>
          <p:spPr>
            <a:xfrm>
              <a:off x="1302940" y="2971177"/>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9"/>
            <p:cNvSpPr txBox="1">
              <a:spLocks noChangeArrowheads="1"/>
            </p:cNvSpPr>
            <p:nvPr/>
          </p:nvSpPr>
          <p:spPr bwMode="auto">
            <a:xfrm>
              <a:off x="1371764" y="3115228"/>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01</a:t>
              </a:r>
            </a:p>
          </p:txBody>
        </p:sp>
      </p:grpSp>
      <p:grpSp>
        <p:nvGrpSpPr>
          <p:cNvPr id="28" name="组合 27"/>
          <p:cNvGrpSpPr/>
          <p:nvPr/>
        </p:nvGrpSpPr>
        <p:grpSpPr>
          <a:xfrm>
            <a:off x="3542149" y="2911571"/>
            <a:ext cx="716889" cy="713751"/>
            <a:chOff x="3587321" y="2971176"/>
            <a:chExt cx="728363" cy="728363"/>
          </a:xfrm>
        </p:grpSpPr>
        <p:sp>
          <p:nvSpPr>
            <p:cNvPr id="29" name="椭圆 28"/>
            <p:cNvSpPr/>
            <p:nvPr/>
          </p:nvSpPr>
          <p:spPr>
            <a:xfrm>
              <a:off x="3587321" y="2971176"/>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9"/>
            <p:cNvSpPr txBox="1">
              <a:spLocks noChangeArrowheads="1"/>
            </p:cNvSpPr>
            <p:nvPr/>
          </p:nvSpPr>
          <p:spPr bwMode="auto">
            <a:xfrm>
              <a:off x="3635896" y="3115228"/>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03</a:t>
              </a:r>
            </a:p>
          </p:txBody>
        </p:sp>
      </p:grpSp>
      <p:grpSp>
        <p:nvGrpSpPr>
          <p:cNvPr id="31" name="组合 30"/>
          <p:cNvGrpSpPr/>
          <p:nvPr/>
        </p:nvGrpSpPr>
        <p:grpSpPr>
          <a:xfrm>
            <a:off x="5816943" y="2911571"/>
            <a:ext cx="716889" cy="713751"/>
            <a:chOff x="5898524" y="2971176"/>
            <a:chExt cx="728363" cy="728363"/>
          </a:xfrm>
        </p:grpSpPr>
        <p:sp>
          <p:nvSpPr>
            <p:cNvPr id="32" name="椭圆 31"/>
            <p:cNvSpPr/>
            <p:nvPr/>
          </p:nvSpPr>
          <p:spPr>
            <a:xfrm>
              <a:off x="5898524" y="2971176"/>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9"/>
            <p:cNvSpPr txBox="1">
              <a:spLocks noChangeArrowheads="1"/>
            </p:cNvSpPr>
            <p:nvPr/>
          </p:nvSpPr>
          <p:spPr bwMode="auto">
            <a:xfrm>
              <a:off x="5979598" y="3115228"/>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05</a:t>
              </a:r>
            </a:p>
          </p:txBody>
        </p:sp>
      </p:grpSp>
      <p:grpSp>
        <p:nvGrpSpPr>
          <p:cNvPr id="34" name="组合 33"/>
          <p:cNvGrpSpPr/>
          <p:nvPr/>
        </p:nvGrpSpPr>
        <p:grpSpPr>
          <a:xfrm>
            <a:off x="2418345" y="1792689"/>
            <a:ext cx="716889" cy="713751"/>
            <a:chOff x="2445531" y="1829388"/>
            <a:chExt cx="728363" cy="728363"/>
          </a:xfrm>
        </p:grpSpPr>
        <p:sp>
          <p:nvSpPr>
            <p:cNvPr id="35" name="椭圆 34"/>
            <p:cNvSpPr/>
            <p:nvPr/>
          </p:nvSpPr>
          <p:spPr>
            <a:xfrm>
              <a:off x="2445531" y="1829388"/>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9"/>
            <p:cNvSpPr txBox="1">
              <a:spLocks noChangeArrowheads="1"/>
            </p:cNvSpPr>
            <p:nvPr/>
          </p:nvSpPr>
          <p:spPr bwMode="auto">
            <a:xfrm>
              <a:off x="2527495" y="1980240"/>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02</a:t>
              </a:r>
            </a:p>
          </p:txBody>
        </p:sp>
      </p:grpSp>
      <p:grpSp>
        <p:nvGrpSpPr>
          <p:cNvPr id="37" name="组合 36"/>
          <p:cNvGrpSpPr/>
          <p:nvPr/>
        </p:nvGrpSpPr>
        <p:grpSpPr>
          <a:xfrm>
            <a:off x="4665951" y="1792689"/>
            <a:ext cx="716889" cy="713751"/>
            <a:chOff x="4729110" y="1829388"/>
            <a:chExt cx="728363" cy="728363"/>
          </a:xfrm>
        </p:grpSpPr>
        <p:sp>
          <p:nvSpPr>
            <p:cNvPr id="38" name="椭圆 37"/>
            <p:cNvSpPr/>
            <p:nvPr/>
          </p:nvSpPr>
          <p:spPr>
            <a:xfrm>
              <a:off x="4729110" y="1829388"/>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9"/>
            <p:cNvSpPr txBox="1">
              <a:spLocks noChangeArrowheads="1"/>
            </p:cNvSpPr>
            <p:nvPr/>
          </p:nvSpPr>
          <p:spPr bwMode="auto">
            <a:xfrm>
              <a:off x="4833688" y="1980240"/>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04</a:t>
              </a:r>
            </a:p>
          </p:txBody>
        </p:sp>
      </p:grpSp>
      <p:grpSp>
        <p:nvGrpSpPr>
          <p:cNvPr id="40" name="组合 39"/>
          <p:cNvGrpSpPr/>
          <p:nvPr/>
        </p:nvGrpSpPr>
        <p:grpSpPr>
          <a:xfrm>
            <a:off x="6940745" y="1792689"/>
            <a:ext cx="716889" cy="713751"/>
            <a:chOff x="7040313" y="1829388"/>
            <a:chExt cx="728363" cy="728363"/>
          </a:xfrm>
        </p:grpSpPr>
        <p:sp>
          <p:nvSpPr>
            <p:cNvPr id="41" name="椭圆 40"/>
            <p:cNvSpPr/>
            <p:nvPr/>
          </p:nvSpPr>
          <p:spPr>
            <a:xfrm>
              <a:off x="7040313" y="1829388"/>
              <a:ext cx="728363" cy="728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9"/>
            <p:cNvSpPr txBox="1">
              <a:spLocks noChangeArrowheads="1"/>
            </p:cNvSpPr>
            <p:nvPr/>
          </p:nvSpPr>
          <p:spPr bwMode="auto">
            <a:xfrm>
              <a:off x="7143469" y="1980240"/>
              <a:ext cx="566214" cy="41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bg1"/>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05</a:t>
              </a:r>
            </a:p>
          </p:txBody>
        </p:sp>
      </p:grpSp>
      <p:sp>
        <p:nvSpPr>
          <p:cNvPr id="43"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231881" y="1143846"/>
            <a:ext cx="2516650" cy="3167466"/>
            <a:chOff x="3179847" y="1197818"/>
            <a:chExt cx="2556930" cy="3232311"/>
          </a:xfrm>
        </p:grpSpPr>
        <p:pic>
          <p:nvPicPr>
            <p:cNvPr id="10" name="图片 3"/>
            <p:cNvPicPr>
              <a:picLocks noChangeAspect="1"/>
            </p:cNvPicPr>
            <p:nvPr/>
          </p:nvPicPr>
          <p:blipFill rotWithShape="1">
            <a:blip r:embed="rId4" cstate="print">
              <a:extLst>
                <a:ext uri="{28A0092B-C50C-407E-A947-70E740481C1C}">
                  <a14:useLocalDpi xmlns:a14="http://schemas.microsoft.com/office/drawing/2010/main" val="0"/>
                </a:ext>
              </a:extLst>
            </a:blip>
            <a:srcRect l="53909" t="10520" r="5430" b="17484"/>
            <a:stretch>
              <a:fillRect/>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612130" y="1514811"/>
            <a:ext cx="1893462" cy="698772"/>
            <a:chOff x="1078513" y="1669167"/>
            <a:chExt cx="1923767" cy="713078"/>
          </a:xfrm>
        </p:grpSpPr>
        <p:sp>
          <p:nvSpPr>
            <p:cNvPr id="24" name="TextBox 23"/>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612130" y="2567567"/>
            <a:ext cx="1893462" cy="698772"/>
            <a:chOff x="1078513" y="1669167"/>
            <a:chExt cx="1923767" cy="713078"/>
          </a:xfrm>
        </p:grpSpPr>
        <p:sp>
          <p:nvSpPr>
            <p:cNvPr id="27" name="TextBox 26"/>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612130" y="3575634"/>
            <a:ext cx="1893462" cy="698772"/>
            <a:chOff x="1078513" y="1669167"/>
            <a:chExt cx="1923767" cy="713078"/>
          </a:xfrm>
        </p:grpSpPr>
        <p:sp>
          <p:nvSpPr>
            <p:cNvPr id="30" name="TextBox 29"/>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2168477"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6556638" y="1514811"/>
            <a:ext cx="1893462" cy="698772"/>
            <a:chOff x="1078513" y="1669167"/>
            <a:chExt cx="1923767" cy="713078"/>
          </a:xfrm>
        </p:grpSpPr>
        <p:sp>
          <p:nvSpPr>
            <p:cNvPr id="54" name="TextBox 53"/>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1092153"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6556637" y="2567567"/>
            <a:ext cx="1893462" cy="698772"/>
            <a:chOff x="1078513" y="1669167"/>
            <a:chExt cx="1923767" cy="713078"/>
          </a:xfrm>
        </p:grpSpPr>
        <p:sp>
          <p:nvSpPr>
            <p:cNvPr id="57" name="TextBox 56"/>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7"/>
            <p:cNvSpPr txBox="1"/>
            <p:nvPr/>
          </p:nvSpPr>
          <p:spPr>
            <a:xfrm>
              <a:off x="1101678"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6556637" y="3575634"/>
            <a:ext cx="1893462" cy="698772"/>
            <a:chOff x="1078513" y="1669167"/>
            <a:chExt cx="1923767" cy="713078"/>
          </a:xfrm>
        </p:grpSpPr>
        <p:sp>
          <p:nvSpPr>
            <p:cNvPr id="60" name="TextBox 59"/>
            <p:cNvSpPr txBox="1"/>
            <p:nvPr/>
          </p:nvSpPr>
          <p:spPr>
            <a:xfrm>
              <a:off x="1078513" y="1958240"/>
              <a:ext cx="1923767" cy="424005"/>
            </a:xfrm>
            <a:prstGeom prst="rect">
              <a:avLst/>
            </a:prstGeom>
            <a:noFill/>
          </p:spPr>
          <p:txBody>
            <a:bodyPr wrap="square" lIns="0" tIns="0" rtlCol="0" anchor="t">
              <a:spAutoFit/>
            </a:bodyPr>
            <a:lstStyle/>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60"/>
            <p:cNvSpPr txBox="1"/>
            <p:nvPr/>
          </p:nvSpPr>
          <p:spPr>
            <a:xfrm>
              <a:off x="1101678" y="1669167"/>
              <a:ext cx="729639" cy="219855"/>
            </a:xfrm>
            <a:prstGeom prst="rect">
              <a:avLst/>
            </a:prstGeom>
            <a:noFill/>
          </p:spPr>
          <p:txBody>
            <a:bodyPr wrap="none" lIns="0" tIns="0" rIns="0" bIns="0" rtlCol="0" anchor="t">
              <a:spAutoFit/>
            </a:bodyPr>
            <a:lstStyle/>
            <a:p>
              <a:pPr algn="ct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标题文字</a:t>
              </a:r>
              <a:endParaRPr 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1+#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1+#ppt_w/2"/>
                                          </p:val>
                                        </p:tav>
                                        <p:tav tm="100000">
                                          <p:val>
                                            <p:strVal val="#ppt_x"/>
                                          </p:val>
                                        </p:tav>
                                      </p:tavLst>
                                    </p:anim>
                                    <p:anim calcmode="lin" valueType="num">
                                      <p:cBhvr additive="base">
                                        <p:cTn id="32"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5135" y="2088108"/>
            <a:ext cx="2736304" cy="10801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4251" y="2308752"/>
            <a:ext cx="2378074" cy="643452"/>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2" charset="-122"/>
                <a:ea typeface="黑体" panose="02010609060101010101" pitchFamily="2" charset="-122"/>
              </a:rPr>
              <a:t>目录</a:t>
            </a:r>
          </a:p>
        </p:txBody>
      </p:sp>
      <p:sp>
        <p:nvSpPr>
          <p:cNvPr id="5" name="矩形 4"/>
          <p:cNvSpPr/>
          <p:nvPr/>
        </p:nvSpPr>
        <p:spPr>
          <a:xfrm>
            <a:off x="3708474" y="1078047"/>
            <a:ext cx="1512168" cy="557115"/>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第一部分</a:t>
            </a:r>
          </a:p>
        </p:txBody>
      </p:sp>
      <p:sp>
        <p:nvSpPr>
          <p:cNvPr id="6" name="Text Placeholder 3"/>
          <p:cNvSpPr txBox="1"/>
          <p:nvPr/>
        </p:nvSpPr>
        <p:spPr>
          <a:xfrm>
            <a:off x="5508674" y="1081157"/>
            <a:ext cx="2154436"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3708474" y="1944092"/>
            <a:ext cx="1512168" cy="557115"/>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第二部分</a:t>
            </a:r>
          </a:p>
        </p:txBody>
      </p:sp>
      <p:sp>
        <p:nvSpPr>
          <p:cNvPr id="14" name="Text Placeholder 3"/>
          <p:cNvSpPr txBox="1"/>
          <p:nvPr/>
        </p:nvSpPr>
        <p:spPr>
          <a:xfrm>
            <a:off x="5508674" y="1947202"/>
            <a:ext cx="2154436"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3708474" y="2802182"/>
            <a:ext cx="1512168" cy="557115"/>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第三部分</a:t>
            </a:r>
          </a:p>
        </p:txBody>
      </p:sp>
      <p:sp>
        <p:nvSpPr>
          <p:cNvPr id="16" name="Text Placeholder 3"/>
          <p:cNvSpPr txBox="1"/>
          <p:nvPr/>
        </p:nvSpPr>
        <p:spPr>
          <a:xfrm>
            <a:off x="5508674" y="2805292"/>
            <a:ext cx="2154436"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3708474" y="3617207"/>
            <a:ext cx="1512168" cy="557115"/>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第四部分</a:t>
            </a:r>
          </a:p>
        </p:txBody>
      </p:sp>
      <p:sp>
        <p:nvSpPr>
          <p:cNvPr id="18" name="Text Placeholder 3"/>
          <p:cNvSpPr txBox="1"/>
          <p:nvPr/>
        </p:nvSpPr>
        <p:spPr>
          <a:xfrm>
            <a:off x="5508674" y="3620317"/>
            <a:ext cx="2154436" cy="43088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2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4500"/>
                            </p:stCondLst>
                            <p:childTnLst>
                              <p:par>
                                <p:cTn id="17" presetID="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0"/>
                            </p:stCondLst>
                            <p:childTnLst>
                              <p:par>
                                <p:cTn id="22" presetID="21"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heel(1)">
                                      <p:cBhvr>
                                        <p:cTn id="24" dur="2000"/>
                                        <p:tgtEl>
                                          <p:spTgt spid="13"/>
                                        </p:tgtEl>
                                      </p:cBhvr>
                                    </p:animEffect>
                                  </p:childTnLst>
                                </p:cTn>
                              </p:par>
                            </p:childTnLst>
                          </p:cTn>
                        </p:par>
                        <p:par>
                          <p:cTn id="25" fill="hold">
                            <p:stCondLst>
                              <p:cond delay="7000"/>
                            </p:stCondLst>
                            <p:childTnLst>
                              <p:par>
                                <p:cTn id="26" presetID="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75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2000"/>
                                        <p:tgtEl>
                                          <p:spTgt spid="15"/>
                                        </p:tgtEl>
                                      </p:cBhvr>
                                    </p:animEffect>
                                  </p:childTnLst>
                                </p:cTn>
                              </p:par>
                            </p:childTnLst>
                          </p:cTn>
                        </p:par>
                        <p:par>
                          <p:cTn id="34" fill="hold">
                            <p:stCondLst>
                              <p:cond delay="95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10000"/>
                            </p:stCondLst>
                            <p:childTnLst>
                              <p:par>
                                <p:cTn id="40" presetID="21"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heel(1)">
                                      <p:cBhvr>
                                        <p:cTn id="42" dur="2000"/>
                                        <p:tgtEl>
                                          <p:spTgt spid="17"/>
                                        </p:tgtEl>
                                      </p:cBhvr>
                                    </p:animEffect>
                                  </p:childTnLst>
                                </p:cTn>
                              </p:par>
                            </p:childTnLst>
                          </p:cTn>
                        </p:par>
                        <p:par>
                          <p:cTn id="43" fill="hold">
                            <p:stCondLst>
                              <p:cond delay="1200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13" grpId="0" animBg="1"/>
      <p:bldP spid="14" grpId="0"/>
      <p:bldP spid="15" grpId="0" animBg="1"/>
      <p:bldP spid="16" grpId="0"/>
      <p:bldP spid="17"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1337279" y="933010"/>
            <a:ext cx="3083589" cy="263683"/>
          </a:xfrm>
          <a:prstGeom prst="flowChartProcess">
            <a:avLst/>
          </a:prstGeom>
          <a:solidFill>
            <a:schemeClr val="tx1">
              <a:lumMod val="75000"/>
              <a:lumOff val="25000"/>
            </a:schemeClr>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3" name="深色2"/>
          <p:cNvSpPr/>
          <p:nvPr/>
        </p:nvSpPr>
        <p:spPr>
          <a:xfrm>
            <a:off x="4580261" y="933010"/>
            <a:ext cx="3083588" cy="263683"/>
          </a:xfrm>
          <a:prstGeom prst="flowChartProcess">
            <a:avLst/>
          </a:prstGeom>
          <a:solidFill>
            <a:schemeClr val="tx1">
              <a:lumMod val="75000"/>
              <a:lumOff val="25000"/>
            </a:schemeClr>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4" name="深色3"/>
          <p:cNvSpPr/>
          <p:nvPr/>
        </p:nvSpPr>
        <p:spPr>
          <a:xfrm>
            <a:off x="1337279" y="2573445"/>
            <a:ext cx="3083589" cy="264850"/>
          </a:xfrm>
          <a:prstGeom prst="flowChartProcess">
            <a:avLst/>
          </a:prstGeom>
          <a:solidFill>
            <a:schemeClr val="tx1">
              <a:lumMod val="75000"/>
              <a:lumOff val="25000"/>
            </a:schemeClr>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5" name="深色4"/>
          <p:cNvSpPr/>
          <p:nvPr/>
        </p:nvSpPr>
        <p:spPr>
          <a:xfrm>
            <a:off x="4580261" y="2573445"/>
            <a:ext cx="3083588" cy="264850"/>
          </a:xfrm>
          <a:prstGeom prst="flowChartProcess">
            <a:avLst/>
          </a:prstGeom>
          <a:solidFill>
            <a:schemeClr val="tx1">
              <a:lumMod val="75000"/>
              <a:lumOff val="25000"/>
            </a:schemeClr>
          </a:solidFill>
          <a:ln w="3175" cap="flat" cmpd="sng" algn="ctr">
            <a:solidFill>
              <a:srgbClr val="D7D7D7"/>
            </a:solidFill>
            <a:prstDash val="solid"/>
          </a:ln>
          <a:effectLst/>
        </p:spPr>
        <p:txBody>
          <a:bodyPr lIns="89858" tIns="44929" rIns="89858" bIns="44929" anchor="ctr"/>
          <a:lstStyle/>
          <a:p>
            <a:pPr algn="ctr">
              <a:lnSpc>
                <a:spcPct val="120000"/>
              </a:lnSpc>
              <a:defRPr/>
            </a:pPr>
            <a:r>
              <a:rPr lang="zh-CN" altLang="en-US" sz="10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p>
        </p:txBody>
      </p:sp>
      <p:sp>
        <p:nvSpPr>
          <p:cNvPr id="6" name="文本1"/>
          <p:cNvSpPr>
            <a:spLocks noChangeArrowheads="1"/>
          </p:cNvSpPr>
          <p:nvPr/>
        </p:nvSpPr>
        <p:spPr bwMode="auto">
          <a:xfrm>
            <a:off x="1337279" y="1196694"/>
            <a:ext cx="3083589" cy="1270578"/>
          </a:xfrm>
          <a:prstGeom prst="rect">
            <a:avLst/>
          </a:prstGeom>
          <a:solidFill>
            <a:srgbClr val="E2E9E9"/>
          </a:solidFill>
          <a:ln w="3175" cap="flat" cmpd="sng" algn="ctr">
            <a:solidFill>
              <a:srgbClr val="D7D7D7"/>
            </a:solidFill>
            <a:prstDash val="solid"/>
          </a:ln>
          <a:effectLst/>
        </p:spPr>
        <p:txBody>
          <a:bodyPr lIns="132665" tIns="132665" rIns="530658" bIns="44929" anchor="t"/>
          <a:lstStyle/>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p>
        </p:txBody>
      </p:sp>
      <p:sp>
        <p:nvSpPr>
          <p:cNvPr id="7" name="文本2"/>
          <p:cNvSpPr>
            <a:spLocks noChangeArrowheads="1"/>
          </p:cNvSpPr>
          <p:nvPr/>
        </p:nvSpPr>
        <p:spPr bwMode="auto">
          <a:xfrm>
            <a:off x="4580261" y="1196694"/>
            <a:ext cx="3083588" cy="1270578"/>
          </a:xfrm>
          <a:prstGeom prst="rect">
            <a:avLst/>
          </a:prstGeom>
          <a:solidFill>
            <a:srgbClr val="E2E9E9"/>
          </a:solidFill>
          <a:ln w="3175" cap="flat" cmpd="sng" algn="ctr">
            <a:solidFill>
              <a:srgbClr val="D7D7D7"/>
            </a:solidFill>
            <a:prstDash val="solid"/>
          </a:ln>
          <a:effectLst/>
        </p:spPr>
        <p:txBody>
          <a:bodyPr lIns="530658" tIns="132665" rIns="132665" bIns="44929" anchor="t"/>
          <a:lstStyle/>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p>
        </p:txBody>
      </p:sp>
      <p:sp>
        <p:nvSpPr>
          <p:cNvPr id="8" name="文本3"/>
          <p:cNvSpPr>
            <a:spLocks noChangeArrowheads="1"/>
          </p:cNvSpPr>
          <p:nvPr/>
        </p:nvSpPr>
        <p:spPr bwMode="auto">
          <a:xfrm>
            <a:off x="1337279" y="2838294"/>
            <a:ext cx="3083589" cy="1269412"/>
          </a:xfrm>
          <a:prstGeom prst="rect">
            <a:avLst/>
          </a:prstGeom>
          <a:solidFill>
            <a:srgbClr val="E2E9E9"/>
          </a:solidFill>
          <a:ln w="3175" cap="flat" cmpd="sng" algn="ctr">
            <a:solidFill>
              <a:srgbClr val="D7D7D7"/>
            </a:solidFill>
            <a:prstDash val="solid"/>
          </a:ln>
          <a:effectLst/>
        </p:spPr>
        <p:txBody>
          <a:bodyPr lIns="132665" tIns="132665" rIns="530658" bIns="44929" anchor="t"/>
          <a:lstStyle/>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p>
        </p:txBody>
      </p:sp>
      <p:sp>
        <p:nvSpPr>
          <p:cNvPr id="9" name="文本4"/>
          <p:cNvSpPr>
            <a:spLocks noChangeArrowheads="1"/>
          </p:cNvSpPr>
          <p:nvPr/>
        </p:nvSpPr>
        <p:spPr bwMode="auto">
          <a:xfrm>
            <a:off x="4580261" y="2838294"/>
            <a:ext cx="3083588" cy="1269412"/>
          </a:xfrm>
          <a:prstGeom prst="rect">
            <a:avLst/>
          </a:prstGeom>
          <a:solidFill>
            <a:srgbClr val="E2E9E9"/>
          </a:solidFill>
          <a:ln w="3175" cap="flat" cmpd="sng" algn="ctr">
            <a:solidFill>
              <a:srgbClr val="D7D7D7"/>
            </a:solidFill>
            <a:prstDash val="solid"/>
          </a:ln>
          <a:effectLst/>
        </p:spPr>
        <p:txBody>
          <a:bodyPr lIns="530658" tIns="132665" rIns="132665" bIns="44929" anchor="t"/>
          <a:lstStyle/>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spcBef>
                <a:spcPts val="440"/>
              </a:spcBef>
              <a:buFont typeface="Arial" panose="020B0604020202020204" pitchFamily="34" charset="0"/>
              <a:buChar char="•"/>
              <a:defRPr/>
            </a:pPr>
            <a:r>
              <a:rPr lang="zh-CN" altLang="en-US" sz="9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p>
        </p:txBody>
      </p:sp>
      <p:grpSp>
        <p:nvGrpSpPr>
          <p:cNvPr id="10" name="灰色1"/>
          <p:cNvGrpSpPr/>
          <p:nvPr/>
        </p:nvGrpSpPr>
        <p:grpSpPr>
          <a:xfrm>
            <a:off x="3730546" y="1778896"/>
            <a:ext cx="1488468" cy="1481759"/>
            <a:chOff x="3492500" y="2708275"/>
            <a:chExt cx="2016125" cy="2016125"/>
          </a:xfrm>
          <a:solidFill>
            <a:schemeClr val="tx1">
              <a:lumMod val="75000"/>
              <a:lumOff val="25000"/>
            </a:schemeClr>
          </a:solidFill>
        </p:grpSpPr>
        <p:sp>
          <p:nvSpPr>
            <p:cNvPr id="11" name="椭圆 10"/>
            <p:cNvSpPr/>
            <p:nvPr/>
          </p:nvSpPr>
          <p:spPr>
            <a:xfrm>
              <a:off x="3492500" y="2708275"/>
              <a:ext cx="2016125" cy="2016125"/>
            </a:xfrm>
            <a:prstGeom prst="ellipse">
              <a:avLst/>
            </a:prstGeom>
            <a:grp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rot="20362313">
              <a:off x="3636327" y="3055860"/>
              <a:ext cx="1656184" cy="1206380"/>
              <a:chOff x="7307988" y="1759798"/>
              <a:chExt cx="1728787" cy="1206380"/>
            </a:xfrm>
            <a:grpFill/>
          </p:grpSpPr>
          <p:sp>
            <p:nvSpPr>
              <p:cNvPr id="13" name="TextBox 19"/>
              <p:cNvSpPr txBox="1">
                <a:spLocks noChangeArrowheads="1"/>
              </p:cNvSpPr>
              <p:nvPr/>
            </p:nvSpPr>
            <p:spPr bwMode="auto">
              <a:xfrm>
                <a:off x="7308296" y="1759798"/>
                <a:ext cx="1728238" cy="3768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000" b="1" kern="0" dirty="0">
                    <a:solidFill>
                      <a:srgbClr val="F9F9F9"/>
                    </a:solidFill>
                    <a:latin typeface="Arial" panose="020B0604020202020204" pitchFamily="34" charset="0"/>
                    <a:ea typeface="微软雅黑" panose="020B0503020204020204" pitchFamily="34" charset="-122"/>
                    <a:sym typeface="Arial" panose="020B0604020202020204" pitchFamily="34" charset="0"/>
                  </a:rPr>
                  <a:t>此处添加标题</a:t>
                </a:r>
              </a:p>
            </p:txBody>
          </p:sp>
          <p:sp>
            <p:nvSpPr>
              <p:cNvPr id="14" name="TextBox 13"/>
              <p:cNvSpPr txBox="1"/>
              <p:nvPr/>
            </p:nvSpPr>
            <p:spPr bwMode="auto">
              <a:xfrm>
                <a:off x="7307988" y="2081321"/>
                <a:ext cx="1728787" cy="884857"/>
              </a:xfrm>
              <a:prstGeom prst="rect">
                <a:avLst/>
              </a:prstGeom>
              <a:grpFill/>
            </p:spPr>
            <p:txBody>
              <a:bodyPr>
                <a:spAutoFit/>
              </a:bodyPr>
              <a:lstStyle/>
              <a:p>
                <a:pPr algn="ctr">
                  <a:lnSpc>
                    <a:spcPct val="150000"/>
                  </a:lnSpc>
                  <a:defRPr/>
                </a:pPr>
                <a:r>
                  <a:rPr lang="zh-CN" altLang="en-US" sz="800" kern="0" dirty="0">
                    <a:solidFill>
                      <a:srgbClr val="F9F9F9"/>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a:t>
                </a:r>
              </a:p>
            </p:txBody>
          </p:sp>
        </p:grpSp>
      </p:grpSp>
      <p:sp>
        <p:nvSpPr>
          <p:cNvPr id="15"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2410" y="1584052"/>
            <a:ext cx="2736304" cy="10801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11526" y="1804696"/>
            <a:ext cx="2378074" cy="643452"/>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2" charset="-122"/>
                <a:ea typeface="黑体" panose="02010609060101010101" pitchFamily="2" charset="-122"/>
              </a:rPr>
              <a:t>第四部分</a:t>
            </a:r>
          </a:p>
        </p:txBody>
      </p:sp>
      <p:sp>
        <p:nvSpPr>
          <p:cNvPr id="6" name="Text Placeholder 3"/>
          <p:cNvSpPr txBox="1"/>
          <p:nvPr/>
        </p:nvSpPr>
        <p:spPr>
          <a:xfrm>
            <a:off x="3098725" y="2758246"/>
            <a:ext cx="2769989"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p:cNvSpPr txBox="1"/>
          <p:nvPr/>
        </p:nvSpPr>
        <p:spPr>
          <a:xfrm>
            <a:off x="4116486" y="3732062"/>
            <a:ext cx="1223042" cy="228967"/>
          </a:xfrm>
          <a:prstGeom prst="rect">
            <a:avLst/>
          </a:prstGeom>
          <a:ln>
            <a:solidFill>
              <a:schemeClr val="bg1"/>
            </a:solidFill>
          </a:ln>
        </p:spPr>
        <p:txBody>
          <a:bodyPr vert="horz" lIns="67410" tIns="33705" rIns="67410" bIns="33705" rtlCol="0">
            <a:normAutofit fontScale="900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汇报：张三</a:t>
            </a:r>
          </a:p>
        </p:txBody>
      </p:sp>
      <p:sp>
        <p:nvSpPr>
          <p:cNvPr id="3" name="TextBox 2"/>
          <p:cNvSpPr txBox="1"/>
          <p:nvPr/>
        </p:nvSpPr>
        <p:spPr>
          <a:xfrm>
            <a:off x="1327458" y="1473620"/>
            <a:ext cx="6428209" cy="497643"/>
          </a:xfrm>
          <a:prstGeom prst="rect">
            <a:avLst/>
          </a:prstGeom>
          <a:noFill/>
        </p:spPr>
        <p:txBody>
          <a:bodyPr wrap="square" lIns="0" tIns="0" rIns="0" bIns="0" rtlCol="0">
            <a:spAutoFit/>
          </a:bodyPr>
          <a:lstStyle/>
          <a:p>
            <a:pPr algn="ct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公司培训工作要力争全面覆盖，重点突出，要在实际的培训工作中不断丰富培训内容，拓展培训形式，优化培训流程，明确培训目的，提高培训效果。</a:t>
            </a: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p>
          <a:p>
            <a:pPr algn="ct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 name="TextBox 3"/>
          <p:cNvSpPr txBox="1"/>
          <p:nvPr/>
        </p:nvSpPr>
        <p:spPr>
          <a:xfrm>
            <a:off x="2869554" y="1208939"/>
            <a:ext cx="3322684" cy="230832"/>
          </a:xfrm>
          <a:prstGeom prst="rect">
            <a:avLst/>
          </a:prstGeom>
          <a:noFill/>
        </p:spPr>
        <p:txBody>
          <a:bodyPr wrap="square" lIns="0" tIns="0" rIns="0" bIns="0" rtlCol="0">
            <a:spAutoFit/>
          </a:bodyPr>
          <a:lstStyle/>
          <a:p>
            <a:pPr lvl="0" algn="ctr">
              <a:spcBef>
                <a:spcPct val="20000"/>
              </a:spcBef>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a:t>
            </a:r>
          </a:p>
        </p:txBody>
      </p:sp>
      <p:sp>
        <p:nvSpPr>
          <p:cNvPr id="5" name="圆角矩形 4"/>
          <p:cNvSpPr/>
          <p:nvPr/>
        </p:nvSpPr>
        <p:spPr>
          <a:xfrm>
            <a:off x="1433811" y="2188428"/>
            <a:ext cx="6381084" cy="465362"/>
          </a:xfrm>
          <a:prstGeom prst="roundRect">
            <a:avLst>
              <a:gd name="adj" fmla="val 50000"/>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300">
              <a:solidFill>
                <a:schemeClr val="tx1">
                  <a:lumMod val="65000"/>
                  <a:lumOff val="35000"/>
                </a:schemeClr>
              </a:solidFill>
            </a:endParaRPr>
          </a:p>
        </p:txBody>
      </p:sp>
      <p:sp>
        <p:nvSpPr>
          <p:cNvPr id="6" name="TextBox 5"/>
          <p:cNvSpPr txBox="1"/>
          <p:nvPr/>
        </p:nvSpPr>
        <p:spPr>
          <a:xfrm>
            <a:off x="2444148" y="2240147"/>
            <a:ext cx="5370746" cy="367734"/>
          </a:xfrm>
          <a:prstGeom prst="rect">
            <a:avLst/>
          </a:prstGeom>
          <a:noFill/>
        </p:spPr>
        <p:txBody>
          <a:bodyPr wrap="square" lIns="89858" tIns="44929" rIns="89858" bIns="44929" rtlCol="0">
            <a:spAutoFit/>
          </a:bodyPr>
          <a:lstStyle/>
          <a:p>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您的容打在这里，或者通过复制您的文本后，在此框中选择粘贴，并选择只保留文字。</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 name="矩形 6"/>
          <p:cNvSpPr/>
          <p:nvPr/>
        </p:nvSpPr>
        <p:spPr>
          <a:xfrm>
            <a:off x="1433487" y="2902893"/>
            <a:ext cx="3021023" cy="1429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300"/>
          </a:p>
        </p:txBody>
      </p:sp>
      <p:sp>
        <p:nvSpPr>
          <p:cNvPr id="8" name="Text Placeholder 11"/>
          <p:cNvSpPr txBox="1"/>
          <p:nvPr/>
        </p:nvSpPr>
        <p:spPr>
          <a:xfrm>
            <a:off x="1493719" y="2981527"/>
            <a:ext cx="2289812" cy="346692"/>
          </a:xfrm>
          <a:prstGeom prst="rect">
            <a:avLst/>
          </a:prstGeom>
        </p:spPr>
        <p:txBody>
          <a:bodyPr lIns="89858" tIns="44929" rIns="89858" bIns="44929"/>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9" name="TextBox 8"/>
          <p:cNvSpPr txBox="1"/>
          <p:nvPr/>
        </p:nvSpPr>
        <p:spPr>
          <a:xfrm>
            <a:off x="1472962" y="3299143"/>
            <a:ext cx="2885511" cy="921732"/>
          </a:xfrm>
          <a:prstGeom prst="rect">
            <a:avLst/>
          </a:prstGeom>
          <a:noFill/>
        </p:spPr>
        <p:txBody>
          <a:bodyPr wrap="square" lIns="89858" tIns="44929" rIns="89858" bIns="44929" rtlCol="0">
            <a:spAutoFit/>
          </a:bodyPr>
          <a:lstStyle/>
          <a:p>
            <a:pPr>
              <a:lnSpc>
                <a:spcPct val="120000"/>
              </a:lnSpc>
              <a:spcBef>
                <a:spcPct val="20000"/>
              </a:spcBef>
            </a:pPr>
            <a:r>
              <a:rPr lang="zh-CN" altLang="en-US" sz="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nvSpPr>
        <p:spPr>
          <a:xfrm>
            <a:off x="4571176" y="2902893"/>
            <a:ext cx="3021023" cy="1429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300"/>
          </a:p>
        </p:txBody>
      </p:sp>
      <p:sp>
        <p:nvSpPr>
          <p:cNvPr id="11" name="Text Placeholder 11"/>
          <p:cNvSpPr txBox="1"/>
          <p:nvPr/>
        </p:nvSpPr>
        <p:spPr>
          <a:xfrm>
            <a:off x="4621094" y="2981527"/>
            <a:ext cx="2289812" cy="346692"/>
          </a:xfrm>
          <a:prstGeom prst="rect">
            <a:avLst/>
          </a:prstGeom>
        </p:spPr>
        <p:txBody>
          <a:bodyPr lIns="89858" tIns="44929" rIns="89858" bIns="44929"/>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2" name="TextBox 11"/>
          <p:cNvSpPr txBox="1"/>
          <p:nvPr/>
        </p:nvSpPr>
        <p:spPr>
          <a:xfrm>
            <a:off x="4600337" y="3299143"/>
            <a:ext cx="2885511" cy="921732"/>
          </a:xfrm>
          <a:prstGeom prst="rect">
            <a:avLst/>
          </a:prstGeom>
          <a:noFill/>
        </p:spPr>
        <p:txBody>
          <a:bodyPr wrap="square" lIns="89858" tIns="44929" rIns="89858" bIns="44929" rtlCol="0">
            <a:spAutoFit/>
          </a:bodyPr>
          <a:lstStyle/>
          <a:p>
            <a:pPr>
              <a:lnSpc>
                <a:spcPct val="120000"/>
              </a:lnSpc>
              <a:spcBef>
                <a:spcPct val="20000"/>
              </a:spcBef>
            </a:pPr>
            <a:r>
              <a:rPr lang="zh-CN" altLang="en-US" sz="9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animBg="1"/>
      <p:bldP spid="8" grpId="0"/>
      <p:bldP spid="9" grpId="0"/>
      <p:bldP spid="10" grpId="0" animBg="1"/>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5678" y="1121566"/>
            <a:ext cx="2129221" cy="2119624"/>
            <a:chOff x="3724323" y="1908536"/>
            <a:chExt cx="1329153" cy="1329153"/>
          </a:xfrm>
        </p:grpSpPr>
        <p:sp>
          <p:nvSpPr>
            <p:cNvPr id="3" name="椭圆 2"/>
            <p:cNvSpPr/>
            <p:nvPr/>
          </p:nvSpPr>
          <p:spPr>
            <a:xfrm>
              <a:off x="3724323" y="1908536"/>
              <a:ext cx="1329153" cy="1329153"/>
            </a:xfrm>
            <a:prstGeom prst="ellipse">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endParaRPr>
            </a:p>
          </p:txBody>
        </p:sp>
        <p:sp>
          <p:nvSpPr>
            <p:cNvPr id="4" name="椭圆 3"/>
            <p:cNvSpPr/>
            <p:nvPr/>
          </p:nvSpPr>
          <p:spPr>
            <a:xfrm>
              <a:off x="3839838" y="2024052"/>
              <a:ext cx="1098122" cy="1098122"/>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00">
                <a:solidFill>
                  <a:schemeClr val="tx1">
                    <a:lumMod val="65000"/>
                    <a:lumOff val="35000"/>
                  </a:schemeClr>
                </a:solidFill>
              </a:endParaRPr>
            </a:p>
          </p:txBody>
        </p:sp>
      </p:grpSp>
      <p:sp>
        <p:nvSpPr>
          <p:cNvPr id="5" name="矩形 4"/>
          <p:cNvSpPr/>
          <p:nvPr/>
        </p:nvSpPr>
        <p:spPr>
          <a:xfrm>
            <a:off x="5475709" y="1071366"/>
            <a:ext cx="903250" cy="271436"/>
          </a:xfrm>
          <a:prstGeom prst="rect">
            <a:avLst/>
          </a:prstGeom>
        </p:spPr>
        <p:txBody>
          <a:bodyPr wrap="square" lIns="67387" tIns="33694" rIns="67387" bIns="33694">
            <a:spAutoFit/>
          </a:bodyPr>
          <a:lstStyle/>
          <a:p>
            <a:pPr>
              <a:spcBef>
                <a:spcPct val="0"/>
              </a:spcBef>
              <a:buFont typeface="Arial" panose="020B0604020202020204" pitchFamily="34" charset="0"/>
              <a:buNone/>
            </a:pP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 name="矩形 5"/>
          <p:cNvSpPr>
            <a:spLocks noChangeArrowheads="1"/>
          </p:cNvSpPr>
          <p:nvPr/>
        </p:nvSpPr>
        <p:spPr bwMode="auto">
          <a:xfrm>
            <a:off x="5475202" y="1292764"/>
            <a:ext cx="2285973" cy="44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0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7" name="矩形 6"/>
          <p:cNvSpPr/>
          <p:nvPr/>
        </p:nvSpPr>
        <p:spPr>
          <a:xfrm>
            <a:off x="5475709" y="2606120"/>
            <a:ext cx="903250" cy="271436"/>
          </a:xfrm>
          <a:prstGeom prst="rect">
            <a:avLst/>
          </a:prstGeom>
        </p:spPr>
        <p:txBody>
          <a:bodyPr wrap="square" lIns="67387" tIns="33694" rIns="67387" bIns="33694">
            <a:spAutoFit/>
          </a:bodyPr>
          <a:lstStyle/>
          <a:p>
            <a:pPr>
              <a:spcBef>
                <a:spcPct val="0"/>
              </a:spcBef>
              <a:buFont typeface="Arial" panose="020B0604020202020204" pitchFamily="34" charset="0"/>
              <a:buNone/>
            </a:pP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8" name="矩形 7"/>
          <p:cNvSpPr>
            <a:spLocks noChangeArrowheads="1"/>
          </p:cNvSpPr>
          <p:nvPr/>
        </p:nvSpPr>
        <p:spPr bwMode="auto">
          <a:xfrm>
            <a:off x="5475202" y="2827518"/>
            <a:ext cx="2285973" cy="44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0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9" name="矩形 8"/>
          <p:cNvSpPr/>
          <p:nvPr/>
        </p:nvSpPr>
        <p:spPr>
          <a:xfrm>
            <a:off x="2604953" y="1071366"/>
            <a:ext cx="903250" cy="271436"/>
          </a:xfrm>
          <a:prstGeom prst="rect">
            <a:avLst/>
          </a:prstGeom>
        </p:spPr>
        <p:txBody>
          <a:bodyPr wrap="square" lIns="67387" tIns="33694" rIns="67387" bIns="33694">
            <a:spAutoFit/>
          </a:bodyPr>
          <a:lstStyle/>
          <a:p>
            <a:pPr algn="r">
              <a:spcBef>
                <a:spcPct val="0"/>
              </a:spcBef>
              <a:buFont typeface="Arial" panose="020B0604020202020204" pitchFamily="34" charset="0"/>
              <a:buNone/>
            </a:pP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0" name="矩形 9"/>
          <p:cNvSpPr>
            <a:spLocks noChangeArrowheads="1"/>
          </p:cNvSpPr>
          <p:nvPr/>
        </p:nvSpPr>
        <p:spPr bwMode="auto">
          <a:xfrm>
            <a:off x="1222229" y="1292764"/>
            <a:ext cx="2285973" cy="43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0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1" name="矩形 10"/>
          <p:cNvSpPr/>
          <p:nvPr/>
        </p:nvSpPr>
        <p:spPr>
          <a:xfrm>
            <a:off x="2604953" y="2606120"/>
            <a:ext cx="903250" cy="271436"/>
          </a:xfrm>
          <a:prstGeom prst="rect">
            <a:avLst/>
          </a:prstGeom>
        </p:spPr>
        <p:txBody>
          <a:bodyPr wrap="square" lIns="67387" tIns="33694" rIns="67387" bIns="33694">
            <a:spAutoFit/>
          </a:bodyPr>
          <a:lstStyle/>
          <a:p>
            <a:pPr algn="r">
              <a:spcBef>
                <a:spcPct val="0"/>
              </a:spcBef>
              <a:buFont typeface="Arial" panose="020B0604020202020204" pitchFamily="34" charset="0"/>
              <a:buNone/>
            </a:pP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2" name="矩形 11"/>
          <p:cNvSpPr>
            <a:spLocks noChangeArrowheads="1"/>
          </p:cNvSpPr>
          <p:nvPr/>
        </p:nvSpPr>
        <p:spPr bwMode="auto">
          <a:xfrm>
            <a:off x="1222229" y="2827518"/>
            <a:ext cx="2285973" cy="43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87" tIns="33694" rIns="67387" bIns="3369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r">
              <a:lnSpc>
                <a:spcPct val="120000"/>
              </a:lnSpc>
              <a:spcBef>
                <a:spcPct val="0"/>
              </a:spcBef>
              <a:buNone/>
            </a:pPr>
            <a:r>
              <a:rPr lang="zh-CN" altLang="en-US" sz="10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13" name="TextBox 41"/>
          <p:cNvSpPr txBox="1"/>
          <p:nvPr/>
        </p:nvSpPr>
        <p:spPr>
          <a:xfrm>
            <a:off x="1060889" y="3873017"/>
            <a:ext cx="6999898" cy="490845"/>
          </a:xfrm>
          <a:prstGeom prst="rect">
            <a:avLst/>
          </a:prstGeom>
          <a:noFill/>
        </p:spPr>
        <p:txBody>
          <a:bodyPr wrap="square" lIns="89858" tIns="44929" rIns="89858" bIns="44929" rtlCol="0">
            <a:spAutoFit/>
          </a:bodyPr>
          <a:lstStyle/>
          <a:p>
            <a:pPr>
              <a:lnSpc>
                <a:spcPct val="130000"/>
              </a:lnSpc>
              <a:spcBef>
                <a:spcPct val="0"/>
              </a:spcBef>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22" name="Freeform 67"/>
          <p:cNvSpPr>
            <a:spLocks noEditPoints="1"/>
          </p:cNvSpPr>
          <p:nvPr/>
        </p:nvSpPr>
        <p:spPr bwMode="auto">
          <a:xfrm>
            <a:off x="4128075" y="1749575"/>
            <a:ext cx="724040" cy="74223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67394" tIns="33697" rIns="67394" bIns="33697" numCol="1" anchor="t" anchorCtr="0" compatLnSpc="1"/>
          <a:lstStyle/>
          <a:p>
            <a:endParaRPr lang="zh-CN" altLang="en-US" sz="1300">
              <a:solidFill>
                <a:schemeClr val="tx1">
                  <a:lumMod val="65000"/>
                  <a:lumOff val="35000"/>
                </a:schemeClr>
              </a:solidFill>
            </a:endParaRPr>
          </a:p>
        </p:txBody>
      </p:sp>
      <p:sp>
        <p:nvSpPr>
          <p:cNvPr id="23"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3007397" y="1366053"/>
            <a:ext cx="2986335" cy="2952132"/>
            <a:chOff x="7070680" y="1485705"/>
            <a:chExt cx="4469276" cy="4438095"/>
          </a:xfrm>
          <a:solidFill>
            <a:schemeClr val="tx1">
              <a:lumMod val="75000"/>
              <a:lumOff val="25000"/>
            </a:schemeClr>
          </a:solidFill>
        </p:grpSpPr>
        <p:grpSp>
          <p:nvGrpSpPr>
            <p:cNvPr id="3" name="Group 3"/>
            <p:cNvGrpSpPr/>
            <p:nvPr/>
          </p:nvGrpSpPr>
          <p:grpSpPr>
            <a:xfrm>
              <a:off x="7070680" y="1485705"/>
              <a:ext cx="4469276" cy="4020315"/>
              <a:chOff x="3472716" y="1692370"/>
              <a:chExt cx="5246568" cy="4719524"/>
            </a:xfrm>
            <a:grpFill/>
          </p:grpSpPr>
          <p:sp>
            <p:nvSpPr>
              <p:cNvPr id="5" name="Freeform 4"/>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grpFill/>
              <a:ln>
                <a:noFill/>
              </a:ln>
            </p:spPr>
            <p:txBody>
              <a:bodyPr vert="horz" wrap="square" lIns="68573" tIns="34287" rIns="68573" bIns="34287" numCol="1" anchor="t" anchorCtr="0" compatLnSpc="1">
                <a:noAutofit/>
              </a:bodyPr>
              <a:lstStyle/>
              <a:p>
                <a:pPr algn="just">
                  <a:lnSpc>
                    <a:spcPct val="120000"/>
                  </a:lnSpc>
                </a:pPr>
                <a:endParaRPr lang="id-ID" sz="700">
                  <a:solidFill>
                    <a:schemeClr val="tx1">
                      <a:lumMod val="85000"/>
                      <a:lumOff val="15000"/>
                    </a:schemeClr>
                  </a:solidFill>
                  <a:cs typeface="+mn-ea"/>
                  <a:sym typeface="Arial" panose="020B0604020202020204" pitchFamily="34" charset="0"/>
                </a:endParaRPr>
              </a:p>
            </p:txBody>
          </p:sp>
          <p:sp>
            <p:nvSpPr>
              <p:cNvPr id="6" name="Freeform 67"/>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7" name="Freeform 67"/>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8" name="Freeform 67"/>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9" name="Freeform 67"/>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10" name="Freeform 67"/>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11" name="Freeform 67"/>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12" name="Freeform 67"/>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13" name="Freeform 67"/>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sp>
            <p:nvSpPr>
              <p:cNvPr id="14" name="Freeform 67"/>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txBody>
              <a:bodyPr vert="horz" wrap="square" lIns="68573" tIns="34287" rIns="68573" bIns="34287" numCol="1" anchor="t" anchorCtr="0" compatLnSpc="1"/>
              <a:lstStyle/>
              <a:p>
                <a:pPr algn="just">
                  <a:lnSpc>
                    <a:spcPct val="120000"/>
                  </a:lnSpc>
                </a:pPr>
                <a:endParaRPr lang="en-US" sz="700">
                  <a:solidFill>
                    <a:schemeClr val="tx1">
                      <a:lumMod val="85000"/>
                      <a:lumOff val="15000"/>
                    </a:schemeClr>
                  </a:solidFill>
                  <a:cs typeface="+mn-ea"/>
                  <a:sym typeface="Arial" panose="020B0604020202020204" pitchFamily="34" charset="0"/>
                </a:endParaRPr>
              </a:p>
            </p:txBody>
          </p:sp>
        </p:grpSp>
        <p:sp>
          <p:nvSpPr>
            <p:cNvPr id="4"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00">
                <a:solidFill>
                  <a:schemeClr val="tx1">
                    <a:lumMod val="85000"/>
                    <a:lumOff val="15000"/>
                  </a:schemeClr>
                </a:solidFill>
                <a:latin typeface="Arial" panose="020B0604020202020204" pitchFamily="34" charset="0"/>
                <a:cs typeface="+mn-ea"/>
                <a:sym typeface="Arial" panose="020B0604020202020204" pitchFamily="34" charset="0"/>
              </a:endParaRPr>
            </a:p>
          </p:txBody>
        </p:sp>
      </p:grpSp>
      <p:grpSp>
        <p:nvGrpSpPr>
          <p:cNvPr id="15" name="Group 14"/>
          <p:cNvGrpSpPr/>
          <p:nvPr/>
        </p:nvGrpSpPr>
        <p:grpSpPr>
          <a:xfrm>
            <a:off x="601639" y="1711028"/>
            <a:ext cx="2175471" cy="1028291"/>
            <a:chOff x="302067" y="2436701"/>
            <a:chExt cx="2946992" cy="1399277"/>
          </a:xfrm>
        </p:grpSpPr>
        <p:sp>
          <p:nvSpPr>
            <p:cNvPr id="16" name="Rectangle 24"/>
            <p:cNvSpPr/>
            <p:nvPr/>
          </p:nvSpPr>
          <p:spPr>
            <a:xfrm>
              <a:off x="302067" y="2805692"/>
              <a:ext cx="2946992" cy="1030286"/>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TextBox 16"/>
            <p:cNvSpPr txBox="1"/>
            <p:nvPr/>
          </p:nvSpPr>
          <p:spPr>
            <a:xfrm>
              <a:off x="302067" y="2436701"/>
              <a:ext cx="1361965" cy="569066"/>
            </a:xfrm>
            <a:prstGeom prst="rect">
              <a:avLst/>
            </a:prstGeom>
            <a:noFill/>
          </p:spPr>
          <p:txBody>
            <a:bodyPr wrap="non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 name="Group 17"/>
          <p:cNvGrpSpPr/>
          <p:nvPr/>
        </p:nvGrpSpPr>
        <p:grpSpPr>
          <a:xfrm>
            <a:off x="601638" y="3118830"/>
            <a:ext cx="2131780" cy="1255478"/>
            <a:chOff x="417172" y="4475194"/>
            <a:chExt cx="2887808" cy="1708431"/>
          </a:xfrm>
        </p:grpSpPr>
        <p:sp>
          <p:nvSpPr>
            <p:cNvPr id="19" name="Rectangle 26"/>
            <p:cNvSpPr/>
            <p:nvPr/>
          </p:nvSpPr>
          <p:spPr>
            <a:xfrm>
              <a:off x="417172" y="4851788"/>
              <a:ext cx="2887808" cy="1331837"/>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Box 19"/>
            <p:cNvSpPr txBox="1"/>
            <p:nvPr/>
          </p:nvSpPr>
          <p:spPr>
            <a:xfrm>
              <a:off x="417172" y="4475194"/>
              <a:ext cx="1361966" cy="569066"/>
            </a:xfrm>
            <a:prstGeom prst="rect">
              <a:avLst/>
            </a:prstGeom>
            <a:noFill/>
          </p:spPr>
          <p:txBody>
            <a:bodyPr wrap="non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1" name="Group 15"/>
          <p:cNvGrpSpPr/>
          <p:nvPr/>
        </p:nvGrpSpPr>
        <p:grpSpPr>
          <a:xfrm>
            <a:off x="6031254" y="1632831"/>
            <a:ext cx="2155217" cy="1244107"/>
            <a:chOff x="8731978" y="2525731"/>
            <a:chExt cx="2919554" cy="1692956"/>
          </a:xfrm>
        </p:grpSpPr>
        <p:sp>
          <p:nvSpPr>
            <p:cNvPr id="22" name="Rectangle 28"/>
            <p:cNvSpPr/>
            <p:nvPr/>
          </p:nvSpPr>
          <p:spPr>
            <a:xfrm flipH="1">
              <a:off x="8731978" y="2886852"/>
              <a:ext cx="2919554" cy="1331835"/>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22"/>
            <p:cNvSpPr txBox="1"/>
            <p:nvPr/>
          </p:nvSpPr>
          <p:spPr>
            <a:xfrm flipH="1">
              <a:off x="8731979" y="2525731"/>
              <a:ext cx="1361964" cy="569066"/>
            </a:xfrm>
            <a:prstGeom prst="rect">
              <a:avLst/>
            </a:prstGeom>
            <a:noFill/>
          </p:spPr>
          <p:txBody>
            <a:bodyPr wrap="non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4" name="Group 16"/>
          <p:cNvGrpSpPr/>
          <p:nvPr/>
        </p:nvGrpSpPr>
        <p:grpSpPr>
          <a:xfrm>
            <a:off x="6097945" y="3118829"/>
            <a:ext cx="2159410" cy="1255478"/>
            <a:chOff x="8822825" y="4475192"/>
            <a:chExt cx="2925235" cy="1708430"/>
          </a:xfrm>
        </p:grpSpPr>
        <p:sp>
          <p:nvSpPr>
            <p:cNvPr id="25" name="Rectangle 30"/>
            <p:cNvSpPr/>
            <p:nvPr/>
          </p:nvSpPr>
          <p:spPr>
            <a:xfrm flipH="1">
              <a:off x="8822825" y="4851787"/>
              <a:ext cx="2925235" cy="1331835"/>
            </a:xfrm>
            <a:prstGeom prst="rect">
              <a:avLst/>
            </a:prstGeom>
          </p:spPr>
          <p:txBody>
            <a:bodyPr wrap="square">
              <a:spAutoFit/>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25"/>
            <p:cNvSpPr txBox="1"/>
            <p:nvPr/>
          </p:nvSpPr>
          <p:spPr>
            <a:xfrm flipH="1">
              <a:off x="8822826" y="4475192"/>
              <a:ext cx="1361965" cy="569066"/>
            </a:xfrm>
            <a:prstGeom prst="rect">
              <a:avLst/>
            </a:prstGeom>
            <a:noFill/>
          </p:spPr>
          <p:txBody>
            <a:bodyPr wrap="non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3028" y="1408348"/>
            <a:ext cx="1328817" cy="1322655"/>
          </a:xfrm>
          <a:prstGeom prst="rect">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prstClr val="white"/>
              </a:solidFill>
            </a:endParaRPr>
          </a:p>
        </p:txBody>
      </p:sp>
      <p:sp>
        <p:nvSpPr>
          <p:cNvPr id="3" name="矩形 2"/>
          <p:cNvSpPr/>
          <p:nvPr/>
        </p:nvSpPr>
        <p:spPr>
          <a:xfrm>
            <a:off x="833028" y="2731004"/>
            <a:ext cx="1328817" cy="7935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 name="矩形 3"/>
          <p:cNvSpPr/>
          <p:nvPr/>
        </p:nvSpPr>
        <p:spPr>
          <a:xfrm>
            <a:off x="2334591" y="1408348"/>
            <a:ext cx="1328817" cy="1322655"/>
          </a:xfrm>
          <a:prstGeom prst="rect">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prstClr val="white"/>
              </a:solidFill>
            </a:endParaRPr>
          </a:p>
        </p:txBody>
      </p:sp>
      <p:sp>
        <p:nvSpPr>
          <p:cNvPr id="5" name="矩形 4"/>
          <p:cNvSpPr/>
          <p:nvPr/>
        </p:nvSpPr>
        <p:spPr>
          <a:xfrm>
            <a:off x="2334591" y="2731004"/>
            <a:ext cx="1328817" cy="7935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6" name="矩形 5"/>
          <p:cNvSpPr/>
          <p:nvPr/>
        </p:nvSpPr>
        <p:spPr>
          <a:xfrm>
            <a:off x="3836155" y="1408348"/>
            <a:ext cx="1328817" cy="1322655"/>
          </a:xfrm>
          <a:prstGeom prst="rect">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prstClr val="white"/>
              </a:solidFill>
            </a:endParaRPr>
          </a:p>
        </p:txBody>
      </p:sp>
      <p:sp>
        <p:nvSpPr>
          <p:cNvPr id="7" name="矩形 6"/>
          <p:cNvSpPr/>
          <p:nvPr/>
        </p:nvSpPr>
        <p:spPr>
          <a:xfrm>
            <a:off x="3836155" y="2731004"/>
            <a:ext cx="1328817" cy="7935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8" name="矩形 7"/>
          <p:cNvSpPr/>
          <p:nvPr/>
        </p:nvSpPr>
        <p:spPr>
          <a:xfrm>
            <a:off x="5337718" y="1408348"/>
            <a:ext cx="1328817" cy="1322655"/>
          </a:xfrm>
          <a:prstGeom prst="rect">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prstClr val="white"/>
              </a:solidFill>
            </a:endParaRPr>
          </a:p>
        </p:txBody>
      </p:sp>
      <p:sp>
        <p:nvSpPr>
          <p:cNvPr id="9" name="矩形 8"/>
          <p:cNvSpPr/>
          <p:nvPr/>
        </p:nvSpPr>
        <p:spPr>
          <a:xfrm>
            <a:off x="5337718" y="2731004"/>
            <a:ext cx="1328817" cy="7935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0" name="矩形 9"/>
          <p:cNvSpPr/>
          <p:nvPr/>
        </p:nvSpPr>
        <p:spPr>
          <a:xfrm>
            <a:off x="6839280" y="1408348"/>
            <a:ext cx="1328817" cy="132265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prstClr val="white"/>
              </a:solidFill>
            </a:endParaRPr>
          </a:p>
        </p:txBody>
      </p:sp>
      <p:sp>
        <p:nvSpPr>
          <p:cNvPr id="11" name="矩形 10"/>
          <p:cNvSpPr/>
          <p:nvPr/>
        </p:nvSpPr>
        <p:spPr>
          <a:xfrm>
            <a:off x="6839280" y="2731004"/>
            <a:ext cx="1328817" cy="793593"/>
          </a:xfrm>
          <a:prstGeom prst="rect">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a:p>
            <a:pPr algn="ctr" defTabSz="673100"/>
            <a:r>
              <a:rPr lang="zh-CN" altLang="en-US" sz="1400" dirty="0">
                <a:solidFill>
                  <a:schemeClr val="bg2"/>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12" name="组合 11"/>
          <p:cNvGrpSpPr/>
          <p:nvPr/>
        </p:nvGrpSpPr>
        <p:grpSpPr>
          <a:xfrm>
            <a:off x="1258446" y="1567069"/>
            <a:ext cx="477984" cy="611572"/>
            <a:chOff x="3095876" y="2479873"/>
            <a:chExt cx="366231" cy="470769"/>
          </a:xfrm>
        </p:grpSpPr>
        <p:sp>
          <p:nvSpPr>
            <p:cNvPr id="13"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14"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15"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16"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grpSp>
      <p:sp>
        <p:nvSpPr>
          <p:cNvPr id="17" name="Freeform 64"/>
          <p:cNvSpPr>
            <a:spLocks noEditPoints="1"/>
          </p:cNvSpPr>
          <p:nvPr/>
        </p:nvSpPr>
        <p:spPr bwMode="auto">
          <a:xfrm flipH="1">
            <a:off x="2669996" y="1601363"/>
            <a:ext cx="658007" cy="5429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360" tIns="33679" rIns="67360" bIns="3367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grpSp>
        <p:nvGrpSpPr>
          <p:cNvPr id="18" name="组合 17"/>
          <p:cNvGrpSpPr/>
          <p:nvPr/>
        </p:nvGrpSpPr>
        <p:grpSpPr>
          <a:xfrm>
            <a:off x="4295180" y="1575323"/>
            <a:ext cx="410767" cy="595064"/>
            <a:chOff x="5690315" y="3674507"/>
            <a:chExt cx="314729" cy="458061"/>
          </a:xfrm>
        </p:grpSpPr>
        <p:sp>
          <p:nvSpPr>
            <p:cNvPr id="1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grpSp>
      <p:sp>
        <p:nvSpPr>
          <p:cNvPr id="21" name="Freeform 9"/>
          <p:cNvSpPr/>
          <p:nvPr/>
        </p:nvSpPr>
        <p:spPr bwMode="auto">
          <a:xfrm flipH="1">
            <a:off x="5660695" y="1659959"/>
            <a:ext cx="682862" cy="4257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360" tIns="33679" rIns="67360" bIns="3367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grpSp>
        <p:nvGrpSpPr>
          <p:cNvPr id="22" name="组合 21"/>
          <p:cNvGrpSpPr/>
          <p:nvPr/>
        </p:nvGrpSpPr>
        <p:grpSpPr>
          <a:xfrm>
            <a:off x="7212621" y="1600712"/>
            <a:ext cx="582134" cy="544282"/>
            <a:chOff x="1784487" y="2486066"/>
            <a:chExt cx="446032" cy="418971"/>
          </a:xfrm>
        </p:grpSpPr>
        <p:sp>
          <p:nvSpPr>
            <p:cNvPr id="23"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4"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5"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6"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7"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sp>
          <p:nvSpPr>
            <p:cNvPr id="28"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3100">
                <a:defRPr/>
              </a:pPr>
              <a:endParaRPr lang="zh-CN" altLang="en-US" sz="1400">
                <a:solidFill>
                  <a:sysClr val="windowText" lastClr="000000"/>
                </a:solidFill>
              </a:endParaRPr>
            </a:p>
          </p:txBody>
        </p:sp>
      </p:grpSp>
      <p:grpSp>
        <p:nvGrpSpPr>
          <p:cNvPr id="29" name="组合 28"/>
          <p:cNvGrpSpPr/>
          <p:nvPr/>
        </p:nvGrpSpPr>
        <p:grpSpPr>
          <a:xfrm>
            <a:off x="1417709" y="2360660"/>
            <a:ext cx="6165710" cy="158719"/>
            <a:chOff x="1918742" y="3212976"/>
            <a:chExt cx="8352927" cy="216024"/>
          </a:xfrm>
        </p:grpSpPr>
        <p:sp>
          <p:nvSpPr>
            <p:cNvPr id="30" name="椭圆 29"/>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sp>
          <p:nvSpPr>
            <p:cNvPr id="31" name="椭圆 30"/>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sp>
          <p:nvSpPr>
            <p:cNvPr id="32" name="椭圆 31"/>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sp>
          <p:nvSpPr>
            <p:cNvPr id="33" name="椭圆 32"/>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sp>
          <p:nvSpPr>
            <p:cNvPr id="34" name="椭圆 33"/>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sp>
          <p:nvSpPr>
            <p:cNvPr id="35" name="矩形 34"/>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73100"/>
              <a:endParaRPr lang="zh-CN" altLang="en-US" sz="1400">
                <a:solidFill>
                  <a:prstClr val="white"/>
                </a:solidFill>
              </a:endParaRPr>
            </a:p>
          </p:txBody>
        </p:sp>
      </p:grpSp>
      <p:sp>
        <p:nvSpPr>
          <p:cNvPr id="36" name="等腰三角形 35"/>
          <p:cNvSpPr/>
          <p:nvPr/>
        </p:nvSpPr>
        <p:spPr>
          <a:xfrm flipV="1">
            <a:off x="1404954" y="3524597"/>
            <a:ext cx="184971" cy="15871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schemeClr val="tx2"/>
              </a:solidFill>
            </a:endParaRPr>
          </a:p>
        </p:txBody>
      </p:sp>
      <p:sp>
        <p:nvSpPr>
          <p:cNvPr id="37" name="等腰三角形 36"/>
          <p:cNvSpPr/>
          <p:nvPr/>
        </p:nvSpPr>
        <p:spPr>
          <a:xfrm flipV="1">
            <a:off x="2906516" y="3524597"/>
            <a:ext cx="184971" cy="15871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schemeClr val="tx2"/>
              </a:solidFill>
            </a:endParaRPr>
          </a:p>
        </p:txBody>
      </p:sp>
      <p:sp>
        <p:nvSpPr>
          <p:cNvPr id="38" name="等腰三角形 37"/>
          <p:cNvSpPr/>
          <p:nvPr/>
        </p:nvSpPr>
        <p:spPr>
          <a:xfrm flipV="1">
            <a:off x="4408079" y="3524597"/>
            <a:ext cx="184971" cy="15871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schemeClr val="tx2"/>
              </a:solidFill>
            </a:endParaRPr>
          </a:p>
        </p:txBody>
      </p:sp>
      <p:sp>
        <p:nvSpPr>
          <p:cNvPr id="39" name="等腰三角形 38"/>
          <p:cNvSpPr/>
          <p:nvPr/>
        </p:nvSpPr>
        <p:spPr>
          <a:xfrm flipV="1">
            <a:off x="5909643" y="3524597"/>
            <a:ext cx="184971" cy="15871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dirty="0">
              <a:solidFill>
                <a:schemeClr val="tx2"/>
              </a:solidFill>
            </a:endParaRPr>
          </a:p>
        </p:txBody>
      </p:sp>
      <p:sp>
        <p:nvSpPr>
          <p:cNvPr id="40" name="等腰三角形 39"/>
          <p:cNvSpPr/>
          <p:nvPr/>
        </p:nvSpPr>
        <p:spPr>
          <a:xfrm flipV="1">
            <a:off x="7411205" y="3524597"/>
            <a:ext cx="184971" cy="15871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60" tIns="33679" rIns="67360" bIns="33679" rtlCol="0" anchor="ctr"/>
          <a:lstStyle/>
          <a:p>
            <a:pPr algn="ctr" defTabSz="673100"/>
            <a:endParaRPr lang="zh-CN" altLang="en-US" sz="1400">
              <a:solidFill>
                <a:schemeClr val="tx2"/>
              </a:solidFill>
            </a:endParaRPr>
          </a:p>
        </p:txBody>
      </p:sp>
      <p:sp>
        <p:nvSpPr>
          <p:cNvPr id="41" name="TextBox 60"/>
          <p:cNvSpPr txBox="1"/>
          <p:nvPr/>
        </p:nvSpPr>
        <p:spPr>
          <a:xfrm>
            <a:off x="985387" y="3782304"/>
            <a:ext cx="1024100" cy="283459"/>
          </a:xfrm>
          <a:prstGeom prst="rect">
            <a:avLst/>
          </a:prstGeom>
          <a:noFill/>
        </p:spPr>
        <p:txBody>
          <a:bodyPr wrap="none" lIns="67360" tIns="33679" rIns="67360" bIns="33679" rtlCol="0">
            <a:spAutoFit/>
          </a:bodyPr>
          <a:lstStyle/>
          <a:p>
            <a:pPr algn="ctr" defTabSz="673100"/>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42" name="TextBox 61"/>
          <p:cNvSpPr txBox="1"/>
          <p:nvPr/>
        </p:nvSpPr>
        <p:spPr>
          <a:xfrm>
            <a:off x="2486950" y="3782304"/>
            <a:ext cx="1024100" cy="283459"/>
          </a:xfrm>
          <a:prstGeom prst="rect">
            <a:avLst/>
          </a:prstGeom>
          <a:noFill/>
        </p:spPr>
        <p:txBody>
          <a:bodyPr wrap="none" lIns="67360" tIns="33679" rIns="67360" bIns="33679" rtlCol="0">
            <a:spAutoFit/>
          </a:bodyPr>
          <a:lstStyle/>
          <a:p>
            <a:pPr algn="ctr" defTabSz="673100"/>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2014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43" name="TextBox 62"/>
          <p:cNvSpPr txBox="1"/>
          <p:nvPr/>
        </p:nvSpPr>
        <p:spPr>
          <a:xfrm>
            <a:off x="3988513" y="3782304"/>
            <a:ext cx="1024100" cy="283459"/>
          </a:xfrm>
          <a:prstGeom prst="rect">
            <a:avLst/>
          </a:prstGeom>
          <a:noFill/>
        </p:spPr>
        <p:txBody>
          <a:bodyPr wrap="none" lIns="67360" tIns="33679" rIns="67360" bIns="33679" rtlCol="0">
            <a:spAutoFit/>
          </a:bodyPr>
          <a:lstStyle/>
          <a:p>
            <a:pPr algn="ctr" defTabSz="673100"/>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2015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44" name="TextBox 63"/>
          <p:cNvSpPr txBox="1"/>
          <p:nvPr/>
        </p:nvSpPr>
        <p:spPr>
          <a:xfrm>
            <a:off x="5490077" y="3782304"/>
            <a:ext cx="1024100" cy="283459"/>
          </a:xfrm>
          <a:prstGeom prst="rect">
            <a:avLst/>
          </a:prstGeom>
          <a:noFill/>
        </p:spPr>
        <p:txBody>
          <a:bodyPr wrap="none" lIns="67360" tIns="33679" rIns="67360" bIns="33679" rtlCol="0">
            <a:spAutoFit/>
          </a:bodyPr>
          <a:lstStyle/>
          <a:p>
            <a:pPr algn="ctr" defTabSz="673100"/>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2016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45" name="TextBox 64"/>
          <p:cNvSpPr txBox="1"/>
          <p:nvPr/>
        </p:nvSpPr>
        <p:spPr>
          <a:xfrm>
            <a:off x="6991639" y="3782304"/>
            <a:ext cx="1024100" cy="283459"/>
          </a:xfrm>
          <a:prstGeom prst="rect">
            <a:avLst/>
          </a:prstGeom>
          <a:noFill/>
        </p:spPr>
        <p:txBody>
          <a:bodyPr wrap="none" lIns="67360" tIns="33679" rIns="67360" bIns="33679" rtlCol="0">
            <a:spAutoFit/>
          </a:bodyPr>
          <a:lstStyle/>
          <a:p>
            <a:pPr algn="ctr" defTabSz="673100"/>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p>
        </p:txBody>
      </p:sp>
      <p:sp>
        <p:nvSpPr>
          <p:cNvPr id="46"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d"/>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146" y="1440036"/>
            <a:ext cx="7488832" cy="2304256"/>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564459" y="1656060"/>
            <a:ext cx="1872208" cy="72008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2019</a:t>
            </a:r>
            <a:endParaRPr lang="zh-CN" altLang="en-US" sz="4400" dirty="0"/>
          </a:p>
        </p:txBody>
      </p:sp>
      <p:sp>
        <p:nvSpPr>
          <p:cNvPr id="5" name="Text Placeholder 3"/>
          <p:cNvSpPr txBox="1"/>
          <p:nvPr/>
        </p:nvSpPr>
        <p:spPr>
          <a:xfrm>
            <a:off x="3178820" y="2592164"/>
            <a:ext cx="2769990"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感谢您的观看</a:t>
            </a:r>
            <a:endParaRPr lang="en-US" sz="3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4" presetClass="entr" presetSubtype="5"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vertical)">
                                      <p:cBhvr>
                                        <p:cTn id="11" dur="500"/>
                                        <p:tgtEl>
                                          <p:spTgt spid="4"/>
                                        </p:tgtEl>
                                      </p:cBhvr>
                                    </p:animEffect>
                                  </p:childTnLst>
                                </p:cTn>
                              </p:par>
                            </p:childTnLst>
                          </p:cTn>
                        </p:par>
                        <p:par>
                          <p:cTn id="12" fill="hold">
                            <p:stCondLst>
                              <p:cond delay="250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5"/>
                                        </p:tgtEl>
                                        <p:attrNameLst>
                                          <p:attrName>style.visibility</p:attrName>
                                        </p:attrNameLst>
                                      </p:cBhvr>
                                      <p:to>
                                        <p:strVal val="visible"/>
                                      </p:to>
                                    </p:set>
                                    <p:set>
                                      <p:cBhvr>
                                        <p:cTn id="15" dur="227" fill="hold">
                                          <p:stCondLst>
                                            <p:cond delay="0"/>
                                          </p:stCondLst>
                                        </p:cTn>
                                        <p:tgtEl>
                                          <p:spTgt spid="5"/>
                                        </p:tgtEl>
                                        <p:attrNameLst>
                                          <p:attrName>style.rotation</p:attrName>
                                        </p:attrNameLst>
                                      </p:cBhvr>
                                      <p:to>
                                        <p:strVal val="-45.0"/>
                                      </p:to>
                                    </p:set>
                                    <p:anim calcmode="lin" valueType="num">
                                      <p:cBhvr>
                                        <p:cTn id="16" dur="227" fill="hold">
                                          <p:stCondLst>
                                            <p:cond delay="227"/>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2410" y="1584052"/>
            <a:ext cx="2736304" cy="10801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11526" y="1804696"/>
            <a:ext cx="2378074" cy="643452"/>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2" charset="-122"/>
                <a:ea typeface="黑体" panose="02010609060101010101" pitchFamily="2" charset="-122"/>
              </a:rPr>
              <a:t>第一部分</a:t>
            </a:r>
          </a:p>
        </p:txBody>
      </p:sp>
      <p:sp>
        <p:nvSpPr>
          <p:cNvPr id="6" name="Text Placeholder 3"/>
          <p:cNvSpPr txBox="1"/>
          <p:nvPr/>
        </p:nvSpPr>
        <p:spPr>
          <a:xfrm>
            <a:off x="3098725" y="2758246"/>
            <a:ext cx="2769989"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66"/>
          <p:cNvCxnSpPr/>
          <p:nvPr/>
        </p:nvCxnSpPr>
        <p:spPr>
          <a:xfrm flipH="1">
            <a:off x="943493" y="2054296"/>
            <a:ext cx="7114142"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 name="Oval 12"/>
          <p:cNvSpPr/>
          <p:nvPr/>
        </p:nvSpPr>
        <p:spPr>
          <a:xfrm>
            <a:off x="3840296" y="1391131"/>
            <a:ext cx="1320534" cy="131475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val 16"/>
          <p:cNvSpPr/>
          <p:nvPr/>
        </p:nvSpPr>
        <p:spPr>
          <a:xfrm>
            <a:off x="5312544" y="1512122"/>
            <a:ext cx="1077488" cy="107277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Oval 19"/>
          <p:cNvSpPr/>
          <p:nvPr/>
        </p:nvSpPr>
        <p:spPr>
          <a:xfrm>
            <a:off x="6541746" y="1639149"/>
            <a:ext cx="822318" cy="81871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6" name="Oval 4"/>
          <p:cNvSpPr/>
          <p:nvPr/>
        </p:nvSpPr>
        <p:spPr>
          <a:xfrm>
            <a:off x="1637062" y="1639149"/>
            <a:ext cx="822318" cy="81871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Oval 8"/>
          <p:cNvSpPr/>
          <p:nvPr/>
        </p:nvSpPr>
        <p:spPr>
          <a:xfrm>
            <a:off x="2611095" y="1512122"/>
            <a:ext cx="1077488" cy="107277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846" tIns="44923" rIns="89846" bIns="44923" rtlCol="0" anchor="ctr"/>
          <a:lstStyle/>
          <a:p>
            <a:pPr algn="ctr"/>
            <a:endParaRPr lang="en-US" sz="32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79"/>
          <p:cNvGrpSpPr/>
          <p:nvPr/>
        </p:nvGrpSpPr>
        <p:grpSpPr>
          <a:xfrm>
            <a:off x="494091" y="2908343"/>
            <a:ext cx="1455803" cy="1121068"/>
            <a:chOff x="491242" y="2967882"/>
            <a:chExt cx="1479103" cy="1144019"/>
          </a:xfrm>
        </p:grpSpPr>
        <p:grpSp>
          <p:nvGrpSpPr>
            <p:cNvPr id="9" name="Group 25"/>
            <p:cNvGrpSpPr/>
            <p:nvPr/>
          </p:nvGrpSpPr>
          <p:grpSpPr>
            <a:xfrm>
              <a:off x="491242" y="2967882"/>
              <a:ext cx="1479103" cy="654090"/>
              <a:chOff x="764014" y="1537046"/>
              <a:chExt cx="1544637" cy="654090"/>
            </a:xfrm>
          </p:grpSpPr>
          <p:sp>
            <p:nvSpPr>
              <p:cNvPr id="11" name="Text Placeholder 3"/>
              <p:cNvSpPr txBox="1"/>
              <p:nvPr/>
            </p:nvSpPr>
            <p:spPr>
              <a:xfrm>
                <a:off x="1079319"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459,769K</a:t>
                </a:r>
              </a:p>
            </p:txBody>
          </p:sp>
          <p:sp>
            <p:nvSpPr>
              <p:cNvPr id="1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单击此处添加副标题或详细文本描述</a:t>
                </a:r>
              </a:p>
            </p:txBody>
          </p:sp>
        </p:grpSp>
        <p:sp>
          <p:nvSpPr>
            <p:cNvPr id="10" name="Oval 74"/>
            <p:cNvSpPr/>
            <p:nvPr/>
          </p:nvSpPr>
          <p:spPr>
            <a:xfrm>
              <a:off x="1094395" y="3839104"/>
              <a:ext cx="272797" cy="2727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80"/>
          <p:cNvGrpSpPr/>
          <p:nvPr/>
        </p:nvGrpSpPr>
        <p:grpSpPr>
          <a:xfrm>
            <a:off x="2093554" y="2908343"/>
            <a:ext cx="1455803" cy="1121068"/>
            <a:chOff x="2116305" y="2967882"/>
            <a:chExt cx="1479103" cy="1144019"/>
          </a:xfrm>
        </p:grpSpPr>
        <p:grpSp>
          <p:nvGrpSpPr>
            <p:cNvPr id="14" name="Group 25"/>
            <p:cNvGrpSpPr/>
            <p:nvPr/>
          </p:nvGrpSpPr>
          <p:grpSpPr>
            <a:xfrm>
              <a:off x="2116305" y="2967882"/>
              <a:ext cx="1479103" cy="654090"/>
              <a:chOff x="764014" y="1537046"/>
              <a:chExt cx="1544637" cy="654090"/>
            </a:xfrm>
          </p:grpSpPr>
          <p:sp>
            <p:nvSpPr>
              <p:cNvPr id="16"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459,769K</a:t>
                </a:r>
              </a:p>
            </p:txBody>
          </p:sp>
          <p:sp>
            <p:nvSpPr>
              <p:cNvPr id="17"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单击此处添加副标题或详细文本描述</a:t>
                </a:r>
              </a:p>
            </p:txBody>
          </p:sp>
        </p:grpSp>
        <p:sp>
          <p:nvSpPr>
            <p:cNvPr id="15" name="Oval 75"/>
            <p:cNvSpPr/>
            <p:nvPr/>
          </p:nvSpPr>
          <p:spPr>
            <a:xfrm>
              <a:off x="2719458" y="3839104"/>
              <a:ext cx="272797" cy="2727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81"/>
          <p:cNvGrpSpPr/>
          <p:nvPr/>
        </p:nvGrpSpPr>
        <p:grpSpPr>
          <a:xfrm>
            <a:off x="3693017" y="2908343"/>
            <a:ext cx="1455803" cy="1121068"/>
            <a:chOff x="3741368" y="2967882"/>
            <a:chExt cx="1479103" cy="1144019"/>
          </a:xfrm>
        </p:grpSpPr>
        <p:grpSp>
          <p:nvGrpSpPr>
            <p:cNvPr id="19" name="Group 25"/>
            <p:cNvGrpSpPr/>
            <p:nvPr/>
          </p:nvGrpSpPr>
          <p:grpSpPr>
            <a:xfrm>
              <a:off x="3741368" y="2967882"/>
              <a:ext cx="1479103" cy="654090"/>
              <a:chOff x="764014" y="1537046"/>
              <a:chExt cx="1544637" cy="654090"/>
            </a:xfrm>
          </p:grpSpPr>
          <p:sp>
            <p:nvSpPr>
              <p:cNvPr id="21"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459,769K</a:t>
                </a:r>
              </a:p>
            </p:txBody>
          </p:sp>
          <p:sp>
            <p:nvSpPr>
              <p:cNvPr id="2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单击此处添加副标题或详细文本描述</a:t>
                </a:r>
              </a:p>
            </p:txBody>
          </p:sp>
        </p:grpSp>
        <p:sp>
          <p:nvSpPr>
            <p:cNvPr id="20" name="Oval 76"/>
            <p:cNvSpPr/>
            <p:nvPr/>
          </p:nvSpPr>
          <p:spPr>
            <a:xfrm>
              <a:off x="4344521" y="3839104"/>
              <a:ext cx="272797" cy="2727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82"/>
          <p:cNvGrpSpPr/>
          <p:nvPr/>
        </p:nvGrpSpPr>
        <p:grpSpPr>
          <a:xfrm>
            <a:off x="5292480" y="2908343"/>
            <a:ext cx="1455803" cy="1121068"/>
            <a:chOff x="5366431" y="2967882"/>
            <a:chExt cx="1479103" cy="1144019"/>
          </a:xfrm>
        </p:grpSpPr>
        <p:grpSp>
          <p:nvGrpSpPr>
            <p:cNvPr id="24" name="Group 25"/>
            <p:cNvGrpSpPr/>
            <p:nvPr/>
          </p:nvGrpSpPr>
          <p:grpSpPr>
            <a:xfrm>
              <a:off x="5366431" y="2967882"/>
              <a:ext cx="1479103" cy="654090"/>
              <a:chOff x="764014" y="1537046"/>
              <a:chExt cx="1544637" cy="654090"/>
            </a:xfrm>
          </p:grpSpPr>
          <p:sp>
            <p:nvSpPr>
              <p:cNvPr id="26"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459,769K</a:t>
                </a:r>
              </a:p>
            </p:txBody>
          </p:sp>
          <p:sp>
            <p:nvSpPr>
              <p:cNvPr id="27"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单击此处添加副标题或详细文本描述</a:t>
                </a:r>
              </a:p>
            </p:txBody>
          </p:sp>
        </p:grpSp>
        <p:sp>
          <p:nvSpPr>
            <p:cNvPr id="25" name="Oval 77"/>
            <p:cNvSpPr/>
            <p:nvPr/>
          </p:nvSpPr>
          <p:spPr>
            <a:xfrm>
              <a:off x="5969584" y="3839104"/>
              <a:ext cx="272797" cy="2727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83"/>
          <p:cNvGrpSpPr/>
          <p:nvPr/>
        </p:nvGrpSpPr>
        <p:grpSpPr>
          <a:xfrm>
            <a:off x="6891944" y="2908343"/>
            <a:ext cx="1455803" cy="1121068"/>
            <a:chOff x="6991494" y="2967882"/>
            <a:chExt cx="1479103" cy="1144019"/>
          </a:xfrm>
        </p:grpSpPr>
        <p:grpSp>
          <p:nvGrpSpPr>
            <p:cNvPr id="29" name="Group 25"/>
            <p:cNvGrpSpPr/>
            <p:nvPr/>
          </p:nvGrpSpPr>
          <p:grpSpPr>
            <a:xfrm>
              <a:off x="6991494" y="2967882"/>
              <a:ext cx="1479103" cy="654090"/>
              <a:chOff x="764014" y="1537046"/>
              <a:chExt cx="1544637" cy="654090"/>
            </a:xfrm>
          </p:grpSpPr>
          <p:sp>
            <p:nvSpPr>
              <p:cNvPr id="31" name="Text Placeholder 3"/>
              <p:cNvSpPr txBox="1"/>
              <p:nvPr/>
            </p:nvSpPr>
            <p:spPr>
              <a:xfrm>
                <a:off x="1012480" y="1537046"/>
                <a:ext cx="1047705" cy="28267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459,769K</a:t>
                </a:r>
              </a:p>
            </p:txBody>
          </p:sp>
          <p:sp>
            <p:nvSpPr>
              <p:cNvPr id="32" name="Text Placeholder 3"/>
              <p:cNvSpPr txBox="1"/>
              <p:nvPr/>
            </p:nvSpPr>
            <p:spPr>
              <a:xfrm>
                <a:off x="764014" y="1877058"/>
                <a:ext cx="1544637" cy="31407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单击此处添加副标题或详细文本描述</a:t>
                </a:r>
              </a:p>
            </p:txBody>
          </p:sp>
        </p:grpSp>
        <p:sp>
          <p:nvSpPr>
            <p:cNvPr id="30" name="Oval 78"/>
            <p:cNvSpPr/>
            <p:nvPr/>
          </p:nvSpPr>
          <p:spPr>
            <a:xfrm>
              <a:off x="7594647" y="3839104"/>
              <a:ext cx="272797" cy="27279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Freeform 143"/>
          <p:cNvSpPr>
            <a:spLocks noEditPoints="1"/>
          </p:cNvSpPr>
          <p:nvPr/>
        </p:nvSpPr>
        <p:spPr bwMode="auto">
          <a:xfrm>
            <a:off x="1901210" y="1916783"/>
            <a:ext cx="299913" cy="275028"/>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2"/>
          <p:cNvSpPr>
            <a:spLocks noEditPoints="1"/>
          </p:cNvSpPr>
          <p:nvPr/>
        </p:nvSpPr>
        <p:spPr bwMode="auto">
          <a:xfrm>
            <a:off x="3007229" y="1904995"/>
            <a:ext cx="282813" cy="286814"/>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4295788" y="1791545"/>
            <a:ext cx="429677" cy="400265"/>
            <a:chOff x="6661150" y="233363"/>
            <a:chExt cx="320675" cy="300038"/>
          </a:xfrm>
          <a:solidFill>
            <a:schemeClr val="bg1"/>
          </a:solidFill>
        </p:grpSpPr>
        <p:sp>
          <p:nvSpPr>
            <p:cNvPr id="3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Freeform 140"/>
          <p:cNvSpPr>
            <a:spLocks noEditPoints="1"/>
          </p:cNvSpPr>
          <p:nvPr/>
        </p:nvSpPr>
        <p:spPr bwMode="auto">
          <a:xfrm>
            <a:off x="5702949" y="1898209"/>
            <a:ext cx="294892" cy="29360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89846" tIns="44923" rIns="89846" bIns="44923"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1" name="组合 40"/>
          <p:cNvGrpSpPr/>
          <p:nvPr/>
        </p:nvGrpSpPr>
        <p:grpSpPr>
          <a:xfrm>
            <a:off x="6822679" y="1939047"/>
            <a:ext cx="260452" cy="252763"/>
            <a:chOff x="8175625" y="987426"/>
            <a:chExt cx="314325" cy="306388"/>
          </a:xfrm>
          <a:solidFill>
            <a:schemeClr val="bg1"/>
          </a:solidFill>
        </p:grpSpPr>
        <p:sp>
          <p:nvSpPr>
            <p:cNvPr id="42"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00" fill="hold"/>
                                        <p:tgtEl>
                                          <p:spTgt spid="41"/>
                                        </p:tgtEl>
                                        <p:attrNameLst>
                                          <p:attrName>ppt_w</p:attrName>
                                        </p:attrNameLst>
                                      </p:cBhvr>
                                      <p:tavLst>
                                        <p:tav tm="0">
                                          <p:val>
                                            <p:fltVal val="0"/>
                                          </p:val>
                                        </p:tav>
                                        <p:tav tm="100000">
                                          <p:val>
                                            <p:strVal val="#ppt_w"/>
                                          </p:val>
                                        </p:tav>
                                      </p:tavLst>
                                    </p:anim>
                                    <p:anim calcmode="lin" valueType="num">
                                      <p:cBhvr>
                                        <p:cTn id="82"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3" grpId="0" animBg="1"/>
      <p:bldP spid="34"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1"/>
          <p:cNvSpPr>
            <a:spLocks noChangeArrowheads="1"/>
          </p:cNvSpPr>
          <p:nvPr/>
        </p:nvSpPr>
        <p:spPr bwMode="auto">
          <a:xfrm rot="-1800000">
            <a:off x="2580792" y="1681272"/>
            <a:ext cx="864952" cy="3832738"/>
          </a:xfrm>
          <a:custGeom>
            <a:avLst/>
            <a:gdLst>
              <a:gd name="T0" fmla="*/ 1171575 w 1170373"/>
              <a:gd name="T1" fmla="*/ 675778 h 5214450"/>
              <a:gd name="T2" fmla="*/ 0 w 1170373"/>
              <a:gd name="T3" fmla="*/ 0 h 5214450"/>
              <a:gd name="T4" fmla="*/ 0 w 1170373"/>
              <a:gd name="T5" fmla="*/ 4539159 h 5214450"/>
              <a:gd name="T6" fmla="*/ 1171575 w 1170373"/>
              <a:gd name="T7" fmla="*/ 5214937 h 5214450"/>
              <a:gd name="T8" fmla="*/ 0 60000 65536"/>
              <a:gd name="T9" fmla="*/ 0 60000 65536"/>
              <a:gd name="T10" fmla="*/ 0 60000 65536"/>
              <a:gd name="T11" fmla="*/ 0 60000 65536"/>
              <a:gd name="T12" fmla="*/ 0 w 1170373"/>
              <a:gd name="T13" fmla="*/ 0 h 5214450"/>
              <a:gd name="T14" fmla="*/ 1170373 w 1170373"/>
              <a:gd name="T15" fmla="*/ 5214450 h 5214450"/>
            </a:gdLst>
            <a:ahLst/>
            <a:cxnLst>
              <a:cxn ang="T8">
                <a:pos x="T0" y="T1"/>
              </a:cxn>
              <a:cxn ang="T9">
                <a:pos x="T2" y="T3"/>
              </a:cxn>
              <a:cxn ang="T10">
                <a:pos x="T4" y="T5"/>
              </a:cxn>
              <a:cxn ang="T11">
                <a:pos x="T6" y="T7"/>
              </a:cxn>
            </a:cxnLst>
            <a:rect l="T12" t="T13" r="T14" b="T15"/>
            <a:pathLst>
              <a:path w="1170373" h="5214450">
                <a:moveTo>
                  <a:pt x="1170373" y="675715"/>
                </a:moveTo>
                <a:lnTo>
                  <a:pt x="0" y="0"/>
                </a:lnTo>
                <a:lnTo>
                  <a:pt x="0" y="4538735"/>
                </a:lnTo>
                <a:lnTo>
                  <a:pt x="1170373" y="5214450"/>
                </a:lnTo>
                <a:lnTo>
                  <a:pt x="1170373" y="675715"/>
                </a:lnTo>
                <a:close/>
              </a:path>
            </a:pathLst>
          </a:custGeom>
          <a:solidFill>
            <a:srgbClr val="3F3E40"/>
          </a:solidFill>
          <a:ln>
            <a:noFill/>
          </a:ln>
          <a:extLst>
            <a:ext uri="{91240B29-F687-4F45-9708-019B960494DF}">
              <a14:hiddenLine xmlns:a14="http://schemas.microsoft.com/office/drawing/2010/main" w="12700">
                <a:solidFill>
                  <a:srgbClr val="42719B"/>
                </a:solidFill>
                <a:bevel/>
              </a14:hiddenLine>
            </a:ext>
          </a:extLst>
        </p:spPr>
        <p:txBody>
          <a:bodyPr lIns="67391" tIns="33696" rIns="67391" bIns="33696" anchor="ctr"/>
          <a:lstStyle/>
          <a:p>
            <a:endParaRPr lang="zh-CN" altLang="en-US">
              <a:ea typeface="微软雅黑" panose="020B0503020204020204" pitchFamily="34" charset="-122"/>
              <a:sym typeface="Arial" panose="020B0604020202020204" pitchFamily="34" charset="0"/>
            </a:endParaRPr>
          </a:p>
        </p:txBody>
      </p:sp>
      <p:sp>
        <p:nvSpPr>
          <p:cNvPr id="3" name="任意多边形 25"/>
          <p:cNvSpPr>
            <a:spLocks noChangeArrowheads="1"/>
          </p:cNvSpPr>
          <p:nvPr/>
        </p:nvSpPr>
        <p:spPr bwMode="auto">
          <a:xfrm rot="1800000" flipH="1">
            <a:off x="896597" y="1681272"/>
            <a:ext cx="863779" cy="3832738"/>
          </a:xfrm>
          <a:custGeom>
            <a:avLst/>
            <a:gdLst>
              <a:gd name="T0" fmla="*/ 1169987 w 1170373"/>
              <a:gd name="T1" fmla="*/ 675778 h 5214450"/>
              <a:gd name="T2" fmla="*/ 0 w 1170373"/>
              <a:gd name="T3" fmla="*/ 0 h 5214450"/>
              <a:gd name="T4" fmla="*/ 0 w 1170373"/>
              <a:gd name="T5" fmla="*/ 4539159 h 5214450"/>
              <a:gd name="T6" fmla="*/ 1169987 w 1170373"/>
              <a:gd name="T7" fmla="*/ 5214937 h 5214450"/>
              <a:gd name="T8" fmla="*/ 0 60000 65536"/>
              <a:gd name="T9" fmla="*/ 0 60000 65536"/>
              <a:gd name="T10" fmla="*/ 0 60000 65536"/>
              <a:gd name="T11" fmla="*/ 0 60000 65536"/>
              <a:gd name="T12" fmla="*/ 0 w 1170373"/>
              <a:gd name="T13" fmla="*/ 0 h 5214450"/>
              <a:gd name="T14" fmla="*/ 1170373 w 1170373"/>
              <a:gd name="T15" fmla="*/ 5214450 h 5214450"/>
            </a:gdLst>
            <a:ahLst/>
            <a:cxnLst>
              <a:cxn ang="T8">
                <a:pos x="T0" y="T1"/>
              </a:cxn>
              <a:cxn ang="T9">
                <a:pos x="T2" y="T3"/>
              </a:cxn>
              <a:cxn ang="T10">
                <a:pos x="T4" y="T5"/>
              </a:cxn>
              <a:cxn ang="T11">
                <a:pos x="T6" y="T7"/>
              </a:cxn>
            </a:cxnLst>
            <a:rect l="T12" t="T13" r="T14" b="T15"/>
            <a:pathLst>
              <a:path w="1170373" h="5214450">
                <a:moveTo>
                  <a:pt x="1170373" y="675715"/>
                </a:moveTo>
                <a:lnTo>
                  <a:pt x="0" y="0"/>
                </a:lnTo>
                <a:lnTo>
                  <a:pt x="0" y="4538735"/>
                </a:lnTo>
                <a:lnTo>
                  <a:pt x="1170373" y="5214450"/>
                </a:lnTo>
                <a:lnTo>
                  <a:pt x="1170373" y="675715"/>
                </a:lnTo>
                <a:close/>
              </a:path>
            </a:pathLst>
          </a:custGeom>
          <a:solidFill>
            <a:schemeClr val="tx1">
              <a:lumMod val="85000"/>
              <a:lumOff val="15000"/>
            </a:schemeClr>
          </a:solidFill>
          <a:ln>
            <a:noFill/>
          </a:ln>
        </p:spPr>
        <p:txBody>
          <a:bodyPr lIns="67391" tIns="33696" rIns="67391" bIns="33696" anchor="ctr"/>
          <a:lstStyle/>
          <a:p>
            <a:endParaRPr lang="zh-CN" altLang="en-US">
              <a:ea typeface="微软雅黑" panose="020B0503020204020204" pitchFamily="34" charset="-122"/>
              <a:sym typeface="Arial" panose="020B0604020202020204" pitchFamily="34" charset="0"/>
            </a:endParaRPr>
          </a:p>
        </p:txBody>
      </p:sp>
      <p:pic>
        <p:nvPicPr>
          <p:cNvPr id="4" name="图片 38"/>
          <p:cNvPicPr>
            <a:picLocks noChangeAspect="1" noChangeArrowheads="1"/>
          </p:cNvPicPr>
          <p:nvPr/>
        </p:nvPicPr>
        <p:blipFill>
          <a:blip r:embed="rId3">
            <a:extLst>
              <a:ext uri="{28A0092B-C50C-407E-A947-70E740481C1C}">
                <a14:useLocalDpi xmlns:a14="http://schemas.microsoft.com/office/drawing/2010/main" val="0"/>
              </a:ext>
            </a:extLst>
          </a:blip>
          <a:srcRect l="10245" t="3702" r="10960" b="15459"/>
          <a:stretch>
            <a:fillRect/>
          </a:stretch>
        </p:blipFill>
        <p:spPr bwMode="auto">
          <a:xfrm>
            <a:off x="1453307" y="1213409"/>
            <a:ext cx="1474403" cy="291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39"/>
          <p:cNvSpPr>
            <a:spLocks noChangeArrowheads="1"/>
          </p:cNvSpPr>
          <p:nvPr/>
        </p:nvSpPr>
        <p:spPr bwMode="auto">
          <a:xfrm>
            <a:off x="1612702" y="1683605"/>
            <a:ext cx="1182570" cy="2052294"/>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6" name="文本框 40"/>
          <p:cNvSpPr>
            <a:spLocks noChangeArrowheads="1"/>
          </p:cNvSpPr>
          <p:nvPr/>
        </p:nvSpPr>
        <p:spPr bwMode="auto">
          <a:xfrm>
            <a:off x="4500562" y="1665410"/>
            <a:ext cx="3872314" cy="254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dirty="0">
                <a:solidFill>
                  <a:schemeClr val="tx1">
                    <a:lumMod val="65000"/>
                    <a:lumOff val="35000"/>
                  </a:schemeClr>
                </a:solidFill>
                <a:ea typeface="微软雅黑" panose="020B0503020204020204" pitchFamily="34" charset="-122"/>
                <a:sym typeface="Arial" panose="020B0604020202020204" pitchFamily="34" charset="0"/>
              </a:rPr>
              <a:t>MORE  THEN  TEMPLATE</a:t>
            </a:r>
            <a:endParaRPr lang="zh-CN" altLang="en-US" b="1" dirty="0">
              <a:solidFill>
                <a:schemeClr val="tx1">
                  <a:lumMod val="65000"/>
                  <a:lumOff val="35000"/>
                </a:schemeClr>
              </a:solidFill>
              <a:ea typeface="微软雅黑" panose="020B0503020204020204" pitchFamily="34" charset="-122"/>
              <a:sym typeface="Arial" panose="020B0604020202020204" pitchFamily="34" charset="0"/>
            </a:endParaRPr>
          </a:p>
          <a:p>
            <a:endParaRPr lang="zh-CN" altLang="en-US" sz="900" b="1"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Click here to add  you to the  center of the  narrative</a:t>
            </a:r>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thought  Click here to add  you to the  center of the </a:t>
            </a: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narrative thought </a:t>
            </a:r>
            <a:r>
              <a:rPr lang="en-US" altLang="zh-CN" sz="1000" dirty="0">
                <a:solidFill>
                  <a:schemeClr val="tx1">
                    <a:lumMod val="65000"/>
                    <a:lumOff val="35000"/>
                  </a:schemeClr>
                </a:solidFill>
                <a:ea typeface="微软雅黑" panose="020B0503020204020204" pitchFamily="34" charset="-122"/>
                <a:sym typeface="Arial" panose="020B0604020202020204" pitchFamily="34" charset="0"/>
              </a:rPr>
              <a:t>Click here to add  you to the  center of the  </a:t>
            </a:r>
            <a:endParaRPr lang="zh-CN" altLang="en-US" sz="10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000" dirty="0">
                <a:solidFill>
                  <a:schemeClr val="tx1">
                    <a:lumMod val="65000"/>
                    <a:lumOff val="35000"/>
                  </a:schemeClr>
                </a:solidFill>
                <a:ea typeface="微软雅黑" panose="020B0503020204020204" pitchFamily="34" charset="-122"/>
                <a:sym typeface="Arial" panose="020B0604020202020204" pitchFamily="34" charset="0"/>
              </a:rPr>
              <a:t>narrative thought</a:t>
            </a:r>
          </a:p>
          <a:p>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Click here to add  you to the  center of the  narrative</a:t>
            </a:r>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thought  Click here to add  you to the  center of the </a:t>
            </a:r>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200" dirty="0">
                <a:solidFill>
                  <a:schemeClr val="tx1">
                    <a:lumMod val="65000"/>
                    <a:lumOff val="35000"/>
                  </a:schemeClr>
                </a:solidFill>
                <a:ea typeface="微软雅黑" panose="020B0503020204020204" pitchFamily="34" charset="-122"/>
                <a:sym typeface="Arial" panose="020B0604020202020204" pitchFamily="34" charset="0"/>
              </a:rPr>
              <a:t>narrative thought </a:t>
            </a:r>
            <a:r>
              <a:rPr lang="en-US" altLang="zh-CN" sz="1000" dirty="0">
                <a:solidFill>
                  <a:schemeClr val="tx1">
                    <a:lumMod val="65000"/>
                    <a:lumOff val="35000"/>
                  </a:schemeClr>
                </a:solidFill>
                <a:ea typeface="微软雅黑" panose="020B0503020204020204" pitchFamily="34" charset="-122"/>
                <a:sym typeface="Arial" panose="020B0604020202020204" pitchFamily="34" charset="0"/>
              </a:rPr>
              <a:t>Click here to add  you to the  center of the  </a:t>
            </a:r>
            <a:endParaRPr lang="zh-CN" altLang="en-US" sz="1000" dirty="0">
              <a:solidFill>
                <a:schemeClr val="tx1">
                  <a:lumMod val="65000"/>
                  <a:lumOff val="35000"/>
                </a:schemeClr>
              </a:solidFill>
              <a:ea typeface="微软雅黑" panose="020B0503020204020204" pitchFamily="34" charset="-122"/>
              <a:sym typeface="Arial" panose="020B0604020202020204" pitchFamily="34" charset="0"/>
            </a:endParaRPr>
          </a:p>
          <a:p>
            <a:r>
              <a:rPr lang="en-US" altLang="zh-CN" sz="1000" dirty="0">
                <a:solidFill>
                  <a:schemeClr val="tx1">
                    <a:lumMod val="65000"/>
                    <a:lumOff val="35000"/>
                  </a:schemeClr>
                </a:solidFill>
                <a:ea typeface="微软雅黑" panose="020B0503020204020204" pitchFamily="34" charset="-122"/>
                <a:sym typeface="Arial" panose="020B0604020202020204" pitchFamily="34" charset="0"/>
              </a:rPr>
              <a:t>narrative thought</a:t>
            </a:r>
            <a:endParaRPr lang="zh-CN" altLang="en-US" sz="1000" dirty="0">
              <a:solidFill>
                <a:schemeClr val="tx1">
                  <a:lumMod val="65000"/>
                  <a:lumOff val="35000"/>
                </a:schemeClr>
              </a:solidFill>
              <a:ea typeface="微软雅黑" panose="020B0503020204020204" pitchFamily="34" charset="-122"/>
              <a:sym typeface="Arial" panose="020B0604020202020204" pitchFamily="34" charset="0"/>
            </a:endParaRPr>
          </a:p>
          <a:p>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a:p>
            <a:endParaRPr lang="zh-CN" altLang="en-US" sz="1200" dirty="0">
              <a:solidFill>
                <a:schemeClr val="tx1">
                  <a:lumMod val="65000"/>
                  <a:lumOff val="35000"/>
                </a:schemeClr>
              </a:solidFill>
              <a:ea typeface="微软雅黑" panose="020B0503020204020204" pitchFamily="34" charset="-122"/>
              <a:sym typeface="Arial" panose="020B0604020202020204" pitchFamily="34" charset="0"/>
            </a:endParaRPr>
          </a:p>
        </p:txBody>
      </p:sp>
      <p:sp>
        <p:nvSpPr>
          <p:cNvPr id="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2950057" y="791964"/>
            <a:ext cx="4217707" cy="724956"/>
          </a:xfrm>
          <a:prstGeom prst="rect">
            <a:avLst/>
          </a:prstGeom>
          <a:solidFill>
            <a:srgbClr val="E2E9E9"/>
          </a:solidFill>
          <a:ln w="3175" cap="flat" cmpd="sng" algn="ctr">
            <a:solidFill>
              <a:srgbClr val="EAEAEA"/>
            </a:solidFill>
            <a:prstDash val="solid"/>
          </a:ln>
          <a:effectLst/>
        </p:spPr>
        <p:txBody>
          <a:bodyPr lIns="132665" tIns="44929" rIns="89858" bIns="44929" anchor="ctr"/>
          <a:lstStyle/>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深色1"/>
          <p:cNvSpPr/>
          <p:nvPr/>
        </p:nvSpPr>
        <p:spPr>
          <a:xfrm>
            <a:off x="1816819" y="791965"/>
            <a:ext cx="1052037" cy="966460"/>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chemeClr val="tx1">
              <a:lumMod val="75000"/>
              <a:lumOff val="25000"/>
            </a:schemeClr>
          </a:solidFill>
          <a:ln w="25400" cap="flat" cmpd="sng" algn="ctr">
            <a:noFill/>
            <a:prstDash val="solid"/>
          </a:ln>
          <a:effectLst/>
        </p:spPr>
        <p:txBody>
          <a:bodyPr lIns="89858" tIns="44929" rIns="89858" bIns="238796" anchor="ctr"/>
          <a:lstStyle/>
          <a:p>
            <a:pPr algn="ctr">
              <a:lnSpc>
                <a:spcPct val="120000"/>
              </a:lnSpc>
              <a:defRPr/>
            </a:pPr>
            <a:r>
              <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2"/>
          <p:cNvSpPr/>
          <p:nvPr/>
        </p:nvSpPr>
        <p:spPr>
          <a:xfrm>
            <a:off x="2950055" y="1639393"/>
            <a:ext cx="4235288" cy="723666"/>
          </a:xfrm>
          <a:prstGeom prst="rect">
            <a:avLst/>
          </a:prstGeom>
          <a:solidFill>
            <a:srgbClr val="E2E9E9"/>
          </a:solidFill>
          <a:ln w="3175" cap="flat" cmpd="sng" algn="ctr">
            <a:solidFill>
              <a:srgbClr val="EAEAEA"/>
            </a:solidFill>
            <a:prstDash val="solid"/>
          </a:ln>
          <a:effectLst/>
        </p:spPr>
        <p:txBody>
          <a:bodyPr lIns="132665" tIns="44929" rIns="89858" bIns="44929" anchor="ctr"/>
          <a:lstStyle/>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深色2"/>
          <p:cNvSpPr/>
          <p:nvPr/>
        </p:nvSpPr>
        <p:spPr>
          <a:xfrm>
            <a:off x="1816819" y="1638061"/>
            <a:ext cx="1052037" cy="966460"/>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lumMod val="75000"/>
              <a:lumOff val="25000"/>
            </a:schemeClr>
          </a:solidFill>
          <a:ln w="25400" cap="flat" cmpd="sng" algn="ctr">
            <a:noFill/>
            <a:prstDash val="solid"/>
          </a:ln>
          <a:effectLst/>
        </p:spPr>
        <p:txBody>
          <a:bodyPr lIns="89858" tIns="44929" rIns="89858" bIns="44929" anchor="ctr"/>
          <a:lstStyle/>
          <a:p>
            <a:pPr algn="ctr">
              <a:lnSpc>
                <a:spcPct val="120000"/>
              </a:lnSpc>
              <a:defRPr/>
            </a:pPr>
            <a:r>
              <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3"/>
          <p:cNvSpPr/>
          <p:nvPr/>
        </p:nvSpPr>
        <p:spPr>
          <a:xfrm>
            <a:off x="2936670" y="2484158"/>
            <a:ext cx="4248673" cy="719516"/>
          </a:xfrm>
          <a:prstGeom prst="rect">
            <a:avLst/>
          </a:prstGeom>
          <a:solidFill>
            <a:srgbClr val="E2E9E9"/>
          </a:solidFill>
          <a:ln w="3175" cap="flat" cmpd="sng" algn="ctr">
            <a:solidFill>
              <a:srgbClr val="EAEAEA"/>
            </a:solidFill>
            <a:prstDash val="solid"/>
          </a:ln>
          <a:effectLst/>
        </p:spPr>
        <p:txBody>
          <a:bodyPr lIns="132665" tIns="44929" rIns="89858" bIns="44929" anchor="ctr"/>
          <a:lstStyle/>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深色3"/>
          <p:cNvSpPr/>
          <p:nvPr/>
        </p:nvSpPr>
        <p:spPr>
          <a:xfrm>
            <a:off x="1816819" y="2493450"/>
            <a:ext cx="1052037" cy="966461"/>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lumMod val="75000"/>
              <a:lumOff val="25000"/>
            </a:schemeClr>
          </a:solidFill>
          <a:ln w="25400" cap="flat" cmpd="sng" algn="ctr">
            <a:noFill/>
            <a:prstDash val="solid"/>
          </a:ln>
          <a:effectLst/>
        </p:spPr>
        <p:txBody>
          <a:bodyPr lIns="89858" tIns="44929" rIns="89858" bIns="44929" anchor="ctr"/>
          <a:lstStyle/>
          <a:p>
            <a:pPr algn="ctr">
              <a:lnSpc>
                <a:spcPct val="120000"/>
              </a:lnSpc>
              <a:defRPr/>
            </a:pPr>
            <a:r>
              <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4"/>
          <p:cNvSpPr/>
          <p:nvPr/>
        </p:nvSpPr>
        <p:spPr>
          <a:xfrm>
            <a:off x="2936670" y="3319648"/>
            <a:ext cx="4248673" cy="719516"/>
          </a:xfrm>
          <a:prstGeom prst="rect">
            <a:avLst/>
          </a:prstGeom>
          <a:solidFill>
            <a:srgbClr val="E2E9E9"/>
          </a:solidFill>
          <a:ln w="3175" cap="flat" cmpd="sng" algn="ctr">
            <a:solidFill>
              <a:srgbClr val="EAEAEA"/>
            </a:solidFill>
            <a:prstDash val="solid"/>
          </a:ln>
          <a:effectLst/>
        </p:spPr>
        <p:txBody>
          <a:bodyPr lIns="132665" tIns="44929" rIns="89858" bIns="44929" anchor="ctr"/>
          <a:lstStyle/>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6365" indent="-12636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深色4"/>
          <p:cNvSpPr/>
          <p:nvPr/>
        </p:nvSpPr>
        <p:spPr>
          <a:xfrm>
            <a:off x="1816819" y="3353895"/>
            <a:ext cx="1052037" cy="966461"/>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chemeClr val="tx1">
              <a:lumMod val="75000"/>
              <a:lumOff val="25000"/>
            </a:schemeClr>
          </a:solidFill>
          <a:ln w="25400" cap="flat" cmpd="sng" algn="ctr">
            <a:noFill/>
            <a:prstDash val="solid"/>
          </a:ln>
          <a:effectLst/>
        </p:spPr>
        <p:txBody>
          <a:bodyPr lIns="0" tIns="44929" rIns="0" bIns="44929" anchor="ctr"/>
          <a:lstStyle/>
          <a:p>
            <a:pPr algn="ctr">
              <a:lnSpc>
                <a:spcPct val="120000"/>
              </a:lnSpc>
              <a:spcBef>
                <a:spcPts val="440"/>
              </a:spcBef>
              <a:spcAft>
                <a:spcPts val="440"/>
              </a:spcAft>
              <a:defRPr/>
            </a:pPr>
            <a:r>
              <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10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952">
        <p15:prstTrans prst="airplane"/>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21"/>
          <p:cNvSpPr>
            <a:spLocks noChangeShapeType="1"/>
          </p:cNvSpPr>
          <p:nvPr/>
        </p:nvSpPr>
        <p:spPr bwMode="auto">
          <a:xfrm flipH="1">
            <a:off x="2314706" y="2910939"/>
            <a:ext cx="363327" cy="344188"/>
          </a:xfrm>
          <a:prstGeom prst="line">
            <a:avLst/>
          </a:prstGeom>
          <a:noFill/>
          <a:ln w="12700">
            <a:solidFill>
              <a:srgbClr val="3F3F3F"/>
            </a:solidFill>
            <a:bevel/>
          </a:ln>
          <a:extLst>
            <a:ext uri="{909E8E84-426E-40DD-AFC4-6F175D3DCCD1}">
              <a14:hiddenFill xmlns:a14="http://schemas.microsoft.com/office/drawing/2010/main">
                <a:noFill/>
              </a14:hiddenFill>
            </a:ext>
          </a:extLst>
        </p:spPr>
        <p:txBody>
          <a:bodyPr lIns="67391" tIns="33696" rIns="67391" bIns="33696"/>
          <a:lstStyle/>
          <a:p>
            <a:endParaRPr lang="zh-CN" altLang="en-US">
              <a:ea typeface="微软雅黑" panose="020B0503020204020204" pitchFamily="34" charset="-122"/>
              <a:sym typeface="Arial" panose="020B0604020202020204" pitchFamily="34" charset="0"/>
            </a:endParaRPr>
          </a:p>
        </p:txBody>
      </p:sp>
      <p:sp>
        <p:nvSpPr>
          <p:cNvPr id="3" name="直接连接符 25"/>
          <p:cNvSpPr>
            <a:spLocks noChangeShapeType="1"/>
          </p:cNvSpPr>
          <p:nvPr/>
        </p:nvSpPr>
        <p:spPr bwMode="auto">
          <a:xfrm>
            <a:off x="4249713" y="2817600"/>
            <a:ext cx="445368" cy="239181"/>
          </a:xfrm>
          <a:prstGeom prst="line">
            <a:avLst/>
          </a:prstGeom>
          <a:noFill/>
          <a:ln w="12700">
            <a:solidFill>
              <a:srgbClr val="3F3F3F"/>
            </a:solidFill>
            <a:bevel/>
          </a:ln>
          <a:extLst>
            <a:ext uri="{909E8E84-426E-40DD-AFC4-6F175D3DCCD1}">
              <a14:hiddenFill xmlns:a14="http://schemas.microsoft.com/office/drawing/2010/main">
                <a:noFill/>
              </a14:hiddenFill>
            </a:ext>
          </a:extLst>
        </p:spPr>
        <p:txBody>
          <a:bodyPr lIns="67391" tIns="33696" rIns="67391" bIns="33696"/>
          <a:lstStyle/>
          <a:p>
            <a:endParaRPr lang="zh-CN" altLang="en-US">
              <a:ea typeface="微软雅黑" panose="020B0503020204020204" pitchFamily="34" charset="-122"/>
              <a:sym typeface="Arial" panose="020B0604020202020204" pitchFamily="34" charset="0"/>
            </a:endParaRPr>
          </a:p>
        </p:txBody>
      </p:sp>
      <p:sp>
        <p:nvSpPr>
          <p:cNvPr id="4" name="直接连接符 27"/>
          <p:cNvSpPr>
            <a:spLocks noChangeShapeType="1"/>
          </p:cNvSpPr>
          <p:nvPr/>
        </p:nvSpPr>
        <p:spPr bwMode="auto">
          <a:xfrm flipV="1">
            <a:off x="5801469" y="3138453"/>
            <a:ext cx="514518" cy="823718"/>
          </a:xfrm>
          <a:prstGeom prst="line">
            <a:avLst/>
          </a:prstGeom>
          <a:noFill/>
          <a:ln w="12700">
            <a:solidFill>
              <a:srgbClr val="3F3F3F"/>
            </a:solidFill>
            <a:bevel/>
          </a:ln>
          <a:extLst>
            <a:ext uri="{909E8E84-426E-40DD-AFC4-6F175D3DCCD1}">
              <a14:hiddenFill xmlns:a14="http://schemas.microsoft.com/office/drawing/2010/main">
                <a:noFill/>
              </a14:hiddenFill>
            </a:ext>
          </a:extLst>
        </p:spPr>
        <p:txBody>
          <a:bodyPr lIns="67391" tIns="33696" rIns="67391" bIns="33696"/>
          <a:lstStyle/>
          <a:p>
            <a:endParaRPr lang="zh-CN" altLang="en-US">
              <a:ea typeface="微软雅黑" panose="020B0503020204020204" pitchFamily="34" charset="-122"/>
              <a:sym typeface="Arial" panose="020B0604020202020204" pitchFamily="34" charset="0"/>
            </a:endParaRPr>
          </a:p>
        </p:txBody>
      </p:sp>
      <p:sp>
        <p:nvSpPr>
          <p:cNvPr id="5" name="椭圆 28"/>
          <p:cNvSpPr>
            <a:spLocks noChangeArrowheads="1"/>
          </p:cNvSpPr>
          <p:nvPr/>
        </p:nvSpPr>
        <p:spPr bwMode="auto">
          <a:xfrm>
            <a:off x="2674516" y="1614692"/>
            <a:ext cx="1591605" cy="1583265"/>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6" name="椭圆 29"/>
          <p:cNvSpPr>
            <a:spLocks noChangeArrowheads="1"/>
          </p:cNvSpPr>
          <p:nvPr/>
        </p:nvSpPr>
        <p:spPr bwMode="auto">
          <a:xfrm>
            <a:off x="6300750" y="2234231"/>
            <a:ext cx="1016143" cy="1011562"/>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7" name="椭圆 30"/>
          <p:cNvSpPr>
            <a:spLocks noChangeAspect="1" noChangeArrowheads="1"/>
          </p:cNvSpPr>
          <p:nvPr/>
        </p:nvSpPr>
        <p:spPr bwMode="auto">
          <a:xfrm>
            <a:off x="2206879" y="3199124"/>
            <a:ext cx="186351" cy="184345"/>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8" name="椭圆 31"/>
          <p:cNvSpPr>
            <a:spLocks noChangeAspect="1" noChangeArrowheads="1"/>
          </p:cNvSpPr>
          <p:nvPr/>
        </p:nvSpPr>
        <p:spPr bwMode="auto">
          <a:xfrm>
            <a:off x="1658373" y="4176851"/>
            <a:ext cx="186351" cy="185512"/>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9" name="椭圆 33"/>
          <p:cNvSpPr>
            <a:spLocks noChangeAspect="1" noChangeArrowheads="1"/>
          </p:cNvSpPr>
          <p:nvPr/>
        </p:nvSpPr>
        <p:spPr bwMode="auto">
          <a:xfrm>
            <a:off x="2651076" y="2752263"/>
            <a:ext cx="185179" cy="185511"/>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0" name="椭圆 34"/>
          <p:cNvSpPr>
            <a:spLocks noChangeAspect="1" noChangeArrowheads="1"/>
          </p:cNvSpPr>
          <p:nvPr/>
        </p:nvSpPr>
        <p:spPr bwMode="auto">
          <a:xfrm>
            <a:off x="4138371" y="2725428"/>
            <a:ext cx="186351" cy="185512"/>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1" name="椭圆 35"/>
          <p:cNvSpPr>
            <a:spLocks noChangeAspect="1" noChangeArrowheads="1"/>
          </p:cNvSpPr>
          <p:nvPr/>
        </p:nvSpPr>
        <p:spPr bwMode="auto">
          <a:xfrm>
            <a:off x="4666952" y="3031113"/>
            <a:ext cx="186352" cy="184345"/>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2" name="椭圆 36"/>
          <p:cNvSpPr>
            <a:spLocks noChangeAspect="1" noChangeArrowheads="1"/>
          </p:cNvSpPr>
          <p:nvPr/>
        </p:nvSpPr>
        <p:spPr bwMode="auto">
          <a:xfrm>
            <a:off x="5697159" y="3801161"/>
            <a:ext cx="186351" cy="185512"/>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3" name="椭圆 37"/>
          <p:cNvSpPr>
            <a:spLocks noChangeAspect="1" noChangeArrowheads="1"/>
          </p:cNvSpPr>
          <p:nvPr/>
        </p:nvSpPr>
        <p:spPr bwMode="auto">
          <a:xfrm>
            <a:off x="6276138" y="3004278"/>
            <a:ext cx="186351" cy="185511"/>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4" name="椭圆 38"/>
          <p:cNvSpPr>
            <a:spLocks noChangeAspect="1" noChangeArrowheads="1"/>
          </p:cNvSpPr>
          <p:nvPr/>
        </p:nvSpPr>
        <p:spPr bwMode="auto">
          <a:xfrm>
            <a:off x="7224303" y="2405741"/>
            <a:ext cx="186352" cy="185512"/>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5" name="椭圆 39"/>
          <p:cNvSpPr>
            <a:spLocks noChangeArrowheads="1"/>
          </p:cNvSpPr>
          <p:nvPr/>
        </p:nvSpPr>
        <p:spPr bwMode="auto">
          <a:xfrm>
            <a:off x="4617727" y="2910939"/>
            <a:ext cx="1264612" cy="1258911"/>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sp>
        <p:nvSpPr>
          <p:cNvPr id="16" name="椭圆 40"/>
          <p:cNvSpPr>
            <a:spLocks noChangeArrowheads="1"/>
          </p:cNvSpPr>
          <p:nvPr/>
        </p:nvSpPr>
        <p:spPr bwMode="auto">
          <a:xfrm>
            <a:off x="1438033" y="3199124"/>
            <a:ext cx="1105216" cy="1100235"/>
          </a:xfrm>
          <a:prstGeom prst="ellipse">
            <a:avLst/>
          </a:prstGeom>
          <a:solidFill>
            <a:schemeClr val="tx1">
              <a:lumMod val="75000"/>
              <a:lumOff val="25000"/>
            </a:schemeClr>
          </a:solidFill>
          <a:ln>
            <a:noFill/>
          </a:ln>
        </p:spPr>
        <p:txBody>
          <a:bodyPr lIns="67391" tIns="33696" rIns="67391" bIns="33696"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endParaRPr lang="zh-CN" altLang="en-US" sz="1300">
              <a:solidFill>
                <a:srgbClr val="FFFFFF"/>
              </a:solidFill>
              <a:ea typeface="微软雅黑" panose="020B0503020204020204" pitchFamily="34" charset="-122"/>
              <a:sym typeface="Arial" panose="020B0604020202020204" pitchFamily="34" charset="0"/>
            </a:endParaRPr>
          </a:p>
        </p:txBody>
      </p:sp>
      <p:grpSp>
        <p:nvGrpSpPr>
          <p:cNvPr id="17" name="组合 41"/>
          <p:cNvGrpSpPr/>
          <p:nvPr/>
        </p:nvGrpSpPr>
        <p:grpSpPr bwMode="auto">
          <a:xfrm>
            <a:off x="5037311" y="3332132"/>
            <a:ext cx="424272" cy="417693"/>
            <a:chOff x="0" y="0"/>
            <a:chExt cx="453105" cy="448433"/>
          </a:xfrm>
        </p:grpSpPr>
        <p:sp>
          <p:nvSpPr>
            <p:cNvPr id="18"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19"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20" name="组合 44"/>
          <p:cNvGrpSpPr/>
          <p:nvPr/>
        </p:nvGrpSpPr>
        <p:grpSpPr bwMode="auto">
          <a:xfrm>
            <a:off x="3262870" y="2138558"/>
            <a:ext cx="496937" cy="532033"/>
            <a:chOff x="0" y="0"/>
            <a:chExt cx="466184" cy="501686"/>
          </a:xfrm>
        </p:grpSpPr>
        <p:sp>
          <p:nvSpPr>
            <p:cNvPr id="21"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2" name="Rectangle 155"/>
            <p:cNvSpPr>
              <a:spLocks noChangeArrowheads="1"/>
            </p:cNvSpPr>
            <p:nvPr/>
          </p:nvSpPr>
          <p:spPr bwMode="auto">
            <a:xfrm>
              <a:off x="160689" y="419472"/>
              <a:ext cx="9342" cy="32698"/>
            </a:xfrm>
            <a:prstGeom prst="rect">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微软雅黑" panose="020B0503020204020204" pitchFamily="34" charset="-122"/>
                <a:sym typeface="Arial" panose="020B0604020202020204" pitchFamily="34" charset="0"/>
              </a:endParaRPr>
            </a:p>
          </p:txBody>
        </p:sp>
        <p:sp>
          <p:nvSpPr>
            <p:cNvPr id="23"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4"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25"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26" name="组合 50"/>
          <p:cNvGrpSpPr/>
          <p:nvPr/>
        </p:nvGrpSpPr>
        <p:grpSpPr bwMode="auto">
          <a:xfrm>
            <a:off x="1800188" y="3564313"/>
            <a:ext cx="380907" cy="364023"/>
            <a:chOff x="0" y="0"/>
            <a:chExt cx="490600" cy="471805"/>
          </a:xfrm>
        </p:grpSpPr>
        <p:sp>
          <p:nvSpPr>
            <p:cNvPr id="27" name="Oval 131"/>
            <p:cNvSpPr>
              <a:spLocks noChangeArrowheads="1"/>
            </p:cNvSpPr>
            <p:nvPr/>
          </p:nvSpPr>
          <p:spPr bwMode="auto">
            <a:xfrm>
              <a:off x="134915" y="0"/>
              <a:ext cx="220770" cy="22359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微软雅黑" panose="020B0503020204020204" pitchFamily="34" charset="-122"/>
                <a:sym typeface="Arial" panose="020B0604020202020204" pitchFamily="34" charset="0"/>
              </a:endParaRPr>
            </a:p>
          </p:txBody>
        </p:sp>
        <p:sp>
          <p:nvSpPr>
            <p:cNvPr id="28" name="Freeform 134"/>
            <p:cNvSpPr>
              <a:spLocks noChangeArrowheads="1"/>
            </p:cNvSpPr>
            <p:nvPr/>
          </p:nvSpPr>
          <p:spPr bwMode="auto">
            <a:xfrm>
              <a:off x="0" y="258467"/>
              <a:ext cx="490600" cy="213338"/>
            </a:xfrm>
            <a:custGeom>
              <a:avLst/>
              <a:gdLst>
                <a:gd name="T0" fmla="*/ 85855 w 200"/>
                <a:gd name="T1" fmla="*/ 213338 h 87"/>
                <a:gd name="T2" fmla="*/ 85855 w 200"/>
                <a:gd name="T3" fmla="*/ 176556 h 87"/>
                <a:gd name="T4" fmla="*/ 112838 w 200"/>
                <a:gd name="T5" fmla="*/ 176556 h 87"/>
                <a:gd name="T6" fmla="*/ 112838 w 200"/>
                <a:gd name="T7" fmla="*/ 213338 h 87"/>
                <a:gd name="T8" fmla="*/ 380215 w 200"/>
                <a:gd name="T9" fmla="*/ 213338 h 87"/>
                <a:gd name="T10" fmla="*/ 380215 w 200"/>
                <a:gd name="T11" fmla="*/ 176556 h 87"/>
                <a:gd name="T12" fmla="*/ 407198 w 200"/>
                <a:gd name="T13" fmla="*/ 176556 h 87"/>
                <a:gd name="T14" fmla="*/ 407198 w 200"/>
                <a:gd name="T15" fmla="*/ 213338 h 87"/>
                <a:gd name="T16" fmla="*/ 488147 w 200"/>
                <a:gd name="T17" fmla="*/ 213338 h 87"/>
                <a:gd name="T18" fmla="*/ 490600 w 200"/>
                <a:gd name="T19" fmla="*/ 105443 h 87"/>
                <a:gd name="T20" fmla="*/ 382668 w 200"/>
                <a:gd name="T21" fmla="*/ 0 h 87"/>
                <a:gd name="T22" fmla="*/ 382668 w 200"/>
                <a:gd name="T23" fmla="*/ 0 h 87"/>
                <a:gd name="T24" fmla="*/ 382668 w 200"/>
                <a:gd name="T25" fmla="*/ 0 h 87"/>
                <a:gd name="T26" fmla="*/ 343420 w 200"/>
                <a:gd name="T27" fmla="*/ 0 h 87"/>
                <a:gd name="T28" fmla="*/ 245300 w 200"/>
                <a:gd name="T29" fmla="*/ 196173 h 87"/>
                <a:gd name="T30" fmla="*/ 147180 w 200"/>
                <a:gd name="T31" fmla="*/ 0 h 87"/>
                <a:gd name="T32" fmla="*/ 110385 w 200"/>
                <a:gd name="T33" fmla="*/ 0 h 87"/>
                <a:gd name="T34" fmla="*/ 110385 w 200"/>
                <a:gd name="T35" fmla="*/ 0 h 87"/>
                <a:gd name="T36" fmla="*/ 107932 w 200"/>
                <a:gd name="T37" fmla="*/ 0 h 87"/>
                <a:gd name="T38" fmla="*/ 2453 w 200"/>
                <a:gd name="T39" fmla="*/ 105443 h 87"/>
                <a:gd name="T40" fmla="*/ 0 w 200"/>
                <a:gd name="T41" fmla="*/ 213338 h 87"/>
                <a:gd name="T42" fmla="*/ 85855 w 200"/>
                <a:gd name="T43" fmla="*/ 213338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grpSp>
      <p:grpSp>
        <p:nvGrpSpPr>
          <p:cNvPr id="29" name="组合 53"/>
          <p:cNvGrpSpPr/>
          <p:nvPr/>
        </p:nvGrpSpPr>
        <p:grpSpPr bwMode="auto">
          <a:xfrm>
            <a:off x="6653529" y="2531749"/>
            <a:ext cx="345746" cy="388524"/>
            <a:chOff x="0" y="0"/>
            <a:chExt cx="406393" cy="459645"/>
          </a:xfrm>
        </p:grpSpPr>
        <p:sp>
          <p:nvSpPr>
            <p:cNvPr id="30"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31"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ea typeface="微软雅黑" panose="020B0503020204020204" pitchFamily="34" charset="-122"/>
                <a:sym typeface="Arial" panose="020B0604020202020204" pitchFamily="34" charset="0"/>
              </a:endParaRPr>
            </a:p>
          </p:txBody>
        </p:sp>
        <p:sp>
          <p:nvSpPr>
            <p:cNvPr id="32" name="Oval 150"/>
            <p:cNvSpPr>
              <a:spLocks noChangeArrowheads="1"/>
            </p:cNvSpPr>
            <p:nvPr/>
          </p:nvSpPr>
          <p:spPr bwMode="auto">
            <a:xfrm>
              <a:off x="97160" y="326983"/>
              <a:ext cx="37370" cy="37370"/>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endParaRPr lang="zh-CN" altLang="en-US" sz="1300">
                <a:solidFill>
                  <a:srgbClr val="000000"/>
                </a:solidFill>
                <a:ea typeface="微软雅黑" panose="020B0503020204020204" pitchFamily="34" charset="-122"/>
                <a:sym typeface="Arial" panose="020B0604020202020204" pitchFamily="34" charset="0"/>
              </a:endParaRPr>
            </a:p>
          </p:txBody>
        </p:sp>
      </p:grpSp>
      <p:sp>
        <p:nvSpPr>
          <p:cNvPr id="33" name="文本框 57"/>
          <p:cNvSpPr>
            <a:spLocks noChangeArrowheads="1"/>
          </p:cNvSpPr>
          <p:nvPr/>
        </p:nvSpPr>
        <p:spPr bwMode="auto">
          <a:xfrm>
            <a:off x="2427220" y="1007988"/>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a:solidFill>
                  <a:schemeClr val="bg1"/>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CONTNET   TITLE   HERE</a:t>
            </a:r>
            <a:endParaRPr lang="en-US" altLang="zh-CN" sz="8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endParaRPr lang="en-US" altLang="zh-CN" sz="1000">
              <a:solidFill>
                <a:srgbClr val="000000"/>
              </a:solidFill>
              <a:ea typeface="微软雅黑" panose="020B0503020204020204" pitchFamily="34" charset="-122"/>
              <a:sym typeface="Arial" panose="020B0604020202020204" pitchFamily="34" charset="0"/>
            </a:endParaRPr>
          </a:p>
        </p:txBody>
      </p:sp>
      <p:sp>
        <p:nvSpPr>
          <p:cNvPr id="34" name="文本框 58"/>
          <p:cNvSpPr>
            <a:spLocks noChangeArrowheads="1"/>
          </p:cNvSpPr>
          <p:nvPr/>
        </p:nvSpPr>
        <p:spPr bwMode="auto">
          <a:xfrm>
            <a:off x="396106" y="2542250"/>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a:solidFill>
                  <a:schemeClr val="bg1"/>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CONTNET   TITLE   HERE</a:t>
            </a:r>
            <a:endParaRPr lang="en-US" altLang="zh-CN" sz="8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endParaRPr lang="en-US" altLang="zh-CN" sz="1000">
              <a:solidFill>
                <a:srgbClr val="000000"/>
              </a:solidFill>
              <a:ea typeface="微软雅黑" panose="020B0503020204020204" pitchFamily="34" charset="-122"/>
              <a:sym typeface="Arial" panose="020B0604020202020204" pitchFamily="34" charset="0"/>
            </a:endParaRPr>
          </a:p>
        </p:txBody>
      </p:sp>
      <p:sp>
        <p:nvSpPr>
          <p:cNvPr id="35" name="文本框 59"/>
          <p:cNvSpPr>
            <a:spLocks noChangeArrowheads="1"/>
          </p:cNvSpPr>
          <p:nvPr/>
        </p:nvSpPr>
        <p:spPr bwMode="auto">
          <a:xfrm>
            <a:off x="4327066" y="4176851"/>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a:solidFill>
                  <a:schemeClr val="bg1"/>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CONTNET   TITLE   HERE</a:t>
            </a:r>
            <a:endParaRPr lang="en-US" altLang="zh-CN" sz="8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endParaRPr lang="en-US" altLang="zh-CN" sz="1000">
              <a:solidFill>
                <a:srgbClr val="000000"/>
              </a:solidFill>
              <a:ea typeface="微软雅黑" panose="020B0503020204020204" pitchFamily="34" charset="-122"/>
              <a:sym typeface="Arial" panose="020B0604020202020204" pitchFamily="34" charset="0"/>
            </a:endParaRPr>
          </a:p>
        </p:txBody>
      </p:sp>
      <p:sp>
        <p:nvSpPr>
          <p:cNvPr id="36" name="文本框 60"/>
          <p:cNvSpPr>
            <a:spLocks noChangeArrowheads="1"/>
          </p:cNvSpPr>
          <p:nvPr/>
        </p:nvSpPr>
        <p:spPr bwMode="auto">
          <a:xfrm>
            <a:off x="6645325" y="3259794"/>
            <a:ext cx="2114204" cy="68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r>
              <a:rPr lang="en-US" altLang="zh-CN" b="1">
                <a:solidFill>
                  <a:schemeClr val="bg1"/>
                </a:solidFill>
                <a:ea typeface="微软雅黑" panose="020B0503020204020204" pitchFamily="34" charset="-122"/>
                <a:sym typeface="Arial" panose="020B0604020202020204" pitchFamily="34" charset="0"/>
              </a:rPr>
              <a:t>   </a:t>
            </a:r>
            <a:r>
              <a:rPr lang="en-US" altLang="zh-CN" sz="1000" b="1">
                <a:solidFill>
                  <a:srgbClr val="000000"/>
                </a:solidFill>
                <a:ea typeface="微软雅黑" panose="020B0503020204020204" pitchFamily="34" charset="-122"/>
                <a:sym typeface="Arial" panose="020B0604020202020204" pitchFamily="34" charset="0"/>
              </a:rPr>
              <a:t>CONTNET   TITLE   HERE</a:t>
            </a:r>
            <a:endParaRPr lang="en-US" altLang="zh-CN" sz="800" b="1">
              <a:solidFill>
                <a:srgbClr val="000000"/>
              </a:solidFill>
              <a:ea typeface="微软雅黑" panose="020B0503020204020204" pitchFamily="34" charset="-122"/>
              <a:sym typeface="Arial" panose="020B0604020202020204" pitchFamily="34" charset="0"/>
            </a:endParaRPr>
          </a:p>
          <a:p>
            <a:r>
              <a:rPr lang="en-US" altLang="zh-CN" sz="800">
                <a:solidFill>
                  <a:srgbClr val="000000"/>
                </a:solidFill>
                <a:ea typeface="微软雅黑" panose="020B0503020204020204" pitchFamily="34" charset="-122"/>
                <a:sym typeface="Arial" panose="020B0604020202020204" pitchFamily="34" charset="0"/>
              </a:rPr>
              <a:t>Click here to add  you to the  center of the  </a:t>
            </a:r>
          </a:p>
          <a:p>
            <a:r>
              <a:rPr lang="en-US" altLang="zh-CN" sz="800">
                <a:solidFill>
                  <a:srgbClr val="000000"/>
                </a:solidFill>
                <a:ea typeface="微软雅黑" panose="020B0503020204020204" pitchFamily="34" charset="-122"/>
                <a:sym typeface="Arial" panose="020B0604020202020204" pitchFamily="34" charset="0"/>
              </a:rPr>
              <a:t>narrative thought</a:t>
            </a:r>
            <a:endParaRPr lang="en-US" altLang="zh-CN" sz="1000">
              <a:solidFill>
                <a:srgbClr val="000000"/>
              </a:solidFill>
              <a:ea typeface="微软雅黑" panose="020B0503020204020204" pitchFamily="34" charset="-122"/>
              <a:sym typeface="Arial" panose="020B0604020202020204" pitchFamily="34" charset="0"/>
            </a:endParaRPr>
          </a:p>
        </p:txBody>
      </p:sp>
      <p:sp>
        <p:nvSpPr>
          <p:cNvPr id="37"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3"/>
          <p:cNvGrpSpPr/>
          <p:nvPr/>
        </p:nvGrpSpPr>
        <p:grpSpPr>
          <a:xfrm>
            <a:off x="158527" y="1667077"/>
            <a:ext cx="8847933" cy="1975777"/>
            <a:chOff x="-92647" y="1563638"/>
            <a:chExt cx="8988871" cy="2016226"/>
          </a:xfrm>
          <a:solidFill>
            <a:schemeClr val="bg1">
              <a:lumMod val="75000"/>
            </a:schemeClr>
          </a:solidFill>
        </p:grpSpPr>
        <p:sp>
          <p:nvSpPr>
            <p:cNvPr id="3" name="Yarım Çerçeve 10"/>
            <p:cNvSpPr/>
            <p:nvPr/>
          </p:nvSpPr>
          <p:spPr>
            <a:xfrm>
              <a:off x="5148064"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Yarım Çerçeve 10"/>
            <p:cNvSpPr/>
            <p:nvPr/>
          </p:nvSpPr>
          <p:spPr>
            <a:xfrm>
              <a:off x="1619672"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Yarım Çerçeve 10"/>
            <p:cNvSpPr/>
            <p:nvPr/>
          </p:nvSpPr>
          <p:spPr>
            <a:xfrm rot="16200000">
              <a:off x="3393677"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Yarım Çerçeve 10"/>
            <p:cNvSpPr/>
            <p:nvPr/>
          </p:nvSpPr>
          <p:spPr>
            <a:xfrm rot="16200000">
              <a:off x="-128651"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Yarım Çerçeve 10"/>
            <p:cNvSpPr/>
            <p:nvPr/>
          </p:nvSpPr>
          <p:spPr>
            <a:xfrm rot="16200000">
              <a:off x="6916004" y="1599644"/>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1" fmla="*/ 0 w 2016224"/>
                <a:gd name="connsiteY0-2" fmla="*/ 0 h 1944216"/>
                <a:gd name="connsiteX1-3" fmla="*/ 2016224 w 2016224"/>
                <a:gd name="connsiteY1-4" fmla="*/ 0 h 1944216"/>
                <a:gd name="connsiteX2-5" fmla="*/ 1344156 w 2016224"/>
                <a:gd name="connsiteY2-6" fmla="*/ 648066 h 1944216"/>
                <a:gd name="connsiteX3-7" fmla="*/ 305943 w 2016224"/>
                <a:gd name="connsiteY3-8" fmla="*/ 212637 h 1944216"/>
                <a:gd name="connsiteX4-9" fmla="*/ 648066 w 2016224"/>
                <a:gd name="connsiteY4-10" fmla="*/ 1319296 h 1944216"/>
                <a:gd name="connsiteX5-11" fmla="*/ 0 w 2016224"/>
                <a:gd name="connsiteY5-12" fmla="*/ 1944216 h 1944216"/>
                <a:gd name="connsiteX6-13" fmla="*/ 0 w 2016224"/>
                <a:gd name="connsiteY6-14" fmla="*/ 0 h 1944216"/>
                <a:gd name="connsiteX0-15" fmla="*/ 0 w 2016224"/>
                <a:gd name="connsiteY0-16" fmla="*/ 0 h 1944216"/>
                <a:gd name="connsiteX1-17" fmla="*/ 2016224 w 2016224"/>
                <a:gd name="connsiteY1-18" fmla="*/ 0 h 1944216"/>
                <a:gd name="connsiteX2-19" fmla="*/ 1344156 w 2016224"/>
                <a:gd name="connsiteY2-20" fmla="*/ 648066 h 1944216"/>
                <a:gd name="connsiteX3-21" fmla="*/ 305943 w 2016224"/>
                <a:gd name="connsiteY3-22" fmla="*/ 212637 h 1944216"/>
                <a:gd name="connsiteX4-23" fmla="*/ 324604 w 2016224"/>
                <a:gd name="connsiteY4-24" fmla="*/ 1928896 h 1944216"/>
                <a:gd name="connsiteX5-25" fmla="*/ 0 w 2016224"/>
                <a:gd name="connsiteY5-26" fmla="*/ 1944216 h 1944216"/>
                <a:gd name="connsiteX6-27" fmla="*/ 0 w 2016224"/>
                <a:gd name="connsiteY6-28" fmla="*/ 0 h 1944216"/>
                <a:gd name="connsiteX0-29" fmla="*/ 0 w 2016224"/>
                <a:gd name="connsiteY0-30" fmla="*/ 0 h 1944216"/>
                <a:gd name="connsiteX1-31" fmla="*/ 2016224 w 2016224"/>
                <a:gd name="connsiteY1-32" fmla="*/ 0 h 1944216"/>
                <a:gd name="connsiteX2-33" fmla="*/ 1984858 w 2016224"/>
                <a:gd name="connsiteY2-34" fmla="*/ 187756 h 1944216"/>
                <a:gd name="connsiteX3-35" fmla="*/ 305943 w 2016224"/>
                <a:gd name="connsiteY3-36" fmla="*/ 212637 h 1944216"/>
                <a:gd name="connsiteX4-37" fmla="*/ 324604 w 2016224"/>
                <a:gd name="connsiteY4-38" fmla="*/ 1928896 h 1944216"/>
                <a:gd name="connsiteX5-39" fmla="*/ 0 w 2016224"/>
                <a:gd name="connsiteY5-40" fmla="*/ 1944216 h 1944216"/>
                <a:gd name="connsiteX6-41" fmla="*/ 0 w 2016224"/>
                <a:gd name="connsiteY6-42" fmla="*/ 0 h 1944216"/>
                <a:gd name="connsiteX0-43" fmla="*/ 0 w 2016224"/>
                <a:gd name="connsiteY0-44" fmla="*/ 0 h 1944216"/>
                <a:gd name="connsiteX1-45" fmla="*/ 2016224 w 2016224"/>
                <a:gd name="connsiteY1-46" fmla="*/ 0 h 1944216"/>
                <a:gd name="connsiteX2-47" fmla="*/ 2009739 w 2016224"/>
                <a:gd name="connsiteY2-48" fmla="*/ 212637 h 1944216"/>
                <a:gd name="connsiteX3-49" fmla="*/ 305943 w 2016224"/>
                <a:gd name="connsiteY3-50" fmla="*/ 212637 h 1944216"/>
                <a:gd name="connsiteX4-51" fmla="*/ 324604 w 2016224"/>
                <a:gd name="connsiteY4-52" fmla="*/ 1928896 h 1944216"/>
                <a:gd name="connsiteX5-53" fmla="*/ 0 w 2016224"/>
                <a:gd name="connsiteY5-54" fmla="*/ 1944216 h 1944216"/>
                <a:gd name="connsiteX6-55" fmla="*/ 0 w 2016224"/>
                <a:gd name="connsiteY6-56" fmla="*/ 0 h 1944216"/>
                <a:gd name="connsiteX0-57" fmla="*/ 0 w 2040841"/>
                <a:gd name="connsiteY0-58" fmla="*/ 0 h 1944216"/>
                <a:gd name="connsiteX1-59" fmla="*/ 2016224 w 2040841"/>
                <a:gd name="connsiteY1-60" fmla="*/ 0 h 1944216"/>
                <a:gd name="connsiteX2-61" fmla="*/ 2040841 w 2040841"/>
                <a:gd name="connsiteY2-62" fmla="*/ 200196 h 1944216"/>
                <a:gd name="connsiteX3-63" fmla="*/ 305943 w 2040841"/>
                <a:gd name="connsiteY3-64" fmla="*/ 212637 h 1944216"/>
                <a:gd name="connsiteX4-65" fmla="*/ 324604 w 2040841"/>
                <a:gd name="connsiteY4-66" fmla="*/ 1928896 h 1944216"/>
                <a:gd name="connsiteX5-67" fmla="*/ 0 w 2040841"/>
                <a:gd name="connsiteY5-68" fmla="*/ 1944216 h 1944216"/>
                <a:gd name="connsiteX6-69" fmla="*/ 0 w 2040841"/>
                <a:gd name="connsiteY6-70" fmla="*/ 0 h 1944216"/>
                <a:gd name="connsiteX0-71" fmla="*/ 0 w 2016224"/>
                <a:gd name="connsiteY0-72" fmla="*/ 0 h 1944216"/>
                <a:gd name="connsiteX1-73" fmla="*/ 2016224 w 2016224"/>
                <a:gd name="connsiteY1-74" fmla="*/ 0 h 1944216"/>
                <a:gd name="connsiteX2-75" fmla="*/ 2015959 w 2016224"/>
                <a:gd name="connsiteY2-76" fmla="*/ 212637 h 1944216"/>
                <a:gd name="connsiteX3-77" fmla="*/ 305943 w 2016224"/>
                <a:gd name="connsiteY3-78" fmla="*/ 212637 h 1944216"/>
                <a:gd name="connsiteX4-79" fmla="*/ 324604 w 2016224"/>
                <a:gd name="connsiteY4-80" fmla="*/ 1928896 h 1944216"/>
                <a:gd name="connsiteX5-81" fmla="*/ 0 w 2016224"/>
                <a:gd name="connsiteY5-82" fmla="*/ 1944216 h 1944216"/>
                <a:gd name="connsiteX6-83" fmla="*/ 0 w 2016224"/>
                <a:gd name="connsiteY6-84" fmla="*/ 0 h 1944216"/>
                <a:gd name="connsiteX0-85" fmla="*/ 0 w 2016224"/>
                <a:gd name="connsiteY0-86" fmla="*/ 0 h 1944216"/>
                <a:gd name="connsiteX1-87" fmla="*/ 2016224 w 2016224"/>
                <a:gd name="connsiteY1-88" fmla="*/ 0 h 1944216"/>
                <a:gd name="connsiteX2-89" fmla="*/ 2015959 w 2016224"/>
                <a:gd name="connsiteY2-90" fmla="*/ 212637 h 1944216"/>
                <a:gd name="connsiteX3-91" fmla="*/ 305943 w 2016224"/>
                <a:gd name="connsiteY3-92" fmla="*/ 212637 h 1944216"/>
                <a:gd name="connsiteX4-93" fmla="*/ 281061 w 2016224"/>
                <a:gd name="connsiteY4-94" fmla="*/ 1941337 h 1944216"/>
                <a:gd name="connsiteX5-95" fmla="*/ 0 w 2016224"/>
                <a:gd name="connsiteY5-96" fmla="*/ 1944216 h 1944216"/>
                <a:gd name="connsiteX6-97" fmla="*/ 0 w 2016224"/>
                <a:gd name="connsiteY6-98" fmla="*/ 0 h 1944216"/>
                <a:gd name="connsiteX0-99" fmla="*/ 0 w 2016224"/>
                <a:gd name="connsiteY0-100" fmla="*/ 0 h 1944216"/>
                <a:gd name="connsiteX1-101" fmla="*/ 2016224 w 2016224"/>
                <a:gd name="connsiteY1-102" fmla="*/ 0 h 1944216"/>
                <a:gd name="connsiteX2-103" fmla="*/ 2015959 w 2016224"/>
                <a:gd name="connsiteY2-104" fmla="*/ 212637 h 1944216"/>
                <a:gd name="connsiteX3-105" fmla="*/ 305943 w 2016224"/>
                <a:gd name="connsiteY3-106" fmla="*/ 212637 h 1944216"/>
                <a:gd name="connsiteX4-107" fmla="*/ 312163 w 2016224"/>
                <a:gd name="connsiteY4-108" fmla="*/ 1922676 h 1944216"/>
                <a:gd name="connsiteX5-109" fmla="*/ 0 w 2016224"/>
                <a:gd name="connsiteY5-110" fmla="*/ 1944216 h 1944216"/>
                <a:gd name="connsiteX6-111" fmla="*/ 0 w 2016224"/>
                <a:gd name="connsiteY6-112" fmla="*/ 0 h 1944216"/>
                <a:gd name="connsiteX0-113" fmla="*/ 0 w 2016224"/>
                <a:gd name="connsiteY0-114" fmla="*/ 0 h 1953778"/>
                <a:gd name="connsiteX1-115" fmla="*/ 2016224 w 2016224"/>
                <a:gd name="connsiteY1-116" fmla="*/ 0 h 1953778"/>
                <a:gd name="connsiteX2-117" fmla="*/ 2015959 w 2016224"/>
                <a:gd name="connsiteY2-118" fmla="*/ 212637 h 1953778"/>
                <a:gd name="connsiteX3-119" fmla="*/ 305943 w 2016224"/>
                <a:gd name="connsiteY3-120" fmla="*/ 212637 h 1953778"/>
                <a:gd name="connsiteX4-121" fmla="*/ 312163 w 2016224"/>
                <a:gd name="connsiteY4-122" fmla="*/ 1953778 h 1953778"/>
                <a:gd name="connsiteX5-123" fmla="*/ 0 w 2016224"/>
                <a:gd name="connsiteY5-124" fmla="*/ 1944216 h 1953778"/>
                <a:gd name="connsiteX6-125" fmla="*/ 0 w 2016224"/>
                <a:gd name="connsiteY6-126" fmla="*/ 0 h 1953778"/>
                <a:gd name="connsiteX0-127" fmla="*/ 0 w 2016224"/>
                <a:gd name="connsiteY0-128" fmla="*/ 0 h 1944216"/>
                <a:gd name="connsiteX1-129" fmla="*/ 2016224 w 2016224"/>
                <a:gd name="connsiteY1-130" fmla="*/ 0 h 1944216"/>
                <a:gd name="connsiteX2-131" fmla="*/ 2015959 w 2016224"/>
                <a:gd name="connsiteY2-132" fmla="*/ 212637 h 1944216"/>
                <a:gd name="connsiteX3-133" fmla="*/ 305943 w 2016224"/>
                <a:gd name="connsiteY3-134" fmla="*/ 212637 h 1944216"/>
                <a:gd name="connsiteX4-135" fmla="*/ 305942 w 2016224"/>
                <a:gd name="connsiteY4-136" fmla="*/ 1935117 h 1944216"/>
                <a:gd name="connsiteX5-137" fmla="*/ 0 w 2016224"/>
                <a:gd name="connsiteY5-138" fmla="*/ 1944216 h 1944216"/>
                <a:gd name="connsiteX6-139" fmla="*/ 0 w 2016224"/>
                <a:gd name="connsiteY6-140" fmla="*/ 0 h 1944216"/>
                <a:gd name="connsiteX0-141" fmla="*/ 0 w 2016224"/>
                <a:gd name="connsiteY0-142" fmla="*/ 0 h 1944216"/>
                <a:gd name="connsiteX1-143" fmla="*/ 2016224 w 2016224"/>
                <a:gd name="connsiteY1-144" fmla="*/ 0 h 1944216"/>
                <a:gd name="connsiteX2-145" fmla="*/ 2015959 w 2016224"/>
                <a:gd name="connsiteY2-146" fmla="*/ 212637 h 1944216"/>
                <a:gd name="connsiteX3-147" fmla="*/ 225078 w 2016224"/>
                <a:gd name="connsiteY3-148" fmla="*/ 212637 h 1944216"/>
                <a:gd name="connsiteX4-149" fmla="*/ 305942 w 2016224"/>
                <a:gd name="connsiteY4-150" fmla="*/ 1935117 h 1944216"/>
                <a:gd name="connsiteX5-151" fmla="*/ 0 w 2016224"/>
                <a:gd name="connsiteY5-152" fmla="*/ 1944216 h 1944216"/>
                <a:gd name="connsiteX6-153" fmla="*/ 0 w 2016224"/>
                <a:gd name="connsiteY6-154" fmla="*/ 0 h 1944216"/>
                <a:gd name="connsiteX0-155" fmla="*/ 0 w 2016224"/>
                <a:gd name="connsiteY0-156" fmla="*/ 0 h 1944216"/>
                <a:gd name="connsiteX1-157" fmla="*/ 2016224 w 2016224"/>
                <a:gd name="connsiteY1-158" fmla="*/ 0 h 1944216"/>
                <a:gd name="connsiteX2-159" fmla="*/ 2015959 w 2016224"/>
                <a:gd name="connsiteY2-160" fmla="*/ 212637 h 1944216"/>
                <a:gd name="connsiteX3-161" fmla="*/ 225078 w 2016224"/>
                <a:gd name="connsiteY3-162" fmla="*/ 212637 h 1944216"/>
                <a:gd name="connsiteX4-163" fmla="*/ 225076 w 2016224"/>
                <a:gd name="connsiteY4-164" fmla="*/ 1941338 h 1944216"/>
                <a:gd name="connsiteX5-165" fmla="*/ 0 w 2016224"/>
                <a:gd name="connsiteY5-166" fmla="*/ 1944216 h 1944216"/>
                <a:gd name="connsiteX6-167" fmla="*/ 0 w 2016224"/>
                <a:gd name="connsiteY6-168" fmla="*/ 0 h 1944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60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8" name="Gözyaşı Damlası 15"/>
          <p:cNvSpPr/>
          <p:nvPr/>
        </p:nvSpPr>
        <p:spPr>
          <a:xfrm>
            <a:off x="762791" y="2085101"/>
            <a:ext cx="553826" cy="56450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AutoShape 29"/>
          <p:cNvSpPr/>
          <p:nvPr/>
        </p:nvSpPr>
        <p:spPr bwMode="auto">
          <a:xfrm>
            <a:off x="924073" y="2264424"/>
            <a:ext cx="231265" cy="2058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99814" tIns="99814" rIns="99814" bIns="99814" anchor="ctr"/>
          <a:lstStyle/>
          <a:p>
            <a:pPr algn="just" defTabSz="897890">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Gözyaşı Damlası 36"/>
          <p:cNvSpPr/>
          <p:nvPr/>
        </p:nvSpPr>
        <p:spPr>
          <a:xfrm>
            <a:off x="2559390" y="2051307"/>
            <a:ext cx="553826" cy="56450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Gözyaşı Damlası 40"/>
          <p:cNvSpPr/>
          <p:nvPr/>
        </p:nvSpPr>
        <p:spPr>
          <a:xfrm>
            <a:off x="4328380" y="2037251"/>
            <a:ext cx="553826" cy="56450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Gözyaşı Damlası 42"/>
          <p:cNvSpPr/>
          <p:nvPr/>
        </p:nvSpPr>
        <p:spPr>
          <a:xfrm>
            <a:off x="6176588" y="2051307"/>
            <a:ext cx="553826" cy="56450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Gözyaşı Damlası 44"/>
          <p:cNvSpPr/>
          <p:nvPr/>
        </p:nvSpPr>
        <p:spPr>
          <a:xfrm>
            <a:off x="7856771" y="2051307"/>
            <a:ext cx="553826" cy="564508"/>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rtlCol="0" anchor="ctr"/>
          <a:lstStyle/>
          <a:p>
            <a:pPr algn="just">
              <a:lnSpc>
                <a:spcPct val="120000"/>
              </a:lnSpc>
              <a:spcBef>
                <a:spcPts val="0"/>
              </a:spcBef>
              <a:spcAft>
                <a:spcPts val="0"/>
              </a:spcAft>
            </a:pPr>
            <a:endParaRPr lang="tr-TR"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AutoShape 115"/>
          <p:cNvSpPr/>
          <p:nvPr/>
        </p:nvSpPr>
        <p:spPr bwMode="auto">
          <a:xfrm>
            <a:off x="2740935" y="2227717"/>
            <a:ext cx="212637" cy="2116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99814" tIns="99814" rIns="99814" bIns="99814" anchor="ctr"/>
          <a:lstStyle/>
          <a:p>
            <a:pPr algn="just" defTabSz="897890">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Freeform 78"/>
          <p:cNvSpPr>
            <a:spLocks noEditPoints="1"/>
          </p:cNvSpPr>
          <p:nvPr/>
        </p:nvSpPr>
        <p:spPr bwMode="auto">
          <a:xfrm>
            <a:off x="4487308" y="2205040"/>
            <a:ext cx="235970" cy="228932"/>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179668" tIns="89834" rIns="179668" bIns="89834"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6" name="Group 55"/>
          <p:cNvGrpSpPr/>
          <p:nvPr/>
        </p:nvGrpSpPr>
        <p:grpSpPr>
          <a:xfrm>
            <a:off x="6349812" y="2226485"/>
            <a:ext cx="207378" cy="214153"/>
            <a:chOff x="998489" y="2241774"/>
            <a:chExt cx="256404" cy="239742"/>
          </a:xfrm>
          <a:solidFill>
            <a:schemeClr val="bg1"/>
          </a:solidFill>
        </p:grpSpPr>
        <p:sp>
          <p:nvSpPr>
            <p:cNvPr id="17"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Freeform 59"/>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Freeform 60"/>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Freeform 61"/>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Freeform 62"/>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Freeform 63"/>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Freeform 64"/>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Freeform 65"/>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5"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algn="just">
                <a:lnSpc>
                  <a:spcPct val="120000"/>
                </a:lnSpc>
                <a:spcBef>
                  <a:spcPts val="0"/>
                </a:spcBef>
                <a:spcAft>
                  <a:spcPts val="0"/>
                </a:spcAft>
              </a:pPr>
              <a:endParaRPr lang="id-ID" sz="6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6" name="AutoShape 66"/>
          <p:cNvSpPr/>
          <p:nvPr/>
        </p:nvSpPr>
        <p:spPr bwMode="auto">
          <a:xfrm>
            <a:off x="8002338" y="2207132"/>
            <a:ext cx="262693" cy="252859"/>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99814" tIns="99814" rIns="99814" bIns="99814" anchor="ctr"/>
          <a:lstStyle/>
          <a:p>
            <a:pPr algn="just" defTabSz="897890">
              <a:lnSpc>
                <a:spcPct val="120000"/>
              </a:lnSpc>
              <a:spcBef>
                <a:spcPts val="0"/>
              </a:spcBef>
              <a:spcAft>
                <a:spcPts val="0"/>
              </a:spcAft>
              <a:defRPr/>
            </a:pPr>
            <a:endParaRPr lang="es-ES" sz="600" dirty="0">
              <a:solidFill>
                <a:srgbClr val="44CEB9"/>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7" name="Metin kutusu 17"/>
          <p:cNvSpPr txBox="1"/>
          <p:nvPr/>
        </p:nvSpPr>
        <p:spPr>
          <a:xfrm>
            <a:off x="521052" y="2792716"/>
            <a:ext cx="1204943" cy="5077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Metin kutusu 60"/>
          <p:cNvSpPr txBox="1"/>
          <p:nvPr/>
        </p:nvSpPr>
        <p:spPr>
          <a:xfrm>
            <a:off x="2210837" y="2816952"/>
            <a:ext cx="1204943" cy="5077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Metin kutusu 61"/>
          <p:cNvSpPr txBox="1"/>
          <p:nvPr/>
        </p:nvSpPr>
        <p:spPr>
          <a:xfrm>
            <a:off x="4025238" y="2769547"/>
            <a:ext cx="1204943" cy="5077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Metin kutusu 62"/>
          <p:cNvSpPr txBox="1"/>
          <p:nvPr/>
        </p:nvSpPr>
        <p:spPr>
          <a:xfrm>
            <a:off x="5851030" y="2824593"/>
            <a:ext cx="1204943" cy="5077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Metin kutusu 63"/>
          <p:cNvSpPr txBox="1"/>
          <p:nvPr/>
        </p:nvSpPr>
        <p:spPr>
          <a:xfrm>
            <a:off x="7554644" y="2816952"/>
            <a:ext cx="1158081" cy="618520"/>
          </a:xfrm>
          <a:prstGeom prst="rect">
            <a:avLst/>
          </a:prstGeom>
          <a:noFill/>
        </p:spPr>
        <p:txBody>
          <a:bodyPr wrap="square" lIns="63898" tIns="31949" rIns="63898" bIns="31949" rtlCol="0">
            <a:spAutoFit/>
          </a:bodyPr>
          <a:lstStyle/>
          <a:p>
            <a:pPr algn="just">
              <a:lnSpc>
                <a:spcPct val="120000"/>
              </a:lnSpc>
              <a:spcBef>
                <a:spcPts val="0"/>
              </a:spcBef>
              <a:spcAft>
                <a:spcPts val="0"/>
              </a:spcAft>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Please replace text, click add relevant headline, modify the text content, also can copy your content to this directly.</a:t>
            </a:r>
            <a:endParaRPr lang="en-US" altLang="zh-CN" sz="600" b="1" dirty="0">
              <a:solidFill>
                <a:schemeClr val="bg1">
                  <a:lumMod val="6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Text Placeholder 3"/>
          <p:cNvSpPr txBox="1"/>
          <p:nvPr/>
        </p:nvSpPr>
        <p:spPr>
          <a:xfrm>
            <a:off x="3857426" y="231289"/>
            <a:ext cx="1384995"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18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Tm="12952">
        <p14:doors dir="vert"/>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90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42"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1000"/>
                                        <p:tgtEl>
                                          <p:spTgt spid="26"/>
                                        </p:tgtEl>
                                      </p:cBhvr>
                                    </p:animEffect>
                                    <p:anim calcmode="lin" valueType="num">
                                      <p:cBhvr>
                                        <p:cTn id="66" dur="1000" fill="hold"/>
                                        <p:tgtEl>
                                          <p:spTgt spid="26"/>
                                        </p:tgtEl>
                                        <p:attrNameLst>
                                          <p:attrName>ppt_x</p:attrName>
                                        </p:attrNameLst>
                                      </p:cBhvr>
                                      <p:tavLst>
                                        <p:tav tm="0">
                                          <p:val>
                                            <p:strVal val="#ppt_x"/>
                                          </p:val>
                                        </p:tav>
                                        <p:tav tm="100000">
                                          <p:val>
                                            <p:strVal val="#ppt_x"/>
                                          </p:val>
                                        </p:tav>
                                      </p:tavLst>
                                    </p:anim>
                                    <p:anim calcmode="lin" valueType="num">
                                      <p:cBhvr>
                                        <p:cTn id="67" dur="1000" fill="hold"/>
                                        <p:tgtEl>
                                          <p:spTgt spid="26"/>
                                        </p:tgtEl>
                                        <p:attrNameLst>
                                          <p:attrName>ppt_y</p:attrName>
                                        </p:attrNameLst>
                                      </p:cBhvr>
                                      <p:tavLst>
                                        <p:tav tm="0">
                                          <p:val>
                                            <p:strVal val="#ppt_y+.1"/>
                                          </p:val>
                                        </p:tav>
                                        <p:tav tm="100000">
                                          <p:val>
                                            <p:strVal val="#ppt_y"/>
                                          </p:val>
                                        </p:tav>
                                      </p:tavLst>
                                    </p:anim>
                                  </p:childTnLst>
                                </p:cTn>
                              </p:par>
                            </p:childTnLst>
                          </p:cTn>
                        </p:par>
                        <p:par>
                          <p:cTn id="68" fill="hold">
                            <p:stCondLst>
                              <p:cond delay="11000"/>
                            </p:stCondLst>
                            <p:childTnLst>
                              <p:par>
                                <p:cTn id="69" presetID="4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childTnLst>
                          </p:cTn>
                        </p:par>
                        <p:par>
                          <p:cTn id="74" fill="hold">
                            <p:stCondLst>
                              <p:cond delay="12000"/>
                            </p:stCondLst>
                            <p:childTnLst>
                              <p:par>
                                <p:cTn id="75" presetID="42"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par>
                          <p:cTn id="80" fill="hold">
                            <p:stCondLst>
                              <p:cond delay="13000"/>
                            </p:stCondLst>
                            <p:childTnLst>
                              <p:par>
                                <p:cTn id="81" presetID="42"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childTnLst>
                          </p:cTn>
                        </p:par>
                        <p:par>
                          <p:cTn id="86" fill="hold">
                            <p:stCondLst>
                              <p:cond delay="14000"/>
                            </p:stCondLst>
                            <p:childTnLst>
                              <p:par>
                                <p:cTn id="87" presetID="42"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childTnLst>
                          </p:cTn>
                        </p:par>
                        <p:par>
                          <p:cTn id="92" fill="hold">
                            <p:stCondLst>
                              <p:cond delay="15000"/>
                            </p:stCondLst>
                            <p:childTnLst>
                              <p:par>
                                <p:cTn id="93" presetID="42" presetClass="entr" presetSubtype="0"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26" grpId="0" animBg="1"/>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32410" y="1584052"/>
            <a:ext cx="2736304" cy="1080120"/>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11526" y="1804696"/>
            <a:ext cx="2378074" cy="643452"/>
          </a:xfrm>
          <a:prstGeom prst="rect">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anose="02010609060101010101" pitchFamily="2" charset="-122"/>
                <a:ea typeface="黑体" panose="02010609060101010101" pitchFamily="2" charset="-122"/>
              </a:rPr>
              <a:t>第二部分</a:t>
            </a:r>
          </a:p>
        </p:txBody>
      </p:sp>
      <p:sp>
        <p:nvSpPr>
          <p:cNvPr id="6" name="Text Placeholder 3"/>
          <p:cNvSpPr txBox="1"/>
          <p:nvPr/>
        </p:nvSpPr>
        <p:spPr>
          <a:xfrm>
            <a:off x="3098725" y="2758246"/>
            <a:ext cx="2769989" cy="55399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单击添加标题</a:t>
            </a:r>
            <a:endParaRPr lang="en-US" sz="3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12952">
        <p14:pan dir="u"/>
      </p:transition>
    </mc:Choice>
    <mc:Fallback xmlns="">
      <p:transition spd="slow" advTm="129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2500"/>
                            </p:stCondLst>
                            <p:childTnLst>
                              <p:par>
                                <p:cTn id="13" presetID="19"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0" fill="hold"/>
                                        <p:tgtEl>
                                          <p:spTgt spid="6"/>
                                        </p:tgtEl>
                                        <p:attrNameLst>
                                          <p:attrName>ppt_w</p:attrName>
                                        </p:attrNameLst>
                                      </p:cBhvr>
                                      <p:tavLst>
                                        <p:tav tm="0" fmla="#ppt_w*sin(2.5*pi*$)">
                                          <p:val>
                                            <p:fltVal val="0"/>
                                          </p:val>
                                        </p:tav>
                                        <p:tav tm="100000">
                                          <p:val>
                                            <p:fltVal val="1"/>
                                          </p:val>
                                        </p:tav>
                                      </p:tavLst>
                                    </p:anim>
                                    <p:anim calcmode="lin" valueType="num">
                                      <p:cBhvr>
                                        <p:cTn id="16"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4|0.6|0.4|0.3|0.4|0.3|0.2|0.2|0.2|0.2|0.2|0.2|0.2"/>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2262</Words>
  <Application>Microsoft Office PowerPoint</Application>
  <PresentationFormat>自定义</PresentationFormat>
  <Paragraphs>276</Paragraphs>
  <Slides>26</Slides>
  <Notes>26</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黑体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Arthas</dc:creator>
  <cp:lastModifiedBy>Arthas</cp:lastModifiedBy>
  <cp:revision>2</cp:revision>
  <dcterms:created xsi:type="dcterms:W3CDTF">2017-06-13T06:47:13Z</dcterms:created>
  <dcterms:modified xsi:type="dcterms:W3CDTF">2019-05-27T03:26:22Z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