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33"/>
  </p:handoutMasterIdLst>
  <p:sldIdLst>
    <p:sldId id="256" r:id="rId2"/>
    <p:sldId id="258" r:id="rId3"/>
    <p:sldId id="259" r:id="rId4"/>
    <p:sldId id="257" r:id="rId5"/>
    <p:sldId id="260" r:id="rId6"/>
    <p:sldId id="262" r:id="rId7"/>
    <p:sldId id="261" r:id="rId8"/>
    <p:sldId id="264" r:id="rId9"/>
    <p:sldId id="266" r:id="rId10"/>
    <p:sldId id="267" r:id="rId11"/>
    <p:sldId id="268" r:id="rId12"/>
    <p:sldId id="270" r:id="rId13"/>
    <p:sldId id="272"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9" r:id="rId29"/>
    <p:sldId id="288" r:id="rId30"/>
    <p:sldId id="29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03" d="100"/>
          <a:sy n="103" d="100"/>
        </p:scale>
        <p:origin x="144" y="72"/>
      </p:cViewPr>
      <p:guideLst>
        <p:guide orient="horz" pos="2064"/>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2020/3/23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00501" y="464024"/>
            <a:ext cx="10986448" cy="596407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7138741" cy="6858000"/>
          </a:xfrm>
          <a:custGeom>
            <a:avLst/>
            <a:gdLst>
              <a:gd name="connsiteX0" fmla="*/ 1609448 w 7138741"/>
              <a:gd name="connsiteY0" fmla="*/ 962893 h 6858000"/>
              <a:gd name="connsiteX1" fmla="*/ 1207698 w 7138741"/>
              <a:gd name="connsiteY1" fmla="*/ 1114767 h 6858000"/>
              <a:gd name="connsiteX2" fmla="*/ 1059305 w 7138741"/>
              <a:gd name="connsiteY2" fmla="*/ 1628272 h 6858000"/>
              <a:gd name="connsiteX3" fmla="*/ 1059305 w 7138741"/>
              <a:gd name="connsiteY3" fmla="*/ 5273464 h 6858000"/>
              <a:gd name="connsiteX4" fmla="*/ 1207698 w 7138741"/>
              <a:gd name="connsiteY4" fmla="*/ 5786969 h 6858000"/>
              <a:gd name="connsiteX5" fmla="*/ 1609448 w 7138741"/>
              <a:gd name="connsiteY5" fmla="*/ 5938852 h 6858000"/>
              <a:gd name="connsiteX6" fmla="*/ 2011188 w 7138741"/>
              <a:gd name="connsiteY6" fmla="*/ 5786969 h 6858000"/>
              <a:gd name="connsiteX7" fmla="*/ 2159581 w 7138741"/>
              <a:gd name="connsiteY7" fmla="*/ 5273464 h 6858000"/>
              <a:gd name="connsiteX8" fmla="*/ 2159581 w 7138741"/>
              <a:gd name="connsiteY8" fmla="*/ 1628272 h 6858000"/>
              <a:gd name="connsiteX9" fmla="*/ 2011188 w 7138741"/>
              <a:gd name="connsiteY9" fmla="*/ 1114767 h 6858000"/>
              <a:gd name="connsiteX10" fmla="*/ 1609448 w 7138741"/>
              <a:gd name="connsiteY10" fmla="*/ 962893 h 6858000"/>
              <a:gd name="connsiteX11" fmla="*/ 5558189 w 7138741"/>
              <a:gd name="connsiteY11" fmla="*/ 0 h 6858000"/>
              <a:gd name="connsiteX12" fmla="*/ 6738889 w 7138741"/>
              <a:gd name="connsiteY12" fmla="*/ 443107 h 6858000"/>
              <a:gd name="connsiteX13" fmla="*/ 7138680 w 7138741"/>
              <a:gd name="connsiteY13" fmla="*/ 1696088 h 6858000"/>
              <a:gd name="connsiteX14" fmla="*/ 7138680 w 7138741"/>
              <a:gd name="connsiteY14" fmla="*/ 1869738 h 6858000"/>
              <a:gd name="connsiteX15" fmla="*/ 6959317 w 7138741"/>
              <a:gd name="connsiteY15" fmla="*/ 2751004 h 6858000"/>
              <a:gd name="connsiteX16" fmla="*/ 6397171 w 7138741"/>
              <a:gd name="connsiteY16" fmla="*/ 3248484 h 6858000"/>
              <a:gd name="connsiteX17" fmla="*/ 6397171 w 7138741"/>
              <a:gd name="connsiteY17" fmla="*/ 3267744 h 6858000"/>
              <a:gd name="connsiteX18" fmla="*/ 6966544 w 7138741"/>
              <a:gd name="connsiteY18" fmla="*/ 3801275 h 6858000"/>
              <a:gd name="connsiteX19" fmla="*/ 7138680 w 7138741"/>
              <a:gd name="connsiteY19" fmla="*/ 4675163 h 6858000"/>
              <a:gd name="connsiteX20" fmla="*/ 7138680 w 7138741"/>
              <a:gd name="connsiteY20" fmla="*/ 5205724 h 6858000"/>
              <a:gd name="connsiteX21" fmla="*/ 6738889 w 7138741"/>
              <a:gd name="connsiteY21" fmla="*/ 6458648 h 6858000"/>
              <a:gd name="connsiteX22" fmla="*/ 6090824 w 7138741"/>
              <a:gd name="connsiteY22" fmla="*/ 6837195 h 6858000"/>
              <a:gd name="connsiteX23" fmla="*/ 5992588 w 7138741"/>
              <a:gd name="connsiteY23" fmla="*/ 6858000 h 6858000"/>
              <a:gd name="connsiteX24" fmla="*/ 5123759 w 7138741"/>
              <a:gd name="connsiteY24" fmla="*/ 6858000 h 6858000"/>
              <a:gd name="connsiteX25" fmla="*/ 5025517 w 7138741"/>
              <a:gd name="connsiteY25" fmla="*/ 6837195 h 6858000"/>
              <a:gd name="connsiteX26" fmla="*/ 4377422 w 7138741"/>
              <a:gd name="connsiteY26" fmla="*/ 6458648 h 6858000"/>
              <a:gd name="connsiteX27" fmla="*/ 3977640 w 7138741"/>
              <a:gd name="connsiteY27" fmla="*/ 5205724 h 6858000"/>
              <a:gd name="connsiteX28" fmla="*/ 3977640 w 7138741"/>
              <a:gd name="connsiteY28" fmla="*/ 4646226 h 6858000"/>
              <a:gd name="connsiteX29" fmla="*/ 4979091 w 7138741"/>
              <a:gd name="connsiteY29" fmla="*/ 4646226 h 6858000"/>
              <a:gd name="connsiteX30" fmla="*/ 4979091 w 7138741"/>
              <a:gd name="connsiteY30" fmla="*/ 5273246 h 6858000"/>
              <a:gd name="connsiteX31" fmla="*/ 5127484 w 7138741"/>
              <a:gd name="connsiteY31" fmla="*/ 5786922 h 6858000"/>
              <a:gd name="connsiteX32" fmla="*/ 5529233 w 7138741"/>
              <a:gd name="connsiteY32" fmla="*/ 5938852 h 6858000"/>
              <a:gd name="connsiteX33" fmla="*/ 5930982 w 7138741"/>
              <a:gd name="connsiteY33" fmla="*/ 5782097 h 6858000"/>
              <a:gd name="connsiteX34" fmla="*/ 6079375 w 7138741"/>
              <a:gd name="connsiteY34" fmla="*/ 5176777 h 6858000"/>
              <a:gd name="connsiteX35" fmla="*/ 6079375 w 7138741"/>
              <a:gd name="connsiteY35" fmla="*/ 4646226 h 6858000"/>
              <a:gd name="connsiteX36" fmla="*/ 5912886 w 7138741"/>
              <a:gd name="connsiteY36" fmla="*/ 3981831 h 6858000"/>
              <a:gd name="connsiteX37" fmla="*/ 5384463 w 7138741"/>
              <a:gd name="connsiteY37" fmla="*/ 3787701 h 6858000"/>
              <a:gd name="connsiteX38" fmla="*/ 5027354 w 7138741"/>
              <a:gd name="connsiteY38" fmla="*/ 3787701 h 6858000"/>
              <a:gd name="connsiteX39" fmla="*/ 5027354 w 7138741"/>
              <a:gd name="connsiteY39" fmla="*/ 2824808 h 6858000"/>
              <a:gd name="connsiteX40" fmla="*/ 5442375 w 7138741"/>
              <a:gd name="connsiteY40" fmla="*/ 2824808 h 6858000"/>
              <a:gd name="connsiteX41" fmla="*/ 5909263 w 7138741"/>
              <a:gd name="connsiteY41" fmla="*/ 2670456 h 6858000"/>
              <a:gd name="connsiteX42" fmla="*/ 6079375 w 7138741"/>
              <a:gd name="connsiteY42" fmla="*/ 2110920 h 6858000"/>
              <a:gd name="connsiteX43" fmla="*/ 6079375 w 7138741"/>
              <a:gd name="connsiteY43" fmla="*/ 1734683 h 6858000"/>
              <a:gd name="connsiteX44" fmla="*/ 5930982 w 7138741"/>
              <a:gd name="connsiteY44" fmla="*/ 1120869 h 6858000"/>
              <a:gd name="connsiteX45" fmla="*/ 5529233 w 7138741"/>
              <a:gd name="connsiteY45" fmla="*/ 962893 h 6858000"/>
              <a:gd name="connsiteX46" fmla="*/ 5127484 w 7138741"/>
              <a:gd name="connsiteY46" fmla="*/ 1114843 h 6858000"/>
              <a:gd name="connsiteX47" fmla="*/ 4979091 w 7138741"/>
              <a:gd name="connsiteY47" fmla="*/ 1628565 h 6858000"/>
              <a:gd name="connsiteX48" fmla="*/ 4979091 w 7138741"/>
              <a:gd name="connsiteY48" fmla="*/ 2062685 h 6858000"/>
              <a:gd name="connsiteX49" fmla="*/ 3977640 w 7138741"/>
              <a:gd name="connsiteY49" fmla="*/ 2062685 h 6858000"/>
              <a:gd name="connsiteX50" fmla="*/ 3977640 w 7138741"/>
              <a:gd name="connsiteY50" fmla="*/ 1696088 h 6858000"/>
              <a:gd name="connsiteX51" fmla="*/ 4377422 w 7138741"/>
              <a:gd name="connsiteY51" fmla="*/ 443107 h 6858000"/>
              <a:gd name="connsiteX52" fmla="*/ 5558189 w 7138741"/>
              <a:gd name="connsiteY52" fmla="*/ 0 h 6858000"/>
              <a:gd name="connsiteX53" fmla="*/ 1609448 w 7138741"/>
              <a:gd name="connsiteY53" fmla="*/ 0 h 6858000"/>
              <a:gd name="connsiteX54" fmla="*/ 2804640 w 7138741"/>
              <a:gd name="connsiteY54" fmla="*/ 443069 h 6858000"/>
              <a:gd name="connsiteX55" fmla="*/ 3218886 w 7138741"/>
              <a:gd name="connsiteY55" fmla="*/ 1695776 h 6858000"/>
              <a:gd name="connsiteX56" fmla="*/ 3218886 w 7138741"/>
              <a:gd name="connsiteY56" fmla="*/ 5205960 h 6858000"/>
              <a:gd name="connsiteX57" fmla="*/ 2804640 w 7138741"/>
              <a:gd name="connsiteY57" fmla="*/ 6458676 h 6858000"/>
              <a:gd name="connsiteX58" fmla="*/ 2144986 w 7138741"/>
              <a:gd name="connsiteY58" fmla="*/ 6837196 h 6858000"/>
              <a:gd name="connsiteX59" fmla="*/ 2045980 w 7138741"/>
              <a:gd name="connsiteY59" fmla="*/ 6858000 h 6858000"/>
              <a:gd name="connsiteX60" fmla="*/ 1172915 w 7138741"/>
              <a:gd name="connsiteY60" fmla="*/ 6858000 h 6858000"/>
              <a:gd name="connsiteX61" fmla="*/ 1073909 w 7138741"/>
              <a:gd name="connsiteY61" fmla="*/ 6837196 h 6858000"/>
              <a:gd name="connsiteX62" fmla="*/ 414246 w 7138741"/>
              <a:gd name="connsiteY62" fmla="*/ 6458676 h 6858000"/>
              <a:gd name="connsiteX63" fmla="*/ 0 w 7138741"/>
              <a:gd name="connsiteY63" fmla="*/ 5205960 h 6858000"/>
              <a:gd name="connsiteX64" fmla="*/ 0 w 7138741"/>
              <a:gd name="connsiteY64" fmla="*/ 1695776 h 6858000"/>
              <a:gd name="connsiteX65" fmla="*/ 414246 w 7138741"/>
              <a:gd name="connsiteY65" fmla="*/ 443069 h 6858000"/>
              <a:gd name="connsiteX66" fmla="*/ 1609448 w 7138741"/>
              <a:gd name="connsiteY6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138741" h="6858000">
                <a:moveTo>
                  <a:pt x="1609448" y="962893"/>
                </a:moveTo>
                <a:cubicBezTo>
                  <a:pt x="1438730" y="960481"/>
                  <a:pt x="1304820" y="1011109"/>
                  <a:pt x="1207698" y="1114767"/>
                </a:cubicBezTo>
                <a:cubicBezTo>
                  <a:pt x="1110577" y="1218435"/>
                  <a:pt x="1061112" y="1389606"/>
                  <a:pt x="1059305" y="1628272"/>
                </a:cubicBezTo>
                <a:lnTo>
                  <a:pt x="1059305" y="5273464"/>
                </a:lnTo>
                <a:cubicBezTo>
                  <a:pt x="1061112" y="5512130"/>
                  <a:pt x="1110577" y="5683301"/>
                  <a:pt x="1207698" y="5786969"/>
                </a:cubicBezTo>
                <a:cubicBezTo>
                  <a:pt x="1304820" y="5890637"/>
                  <a:pt x="1438730" y="5941264"/>
                  <a:pt x="1609448" y="5938852"/>
                </a:cubicBezTo>
                <a:cubicBezTo>
                  <a:pt x="1780156" y="5941264"/>
                  <a:pt x="1914075" y="5890637"/>
                  <a:pt x="2011188" y="5786969"/>
                </a:cubicBezTo>
                <a:cubicBezTo>
                  <a:pt x="2108309" y="5683301"/>
                  <a:pt x="2157773" y="5512130"/>
                  <a:pt x="2159581" y="5273464"/>
                </a:cubicBezTo>
                <a:lnTo>
                  <a:pt x="2159581" y="1628272"/>
                </a:lnTo>
                <a:cubicBezTo>
                  <a:pt x="2157773" y="1389606"/>
                  <a:pt x="2108309" y="1218435"/>
                  <a:pt x="2011188" y="1114767"/>
                </a:cubicBezTo>
                <a:cubicBezTo>
                  <a:pt x="1914075" y="1011109"/>
                  <a:pt x="1780156" y="960481"/>
                  <a:pt x="1609448" y="962893"/>
                </a:cubicBezTo>
                <a:close/>
                <a:moveTo>
                  <a:pt x="5558189" y="0"/>
                </a:moveTo>
                <a:cubicBezTo>
                  <a:pt x="6079574" y="3179"/>
                  <a:pt x="6473141" y="150881"/>
                  <a:pt x="6738889" y="443107"/>
                </a:cubicBezTo>
                <a:cubicBezTo>
                  <a:pt x="7004638" y="735333"/>
                  <a:pt x="7137895" y="1152993"/>
                  <a:pt x="7138680" y="1696088"/>
                </a:cubicBezTo>
                <a:lnTo>
                  <a:pt x="7138680" y="1869738"/>
                </a:lnTo>
                <a:cubicBezTo>
                  <a:pt x="7139683" y="2230499"/>
                  <a:pt x="7079899" y="2524248"/>
                  <a:pt x="6959317" y="2751004"/>
                </a:cubicBezTo>
                <a:cubicBezTo>
                  <a:pt x="6838745" y="2977751"/>
                  <a:pt x="6651360" y="3143577"/>
                  <a:pt x="6397171" y="3248484"/>
                </a:cubicBezTo>
                <a:lnTo>
                  <a:pt x="6397171" y="3267744"/>
                </a:lnTo>
                <a:cubicBezTo>
                  <a:pt x="6659788" y="3384684"/>
                  <a:pt x="6849576" y="3562524"/>
                  <a:pt x="6966544" y="3801275"/>
                </a:cubicBezTo>
                <a:cubicBezTo>
                  <a:pt x="7083503" y="4040026"/>
                  <a:pt x="7140885" y="4331325"/>
                  <a:pt x="7138680" y="4675163"/>
                </a:cubicBezTo>
                <a:lnTo>
                  <a:pt x="7138680" y="5205724"/>
                </a:lnTo>
                <a:cubicBezTo>
                  <a:pt x="7137895" y="5748790"/>
                  <a:pt x="7004638" y="6166431"/>
                  <a:pt x="6738889" y="6458648"/>
                </a:cubicBezTo>
                <a:cubicBezTo>
                  <a:pt x="6572797" y="6641284"/>
                  <a:pt x="6356775" y="6767464"/>
                  <a:pt x="6090824" y="6837195"/>
                </a:cubicBezTo>
                <a:lnTo>
                  <a:pt x="5992588" y="6858000"/>
                </a:lnTo>
                <a:lnTo>
                  <a:pt x="5123759" y="6858000"/>
                </a:lnTo>
                <a:lnTo>
                  <a:pt x="5025517" y="6837195"/>
                </a:lnTo>
                <a:cubicBezTo>
                  <a:pt x="4759548" y="6767464"/>
                  <a:pt x="4543515" y="6641284"/>
                  <a:pt x="4377422" y="6458648"/>
                </a:cubicBezTo>
                <a:cubicBezTo>
                  <a:pt x="4111673" y="6166431"/>
                  <a:pt x="3978416" y="5748790"/>
                  <a:pt x="3977640" y="5205724"/>
                </a:cubicBezTo>
                <a:lnTo>
                  <a:pt x="3977640" y="4646226"/>
                </a:lnTo>
                <a:lnTo>
                  <a:pt x="4979091" y="4646226"/>
                </a:lnTo>
                <a:lnTo>
                  <a:pt x="4979091" y="5273246"/>
                </a:lnTo>
                <a:cubicBezTo>
                  <a:pt x="4980907" y="5511997"/>
                  <a:pt x="5030371" y="5683216"/>
                  <a:pt x="5127484" y="5786922"/>
                </a:cubicBezTo>
                <a:cubicBezTo>
                  <a:pt x="5224605" y="5890618"/>
                  <a:pt x="5358525" y="5941264"/>
                  <a:pt x="5529233" y="5938852"/>
                </a:cubicBezTo>
                <a:cubicBezTo>
                  <a:pt x="5699950" y="5944481"/>
                  <a:pt x="5833861" y="5892226"/>
                  <a:pt x="5930982" y="5782097"/>
                </a:cubicBezTo>
                <a:cubicBezTo>
                  <a:pt x="6028104" y="5671969"/>
                  <a:pt x="6077568" y="5470195"/>
                  <a:pt x="6079375" y="5176777"/>
                </a:cubicBezTo>
                <a:lnTo>
                  <a:pt x="6079375" y="4646226"/>
                </a:lnTo>
                <a:cubicBezTo>
                  <a:pt x="6080577" y="4336140"/>
                  <a:pt x="6025087" y="4114672"/>
                  <a:pt x="5912886" y="3981831"/>
                </a:cubicBezTo>
                <a:cubicBezTo>
                  <a:pt x="5800686" y="3848999"/>
                  <a:pt x="5624548" y="3784286"/>
                  <a:pt x="5384463" y="3787701"/>
                </a:cubicBezTo>
                <a:lnTo>
                  <a:pt x="5027354" y="3787701"/>
                </a:lnTo>
                <a:lnTo>
                  <a:pt x="5027354" y="2824808"/>
                </a:lnTo>
                <a:lnTo>
                  <a:pt x="5442375" y="2824808"/>
                </a:lnTo>
                <a:cubicBezTo>
                  <a:pt x="5642039" y="2828828"/>
                  <a:pt x="5797668" y="2777377"/>
                  <a:pt x="5909263" y="2670456"/>
                </a:cubicBezTo>
                <a:cubicBezTo>
                  <a:pt x="6020858" y="2563534"/>
                  <a:pt x="6077568" y="2377019"/>
                  <a:pt x="6079375" y="2110920"/>
                </a:cubicBezTo>
                <a:lnTo>
                  <a:pt x="6079375" y="1734683"/>
                </a:lnTo>
                <a:cubicBezTo>
                  <a:pt x="6077568" y="1436621"/>
                  <a:pt x="6028104" y="1232019"/>
                  <a:pt x="5930982" y="1120869"/>
                </a:cubicBezTo>
                <a:cubicBezTo>
                  <a:pt x="5833861" y="1009728"/>
                  <a:pt x="5699950" y="957066"/>
                  <a:pt x="5529233" y="962893"/>
                </a:cubicBezTo>
                <a:cubicBezTo>
                  <a:pt x="5358525" y="960481"/>
                  <a:pt x="5224605" y="1011128"/>
                  <a:pt x="5127484" y="1114843"/>
                </a:cubicBezTo>
                <a:cubicBezTo>
                  <a:pt x="5030371" y="1218558"/>
                  <a:pt x="4980907" y="1389796"/>
                  <a:pt x="4979091" y="1628565"/>
                </a:cubicBezTo>
                <a:lnTo>
                  <a:pt x="4979091" y="2062685"/>
                </a:lnTo>
                <a:lnTo>
                  <a:pt x="3977640" y="2062685"/>
                </a:lnTo>
                <a:lnTo>
                  <a:pt x="3977640" y="1696088"/>
                </a:lnTo>
                <a:cubicBezTo>
                  <a:pt x="3978416" y="1152993"/>
                  <a:pt x="4111673" y="735333"/>
                  <a:pt x="4377422" y="443107"/>
                </a:cubicBezTo>
                <a:cubicBezTo>
                  <a:pt x="4643171" y="150881"/>
                  <a:pt x="5036766" y="3179"/>
                  <a:pt x="5558189" y="0"/>
                </a:cubicBezTo>
                <a:close/>
                <a:moveTo>
                  <a:pt x="1609448" y="0"/>
                </a:moveTo>
                <a:cubicBezTo>
                  <a:pt x="2132062" y="3188"/>
                  <a:pt x="2530463" y="150871"/>
                  <a:pt x="2804640" y="443069"/>
                </a:cubicBezTo>
                <a:cubicBezTo>
                  <a:pt x="3078827" y="735257"/>
                  <a:pt x="3216909" y="1152832"/>
                  <a:pt x="3218886" y="1695776"/>
                </a:cubicBezTo>
                <a:lnTo>
                  <a:pt x="3218886" y="5205960"/>
                </a:lnTo>
                <a:cubicBezTo>
                  <a:pt x="3216909" y="5748913"/>
                  <a:pt x="3078827" y="6166488"/>
                  <a:pt x="2804640" y="6458676"/>
                </a:cubicBezTo>
                <a:cubicBezTo>
                  <a:pt x="2633280" y="6641294"/>
                  <a:pt x="2413394" y="6767468"/>
                  <a:pt x="2144986" y="6837196"/>
                </a:cubicBezTo>
                <a:lnTo>
                  <a:pt x="2045980" y="6858000"/>
                </a:lnTo>
                <a:lnTo>
                  <a:pt x="1172915" y="6858000"/>
                </a:lnTo>
                <a:lnTo>
                  <a:pt x="1073909" y="6837196"/>
                </a:lnTo>
                <a:cubicBezTo>
                  <a:pt x="805500" y="6767468"/>
                  <a:pt x="585612" y="6641294"/>
                  <a:pt x="414246" y="6458676"/>
                </a:cubicBezTo>
                <a:cubicBezTo>
                  <a:pt x="140068" y="6166488"/>
                  <a:pt x="1987" y="5748913"/>
                  <a:pt x="0" y="5205960"/>
                </a:cubicBezTo>
                <a:lnTo>
                  <a:pt x="0" y="1695776"/>
                </a:lnTo>
                <a:cubicBezTo>
                  <a:pt x="1987" y="1152832"/>
                  <a:pt x="140068" y="735257"/>
                  <a:pt x="414246" y="443069"/>
                </a:cubicBezTo>
                <a:cubicBezTo>
                  <a:pt x="688432" y="150871"/>
                  <a:pt x="1086833" y="3188"/>
                  <a:pt x="1609448" y="0"/>
                </a:cubicBezTo>
                <a:close/>
              </a:path>
            </a:pathLst>
          </a:custGeom>
        </p:spPr>
        <p:txBody>
          <a:bodyPr wrap="square">
            <a:noAutofit/>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18148" y="1363579"/>
            <a:ext cx="5887453" cy="1828800"/>
          </a:xfrm>
          <a:custGeom>
            <a:avLst/>
            <a:gdLst>
              <a:gd name="connsiteX0" fmla="*/ 0 w 5887453"/>
              <a:gd name="connsiteY0" fmla="*/ 0 h 1828800"/>
              <a:gd name="connsiteX1" fmla="*/ 5887453 w 5887453"/>
              <a:gd name="connsiteY1" fmla="*/ 0 h 1828800"/>
              <a:gd name="connsiteX2" fmla="*/ 5887453 w 5887453"/>
              <a:gd name="connsiteY2" fmla="*/ 1828800 h 1828800"/>
              <a:gd name="connsiteX3" fmla="*/ 0 w 5887453"/>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5887453" h="1828800">
                <a:moveTo>
                  <a:pt x="0" y="0"/>
                </a:moveTo>
                <a:lnTo>
                  <a:pt x="5887453" y="0"/>
                </a:lnTo>
                <a:lnTo>
                  <a:pt x="5887453" y="1828800"/>
                </a:lnTo>
                <a:lnTo>
                  <a:pt x="0" y="1828800"/>
                </a:lnTo>
                <a:close/>
              </a:path>
            </a:pathLst>
          </a:custGeom>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825718" y="2044589"/>
            <a:ext cx="6540564" cy="2768823"/>
          </a:xfrm>
          <a:custGeom>
            <a:avLst/>
            <a:gdLst>
              <a:gd name="connsiteX0" fmla="*/ 424969 w 6540564"/>
              <a:gd name="connsiteY0" fmla="*/ 417231 h 2768823"/>
              <a:gd name="connsiteX1" fmla="*/ 424969 w 6540564"/>
              <a:gd name="connsiteY1" fmla="*/ 1334371 h 2768823"/>
              <a:gd name="connsiteX2" fmla="*/ 626331 w 6540564"/>
              <a:gd name="connsiteY2" fmla="*/ 1334371 h 2768823"/>
              <a:gd name="connsiteX3" fmla="*/ 781705 w 6540564"/>
              <a:gd name="connsiteY3" fmla="*/ 1279226 h 2768823"/>
              <a:gd name="connsiteX4" fmla="*/ 835434 w 6540564"/>
              <a:gd name="connsiteY4" fmla="*/ 1078965 h 2768823"/>
              <a:gd name="connsiteX5" fmla="*/ 835434 w 6540564"/>
              <a:gd name="connsiteY5" fmla="*/ 672633 h 2768823"/>
              <a:gd name="connsiteX6" fmla="*/ 781705 w 6540564"/>
              <a:gd name="connsiteY6" fmla="*/ 472376 h 2768823"/>
              <a:gd name="connsiteX7" fmla="*/ 626331 w 6540564"/>
              <a:gd name="connsiteY7" fmla="*/ 417231 h 2768823"/>
              <a:gd name="connsiteX8" fmla="*/ 2056753 w 6540564"/>
              <a:gd name="connsiteY8" fmla="*/ 386291 h 2768823"/>
              <a:gd name="connsiteX9" fmla="*/ 1895580 w 6540564"/>
              <a:gd name="connsiteY9" fmla="*/ 447219 h 2768823"/>
              <a:gd name="connsiteX10" fmla="*/ 1836048 w 6540564"/>
              <a:gd name="connsiteY10" fmla="*/ 653226 h 2768823"/>
              <a:gd name="connsiteX11" fmla="*/ 1836048 w 6540564"/>
              <a:gd name="connsiteY11" fmla="*/ 2115594 h 2768823"/>
              <a:gd name="connsiteX12" fmla="*/ 1895580 w 6540564"/>
              <a:gd name="connsiteY12" fmla="*/ 2321600 h 2768823"/>
              <a:gd name="connsiteX13" fmla="*/ 2056753 w 6540564"/>
              <a:gd name="connsiteY13" fmla="*/ 2382532 h 2768823"/>
              <a:gd name="connsiteX14" fmla="*/ 2217922 w 6540564"/>
              <a:gd name="connsiteY14" fmla="*/ 2321600 h 2768823"/>
              <a:gd name="connsiteX15" fmla="*/ 2277453 w 6540564"/>
              <a:gd name="connsiteY15" fmla="*/ 2115594 h 2768823"/>
              <a:gd name="connsiteX16" fmla="*/ 2277453 w 6540564"/>
              <a:gd name="connsiteY16" fmla="*/ 653226 h 2768823"/>
              <a:gd name="connsiteX17" fmla="*/ 2217922 w 6540564"/>
              <a:gd name="connsiteY17" fmla="*/ 447219 h 2768823"/>
              <a:gd name="connsiteX18" fmla="*/ 2056753 w 6540564"/>
              <a:gd name="connsiteY18" fmla="*/ 386291 h 2768823"/>
              <a:gd name="connsiteX19" fmla="*/ 5226014 w 6540564"/>
              <a:gd name="connsiteY19" fmla="*/ 30941 h 2768823"/>
              <a:gd name="connsiteX20" fmla="*/ 6540564 w 6540564"/>
              <a:gd name="connsiteY20" fmla="*/ 30941 h 2768823"/>
              <a:gd name="connsiteX21" fmla="*/ 6540564 w 6540564"/>
              <a:gd name="connsiteY21" fmla="*/ 417231 h 2768823"/>
              <a:gd name="connsiteX22" fmla="*/ 6095774 w 6540564"/>
              <a:gd name="connsiteY22" fmla="*/ 417231 h 2768823"/>
              <a:gd name="connsiteX23" fmla="*/ 6095774 w 6540564"/>
              <a:gd name="connsiteY23" fmla="*/ 2737879 h 2768823"/>
              <a:gd name="connsiteX24" fmla="*/ 5670804 w 6540564"/>
              <a:gd name="connsiteY24" fmla="*/ 2737879 h 2768823"/>
              <a:gd name="connsiteX25" fmla="*/ 5670804 w 6540564"/>
              <a:gd name="connsiteY25" fmla="*/ 417231 h 2768823"/>
              <a:gd name="connsiteX26" fmla="*/ 5226014 w 6540564"/>
              <a:gd name="connsiteY26" fmla="*/ 417231 h 2768823"/>
              <a:gd name="connsiteX27" fmla="*/ 3683143 w 6540564"/>
              <a:gd name="connsiteY27" fmla="*/ 30941 h 2768823"/>
              <a:gd name="connsiteX28" fmla="*/ 4216535 w 6540564"/>
              <a:gd name="connsiteY28" fmla="*/ 30941 h 2768823"/>
              <a:gd name="connsiteX29" fmla="*/ 4646206 w 6540564"/>
              <a:gd name="connsiteY29" fmla="*/ 1651244 h 2768823"/>
              <a:gd name="connsiteX30" fmla="*/ 4653948 w 6540564"/>
              <a:gd name="connsiteY30" fmla="*/ 1651244 h 2768823"/>
              <a:gd name="connsiteX31" fmla="*/ 4653948 w 6540564"/>
              <a:gd name="connsiteY31" fmla="*/ 30941 h 2768823"/>
              <a:gd name="connsiteX32" fmla="*/ 5032505 w 6540564"/>
              <a:gd name="connsiteY32" fmla="*/ 30941 h 2768823"/>
              <a:gd name="connsiteX33" fmla="*/ 5032505 w 6540564"/>
              <a:gd name="connsiteY33" fmla="*/ 2737879 h 2768823"/>
              <a:gd name="connsiteX34" fmla="*/ 4595885 w 6540564"/>
              <a:gd name="connsiteY34" fmla="*/ 2737879 h 2768823"/>
              <a:gd name="connsiteX35" fmla="*/ 4073309 w 6540564"/>
              <a:gd name="connsiteY35" fmla="*/ 777291 h 2768823"/>
              <a:gd name="connsiteX36" fmla="*/ 4065567 w 6540564"/>
              <a:gd name="connsiteY36" fmla="*/ 777291 h 2768823"/>
              <a:gd name="connsiteX37" fmla="*/ 4065567 w 6540564"/>
              <a:gd name="connsiteY37" fmla="*/ 2737879 h 2768823"/>
              <a:gd name="connsiteX38" fmla="*/ 3683143 w 6540564"/>
              <a:gd name="connsiteY38" fmla="*/ 2737879 h 2768823"/>
              <a:gd name="connsiteX39" fmla="*/ 2964067 w 6540564"/>
              <a:gd name="connsiteY39" fmla="*/ 30941 h 2768823"/>
              <a:gd name="connsiteX40" fmla="*/ 3389036 w 6540564"/>
              <a:gd name="connsiteY40" fmla="*/ 30941 h 2768823"/>
              <a:gd name="connsiteX41" fmla="*/ 3389036 w 6540564"/>
              <a:gd name="connsiteY41" fmla="*/ 2737879 h 2768823"/>
              <a:gd name="connsiteX42" fmla="*/ 2964067 w 6540564"/>
              <a:gd name="connsiteY42" fmla="*/ 2737879 h 2768823"/>
              <a:gd name="connsiteX43" fmla="*/ 0 w 6540564"/>
              <a:gd name="connsiteY43" fmla="*/ 30941 h 2768823"/>
              <a:gd name="connsiteX44" fmla="*/ 626331 w 6540564"/>
              <a:gd name="connsiteY44" fmla="*/ 30941 h 2768823"/>
              <a:gd name="connsiteX45" fmla="*/ 1102912 w 6540564"/>
              <a:gd name="connsiteY45" fmla="*/ 202902 h 2768823"/>
              <a:gd name="connsiteX46" fmla="*/ 1260403 w 6540564"/>
              <a:gd name="connsiteY46" fmla="*/ 699722 h 2768823"/>
              <a:gd name="connsiteX47" fmla="*/ 1260403 w 6540564"/>
              <a:gd name="connsiteY47" fmla="*/ 1051877 h 2768823"/>
              <a:gd name="connsiteX48" fmla="*/ 1102912 w 6540564"/>
              <a:gd name="connsiteY48" fmla="*/ 1548700 h 2768823"/>
              <a:gd name="connsiteX49" fmla="*/ 626331 w 6540564"/>
              <a:gd name="connsiteY49" fmla="*/ 1720662 h 2768823"/>
              <a:gd name="connsiteX50" fmla="*/ 424969 w 6540564"/>
              <a:gd name="connsiteY50" fmla="*/ 1720662 h 2768823"/>
              <a:gd name="connsiteX51" fmla="*/ 424969 w 6540564"/>
              <a:gd name="connsiteY51" fmla="*/ 2737879 h 2768823"/>
              <a:gd name="connsiteX52" fmla="*/ 0 w 6540564"/>
              <a:gd name="connsiteY52" fmla="*/ 2737879 h 2768823"/>
              <a:gd name="connsiteX53" fmla="*/ 2056753 w 6540564"/>
              <a:gd name="connsiteY53" fmla="*/ 0 h 2768823"/>
              <a:gd name="connsiteX54" fmla="*/ 2536237 w 6540564"/>
              <a:gd name="connsiteY54" fmla="*/ 177749 h 2768823"/>
              <a:gd name="connsiteX55" fmla="*/ 2702423 w 6540564"/>
              <a:gd name="connsiteY55" fmla="*/ 680307 h 2768823"/>
              <a:gd name="connsiteX56" fmla="*/ 2702423 w 6540564"/>
              <a:gd name="connsiteY56" fmla="*/ 2088513 h 2768823"/>
              <a:gd name="connsiteX57" fmla="*/ 2536237 w 6540564"/>
              <a:gd name="connsiteY57" fmla="*/ 2591074 h 2768823"/>
              <a:gd name="connsiteX58" fmla="*/ 2056753 w 6540564"/>
              <a:gd name="connsiteY58" fmla="*/ 2768823 h 2768823"/>
              <a:gd name="connsiteX59" fmla="*/ 1577265 w 6540564"/>
              <a:gd name="connsiteY59" fmla="*/ 2591074 h 2768823"/>
              <a:gd name="connsiteX60" fmla="*/ 1411079 w 6540564"/>
              <a:gd name="connsiteY60" fmla="*/ 2088513 h 2768823"/>
              <a:gd name="connsiteX61" fmla="*/ 1411079 w 6540564"/>
              <a:gd name="connsiteY61" fmla="*/ 680307 h 2768823"/>
              <a:gd name="connsiteX62" fmla="*/ 1577265 w 6540564"/>
              <a:gd name="connsiteY62" fmla="*/ 177749 h 2768823"/>
              <a:gd name="connsiteX63" fmla="*/ 2056753 w 6540564"/>
              <a:gd name="connsiteY63" fmla="*/ 0 h 276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540564" h="2768823">
                <a:moveTo>
                  <a:pt x="424969" y="417231"/>
                </a:moveTo>
                <a:lnTo>
                  <a:pt x="424969" y="1334371"/>
                </a:lnTo>
                <a:lnTo>
                  <a:pt x="626331" y="1334371"/>
                </a:lnTo>
                <a:cubicBezTo>
                  <a:pt x="694337" y="1335825"/>
                  <a:pt x="746131" y="1317442"/>
                  <a:pt x="781705" y="1279226"/>
                </a:cubicBezTo>
                <a:cubicBezTo>
                  <a:pt x="817283" y="1241015"/>
                  <a:pt x="835191" y="1174257"/>
                  <a:pt x="835434" y="1078965"/>
                </a:cubicBezTo>
                <a:lnTo>
                  <a:pt x="835434" y="672633"/>
                </a:lnTo>
                <a:cubicBezTo>
                  <a:pt x="835191" y="577341"/>
                  <a:pt x="817283" y="510588"/>
                  <a:pt x="781705" y="472376"/>
                </a:cubicBezTo>
                <a:cubicBezTo>
                  <a:pt x="746131" y="434161"/>
                  <a:pt x="694337" y="415782"/>
                  <a:pt x="626331" y="417231"/>
                </a:cubicBezTo>
                <a:close/>
                <a:moveTo>
                  <a:pt x="2056753" y="386291"/>
                </a:moveTo>
                <a:cubicBezTo>
                  <a:pt x="1988265" y="385323"/>
                  <a:pt x="1934543" y="405634"/>
                  <a:pt x="1895580" y="447219"/>
                </a:cubicBezTo>
                <a:cubicBezTo>
                  <a:pt x="1856617" y="488808"/>
                  <a:pt x="1836773" y="557479"/>
                  <a:pt x="1836048" y="653226"/>
                </a:cubicBezTo>
                <a:lnTo>
                  <a:pt x="1836048" y="2115594"/>
                </a:lnTo>
                <a:cubicBezTo>
                  <a:pt x="1836773" y="2211341"/>
                  <a:pt x="1856617" y="2280011"/>
                  <a:pt x="1895580" y="2321600"/>
                </a:cubicBezTo>
                <a:cubicBezTo>
                  <a:pt x="1934543" y="2363189"/>
                  <a:pt x="1988265" y="2383500"/>
                  <a:pt x="2056753" y="2382532"/>
                </a:cubicBezTo>
                <a:cubicBezTo>
                  <a:pt x="2125237" y="2383500"/>
                  <a:pt x="2178959" y="2363189"/>
                  <a:pt x="2217922" y="2321600"/>
                </a:cubicBezTo>
                <a:cubicBezTo>
                  <a:pt x="2256885" y="2280011"/>
                  <a:pt x="2276729" y="2211341"/>
                  <a:pt x="2277453" y="2115594"/>
                </a:cubicBezTo>
                <a:lnTo>
                  <a:pt x="2277453" y="653226"/>
                </a:lnTo>
                <a:cubicBezTo>
                  <a:pt x="2276729" y="557479"/>
                  <a:pt x="2256885" y="488808"/>
                  <a:pt x="2217922" y="447219"/>
                </a:cubicBezTo>
                <a:cubicBezTo>
                  <a:pt x="2178959" y="405634"/>
                  <a:pt x="2125237" y="385323"/>
                  <a:pt x="2056753" y="386291"/>
                </a:cubicBezTo>
                <a:close/>
                <a:moveTo>
                  <a:pt x="5226014" y="30941"/>
                </a:moveTo>
                <a:lnTo>
                  <a:pt x="6540564" y="30941"/>
                </a:lnTo>
                <a:lnTo>
                  <a:pt x="6540564" y="417231"/>
                </a:lnTo>
                <a:lnTo>
                  <a:pt x="6095774" y="417231"/>
                </a:lnTo>
                <a:lnTo>
                  <a:pt x="6095774" y="2737879"/>
                </a:lnTo>
                <a:lnTo>
                  <a:pt x="5670804" y="2737879"/>
                </a:lnTo>
                <a:lnTo>
                  <a:pt x="5670804" y="417231"/>
                </a:lnTo>
                <a:lnTo>
                  <a:pt x="5226014" y="417231"/>
                </a:lnTo>
                <a:close/>
                <a:moveTo>
                  <a:pt x="3683143" y="30941"/>
                </a:moveTo>
                <a:lnTo>
                  <a:pt x="4216535" y="30941"/>
                </a:lnTo>
                <a:lnTo>
                  <a:pt x="4646206" y="1651244"/>
                </a:lnTo>
                <a:lnTo>
                  <a:pt x="4653948" y="1651244"/>
                </a:lnTo>
                <a:lnTo>
                  <a:pt x="4653948" y="30941"/>
                </a:lnTo>
                <a:lnTo>
                  <a:pt x="5032505" y="30941"/>
                </a:lnTo>
                <a:lnTo>
                  <a:pt x="5032505" y="2737879"/>
                </a:lnTo>
                <a:lnTo>
                  <a:pt x="4595885" y="2737879"/>
                </a:lnTo>
                <a:lnTo>
                  <a:pt x="4073309" y="777291"/>
                </a:lnTo>
                <a:lnTo>
                  <a:pt x="4065567" y="777291"/>
                </a:lnTo>
                <a:lnTo>
                  <a:pt x="4065567" y="2737879"/>
                </a:lnTo>
                <a:lnTo>
                  <a:pt x="3683143" y="2737879"/>
                </a:lnTo>
                <a:close/>
                <a:moveTo>
                  <a:pt x="2964067" y="30941"/>
                </a:moveTo>
                <a:lnTo>
                  <a:pt x="3389036" y="30941"/>
                </a:lnTo>
                <a:lnTo>
                  <a:pt x="3389036" y="2737879"/>
                </a:lnTo>
                <a:lnTo>
                  <a:pt x="2964067" y="2737879"/>
                </a:lnTo>
                <a:close/>
                <a:moveTo>
                  <a:pt x="0" y="30941"/>
                </a:moveTo>
                <a:lnTo>
                  <a:pt x="626331" y="30941"/>
                </a:lnTo>
                <a:cubicBezTo>
                  <a:pt x="838888" y="31737"/>
                  <a:pt x="997745" y="89057"/>
                  <a:pt x="1102912" y="202902"/>
                </a:cubicBezTo>
                <a:cubicBezTo>
                  <a:pt x="1208078" y="316752"/>
                  <a:pt x="1260574" y="482357"/>
                  <a:pt x="1260403" y="699722"/>
                </a:cubicBezTo>
                <a:lnTo>
                  <a:pt x="1260403" y="1051877"/>
                </a:lnTo>
                <a:cubicBezTo>
                  <a:pt x="1260574" y="1269246"/>
                  <a:pt x="1208078" y="1434855"/>
                  <a:pt x="1102912" y="1548700"/>
                </a:cubicBezTo>
                <a:cubicBezTo>
                  <a:pt x="997745" y="1662549"/>
                  <a:pt x="838888" y="1719869"/>
                  <a:pt x="626331" y="1720662"/>
                </a:cubicBezTo>
                <a:lnTo>
                  <a:pt x="424969" y="1720662"/>
                </a:lnTo>
                <a:lnTo>
                  <a:pt x="424969" y="2737879"/>
                </a:lnTo>
                <a:lnTo>
                  <a:pt x="0" y="2737879"/>
                </a:lnTo>
                <a:close/>
                <a:moveTo>
                  <a:pt x="2056753" y="0"/>
                </a:moveTo>
                <a:cubicBezTo>
                  <a:pt x="2266414" y="1279"/>
                  <a:pt x="2426243" y="60526"/>
                  <a:pt x="2536237" y="177749"/>
                </a:cubicBezTo>
                <a:cubicBezTo>
                  <a:pt x="2646234" y="294969"/>
                  <a:pt x="2701629" y="462490"/>
                  <a:pt x="2702423" y="680307"/>
                </a:cubicBezTo>
                <a:lnTo>
                  <a:pt x="2702423" y="2088513"/>
                </a:lnTo>
                <a:cubicBezTo>
                  <a:pt x="2701629" y="2306333"/>
                  <a:pt x="2646234" y="2473855"/>
                  <a:pt x="2536237" y="2591074"/>
                </a:cubicBezTo>
                <a:cubicBezTo>
                  <a:pt x="2426243" y="2708293"/>
                  <a:pt x="2266414" y="2767544"/>
                  <a:pt x="2056753" y="2768823"/>
                </a:cubicBezTo>
                <a:cubicBezTo>
                  <a:pt x="1847092" y="2767544"/>
                  <a:pt x="1687262" y="2708293"/>
                  <a:pt x="1577265" y="2591074"/>
                </a:cubicBezTo>
                <a:cubicBezTo>
                  <a:pt x="1467268" y="2473855"/>
                  <a:pt x="1411872" y="2306333"/>
                  <a:pt x="1411079" y="2088513"/>
                </a:cubicBezTo>
                <a:lnTo>
                  <a:pt x="1411079" y="680307"/>
                </a:lnTo>
                <a:cubicBezTo>
                  <a:pt x="1411872" y="462490"/>
                  <a:pt x="1467268" y="294969"/>
                  <a:pt x="1577265" y="177749"/>
                </a:cubicBezTo>
                <a:cubicBezTo>
                  <a:pt x="1687262" y="60526"/>
                  <a:pt x="1847092" y="1279"/>
                  <a:pt x="2056753" y="0"/>
                </a:cubicBezTo>
                <a:close/>
              </a:path>
            </a:pathLst>
          </a:custGeom>
        </p:spPr>
        <p:txBody>
          <a:bodyPr wrap="square">
            <a:noAutofit/>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67088" y="0"/>
            <a:ext cx="8824912" cy="6858000"/>
          </a:xfrm>
          <a:custGeom>
            <a:avLst/>
            <a:gdLst>
              <a:gd name="connsiteX0" fmla="*/ 0 w 8824912"/>
              <a:gd name="connsiteY0" fmla="*/ 0 h 6858000"/>
              <a:gd name="connsiteX1" fmla="*/ 8824912 w 8824912"/>
              <a:gd name="connsiteY1" fmla="*/ 0 h 6858000"/>
              <a:gd name="connsiteX2" fmla="*/ 8824912 w 8824912"/>
              <a:gd name="connsiteY2" fmla="*/ 6858000 h 6858000"/>
              <a:gd name="connsiteX3" fmla="*/ 0 w 882491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24912" h="6858000">
                <a:moveTo>
                  <a:pt x="0" y="0"/>
                </a:moveTo>
                <a:lnTo>
                  <a:pt x="8824912" y="0"/>
                </a:lnTo>
                <a:lnTo>
                  <a:pt x="8824912"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1136074"/>
            <a:ext cx="6096000" cy="4045527"/>
          </a:xfrm>
          <a:custGeom>
            <a:avLst/>
            <a:gdLst>
              <a:gd name="connsiteX0" fmla="*/ 0 w 6096000"/>
              <a:gd name="connsiteY0" fmla="*/ 0 h 4045527"/>
              <a:gd name="connsiteX1" fmla="*/ 6096000 w 6096000"/>
              <a:gd name="connsiteY1" fmla="*/ 0 h 4045527"/>
              <a:gd name="connsiteX2" fmla="*/ 6096000 w 6096000"/>
              <a:gd name="connsiteY2" fmla="*/ 4045527 h 4045527"/>
              <a:gd name="connsiteX3" fmla="*/ 0 w 6096000"/>
              <a:gd name="connsiteY3" fmla="*/ 4045527 h 4045527"/>
            </a:gdLst>
            <a:ahLst/>
            <a:cxnLst>
              <a:cxn ang="0">
                <a:pos x="connsiteX0" y="connsiteY0"/>
              </a:cxn>
              <a:cxn ang="0">
                <a:pos x="connsiteX1" y="connsiteY1"/>
              </a:cxn>
              <a:cxn ang="0">
                <a:pos x="connsiteX2" y="connsiteY2"/>
              </a:cxn>
              <a:cxn ang="0">
                <a:pos x="connsiteX3" y="connsiteY3"/>
              </a:cxn>
            </a:cxnLst>
            <a:rect l="l" t="t" r="r" b="b"/>
            <a:pathLst>
              <a:path w="6096000" h="4045527">
                <a:moveTo>
                  <a:pt x="0" y="0"/>
                </a:moveTo>
                <a:lnTo>
                  <a:pt x="6096000" y="0"/>
                </a:lnTo>
                <a:lnTo>
                  <a:pt x="6096000" y="4045527"/>
                </a:lnTo>
                <a:lnTo>
                  <a:pt x="0" y="4045527"/>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2008909" y="0"/>
            <a:ext cx="10183091" cy="3429000"/>
          </a:xfrm>
          <a:custGeom>
            <a:avLst/>
            <a:gdLst>
              <a:gd name="connsiteX0" fmla="*/ 0 w 10183091"/>
              <a:gd name="connsiteY0" fmla="*/ 0 h 3429000"/>
              <a:gd name="connsiteX1" fmla="*/ 10183091 w 10183091"/>
              <a:gd name="connsiteY1" fmla="*/ 0 h 3429000"/>
              <a:gd name="connsiteX2" fmla="*/ 10183091 w 10183091"/>
              <a:gd name="connsiteY2" fmla="*/ 3429000 h 3429000"/>
              <a:gd name="connsiteX3" fmla="*/ 0 w 10183091"/>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0183091" h="3429000">
                <a:moveTo>
                  <a:pt x="0" y="0"/>
                </a:moveTo>
                <a:lnTo>
                  <a:pt x="10183091" y="0"/>
                </a:lnTo>
                <a:lnTo>
                  <a:pt x="10183091" y="3429000"/>
                </a:lnTo>
                <a:lnTo>
                  <a:pt x="0" y="3429000"/>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2951019" y="3893128"/>
            <a:ext cx="2382981" cy="2382981"/>
          </a:xfrm>
          <a:custGeom>
            <a:avLst/>
            <a:gdLst>
              <a:gd name="connsiteX0" fmla="*/ 0 w 2382981"/>
              <a:gd name="connsiteY0" fmla="*/ 0 h 2382981"/>
              <a:gd name="connsiteX1" fmla="*/ 2382981 w 2382981"/>
              <a:gd name="connsiteY1" fmla="*/ 0 h 2382981"/>
              <a:gd name="connsiteX2" fmla="*/ 2382981 w 2382981"/>
              <a:gd name="connsiteY2" fmla="*/ 2382981 h 2382981"/>
              <a:gd name="connsiteX3" fmla="*/ 0 w 2382981"/>
              <a:gd name="connsiteY3" fmla="*/ 2382981 h 2382981"/>
            </a:gdLst>
            <a:ahLst/>
            <a:cxnLst>
              <a:cxn ang="0">
                <a:pos x="connsiteX0" y="connsiteY0"/>
              </a:cxn>
              <a:cxn ang="0">
                <a:pos x="connsiteX1" y="connsiteY1"/>
              </a:cxn>
              <a:cxn ang="0">
                <a:pos x="connsiteX2" y="connsiteY2"/>
              </a:cxn>
              <a:cxn ang="0">
                <a:pos x="connsiteX3" y="connsiteY3"/>
              </a:cxn>
            </a:cxnLst>
            <a:rect l="l" t="t" r="r" b="b"/>
            <a:pathLst>
              <a:path w="2382981" h="2382981">
                <a:moveTo>
                  <a:pt x="0" y="0"/>
                </a:moveTo>
                <a:lnTo>
                  <a:pt x="2382981" y="0"/>
                </a:lnTo>
                <a:lnTo>
                  <a:pt x="2382981" y="2382981"/>
                </a:lnTo>
                <a:lnTo>
                  <a:pt x="0" y="2382981"/>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5943600" y="3893128"/>
            <a:ext cx="2382981" cy="2382981"/>
          </a:xfrm>
          <a:custGeom>
            <a:avLst/>
            <a:gdLst>
              <a:gd name="connsiteX0" fmla="*/ 0 w 2382981"/>
              <a:gd name="connsiteY0" fmla="*/ 0 h 2382981"/>
              <a:gd name="connsiteX1" fmla="*/ 2382981 w 2382981"/>
              <a:gd name="connsiteY1" fmla="*/ 0 h 2382981"/>
              <a:gd name="connsiteX2" fmla="*/ 2382981 w 2382981"/>
              <a:gd name="connsiteY2" fmla="*/ 2382981 h 2382981"/>
              <a:gd name="connsiteX3" fmla="*/ 0 w 2382981"/>
              <a:gd name="connsiteY3" fmla="*/ 2382981 h 2382981"/>
            </a:gdLst>
            <a:ahLst/>
            <a:cxnLst>
              <a:cxn ang="0">
                <a:pos x="connsiteX0" y="connsiteY0"/>
              </a:cxn>
              <a:cxn ang="0">
                <a:pos x="connsiteX1" y="connsiteY1"/>
              </a:cxn>
              <a:cxn ang="0">
                <a:pos x="connsiteX2" y="connsiteY2"/>
              </a:cxn>
              <a:cxn ang="0">
                <a:pos x="connsiteX3" y="connsiteY3"/>
              </a:cxn>
            </a:cxnLst>
            <a:rect l="l" t="t" r="r" b="b"/>
            <a:pathLst>
              <a:path w="2382981" h="2382981">
                <a:moveTo>
                  <a:pt x="0" y="0"/>
                </a:moveTo>
                <a:lnTo>
                  <a:pt x="2382981" y="0"/>
                </a:lnTo>
                <a:lnTo>
                  <a:pt x="2382981" y="2382981"/>
                </a:lnTo>
                <a:lnTo>
                  <a:pt x="0" y="2382981"/>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8936183" y="3893129"/>
            <a:ext cx="2382981" cy="2382981"/>
          </a:xfrm>
          <a:custGeom>
            <a:avLst/>
            <a:gdLst>
              <a:gd name="connsiteX0" fmla="*/ 0 w 2382981"/>
              <a:gd name="connsiteY0" fmla="*/ 0 h 2382981"/>
              <a:gd name="connsiteX1" fmla="*/ 2382981 w 2382981"/>
              <a:gd name="connsiteY1" fmla="*/ 0 h 2382981"/>
              <a:gd name="connsiteX2" fmla="*/ 2382981 w 2382981"/>
              <a:gd name="connsiteY2" fmla="*/ 2382981 h 2382981"/>
              <a:gd name="connsiteX3" fmla="*/ 0 w 2382981"/>
              <a:gd name="connsiteY3" fmla="*/ 2382981 h 2382981"/>
            </a:gdLst>
            <a:ahLst/>
            <a:cxnLst>
              <a:cxn ang="0">
                <a:pos x="connsiteX0" y="connsiteY0"/>
              </a:cxn>
              <a:cxn ang="0">
                <a:pos x="connsiteX1" y="connsiteY1"/>
              </a:cxn>
              <a:cxn ang="0">
                <a:pos x="connsiteX2" y="connsiteY2"/>
              </a:cxn>
              <a:cxn ang="0">
                <a:pos x="connsiteX3" y="connsiteY3"/>
              </a:cxn>
            </a:cxnLst>
            <a:rect l="l" t="t" r="r" b="b"/>
            <a:pathLst>
              <a:path w="2382981" h="2382981">
                <a:moveTo>
                  <a:pt x="0" y="0"/>
                </a:moveTo>
                <a:lnTo>
                  <a:pt x="2382981" y="0"/>
                </a:lnTo>
                <a:lnTo>
                  <a:pt x="2382981" y="2382981"/>
                </a:lnTo>
                <a:lnTo>
                  <a:pt x="0" y="2382981"/>
                </a:lnTo>
                <a:close/>
              </a:path>
            </a:pathLst>
          </a:custGeom>
        </p:spPr>
        <p:txBody>
          <a:bodyPr wrap="square">
            <a:noAutofit/>
          </a:body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1" name="Freeform: Shape 10"/>
          <p:cNvSpPr>
            <a:spLocks noGrp="1"/>
          </p:cNvSpPr>
          <p:nvPr>
            <p:ph type="pic" sz="quarter" idx="10"/>
          </p:nvPr>
        </p:nvSpPr>
        <p:spPr>
          <a:xfrm>
            <a:off x="1" y="0"/>
            <a:ext cx="3380509" cy="6858000"/>
          </a:xfrm>
          <a:custGeom>
            <a:avLst/>
            <a:gdLst>
              <a:gd name="connsiteX0" fmla="*/ 0 w 3380509"/>
              <a:gd name="connsiteY0" fmla="*/ 0 h 6858000"/>
              <a:gd name="connsiteX1" fmla="*/ 3380509 w 3380509"/>
              <a:gd name="connsiteY1" fmla="*/ 0 h 6858000"/>
              <a:gd name="connsiteX2" fmla="*/ 3380509 w 3380509"/>
              <a:gd name="connsiteY2" fmla="*/ 6858000 h 6858000"/>
              <a:gd name="connsiteX3" fmla="*/ 0 w 33805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80509" h="6858000">
                <a:moveTo>
                  <a:pt x="0" y="0"/>
                </a:moveTo>
                <a:lnTo>
                  <a:pt x="3380509" y="0"/>
                </a:lnTo>
                <a:lnTo>
                  <a:pt x="3380509" y="6858000"/>
                </a:lnTo>
                <a:lnTo>
                  <a:pt x="0" y="6858000"/>
                </a:lnTo>
                <a:close/>
              </a:path>
            </a:pathLst>
          </a:custGeom>
        </p:spPr>
        <p:txBody>
          <a:bodyPr wrap="square">
            <a:noAutofit/>
          </a:bodyPr>
          <a:lstStyle/>
          <a:p>
            <a:endParaRPr lang="en-US"/>
          </a:p>
        </p:txBody>
      </p:sp>
      <p:sp>
        <p:nvSpPr>
          <p:cNvPr id="14" name="Freeform: Shape 13"/>
          <p:cNvSpPr>
            <a:spLocks noGrp="1"/>
          </p:cNvSpPr>
          <p:nvPr>
            <p:ph type="pic" sz="quarter" idx="11"/>
          </p:nvPr>
        </p:nvSpPr>
        <p:spPr>
          <a:xfrm>
            <a:off x="3713018" y="2085109"/>
            <a:ext cx="2715491" cy="3429000"/>
          </a:xfrm>
          <a:custGeom>
            <a:avLst/>
            <a:gdLst>
              <a:gd name="connsiteX0" fmla="*/ 0 w 2715491"/>
              <a:gd name="connsiteY0" fmla="*/ 0 h 3429000"/>
              <a:gd name="connsiteX1" fmla="*/ 2715491 w 2715491"/>
              <a:gd name="connsiteY1" fmla="*/ 0 h 3429000"/>
              <a:gd name="connsiteX2" fmla="*/ 2715491 w 2715491"/>
              <a:gd name="connsiteY2" fmla="*/ 3429000 h 3429000"/>
              <a:gd name="connsiteX3" fmla="*/ 0 w 2715491"/>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715491" h="3429000">
                <a:moveTo>
                  <a:pt x="0" y="0"/>
                </a:moveTo>
                <a:lnTo>
                  <a:pt x="2715491" y="0"/>
                </a:lnTo>
                <a:lnTo>
                  <a:pt x="2715491" y="3429000"/>
                </a:lnTo>
                <a:lnTo>
                  <a:pt x="0" y="3429000"/>
                </a:lnTo>
                <a:close/>
              </a:path>
            </a:pathLst>
          </a:custGeom>
        </p:spPr>
        <p:txBody>
          <a:bodyPr wrap="square">
            <a:noAutofit/>
          </a:bodyPr>
          <a:lstStyle/>
          <a:p>
            <a:endParaRPr lang="en-US"/>
          </a:p>
        </p:txBody>
      </p:sp>
      <p:sp>
        <p:nvSpPr>
          <p:cNvPr id="17" name="Freeform: Shape 16"/>
          <p:cNvSpPr>
            <a:spLocks noGrp="1"/>
          </p:cNvSpPr>
          <p:nvPr>
            <p:ph type="pic" sz="quarter" idx="12"/>
          </p:nvPr>
        </p:nvSpPr>
        <p:spPr>
          <a:xfrm>
            <a:off x="6761019" y="2085109"/>
            <a:ext cx="2715491" cy="3429000"/>
          </a:xfrm>
          <a:custGeom>
            <a:avLst/>
            <a:gdLst>
              <a:gd name="connsiteX0" fmla="*/ 0 w 2715491"/>
              <a:gd name="connsiteY0" fmla="*/ 0 h 3429000"/>
              <a:gd name="connsiteX1" fmla="*/ 2715491 w 2715491"/>
              <a:gd name="connsiteY1" fmla="*/ 0 h 3429000"/>
              <a:gd name="connsiteX2" fmla="*/ 2715491 w 2715491"/>
              <a:gd name="connsiteY2" fmla="*/ 3429000 h 3429000"/>
              <a:gd name="connsiteX3" fmla="*/ 0 w 2715491"/>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715491" h="3429000">
                <a:moveTo>
                  <a:pt x="0" y="0"/>
                </a:moveTo>
                <a:lnTo>
                  <a:pt x="2715491" y="0"/>
                </a:lnTo>
                <a:lnTo>
                  <a:pt x="2715491" y="3429000"/>
                </a:lnTo>
                <a:lnTo>
                  <a:pt x="0" y="3429000"/>
                </a:lnTo>
                <a:close/>
              </a:path>
            </a:pathLst>
          </a:custGeom>
        </p:spPr>
        <p:txBody>
          <a:bodyPr wrap="square">
            <a:noAutofit/>
          </a:body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Freeform: Shape 8"/>
          <p:cNvSpPr>
            <a:spLocks noGrp="1"/>
          </p:cNvSpPr>
          <p:nvPr>
            <p:ph type="pic" sz="quarter" idx="10"/>
          </p:nvPr>
        </p:nvSpPr>
        <p:spPr>
          <a:xfrm>
            <a:off x="1607127" y="1537855"/>
            <a:ext cx="9047018" cy="3906981"/>
          </a:xfrm>
          <a:custGeom>
            <a:avLst/>
            <a:gdLst>
              <a:gd name="connsiteX0" fmla="*/ 0 w 9047018"/>
              <a:gd name="connsiteY0" fmla="*/ 0 h 3906981"/>
              <a:gd name="connsiteX1" fmla="*/ 9047018 w 9047018"/>
              <a:gd name="connsiteY1" fmla="*/ 0 h 3906981"/>
              <a:gd name="connsiteX2" fmla="*/ 9047018 w 9047018"/>
              <a:gd name="connsiteY2" fmla="*/ 3906981 h 3906981"/>
              <a:gd name="connsiteX3" fmla="*/ 0 w 9047018"/>
              <a:gd name="connsiteY3" fmla="*/ 3906981 h 3906981"/>
            </a:gdLst>
            <a:ahLst/>
            <a:cxnLst>
              <a:cxn ang="0">
                <a:pos x="connsiteX0" y="connsiteY0"/>
              </a:cxn>
              <a:cxn ang="0">
                <a:pos x="connsiteX1" y="connsiteY1"/>
              </a:cxn>
              <a:cxn ang="0">
                <a:pos x="connsiteX2" y="connsiteY2"/>
              </a:cxn>
              <a:cxn ang="0">
                <a:pos x="connsiteX3" y="connsiteY3"/>
              </a:cxn>
            </a:cxnLst>
            <a:rect l="l" t="t" r="r" b="b"/>
            <a:pathLst>
              <a:path w="9047018" h="3906981">
                <a:moveTo>
                  <a:pt x="0" y="0"/>
                </a:moveTo>
                <a:lnTo>
                  <a:pt x="9047018" y="0"/>
                </a:lnTo>
                <a:lnTo>
                  <a:pt x="9047018" y="3906981"/>
                </a:lnTo>
                <a:lnTo>
                  <a:pt x="0" y="3906981"/>
                </a:lnTo>
                <a:close/>
              </a:path>
            </a:pathLst>
          </a:custGeom>
        </p:spPr>
        <p:txBody>
          <a:bodyPr wrap="square">
            <a:noAutofit/>
          </a:body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706582" y="512619"/>
            <a:ext cx="3713018" cy="5860473"/>
          </a:xfrm>
          <a:custGeom>
            <a:avLst/>
            <a:gdLst>
              <a:gd name="connsiteX0" fmla="*/ 0 w 3713018"/>
              <a:gd name="connsiteY0" fmla="*/ 0 h 5860473"/>
              <a:gd name="connsiteX1" fmla="*/ 3713018 w 3713018"/>
              <a:gd name="connsiteY1" fmla="*/ 0 h 5860473"/>
              <a:gd name="connsiteX2" fmla="*/ 3713018 w 3713018"/>
              <a:gd name="connsiteY2" fmla="*/ 5860473 h 5860473"/>
              <a:gd name="connsiteX3" fmla="*/ 0 w 3713018"/>
              <a:gd name="connsiteY3" fmla="*/ 5860473 h 5860473"/>
            </a:gdLst>
            <a:ahLst/>
            <a:cxnLst>
              <a:cxn ang="0">
                <a:pos x="connsiteX0" y="connsiteY0"/>
              </a:cxn>
              <a:cxn ang="0">
                <a:pos x="connsiteX1" y="connsiteY1"/>
              </a:cxn>
              <a:cxn ang="0">
                <a:pos x="connsiteX2" y="connsiteY2"/>
              </a:cxn>
              <a:cxn ang="0">
                <a:pos x="connsiteX3" y="connsiteY3"/>
              </a:cxn>
            </a:cxnLst>
            <a:rect l="l" t="t" r="r" b="b"/>
            <a:pathLst>
              <a:path w="3713018" h="5860473">
                <a:moveTo>
                  <a:pt x="0" y="0"/>
                </a:moveTo>
                <a:lnTo>
                  <a:pt x="3713018" y="0"/>
                </a:lnTo>
                <a:lnTo>
                  <a:pt x="3713018" y="5860473"/>
                </a:lnTo>
                <a:lnTo>
                  <a:pt x="0" y="5860473"/>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4585855" y="512619"/>
            <a:ext cx="3713018" cy="5860473"/>
          </a:xfrm>
          <a:custGeom>
            <a:avLst/>
            <a:gdLst>
              <a:gd name="connsiteX0" fmla="*/ 0 w 3713018"/>
              <a:gd name="connsiteY0" fmla="*/ 0 h 5860473"/>
              <a:gd name="connsiteX1" fmla="*/ 3713018 w 3713018"/>
              <a:gd name="connsiteY1" fmla="*/ 0 h 5860473"/>
              <a:gd name="connsiteX2" fmla="*/ 3713018 w 3713018"/>
              <a:gd name="connsiteY2" fmla="*/ 5860473 h 5860473"/>
              <a:gd name="connsiteX3" fmla="*/ 0 w 3713018"/>
              <a:gd name="connsiteY3" fmla="*/ 5860473 h 5860473"/>
            </a:gdLst>
            <a:ahLst/>
            <a:cxnLst>
              <a:cxn ang="0">
                <a:pos x="connsiteX0" y="connsiteY0"/>
              </a:cxn>
              <a:cxn ang="0">
                <a:pos x="connsiteX1" y="connsiteY1"/>
              </a:cxn>
              <a:cxn ang="0">
                <a:pos x="connsiteX2" y="connsiteY2"/>
              </a:cxn>
              <a:cxn ang="0">
                <a:pos x="connsiteX3" y="connsiteY3"/>
              </a:cxn>
            </a:cxnLst>
            <a:rect l="l" t="t" r="r" b="b"/>
            <a:pathLst>
              <a:path w="3713018" h="5860473">
                <a:moveTo>
                  <a:pt x="0" y="0"/>
                </a:moveTo>
                <a:lnTo>
                  <a:pt x="3713018" y="0"/>
                </a:lnTo>
                <a:lnTo>
                  <a:pt x="3713018" y="5860473"/>
                </a:lnTo>
                <a:lnTo>
                  <a:pt x="0" y="5860473"/>
                </a:lnTo>
                <a:close/>
              </a:path>
            </a:pathLst>
          </a:custGeom>
        </p:spPr>
        <p:txBody>
          <a:bodyPr wrap="square">
            <a:noAutofit/>
          </a:body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2" name="Freeform: Shape 11"/>
          <p:cNvSpPr>
            <a:spLocks noGrp="1"/>
          </p:cNvSpPr>
          <p:nvPr>
            <p:ph type="pic" sz="quarter" idx="10"/>
          </p:nvPr>
        </p:nvSpPr>
        <p:spPr>
          <a:xfrm>
            <a:off x="1565565" y="734291"/>
            <a:ext cx="1856509" cy="3089563"/>
          </a:xfrm>
          <a:custGeom>
            <a:avLst/>
            <a:gdLst>
              <a:gd name="connsiteX0" fmla="*/ 0 w 1856509"/>
              <a:gd name="connsiteY0" fmla="*/ 0 h 3089563"/>
              <a:gd name="connsiteX1" fmla="*/ 1856509 w 1856509"/>
              <a:gd name="connsiteY1" fmla="*/ 0 h 3089563"/>
              <a:gd name="connsiteX2" fmla="*/ 1856509 w 1856509"/>
              <a:gd name="connsiteY2" fmla="*/ 3089563 h 3089563"/>
              <a:gd name="connsiteX3" fmla="*/ 0 w 1856509"/>
              <a:gd name="connsiteY3" fmla="*/ 3089563 h 3089563"/>
            </a:gdLst>
            <a:ahLst/>
            <a:cxnLst>
              <a:cxn ang="0">
                <a:pos x="connsiteX0" y="connsiteY0"/>
              </a:cxn>
              <a:cxn ang="0">
                <a:pos x="connsiteX1" y="connsiteY1"/>
              </a:cxn>
              <a:cxn ang="0">
                <a:pos x="connsiteX2" y="connsiteY2"/>
              </a:cxn>
              <a:cxn ang="0">
                <a:pos x="connsiteX3" y="connsiteY3"/>
              </a:cxn>
            </a:cxnLst>
            <a:rect l="l" t="t" r="r" b="b"/>
            <a:pathLst>
              <a:path w="1856509" h="3089563">
                <a:moveTo>
                  <a:pt x="0" y="0"/>
                </a:moveTo>
                <a:lnTo>
                  <a:pt x="1856509" y="0"/>
                </a:lnTo>
                <a:lnTo>
                  <a:pt x="1856509" y="3089563"/>
                </a:lnTo>
                <a:lnTo>
                  <a:pt x="0" y="3089563"/>
                </a:lnTo>
                <a:close/>
              </a:path>
            </a:pathLst>
          </a:custGeom>
        </p:spPr>
        <p:txBody>
          <a:bodyPr wrap="square">
            <a:noAutofit/>
          </a:bodyPr>
          <a:lstStyle/>
          <a:p>
            <a:endParaRPr lang="en-US"/>
          </a:p>
        </p:txBody>
      </p:sp>
      <p:sp>
        <p:nvSpPr>
          <p:cNvPr id="15" name="Freeform: Shape 14"/>
          <p:cNvSpPr>
            <a:spLocks noGrp="1"/>
          </p:cNvSpPr>
          <p:nvPr>
            <p:ph type="pic" sz="quarter" idx="11"/>
          </p:nvPr>
        </p:nvSpPr>
        <p:spPr>
          <a:xfrm>
            <a:off x="4017819" y="734291"/>
            <a:ext cx="1856509" cy="3089563"/>
          </a:xfrm>
          <a:custGeom>
            <a:avLst/>
            <a:gdLst>
              <a:gd name="connsiteX0" fmla="*/ 0 w 1856509"/>
              <a:gd name="connsiteY0" fmla="*/ 0 h 3089563"/>
              <a:gd name="connsiteX1" fmla="*/ 1856509 w 1856509"/>
              <a:gd name="connsiteY1" fmla="*/ 0 h 3089563"/>
              <a:gd name="connsiteX2" fmla="*/ 1856509 w 1856509"/>
              <a:gd name="connsiteY2" fmla="*/ 3089563 h 3089563"/>
              <a:gd name="connsiteX3" fmla="*/ 0 w 1856509"/>
              <a:gd name="connsiteY3" fmla="*/ 3089563 h 3089563"/>
            </a:gdLst>
            <a:ahLst/>
            <a:cxnLst>
              <a:cxn ang="0">
                <a:pos x="connsiteX0" y="connsiteY0"/>
              </a:cxn>
              <a:cxn ang="0">
                <a:pos x="connsiteX1" y="connsiteY1"/>
              </a:cxn>
              <a:cxn ang="0">
                <a:pos x="connsiteX2" y="connsiteY2"/>
              </a:cxn>
              <a:cxn ang="0">
                <a:pos x="connsiteX3" y="connsiteY3"/>
              </a:cxn>
            </a:cxnLst>
            <a:rect l="l" t="t" r="r" b="b"/>
            <a:pathLst>
              <a:path w="1856509" h="3089563">
                <a:moveTo>
                  <a:pt x="0" y="0"/>
                </a:moveTo>
                <a:lnTo>
                  <a:pt x="1856509" y="0"/>
                </a:lnTo>
                <a:lnTo>
                  <a:pt x="1856509" y="3089563"/>
                </a:lnTo>
                <a:lnTo>
                  <a:pt x="0" y="3089563"/>
                </a:lnTo>
                <a:close/>
              </a:path>
            </a:pathLst>
          </a:custGeom>
        </p:spPr>
        <p:txBody>
          <a:bodyPr wrap="square">
            <a:noAutofit/>
          </a:bodyPr>
          <a:lstStyle/>
          <a:p>
            <a:endParaRPr lang="en-US"/>
          </a:p>
        </p:txBody>
      </p:sp>
      <p:sp>
        <p:nvSpPr>
          <p:cNvPr id="18" name="Freeform: Shape 17"/>
          <p:cNvSpPr>
            <a:spLocks noGrp="1"/>
          </p:cNvSpPr>
          <p:nvPr>
            <p:ph type="pic" sz="quarter" idx="12"/>
          </p:nvPr>
        </p:nvSpPr>
        <p:spPr>
          <a:xfrm>
            <a:off x="6317676" y="734288"/>
            <a:ext cx="1856509" cy="3089563"/>
          </a:xfrm>
          <a:custGeom>
            <a:avLst/>
            <a:gdLst>
              <a:gd name="connsiteX0" fmla="*/ 0 w 1856509"/>
              <a:gd name="connsiteY0" fmla="*/ 0 h 3089563"/>
              <a:gd name="connsiteX1" fmla="*/ 1856509 w 1856509"/>
              <a:gd name="connsiteY1" fmla="*/ 0 h 3089563"/>
              <a:gd name="connsiteX2" fmla="*/ 1856509 w 1856509"/>
              <a:gd name="connsiteY2" fmla="*/ 3089563 h 3089563"/>
              <a:gd name="connsiteX3" fmla="*/ 0 w 1856509"/>
              <a:gd name="connsiteY3" fmla="*/ 3089563 h 3089563"/>
            </a:gdLst>
            <a:ahLst/>
            <a:cxnLst>
              <a:cxn ang="0">
                <a:pos x="connsiteX0" y="connsiteY0"/>
              </a:cxn>
              <a:cxn ang="0">
                <a:pos x="connsiteX1" y="connsiteY1"/>
              </a:cxn>
              <a:cxn ang="0">
                <a:pos x="connsiteX2" y="connsiteY2"/>
              </a:cxn>
              <a:cxn ang="0">
                <a:pos x="connsiteX3" y="connsiteY3"/>
              </a:cxn>
            </a:cxnLst>
            <a:rect l="l" t="t" r="r" b="b"/>
            <a:pathLst>
              <a:path w="1856509" h="3089563">
                <a:moveTo>
                  <a:pt x="0" y="0"/>
                </a:moveTo>
                <a:lnTo>
                  <a:pt x="1856509" y="0"/>
                </a:lnTo>
                <a:lnTo>
                  <a:pt x="1856509" y="3089563"/>
                </a:lnTo>
                <a:lnTo>
                  <a:pt x="0" y="3089563"/>
                </a:lnTo>
                <a:close/>
              </a:path>
            </a:pathLst>
          </a:custGeom>
        </p:spPr>
        <p:txBody>
          <a:bodyPr wrap="square">
            <a:noAutofit/>
          </a:bodyPr>
          <a:lstStyle/>
          <a:p>
            <a:endParaRPr lang="en-US"/>
          </a:p>
        </p:txBody>
      </p:sp>
      <p:sp>
        <p:nvSpPr>
          <p:cNvPr id="21" name="Freeform: Shape 20"/>
          <p:cNvSpPr>
            <a:spLocks noGrp="1"/>
          </p:cNvSpPr>
          <p:nvPr>
            <p:ph type="pic" sz="quarter" idx="13"/>
          </p:nvPr>
        </p:nvSpPr>
        <p:spPr>
          <a:xfrm>
            <a:off x="8769928" y="734287"/>
            <a:ext cx="1856509" cy="3089563"/>
          </a:xfrm>
          <a:custGeom>
            <a:avLst/>
            <a:gdLst>
              <a:gd name="connsiteX0" fmla="*/ 0 w 1856509"/>
              <a:gd name="connsiteY0" fmla="*/ 0 h 3089563"/>
              <a:gd name="connsiteX1" fmla="*/ 1856509 w 1856509"/>
              <a:gd name="connsiteY1" fmla="*/ 0 h 3089563"/>
              <a:gd name="connsiteX2" fmla="*/ 1856509 w 1856509"/>
              <a:gd name="connsiteY2" fmla="*/ 3089563 h 3089563"/>
              <a:gd name="connsiteX3" fmla="*/ 0 w 1856509"/>
              <a:gd name="connsiteY3" fmla="*/ 3089563 h 3089563"/>
            </a:gdLst>
            <a:ahLst/>
            <a:cxnLst>
              <a:cxn ang="0">
                <a:pos x="connsiteX0" y="connsiteY0"/>
              </a:cxn>
              <a:cxn ang="0">
                <a:pos x="connsiteX1" y="connsiteY1"/>
              </a:cxn>
              <a:cxn ang="0">
                <a:pos x="connsiteX2" y="connsiteY2"/>
              </a:cxn>
              <a:cxn ang="0">
                <a:pos x="connsiteX3" y="connsiteY3"/>
              </a:cxn>
            </a:cxnLst>
            <a:rect l="l" t="t" r="r" b="b"/>
            <a:pathLst>
              <a:path w="1856509" h="3089563">
                <a:moveTo>
                  <a:pt x="0" y="0"/>
                </a:moveTo>
                <a:lnTo>
                  <a:pt x="1856509" y="0"/>
                </a:lnTo>
                <a:lnTo>
                  <a:pt x="1856509" y="3089563"/>
                </a:lnTo>
                <a:lnTo>
                  <a:pt x="0" y="3089563"/>
                </a:lnTo>
                <a:close/>
              </a:path>
            </a:pathLst>
          </a:custGeom>
        </p:spPr>
        <p:txBody>
          <a:bodyPr wrap="square">
            <a:noAutofit/>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682625"/>
            <a:ext cx="12192000" cy="5499100"/>
          </a:xfrm>
        </p:spPr>
        <p:txBody>
          <a:body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5195456" y="0"/>
            <a:ext cx="6996545" cy="3380509"/>
          </a:xfrm>
          <a:custGeom>
            <a:avLst/>
            <a:gdLst>
              <a:gd name="connsiteX0" fmla="*/ 0 w 6996545"/>
              <a:gd name="connsiteY0" fmla="*/ 0 h 3380509"/>
              <a:gd name="connsiteX1" fmla="*/ 6996545 w 6996545"/>
              <a:gd name="connsiteY1" fmla="*/ 0 h 3380509"/>
              <a:gd name="connsiteX2" fmla="*/ 6996545 w 6996545"/>
              <a:gd name="connsiteY2" fmla="*/ 3380509 h 3380509"/>
              <a:gd name="connsiteX3" fmla="*/ 0 w 6996545"/>
              <a:gd name="connsiteY3" fmla="*/ 3380509 h 3380509"/>
            </a:gdLst>
            <a:ahLst/>
            <a:cxnLst>
              <a:cxn ang="0">
                <a:pos x="connsiteX0" y="connsiteY0"/>
              </a:cxn>
              <a:cxn ang="0">
                <a:pos x="connsiteX1" y="connsiteY1"/>
              </a:cxn>
              <a:cxn ang="0">
                <a:pos x="connsiteX2" y="connsiteY2"/>
              </a:cxn>
              <a:cxn ang="0">
                <a:pos x="connsiteX3" y="connsiteY3"/>
              </a:cxn>
            </a:cxnLst>
            <a:rect l="l" t="t" r="r" b="b"/>
            <a:pathLst>
              <a:path w="6996545" h="3380509">
                <a:moveTo>
                  <a:pt x="0" y="0"/>
                </a:moveTo>
                <a:lnTo>
                  <a:pt x="6996545" y="0"/>
                </a:lnTo>
                <a:lnTo>
                  <a:pt x="6996545" y="3380509"/>
                </a:lnTo>
                <a:lnTo>
                  <a:pt x="0" y="3380509"/>
                </a:lnTo>
                <a:close/>
              </a:path>
            </a:pathLst>
          </a:custGeom>
        </p:spPr>
        <p:txBody>
          <a:bodyPr wrap="square">
            <a:noAutofit/>
          </a:body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5278582" y="815960"/>
            <a:ext cx="5112327" cy="3110345"/>
          </a:xfrm>
          <a:custGeom>
            <a:avLst/>
            <a:gdLst>
              <a:gd name="connsiteX0" fmla="*/ 0 w 5112327"/>
              <a:gd name="connsiteY0" fmla="*/ 0 h 3110345"/>
              <a:gd name="connsiteX1" fmla="*/ 5112327 w 5112327"/>
              <a:gd name="connsiteY1" fmla="*/ 0 h 3110345"/>
              <a:gd name="connsiteX2" fmla="*/ 5112327 w 5112327"/>
              <a:gd name="connsiteY2" fmla="*/ 3110345 h 3110345"/>
              <a:gd name="connsiteX3" fmla="*/ 0 w 5112327"/>
              <a:gd name="connsiteY3" fmla="*/ 3110345 h 3110345"/>
            </a:gdLst>
            <a:ahLst/>
            <a:cxnLst>
              <a:cxn ang="0">
                <a:pos x="connsiteX0" y="connsiteY0"/>
              </a:cxn>
              <a:cxn ang="0">
                <a:pos x="connsiteX1" y="connsiteY1"/>
              </a:cxn>
              <a:cxn ang="0">
                <a:pos x="connsiteX2" y="connsiteY2"/>
              </a:cxn>
              <a:cxn ang="0">
                <a:pos x="connsiteX3" y="connsiteY3"/>
              </a:cxn>
            </a:cxnLst>
            <a:rect l="l" t="t" r="r" b="b"/>
            <a:pathLst>
              <a:path w="5112327" h="3110345">
                <a:moveTo>
                  <a:pt x="0" y="0"/>
                </a:moveTo>
                <a:lnTo>
                  <a:pt x="5112327" y="0"/>
                </a:lnTo>
                <a:lnTo>
                  <a:pt x="5112327" y="3110345"/>
                </a:lnTo>
                <a:lnTo>
                  <a:pt x="0" y="3110345"/>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3477492" y="1454728"/>
            <a:ext cx="8714509" cy="5403273"/>
          </a:xfrm>
          <a:custGeom>
            <a:avLst/>
            <a:gdLst>
              <a:gd name="connsiteX0" fmla="*/ 0 w 8714509"/>
              <a:gd name="connsiteY0" fmla="*/ 0 h 5403273"/>
              <a:gd name="connsiteX1" fmla="*/ 8714509 w 8714509"/>
              <a:gd name="connsiteY1" fmla="*/ 0 h 5403273"/>
              <a:gd name="connsiteX2" fmla="*/ 8714509 w 8714509"/>
              <a:gd name="connsiteY2" fmla="*/ 5403273 h 5403273"/>
              <a:gd name="connsiteX3" fmla="*/ 0 w 8714509"/>
              <a:gd name="connsiteY3" fmla="*/ 5403273 h 5403273"/>
            </a:gdLst>
            <a:ahLst/>
            <a:cxnLst>
              <a:cxn ang="0">
                <a:pos x="connsiteX0" y="connsiteY0"/>
              </a:cxn>
              <a:cxn ang="0">
                <a:pos x="connsiteX1" y="connsiteY1"/>
              </a:cxn>
              <a:cxn ang="0">
                <a:pos x="connsiteX2" y="connsiteY2"/>
              </a:cxn>
              <a:cxn ang="0">
                <a:pos x="connsiteX3" y="connsiteY3"/>
              </a:cxn>
            </a:cxnLst>
            <a:rect l="l" t="t" r="r" b="b"/>
            <a:pathLst>
              <a:path w="8714509" h="5403273">
                <a:moveTo>
                  <a:pt x="0" y="0"/>
                </a:moveTo>
                <a:lnTo>
                  <a:pt x="8714509" y="0"/>
                </a:lnTo>
                <a:lnTo>
                  <a:pt x="8714509" y="5403273"/>
                </a:lnTo>
                <a:lnTo>
                  <a:pt x="0" y="5403273"/>
                </a:lnTo>
                <a:close/>
              </a:path>
            </a:pathLst>
          </a:custGeom>
        </p:spPr>
        <p:txBody>
          <a:bodyPr wrap="square">
            <a:noAutofit/>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13855" y="678872"/>
            <a:ext cx="6192982" cy="5472545"/>
          </a:xfrm>
          <a:custGeom>
            <a:avLst/>
            <a:gdLst>
              <a:gd name="connsiteX0" fmla="*/ 0 w 6192982"/>
              <a:gd name="connsiteY0" fmla="*/ 0 h 5472545"/>
              <a:gd name="connsiteX1" fmla="*/ 6192982 w 6192982"/>
              <a:gd name="connsiteY1" fmla="*/ 0 h 5472545"/>
              <a:gd name="connsiteX2" fmla="*/ 6192982 w 6192982"/>
              <a:gd name="connsiteY2" fmla="*/ 5472545 h 5472545"/>
              <a:gd name="connsiteX3" fmla="*/ 0 w 6192982"/>
              <a:gd name="connsiteY3" fmla="*/ 5472545 h 5472545"/>
            </a:gdLst>
            <a:ahLst/>
            <a:cxnLst>
              <a:cxn ang="0">
                <a:pos x="connsiteX0" y="connsiteY0"/>
              </a:cxn>
              <a:cxn ang="0">
                <a:pos x="connsiteX1" y="connsiteY1"/>
              </a:cxn>
              <a:cxn ang="0">
                <a:pos x="connsiteX2" y="connsiteY2"/>
              </a:cxn>
              <a:cxn ang="0">
                <a:pos x="connsiteX3" y="connsiteY3"/>
              </a:cxn>
            </a:cxnLst>
            <a:rect l="l" t="t" r="r" b="b"/>
            <a:pathLst>
              <a:path w="6192982" h="5472545">
                <a:moveTo>
                  <a:pt x="0" y="0"/>
                </a:moveTo>
                <a:lnTo>
                  <a:pt x="6192982" y="0"/>
                </a:lnTo>
                <a:lnTo>
                  <a:pt x="6192982" y="5472545"/>
                </a:lnTo>
                <a:lnTo>
                  <a:pt x="0" y="5472545"/>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6179128" y="678874"/>
            <a:ext cx="6012873" cy="5472545"/>
          </a:xfrm>
          <a:custGeom>
            <a:avLst/>
            <a:gdLst>
              <a:gd name="connsiteX0" fmla="*/ 0 w 6012873"/>
              <a:gd name="connsiteY0" fmla="*/ 0 h 5472545"/>
              <a:gd name="connsiteX1" fmla="*/ 6012873 w 6012873"/>
              <a:gd name="connsiteY1" fmla="*/ 0 h 5472545"/>
              <a:gd name="connsiteX2" fmla="*/ 6012873 w 6012873"/>
              <a:gd name="connsiteY2" fmla="*/ 5472545 h 5472545"/>
              <a:gd name="connsiteX3" fmla="*/ 0 w 6012873"/>
              <a:gd name="connsiteY3" fmla="*/ 5472545 h 5472545"/>
            </a:gdLst>
            <a:ahLst/>
            <a:cxnLst>
              <a:cxn ang="0">
                <a:pos x="connsiteX0" y="connsiteY0"/>
              </a:cxn>
              <a:cxn ang="0">
                <a:pos x="connsiteX1" y="connsiteY1"/>
              </a:cxn>
              <a:cxn ang="0">
                <a:pos x="connsiteX2" y="connsiteY2"/>
              </a:cxn>
              <a:cxn ang="0">
                <a:pos x="connsiteX3" y="connsiteY3"/>
              </a:cxn>
            </a:cxnLst>
            <a:rect l="l" t="t" r="r" b="b"/>
            <a:pathLst>
              <a:path w="6012873" h="5472545">
                <a:moveTo>
                  <a:pt x="0" y="0"/>
                </a:moveTo>
                <a:lnTo>
                  <a:pt x="6012873" y="0"/>
                </a:lnTo>
                <a:lnTo>
                  <a:pt x="6012873" y="5472545"/>
                </a:lnTo>
                <a:lnTo>
                  <a:pt x="0" y="5472545"/>
                </a:lnTo>
                <a:close/>
              </a:path>
            </a:pathLst>
          </a:custGeom>
        </p:spPr>
        <p:txBody>
          <a:bodyPr wrap="square">
            <a:noAutofit/>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Freeform: Shape 10"/>
          <p:cNvSpPr>
            <a:spLocks noGrp="1"/>
          </p:cNvSpPr>
          <p:nvPr>
            <p:ph type="pic" sz="quarter" idx="10"/>
          </p:nvPr>
        </p:nvSpPr>
        <p:spPr>
          <a:xfrm>
            <a:off x="1413165" y="1246909"/>
            <a:ext cx="3131127" cy="4378036"/>
          </a:xfrm>
          <a:custGeom>
            <a:avLst/>
            <a:gdLst>
              <a:gd name="connsiteX0" fmla="*/ 0 w 3131127"/>
              <a:gd name="connsiteY0" fmla="*/ 0 h 4378036"/>
              <a:gd name="connsiteX1" fmla="*/ 3131127 w 3131127"/>
              <a:gd name="connsiteY1" fmla="*/ 0 h 4378036"/>
              <a:gd name="connsiteX2" fmla="*/ 3131127 w 3131127"/>
              <a:gd name="connsiteY2" fmla="*/ 4378036 h 4378036"/>
              <a:gd name="connsiteX3" fmla="*/ 0 w 3131127"/>
              <a:gd name="connsiteY3" fmla="*/ 4378036 h 4378036"/>
            </a:gdLst>
            <a:ahLst/>
            <a:cxnLst>
              <a:cxn ang="0">
                <a:pos x="connsiteX0" y="connsiteY0"/>
              </a:cxn>
              <a:cxn ang="0">
                <a:pos x="connsiteX1" y="connsiteY1"/>
              </a:cxn>
              <a:cxn ang="0">
                <a:pos x="connsiteX2" y="connsiteY2"/>
              </a:cxn>
              <a:cxn ang="0">
                <a:pos x="connsiteX3" y="connsiteY3"/>
              </a:cxn>
            </a:cxnLst>
            <a:rect l="l" t="t" r="r" b="b"/>
            <a:pathLst>
              <a:path w="3131127" h="4378036">
                <a:moveTo>
                  <a:pt x="0" y="0"/>
                </a:moveTo>
                <a:lnTo>
                  <a:pt x="3131127" y="0"/>
                </a:lnTo>
                <a:lnTo>
                  <a:pt x="3131127" y="4378036"/>
                </a:lnTo>
                <a:lnTo>
                  <a:pt x="0" y="4378036"/>
                </a:lnTo>
                <a:close/>
              </a:path>
            </a:pathLst>
          </a:custGeom>
        </p:spPr>
        <p:txBody>
          <a:bodyPr wrap="square">
            <a:noAutofit/>
          </a:bodyPr>
          <a:lstStyle/>
          <a:p>
            <a:endParaRPr lang="en-US"/>
          </a:p>
        </p:txBody>
      </p:sp>
      <p:sp>
        <p:nvSpPr>
          <p:cNvPr id="14" name="Freeform: Shape 13"/>
          <p:cNvSpPr>
            <a:spLocks noGrp="1"/>
          </p:cNvSpPr>
          <p:nvPr>
            <p:ph type="pic" sz="quarter" idx="11"/>
          </p:nvPr>
        </p:nvSpPr>
        <p:spPr>
          <a:xfrm>
            <a:off x="4779818" y="1246909"/>
            <a:ext cx="3131127" cy="4378036"/>
          </a:xfrm>
          <a:custGeom>
            <a:avLst/>
            <a:gdLst>
              <a:gd name="connsiteX0" fmla="*/ 0 w 3131127"/>
              <a:gd name="connsiteY0" fmla="*/ 0 h 4378036"/>
              <a:gd name="connsiteX1" fmla="*/ 3131127 w 3131127"/>
              <a:gd name="connsiteY1" fmla="*/ 0 h 4378036"/>
              <a:gd name="connsiteX2" fmla="*/ 3131127 w 3131127"/>
              <a:gd name="connsiteY2" fmla="*/ 4378036 h 4378036"/>
              <a:gd name="connsiteX3" fmla="*/ 0 w 3131127"/>
              <a:gd name="connsiteY3" fmla="*/ 4378036 h 4378036"/>
            </a:gdLst>
            <a:ahLst/>
            <a:cxnLst>
              <a:cxn ang="0">
                <a:pos x="connsiteX0" y="connsiteY0"/>
              </a:cxn>
              <a:cxn ang="0">
                <a:pos x="connsiteX1" y="connsiteY1"/>
              </a:cxn>
              <a:cxn ang="0">
                <a:pos x="connsiteX2" y="connsiteY2"/>
              </a:cxn>
              <a:cxn ang="0">
                <a:pos x="connsiteX3" y="connsiteY3"/>
              </a:cxn>
            </a:cxnLst>
            <a:rect l="l" t="t" r="r" b="b"/>
            <a:pathLst>
              <a:path w="3131127" h="4378036">
                <a:moveTo>
                  <a:pt x="0" y="0"/>
                </a:moveTo>
                <a:lnTo>
                  <a:pt x="3131127" y="0"/>
                </a:lnTo>
                <a:lnTo>
                  <a:pt x="3131127" y="4378036"/>
                </a:lnTo>
                <a:lnTo>
                  <a:pt x="0" y="4378036"/>
                </a:lnTo>
                <a:close/>
              </a:path>
            </a:pathLst>
          </a:custGeom>
        </p:spPr>
        <p:txBody>
          <a:bodyPr wrap="square">
            <a:noAutofit/>
          </a:bodyPr>
          <a:lstStyle/>
          <a:p>
            <a:endParaRPr lang="en-US"/>
          </a:p>
        </p:txBody>
      </p:sp>
      <p:sp>
        <p:nvSpPr>
          <p:cNvPr id="17" name="Freeform: Shape 16"/>
          <p:cNvSpPr>
            <a:spLocks noGrp="1"/>
          </p:cNvSpPr>
          <p:nvPr>
            <p:ph type="pic" sz="quarter" idx="12"/>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1" y="2521527"/>
            <a:ext cx="5763491" cy="3061855"/>
          </a:xfrm>
          <a:custGeom>
            <a:avLst/>
            <a:gdLst>
              <a:gd name="connsiteX0" fmla="*/ 0 w 5763491"/>
              <a:gd name="connsiteY0" fmla="*/ 0 h 3061855"/>
              <a:gd name="connsiteX1" fmla="*/ 5763491 w 5763491"/>
              <a:gd name="connsiteY1" fmla="*/ 0 h 3061855"/>
              <a:gd name="connsiteX2" fmla="*/ 5763491 w 5763491"/>
              <a:gd name="connsiteY2" fmla="*/ 3061855 h 3061855"/>
              <a:gd name="connsiteX3" fmla="*/ 0 w 5763491"/>
              <a:gd name="connsiteY3" fmla="*/ 3061855 h 3061855"/>
            </a:gdLst>
            <a:ahLst/>
            <a:cxnLst>
              <a:cxn ang="0">
                <a:pos x="connsiteX0" y="connsiteY0"/>
              </a:cxn>
              <a:cxn ang="0">
                <a:pos x="connsiteX1" y="connsiteY1"/>
              </a:cxn>
              <a:cxn ang="0">
                <a:pos x="connsiteX2" y="connsiteY2"/>
              </a:cxn>
              <a:cxn ang="0">
                <a:pos x="connsiteX3" y="connsiteY3"/>
              </a:cxn>
            </a:cxnLst>
            <a:rect l="l" t="t" r="r" b="b"/>
            <a:pathLst>
              <a:path w="5763491" h="3061855">
                <a:moveTo>
                  <a:pt x="0" y="0"/>
                </a:moveTo>
                <a:lnTo>
                  <a:pt x="5763491" y="0"/>
                </a:lnTo>
                <a:lnTo>
                  <a:pt x="5763491" y="3061855"/>
                </a:lnTo>
                <a:lnTo>
                  <a:pt x="0" y="3061855"/>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3546764" y="789709"/>
            <a:ext cx="8645236" cy="4045527"/>
          </a:xfrm>
          <a:custGeom>
            <a:avLst/>
            <a:gdLst>
              <a:gd name="connsiteX0" fmla="*/ 0 w 8645236"/>
              <a:gd name="connsiteY0" fmla="*/ 0 h 4045527"/>
              <a:gd name="connsiteX1" fmla="*/ 8645236 w 8645236"/>
              <a:gd name="connsiteY1" fmla="*/ 0 h 4045527"/>
              <a:gd name="connsiteX2" fmla="*/ 8645236 w 8645236"/>
              <a:gd name="connsiteY2" fmla="*/ 4045527 h 4045527"/>
              <a:gd name="connsiteX3" fmla="*/ 0 w 8645236"/>
              <a:gd name="connsiteY3" fmla="*/ 4045527 h 4045527"/>
            </a:gdLst>
            <a:ahLst/>
            <a:cxnLst>
              <a:cxn ang="0">
                <a:pos x="connsiteX0" y="connsiteY0"/>
              </a:cxn>
              <a:cxn ang="0">
                <a:pos x="connsiteX1" y="connsiteY1"/>
              </a:cxn>
              <a:cxn ang="0">
                <a:pos x="connsiteX2" y="connsiteY2"/>
              </a:cxn>
              <a:cxn ang="0">
                <a:pos x="connsiteX3" y="connsiteY3"/>
              </a:cxn>
            </a:cxnLst>
            <a:rect l="l" t="t" r="r" b="b"/>
            <a:pathLst>
              <a:path w="8645236" h="4045527">
                <a:moveTo>
                  <a:pt x="0" y="0"/>
                </a:moveTo>
                <a:lnTo>
                  <a:pt x="8645236" y="0"/>
                </a:lnTo>
                <a:lnTo>
                  <a:pt x="8645236" y="4045527"/>
                </a:lnTo>
                <a:lnTo>
                  <a:pt x="0" y="4045527"/>
                </a:lnTo>
                <a:close/>
              </a:path>
            </a:pathLst>
          </a:custGeom>
        </p:spPr>
        <p:txBody>
          <a:bodyPr wrap="square">
            <a:noAutofit/>
          </a:body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0" name="Freeform: Shape 9"/>
          <p:cNvSpPr>
            <a:spLocks noGrp="1"/>
          </p:cNvSpPr>
          <p:nvPr>
            <p:ph type="pic" sz="quarter" idx="10"/>
          </p:nvPr>
        </p:nvSpPr>
        <p:spPr>
          <a:xfrm>
            <a:off x="568036" y="775855"/>
            <a:ext cx="6262255" cy="2978727"/>
          </a:xfrm>
          <a:custGeom>
            <a:avLst/>
            <a:gdLst>
              <a:gd name="connsiteX0" fmla="*/ 0 w 6262255"/>
              <a:gd name="connsiteY0" fmla="*/ 0 h 2978727"/>
              <a:gd name="connsiteX1" fmla="*/ 6262255 w 6262255"/>
              <a:gd name="connsiteY1" fmla="*/ 0 h 2978727"/>
              <a:gd name="connsiteX2" fmla="*/ 6262255 w 6262255"/>
              <a:gd name="connsiteY2" fmla="*/ 2978727 h 2978727"/>
              <a:gd name="connsiteX3" fmla="*/ 0 w 6262255"/>
              <a:gd name="connsiteY3" fmla="*/ 2978727 h 2978727"/>
            </a:gdLst>
            <a:ahLst/>
            <a:cxnLst>
              <a:cxn ang="0">
                <a:pos x="connsiteX0" y="connsiteY0"/>
              </a:cxn>
              <a:cxn ang="0">
                <a:pos x="connsiteX1" y="connsiteY1"/>
              </a:cxn>
              <a:cxn ang="0">
                <a:pos x="connsiteX2" y="connsiteY2"/>
              </a:cxn>
              <a:cxn ang="0">
                <a:pos x="connsiteX3" y="connsiteY3"/>
              </a:cxn>
            </a:cxnLst>
            <a:rect l="l" t="t" r="r" b="b"/>
            <a:pathLst>
              <a:path w="6262255" h="2978727">
                <a:moveTo>
                  <a:pt x="0" y="0"/>
                </a:moveTo>
                <a:lnTo>
                  <a:pt x="6262255" y="0"/>
                </a:lnTo>
                <a:lnTo>
                  <a:pt x="6262255" y="2978727"/>
                </a:lnTo>
                <a:lnTo>
                  <a:pt x="0" y="2978727"/>
                </a:lnTo>
                <a:close/>
              </a:path>
            </a:pathLst>
          </a:custGeom>
        </p:spPr>
        <p:txBody>
          <a:bodyPr wrap="square">
            <a:noAutofit/>
          </a:bodyPr>
          <a:lstStyle/>
          <a:p>
            <a:endParaRPr lang="en-US"/>
          </a:p>
        </p:txBody>
      </p:sp>
      <p:sp>
        <p:nvSpPr>
          <p:cNvPr id="13" name="Freeform: Shape 12"/>
          <p:cNvSpPr>
            <a:spLocks noGrp="1"/>
          </p:cNvSpPr>
          <p:nvPr>
            <p:ph type="pic" sz="quarter" idx="11"/>
          </p:nvPr>
        </p:nvSpPr>
        <p:spPr>
          <a:xfrm>
            <a:off x="5361709" y="3006437"/>
            <a:ext cx="6262255" cy="2978727"/>
          </a:xfrm>
          <a:custGeom>
            <a:avLst/>
            <a:gdLst>
              <a:gd name="connsiteX0" fmla="*/ 0 w 6262255"/>
              <a:gd name="connsiteY0" fmla="*/ 0 h 2978727"/>
              <a:gd name="connsiteX1" fmla="*/ 6262255 w 6262255"/>
              <a:gd name="connsiteY1" fmla="*/ 0 h 2978727"/>
              <a:gd name="connsiteX2" fmla="*/ 6262255 w 6262255"/>
              <a:gd name="connsiteY2" fmla="*/ 2978727 h 2978727"/>
              <a:gd name="connsiteX3" fmla="*/ 0 w 6262255"/>
              <a:gd name="connsiteY3" fmla="*/ 2978727 h 2978727"/>
            </a:gdLst>
            <a:ahLst/>
            <a:cxnLst>
              <a:cxn ang="0">
                <a:pos x="connsiteX0" y="connsiteY0"/>
              </a:cxn>
              <a:cxn ang="0">
                <a:pos x="connsiteX1" y="connsiteY1"/>
              </a:cxn>
              <a:cxn ang="0">
                <a:pos x="connsiteX2" y="connsiteY2"/>
              </a:cxn>
              <a:cxn ang="0">
                <a:pos x="connsiteX3" y="connsiteY3"/>
              </a:cxn>
            </a:cxnLst>
            <a:rect l="l" t="t" r="r" b="b"/>
            <a:pathLst>
              <a:path w="6262255" h="2978727">
                <a:moveTo>
                  <a:pt x="0" y="0"/>
                </a:moveTo>
                <a:lnTo>
                  <a:pt x="6262255" y="0"/>
                </a:lnTo>
                <a:lnTo>
                  <a:pt x="6262255" y="2978727"/>
                </a:lnTo>
                <a:lnTo>
                  <a:pt x="0" y="2978727"/>
                </a:lnTo>
                <a:close/>
              </a:path>
            </a:pathLst>
          </a:custGeom>
        </p:spPr>
        <p:txBody>
          <a:bodyPr wrap="square">
            <a:noAutofit/>
          </a:body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Freeform: Shape 8"/>
          <p:cNvSpPr>
            <a:spLocks noGrp="1"/>
          </p:cNvSpPr>
          <p:nvPr>
            <p:ph type="pic" sz="quarter" idx="10"/>
          </p:nvPr>
        </p:nvSpPr>
        <p:spPr>
          <a:xfrm>
            <a:off x="2117558" y="2245893"/>
            <a:ext cx="3501586" cy="4612107"/>
          </a:xfrm>
          <a:custGeom>
            <a:avLst/>
            <a:gdLst>
              <a:gd name="connsiteX0" fmla="*/ 0 w 3501586"/>
              <a:gd name="connsiteY0" fmla="*/ 0 h 4612107"/>
              <a:gd name="connsiteX1" fmla="*/ 3501586 w 3501586"/>
              <a:gd name="connsiteY1" fmla="*/ 0 h 4612107"/>
              <a:gd name="connsiteX2" fmla="*/ 3501586 w 3501586"/>
              <a:gd name="connsiteY2" fmla="*/ 4612107 h 4612107"/>
              <a:gd name="connsiteX3" fmla="*/ 0 w 3501586"/>
              <a:gd name="connsiteY3" fmla="*/ 4612107 h 4612107"/>
            </a:gdLst>
            <a:ahLst/>
            <a:cxnLst>
              <a:cxn ang="0">
                <a:pos x="connsiteX0" y="connsiteY0"/>
              </a:cxn>
              <a:cxn ang="0">
                <a:pos x="connsiteX1" y="connsiteY1"/>
              </a:cxn>
              <a:cxn ang="0">
                <a:pos x="connsiteX2" y="connsiteY2"/>
              </a:cxn>
              <a:cxn ang="0">
                <a:pos x="connsiteX3" y="connsiteY3"/>
              </a:cxn>
            </a:cxnLst>
            <a:rect l="l" t="t" r="r" b="b"/>
            <a:pathLst>
              <a:path w="3501586" h="4612107">
                <a:moveTo>
                  <a:pt x="0" y="0"/>
                </a:moveTo>
                <a:lnTo>
                  <a:pt x="3501586" y="0"/>
                </a:lnTo>
                <a:lnTo>
                  <a:pt x="3501586" y="4612107"/>
                </a:lnTo>
                <a:lnTo>
                  <a:pt x="0" y="4612107"/>
                </a:lnTo>
                <a:close/>
              </a:path>
            </a:pathLst>
          </a:custGeom>
        </p:spPr>
        <p:txBody>
          <a:bodyPr wrap="square">
            <a:noAutofit/>
          </a:body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Freeform: Shape 8"/>
          <p:cNvSpPr>
            <a:spLocks noGrp="1"/>
          </p:cNvSpPr>
          <p:nvPr>
            <p:ph type="pic" sz="quarter" idx="10"/>
          </p:nvPr>
        </p:nvSpPr>
        <p:spPr>
          <a:xfrm>
            <a:off x="2161276" y="0"/>
            <a:ext cx="3425784" cy="4130556"/>
          </a:xfrm>
          <a:custGeom>
            <a:avLst/>
            <a:gdLst>
              <a:gd name="connsiteX0" fmla="*/ 0 w 3425784"/>
              <a:gd name="connsiteY0" fmla="*/ 0 h 4130556"/>
              <a:gd name="connsiteX1" fmla="*/ 3425784 w 3425784"/>
              <a:gd name="connsiteY1" fmla="*/ 0 h 4130556"/>
              <a:gd name="connsiteX2" fmla="*/ 3425784 w 3425784"/>
              <a:gd name="connsiteY2" fmla="*/ 4130556 h 4130556"/>
              <a:gd name="connsiteX3" fmla="*/ 0 w 3425784"/>
              <a:gd name="connsiteY3" fmla="*/ 4130556 h 4130556"/>
            </a:gdLst>
            <a:ahLst/>
            <a:cxnLst>
              <a:cxn ang="0">
                <a:pos x="connsiteX0" y="connsiteY0"/>
              </a:cxn>
              <a:cxn ang="0">
                <a:pos x="connsiteX1" y="connsiteY1"/>
              </a:cxn>
              <a:cxn ang="0">
                <a:pos x="connsiteX2" y="connsiteY2"/>
              </a:cxn>
              <a:cxn ang="0">
                <a:pos x="connsiteX3" y="connsiteY3"/>
              </a:cxn>
            </a:cxnLst>
            <a:rect l="l" t="t" r="r" b="b"/>
            <a:pathLst>
              <a:path w="3425784" h="4130556">
                <a:moveTo>
                  <a:pt x="0" y="0"/>
                </a:moveTo>
                <a:lnTo>
                  <a:pt x="3425784" y="0"/>
                </a:lnTo>
                <a:lnTo>
                  <a:pt x="3425784" y="4130556"/>
                </a:lnTo>
                <a:lnTo>
                  <a:pt x="0" y="4130556"/>
                </a:lnTo>
                <a:close/>
              </a:path>
            </a:pathLst>
          </a:custGeom>
        </p:spPr>
        <p:txBody>
          <a:bodyPr wrap="square">
            <a:noAutofit/>
          </a:bodyPr>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Freeform: Shape 8"/>
          <p:cNvSpPr>
            <a:spLocks noGrp="1"/>
          </p:cNvSpPr>
          <p:nvPr>
            <p:ph type="pic" sz="quarter" idx="10"/>
          </p:nvPr>
        </p:nvSpPr>
        <p:spPr>
          <a:xfrm>
            <a:off x="7459663" y="1716505"/>
            <a:ext cx="4732337" cy="3272590"/>
          </a:xfrm>
          <a:custGeom>
            <a:avLst/>
            <a:gdLst>
              <a:gd name="connsiteX0" fmla="*/ 0 w 5133390"/>
              <a:gd name="connsiteY0" fmla="*/ 0 h 3272590"/>
              <a:gd name="connsiteX1" fmla="*/ 5133390 w 5133390"/>
              <a:gd name="connsiteY1" fmla="*/ 0 h 3272590"/>
              <a:gd name="connsiteX2" fmla="*/ 5133390 w 5133390"/>
              <a:gd name="connsiteY2" fmla="*/ 3272590 h 3272590"/>
              <a:gd name="connsiteX3" fmla="*/ 0 w 5133390"/>
              <a:gd name="connsiteY3" fmla="*/ 3272590 h 3272590"/>
            </a:gdLst>
            <a:ahLst/>
            <a:cxnLst>
              <a:cxn ang="0">
                <a:pos x="connsiteX0" y="connsiteY0"/>
              </a:cxn>
              <a:cxn ang="0">
                <a:pos x="connsiteX1" y="connsiteY1"/>
              </a:cxn>
              <a:cxn ang="0">
                <a:pos x="connsiteX2" y="connsiteY2"/>
              </a:cxn>
              <a:cxn ang="0">
                <a:pos x="connsiteX3" y="connsiteY3"/>
              </a:cxn>
            </a:cxnLst>
            <a:rect l="l" t="t" r="r" b="b"/>
            <a:pathLst>
              <a:path w="5133390" h="3272590">
                <a:moveTo>
                  <a:pt x="0" y="0"/>
                </a:moveTo>
                <a:lnTo>
                  <a:pt x="5133390" y="0"/>
                </a:lnTo>
                <a:lnTo>
                  <a:pt x="5133390" y="3272590"/>
                </a:lnTo>
                <a:lnTo>
                  <a:pt x="0" y="3272590"/>
                </a:lnTo>
                <a:close/>
              </a:path>
            </a:pathLst>
          </a:custGeom>
        </p:spPr>
        <p:txBody>
          <a:bodyPr wrap="square">
            <a:noAutofit/>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216727" y="609599"/>
            <a:ext cx="6234546" cy="1343891"/>
          </a:xfrm>
          <a:custGeom>
            <a:avLst/>
            <a:gdLst>
              <a:gd name="connsiteX0" fmla="*/ 0 w 6234546"/>
              <a:gd name="connsiteY0" fmla="*/ 0 h 1343891"/>
              <a:gd name="connsiteX1" fmla="*/ 6234546 w 6234546"/>
              <a:gd name="connsiteY1" fmla="*/ 0 h 1343891"/>
              <a:gd name="connsiteX2" fmla="*/ 6234546 w 6234546"/>
              <a:gd name="connsiteY2" fmla="*/ 1343891 h 1343891"/>
              <a:gd name="connsiteX3" fmla="*/ 0 w 6234546"/>
              <a:gd name="connsiteY3" fmla="*/ 1343891 h 1343891"/>
            </a:gdLst>
            <a:ahLst/>
            <a:cxnLst>
              <a:cxn ang="0">
                <a:pos x="connsiteX0" y="connsiteY0"/>
              </a:cxn>
              <a:cxn ang="0">
                <a:pos x="connsiteX1" y="connsiteY1"/>
              </a:cxn>
              <a:cxn ang="0">
                <a:pos x="connsiteX2" y="connsiteY2"/>
              </a:cxn>
              <a:cxn ang="0">
                <a:pos x="connsiteX3" y="connsiteY3"/>
              </a:cxn>
            </a:cxnLst>
            <a:rect l="l" t="t" r="r" b="b"/>
            <a:pathLst>
              <a:path w="6234546" h="1343891">
                <a:moveTo>
                  <a:pt x="0" y="0"/>
                </a:moveTo>
                <a:lnTo>
                  <a:pt x="6234546" y="0"/>
                </a:lnTo>
                <a:lnTo>
                  <a:pt x="6234546" y="1343891"/>
                </a:lnTo>
                <a:lnTo>
                  <a:pt x="0" y="1343891"/>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3186545" y="2244430"/>
            <a:ext cx="6234546" cy="1343891"/>
          </a:xfrm>
          <a:custGeom>
            <a:avLst/>
            <a:gdLst>
              <a:gd name="connsiteX0" fmla="*/ 0 w 6234546"/>
              <a:gd name="connsiteY0" fmla="*/ 0 h 1343891"/>
              <a:gd name="connsiteX1" fmla="*/ 6234546 w 6234546"/>
              <a:gd name="connsiteY1" fmla="*/ 0 h 1343891"/>
              <a:gd name="connsiteX2" fmla="*/ 6234546 w 6234546"/>
              <a:gd name="connsiteY2" fmla="*/ 1343891 h 1343891"/>
              <a:gd name="connsiteX3" fmla="*/ 0 w 6234546"/>
              <a:gd name="connsiteY3" fmla="*/ 1343891 h 1343891"/>
            </a:gdLst>
            <a:ahLst/>
            <a:cxnLst>
              <a:cxn ang="0">
                <a:pos x="connsiteX0" y="connsiteY0"/>
              </a:cxn>
              <a:cxn ang="0">
                <a:pos x="connsiteX1" y="connsiteY1"/>
              </a:cxn>
              <a:cxn ang="0">
                <a:pos x="connsiteX2" y="connsiteY2"/>
              </a:cxn>
              <a:cxn ang="0">
                <a:pos x="connsiteX3" y="connsiteY3"/>
              </a:cxn>
            </a:cxnLst>
            <a:rect l="l" t="t" r="r" b="b"/>
            <a:pathLst>
              <a:path w="6234546" h="1343891">
                <a:moveTo>
                  <a:pt x="0" y="0"/>
                </a:moveTo>
                <a:lnTo>
                  <a:pt x="6234546" y="0"/>
                </a:lnTo>
                <a:lnTo>
                  <a:pt x="6234546" y="1343891"/>
                </a:lnTo>
                <a:lnTo>
                  <a:pt x="0" y="1343891"/>
                </a:lnTo>
                <a:close/>
              </a:path>
            </a:pathLst>
          </a:custGeom>
        </p:spPr>
        <p:txBody>
          <a:bodyPr wrap="square">
            <a:noAutofit/>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668740"/>
            <a:ext cx="12192000" cy="5427260"/>
          </a:xfrm>
          <a:custGeom>
            <a:avLst/>
            <a:gdLst>
              <a:gd name="connsiteX0" fmla="*/ 0 w 12192000"/>
              <a:gd name="connsiteY0" fmla="*/ 0 h 6096000"/>
              <a:gd name="connsiteX1" fmla="*/ 12192000 w 12192000"/>
              <a:gd name="connsiteY1" fmla="*/ 0 h 6096000"/>
              <a:gd name="connsiteX2" fmla="*/ 12192000 w 12192000"/>
              <a:gd name="connsiteY2" fmla="*/ 6096000 h 6096000"/>
              <a:gd name="connsiteX3" fmla="*/ 0 w 12192000"/>
              <a:gd name="connsiteY3" fmla="*/ 6096000 h 6096000"/>
            </a:gdLst>
            <a:ahLst/>
            <a:cxnLst>
              <a:cxn ang="0">
                <a:pos x="connsiteX0" y="connsiteY0"/>
              </a:cxn>
              <a:cxn ang="0">
                <a:pos x="connsiteX1" y="connsiteY1"/>
              </a:cxn>
              <a:cxn ang="0">
                <a:pos x="connsiteX2" y="connsiteY2"/>
              </a:cxn>
              <a:cxn ang="0">
                <a:pos x="connsiteX3" y="connsiteY3"/>
              </a:cxn>
            </a:cxnLst>
            <a:rect l="l" t="t" r="r" b="b"/>
            <a:pathLst>
              <a:path w="12192000" h="6096000">
                <a:moveTo>
                  <a:pt x="0" y="0"/>
                </a:moveTo>
                <a:lnTo>
                  <a:pt x="12192000" y="0"/>
                </a:lnTo>
                <a:lnTo>
                  <a:pt x="12192000" y="6096000"/>
                </a:lnTo>
                <a:lnTo>
                  <a:pt x="0" y="6096000"/>
                </a:lnTo>
                <a:close/>
              </a:path>
            </a:pathLst>
          </a:custGeom>
        </p:spPr>
        <p:txBody>
          <a:bodyPr wrap="square">
            <a:noAutofit/>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0" y="678874"/>
            <a:ext cx="12192000" cy="5458691"/>
          </a:xfrm>
          <a:custGeom>
            <a:avLst/>
            <a:gdLst>
              <a:gd name="connsiteX0" fmla="*/ 0 w 12192000"/>
              <a:gd name="connsiteY0" fmla="*/ 0 h 5458691"/>
              <a:gd name="connsiteX1" fmla="*/ 12192000 w 12192000"/>
              <a:gd name="connsiteY1" fmla="*/ 0 h 5458691"/>
              <a:gd name="connsiteX2" fmla="*/ 12192000 w 12192000"/>
              <a:gd name="connsiteY2" fmla="*/ 5458691 h 5458691"/>
              <a:gd name="connsiteX3" fmla="*/ 0 w 12192000"/>
              <a:gd name="connsiteY3" fmla="*/ 5458691 h 5458691"/>
            </a:gdLst>
            <a:ahLst/>
            <a:cxnLst>
              <a:cxn ang="0">
                <a:pos x="connsiteX0" y="connsiteY0"/>
              </a:cxn>
              <a:cxn ang="0">
                <a:pos x="connsiteX1" y="connsiteY1"/>
              </a:cxn>
              <a:cxn ang="0">
                <a:pos x="connsiteX2" y="connsiteY2"/>
              </a:cxn>
              <a:cxn ang="0">
                <a:pos x="connsiteX3" y="connsiteY3"/>
              </a:cxn>
            </a:cxnLst>
            <a:rect l="l" t="t" r="r" b="b"/>
            <a:pathLst>
              <a:path w="12192000" h="5458691">
                <a:moveTo>
                  <a:pt x="0" y="0"/>
                </a:moveTo>
                <a:lnTo>
                  <a:pt x="12192000" y="0"/>
                </a:lnTo>
                <a:lnTo>
                  <a:pt x="12192000" y="5458691"/>
                </a:lnTo>
                <a:lnTo>
                  <a:pt x="0" y="5458691"/>
                </a:lnTo>
                <a:close/>
              </a:path>
            </a:pathLst>
          </a:custGeom>
        </p:spPr>
        <p:txBody>
          <a:bodyPr wrap="square">
            <a:noAutofit/>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12192000" cy="6858000"/>
          </a:xfrm>
          <a:custGeom>
            <a:avLst/>
            <a:gdLst>
              <a:gd name="connsiteX0" fmla="*/ 0 w 12192000"/>
              <a:gd name="connsiteY0" fmla="*/ 0 h 6858000"/>
              <a:gd name="connsiteX1" fmla="*/ 6871858 w 12192000"/>
              <a:gd name="connsiteY1" fmla="*/ 0 h 6858000"/>
              <a:gd name="connsiteX2" fmla="*/ 12192000 w 12192000"/>
              <a:gd name="connsiteY2" fmla="*/ 3920834 h 6858000"/>
              <a:gd name="connsiteX3" fmla="*/ 12192000 w 12192000"/>
              <a:gd name="connsiteY3" fmla="*/ 6858000 h 6858000"/>
              <a:gd name="connsiteX4" fmla="*/ 5320145 w 12192000"/>
              <a:gd name="connsiteY4" fmla="*/ 6858000 h 6858000"/>
              <a:gd name="connsiteX5" fmla="*/ 0 w 12192000"/>
              <a:gd name="connsiteY5" fmla="*/ 293716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6871858" y="0"/>
                </a:lnTo>
                <a:lnTo>
                  <a:pt x="12192000" y="3920834"/>
                </a:lnTo>
                <a:lnTo>
                  <a:pt x="12192000" y="6858000"/>
                </a:lnTo>
                <a:lnTo>
                  <a:pt x="5320145" y="6858000"/>
                </a:lnTo>
                <a:lnTo>
                  <a:pt x="0" y="2937165"/>
                </a:lnTo>
                <a:close/>
              </a:path>
            </a:pathLst>
          </a:custGeom>
        </p:spPr>
        <p:txBody>
          <a:bodyPr wrap="square">
            <a:noAutofit/>
          </a:bodyPr>
          <a:lstStyle/>
          <a:p>
            <a:endParaRPr lang="en-US"/>
          </a:p>
        </p:txBody>
      </p:sp>
      <p:sp>
        <p:nvSpPr>
          <p:cNvPr id="7" name="Picture Placeholder 6"/>
          <p:cNvSpPr>
            <a:spLocks noGrp="1"/>
          </p:cNvSpPr>
          <p:nvPr>
            <p:ph type="pic" sz="quarter" idx="11"/>
          </p:nvPr>
        </p:nvSpPr>
        <p:spPr>
          <a:xfrm>
            <a:off x="7486210" y="3685309"/>
            <a:ext cx="1482437" cy="1939636"/>
          </a:xfrm>
          <a:custGeom>
            <a:avLst/>
            <a:gdLst>
              <a:gd name="connsiteX0" fmla="*/ 0 w 1482437"/>
              <a:gd name="connsiteY0" fmla="*/ 0 h 1939636"/>
              <a:gd name="connsiteX1" fmla="*/ 1482437 w 1482437"/>
              <a:gd name="connsiteY1" fmla="*/ 0 h 1939636"/>
              <a:gd name="connsiteX2" fmla="*/ 1482437 w 1482437"/>
              <a:gd name="connsiteY2" fmla="*/ 1939636 h 1939636"/>
              <a:gd name="connsiteX3" fmla="*/ 0 w 1482437"/>
              <a:gd name="connsiteY3" fmla="*/ 1939636 h 1939636"/>
            </a:gdLst>
            <a:ahLst/>
            <a:cxnLst>
              <a:cxn ang="0">
                <a:pos x="connsiteX0" y="connsiteY0"/>
              </a:cxn>
              <a:cxn ang="0">
                <a:pos x="connsiteX1" y="connsiteY1"/>
              </a:cxn>
              <a:cxn ang="0">
                <a:pos x="connsiteX2" y="connsiteY2"/>
              </a:cxn>
              <a:cxn ang="0">
                <a:pos x="connsiteX3" y="connsiteY3"/>
              </a:cxn>
            </a:cxnLst>
            <a:rect l="l" t="t" r="r" b="b"/>
            <a:pathLst>
              <a:path w="1482437" h="1939636">
                <a:moveTo>
                  <a:pt x="0" y="0"/>
                </a:moveTo>
                <a:lnTo>
                  <a:pt x="1482437" y="0"/>
                </a:lnTo>
                <a:lnTo>
                  <a:pt x="1482437" y="1939636"/>
                </a:lnTo>
                <a:lnTo>
                  <a:pt x="0" y="1939636"/>
                </a:lnTo>
                <a:close/>
              </a:path>
            </a:pathLst>
          </a:custGeom>
        </p:spPr>
        <p:txBody>
          <a:bodyPr wrap="square">
            <a:noAutofit/>
          </a:bodyPr>
          <a:lstStyle/>
          <a:p>
            <a:endParaRPr lang="en-US"/>
          </a:p>
        </p:txBody>
      </p:sp>
      <p:sp>
        <p:nvSpPr>
          <p:cNvPr id="10" name="Picture Placeholder 9"/>
          <p:cNvSpPr>
            <a:spLocks noGrp="1"/>
          </p:cNvSpPr>
          <p:nvPr>
            <p:ph type="pic" sz="quarter" idx="12"/>
          </p:nvPr>
        </p:nvSpPr>
        <p:spPr>
          <a:xfrm>
            <a:off x="9453555" y="3685309"/>
            <a:ext cx="1482437" cy="1939636"/>
          </a:xfrm>
          <a:custGeom>
            <a:avLst/>
            <a:gdLst>
              <a:gd name="connsiteX0" fmla="*/ 0 w 1482437"/>
              <a:gd name="connsiteY0" fmla="*/ 0 h 1939636"/>
              <a:gd name="connsiteX1" fmla="*/ 1482437 w 1482437"/>
              <a:gd name="connsiteY1" fmla="*/ 0 h 1939636"/>
              <a:gd name="connsiteX2" fmla="*/ 1482437 w 1482437"/>
              <a:gd name="connsiteY2" fmla="*/ 1939636 h 1939636"/>
              <a:gd name="connsiteX3" fmla="*/ 0 w 1482437"/>
              <a:gd name="connsiteY3" fmla="*/ 1939636 h 1939636"/>
            </a:gdLst>
            <a:ahLst/>
            <a:cxnLst>
              <a:cxn ang="0">
                <a:pos x="connsiteX0" y="connsiteY0"/>
              </a:cxn>
              <a:cxn ang="0">
                <a:pos x="connsiteX1" y="connsiteY1"/>
              </a:cxn>
              <a:cxn ang="0">
                <a:pos x="connsiteX2" y="connsiteY2"/>
              </a:cxn>
              <a:cxn ang="0">
                <a:pos x="connsiteX3" y="connsiteY3"/>
              </a:cxn>
            </a:cxnLst>
            <a:rect l="l" t="t" r="r" b="b"/>
            <a:pathLst>
              <a:path w="1482437" h="1939636">
                <a:moveTo>
                  <a:pt x="0" y="0"/>
                </a:moveTo>
                <a:lnTo>
                  <a:pt x="1482437" y="0"/>
                </a:lnTo>
                <a:lnTo>
                  <a:pt x="1482437" y="1939636"/>
                </a:lnTo>
                <a:lnTo>
                  <a:pt x="0" y="1939636"/>
                </a:lnTo>
                <a:close/>
              </a:path>
            </a:pathLst>
          </a:custGeom>
        </p:spPr>
        <p:txBody>
          <a:bodyPr wrap="square">
            <a:noAutofit/>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5643854" cy="6864980"/>
          </a:xfrm>
          <a:custGeom>
            <a:avLst/>
            <a:gdLst>
              <a:gd name="connsiteX0" fmla="*/ 1600864 w 5643854"/>
              <a:gd name="connsiteY0" fmla="*/ 957764 h 6864980"/>
              <a:gd name="connsiteX1" fmla="*/ 1201267 w 5643854"/>
              <a:gd name="connsiteY1" fmla="*/ 1108830 h 6864980"/>
              <a:gd name="connsiteX2" fmla="*/ 1053663 w 5643854"/>
              <a:gd name="connsiteY2" fmla="*/ 1619598 h 6864980"/>
              <a:gd name="connsiteX3" fmla="*/ 1053663 w 5643854"/>
              <a:gd name="connsiteY3" fmla="*/ 5245374 h 6864980"/>
              <a:gd name="connsiteX4" fmla="*/ 1201267 w 5643854"/>
              <a:gd name="connsiteY4" fmla="*/ 5756142 h 6864980"/>
              <a:gd name="connsiteX5" fmla="*/ 1600864 w 5643854"/>
              <a:gd name="connsiteY5" fmla="*/ 5907217 h 6864980"/>
              <a:gd name="connsiteX6" fmla="*/ 2000476 w 5643854"/>
              <a:gd name="connsiteY6" fmla="*/ 5756142 h 6864980"/>
              <a:gd name="connsiteX7" fmla="*/ 2148077 w 5643854"/>
              <a:gd name="connsiteY7" fmla="*/ 5245374 h 6864980"/>
              <a:gd name="connsiteX8" fmla="*/ 2148077 w 5643854"/>
              <a:gd name="connsiteY8" fmla="*/ 1619598 h 6864980"/>
              <a:gd name="connsiteX9" fmla="*/ 2000476 w 5643854"/>
              <a:gd name="connsiteY9" fmla="*/ 1108830 h 6864980"/>
              <a:gd name="connsiteX10" fmla="*/ 1600864 w 5643854"/>
              <a:gd name="connsiteY10" fmla="*/ 957764 h 6864980"/>
              <a:gd name="connsiteX11" fmla="*/ 4918825 w 5643854"/>
              <a:gd name="connsiteY11" fmla="*/ 3 h 6864980"/>
              <a:gd name="connsiteX12" fmla="*/ 5643854 w 5643854"/>
              <a:gd name="connsiteY12" fmla="*/ 3 h 6864980"/>
              <a:gd name="connsiteX13" fmla="*/ 5643854 w 5643854"/>
              <a:gd name="connsiteY13" fmla="*/ 6864980 h 6864980"/>
              <a:gd name="connsiteX14" fmla="*/ 4566104 w 5643854"/>
              <a:gd name="connsiteY14" fmla="*/ 6864980 h 6864980"/>
              <a:gd name="connsiteX15" fmla="*/ 4566104 w 5643854"/>
              <a:gd name="connsiteY15" fmla="*/ 1627053 h 6864980"/>
              <a:gd name="connsiteX16" fmla="*/ 3732350 w 5643854"/>
              <a:gd name="connsiteY16" fmla="*/ 1627053 h 6864980"/>
              <a:gd name="connsiteX17" fmla="*/ 3732350 w 5643854"/>
              <a:gd name="connsiteY17" fmla="*/ 863190 h 6864980"/>
              <a:gd name="connsiteX18" fmla="*/ 4575776 w 5643854"/>
              <a:gd name="connsiteY18" fmla="*/ 604477 h 6864980"/>
              <a:gd name="connsiteX19" fmla="*/ 4918825 w 5643854"/>
              <a:gd name="connsiteY19" fmla="*/ 3 h 6864980"/>
              <a:gd name="connsiteX20" fmla="*/ 1600864 w 5643854"/>
              <a:gd name="connsiteY20" fmla="*/ 0 h 6864980"/>
              <a:gd name="connsiteX21" fmla="*/ 2789700 w 5643854"/>
              <a:gd name="connsiteY21" fmla="*/ 440710 h 6864980"/>
              <a:gd name="connsiteX22" fmla="*/ 3201739 w 5643854"/>
              <a:gd name="connsiteY22" fmla="*/ 1686742 h 6864980"/>
              <a:gd name="connsiteX23" fmla="*/ 3201739 w 5643854"/>
              <a:gd name="connsiteY23" fmla="*/ 5178230 h 6864980"/>
              <a:gd name="connsiteX24" fmla="*/ 2789700 w 5643854"/>
              <a:gd name="connsiteY24" fmla="*/ 6424273 h 6864980"/>
              <a:gd name="connsiteX25" fmla="*/ 1600864 w 5643854"/>
              <a:gd name="connsiteY25" fmla="*/ 6864980 h 6864980"/>
              <a:gd name="connsiteX26" fmla="*/ 412040 w 5643854"/>
              <a:gd name="connsiteY26" fmla="*/ 6424273 h 6864980"/>
              <a:gd name="connsiteX27" fmla="*/ 0 w 5643854"/>
              <a:gd name="connsiteY27" fmla="*/ 5178230 h 6864980"/>
              <a:gd name="connsiteX28" fmla="*/ 0 w 5643854"/>
              <a:gd name="connsiteY28" fmla="*/ 1686742 h 6864980"/>
              <a:gd name="connsiteX29" fmla="*/ 412040 w 5643854"/>
              <a:gd name="connsiteY29" fmla="*/ 440710 h 6864980"/>
              <a:gd name="connsiteX30" fmla="*/ 1600864 w 5643854"/>
              <a:gd name="connsiteY30" fmla="*/ 0 h 686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643854" h="6864980">
                <a:moveTo>
                  <a:pt x="1600864" y="957764"/>
                </a:moveTo>
                <a:cubicBezTo>
                  <a:pt x="1431066" y="955365"/>
                  <a:pt x="1297860" y="1005722"/>
                  <a:pt x="1201267" y="1108830"/>
                </a:cubicBezTo>
                <a:cubicBezTo>
                  <a:pt x="1104661" y="1211944"/>
                  <a:pt x="1055460" y="1382205"/>
                  <a:pt x="1053663" y="1619598"/>
                </a:cubicBezTo>
                <a:lnTo>
                  <a:pt x="1053663" y="5245374"/>
                </a:lnTo>
                <a:cubicBezTo>
                  <a:pt x="1055460" y="5482767"/>
                  <a:pt x="1104661" y="5653028"/>
                  <a:pt x="1201267" y="5756142"/>
                </a:cubicBezTo>
                <a:cubicBezTo>
                  <a:pt x="1297860" y="5859259"/>
                  <a:pt x="1431066" y="5909615"/>
                  <a:pt x="1600864" y="5907217"/>
                </a:cubicBezTo>
                <a:cubicBezTo>
                  <a:pt x="1770673" y="5909615"/>
                  <a:pt x="1903870" y="5859259"/>
                  <a:pt x="2000476" y="5756142"/>
                </a:cubicBezTo>
                <a:cubicBezTo>
                  <a:pt x="2097078" y="5653028"/>
                  <a:pt x="2146280" y="5482767"/>
                  <a:pt x="2148077" y="5245374"/>
                </a:cubicBezTo>
                <a:lnTo>
                  <a:pt x="2148077" y="1619598"/>
                </a:lnTo>
                <a:cubicBezTo>
                  <a:pt x="2146280" y="1382205"/>
                  <a:pt x="2097078" y="1211944"/>
                  <a:pt x="2000476" y="1108830"/>
                </a:cubicBezTo>
                <a:cubicBezTo>
                  <a:pt x="1903870" y="1005722"/>
                  <a:pt x="1770673" y="955365"/>
                  <a:pt x="1600864" y="957764"/>
                </a:cubicBezTo>
                <a:close/>
                <a:moveTo>
                  <a:pt x="4918825" y="3"/>
                </a:moveTo>
                <a:lnTo>
                  <a:pt x="5643854" y="3"/>
                </a:lnTo>
                <a:lnTo>
                  <a:pt x="5643854" y="6864980"/>
                </a:lnTo>
                <a:lnTo>
                  <a:pt x="4566104" y="6864980"/>
                </a:lnTo>
                <a:lnTo>
                  <a:pt x="4566104" y="1627053"/>
                </a:lnTo>
                <a:lnTo>
                  <a:pt x="3732350" y="1627053"/>
                </a:lnTo>
                <a:lnTo>
                  <a:pt x="3732350" y="863190"/>
                </a:lnTo>
                <a:cubicBezTo>
                  <a:pt x="4136139" y="856039"/>
                  <a:pt x="4417284" y="769795"/>
                  <a:pt x="4575776" y="604477"/>
                </a:cubicBezTo>
                <a:cubicBezTo>
                  <a:pt x="4734281" y="439162"/>
                  <a:pt x="4848626" y="237666"/>
                  <a:pt x="4918825" y="3"/>
                </a:cubicBezTo>
                <a:close/>
                <a:moveTo>
                  <a:pt x="1600864" y="0"/>
                </a:moveTo>
                <a:cubicBezTo>
                  <a:pt x="2120706" y="3172"/>
                  <a:pt x="2516975" y="150067"/>
                  <a:pt x="2789700" y="440710"/>
                </a:cubicBezTo>
                <a:cubicBezTo>
                  <a:pt x="3062418" y="731341"/>
                  <a:pt x="3199763" y="1146691"/>
                  <a:pt x="3201739" y="1686742"/>
                </a:cubicBezTo>
                <a:lnTo>
                  <a:pt x="3201739" y="5178230"/>
                </a:lnTo>
                <a:cubicBezTo>
                  <a:pt x="3199763" y="5718289"/>
                  <a:pt x="3062418" y="6133639"/>
                  <a:pt x="2789700" y="6424273"/>
                </a:cubicBezTo>
                <a:cubicBezTo>
                  <a:pt x="2516975" y="6714905"/>
                  <a:pt x="2120706" y="6861811"/>
                  <a:pt x="1600864" y="6864980"/>
                </a:cubicBezTo>
                <a:cubicBezTo>
                  <a:pt x="1081034" y="6861811"/>
                  <a:pt x="684764" y="6714905"/>
                  <a:pt x="412040" y="6424273"/>
                </a:cubicBezTo>
                <a:cubicBezTo>
                  <a:pt x="139313" y="6133639"/>
                  <a:pt x="1967" y="5718289"/>
                  <a:pt x="0" y="5178230"/>
                </a:cubicBezTo>
                <a:lnTo>
                  <a:pt x="0" y="1686742"/>
                </a:lnTo>
                <a:cubicBezTo>
                  <a:pt x="1967" y="1146691"/>
                  <a:pt x="139313" y="731341"/>
                  <a:pt x="412040" y="440710"/>
                </a:cubicBezTo>
                <a:cubicBezTo>
                  <a:pt x="684764" y="150067"/>
                  <a:pt x="1081034" y="3172"/>
                  <a:pt x="1600864" y="0"/>
                </a:cubicBezTo>
                <a:close/>
              </a:path>
            </a:pathLst>
          </a:custGeom>
        </p:spPr>
        <p:txBody>
          <a:bodyPr wrap="square">
            <a:noAutofit/>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 y="0"/>
            <a:ext cx="6962276" cy="6923089"/>
          </a:xfrm>
          <a:custGeom>
            <a:avLst/>
            <a:gdLst>
              <a:gd name="connsiteX0" fmla="*/ 1614550 w 6962276"/>
              <a:gd name="connsiteY0" fmla="*/ 965945 h 6923089"/>
              <a:gd name="connsiteX1" fmla="*/ 1211527 w 6962276"/>
              <a:gd name="connsiteY1" fmla="*/ 1118301 h 6923089"/>
              <a:gd name="connsiteX2" fmla="*/ 1062663 w 6962276"/>
              <a:gd name="connsiteY2" fmla="*/ 1633434 h 6923089"/>
              <a:gd name="connsiteX3" fmla="*/ 1062663 w 6962276"/>
              <a:gd name="connsiteY3" fmla="*/ 5290180 h 6923089"/>
              <a:gd name="connsiteX4" fmla="*/ 1211527 w 6962276"/>
              <a:gd name="connsiteY4" fmla="*/ 5805313 h 6923089"/>
              <a:gd name="connsiteX5" fmla="*/ 1614550 w 6962276"/>
              <a:gd name="connsiteY5" fmla="*/ 5957678 h 6923089"/>
              <a:gd name="connsiteX6" fmla="*/ 2017572 w 6962276"/>
              <a:gd name="connsiteY6" fmla="*/ 5805313 h 6923089"/>
              <a:gd name="connsiteX7" fmla="*/ 2166436 w 6962276"/>
              <a:gd name="connsiteY7" fmla="*/ 5290180 h 6923089"/>
              <a:gd name="connsiteX8" fmla="*/ 2166436 w 6962276"/>
              <a:gd name="connsiteY8" fmla="*/ 1633434 h 6923089"/>
              <a:gd name="connsiteX9" fmla="*/ 2017572 w 6962276"/>
              <a:gd name="connsiteY9" fmla="*/ 1118301 h 6923089"/>
              <a:gd name="connsiteX10" fmla="*/ 1614550 w 6962276"/>
              <a:gd name="connsiteY10" fmla="*/ 965945 h 6923089"/>
              <a:gd name="connsiteX11" fmla="*/ 5376432 w 6962276"/>
              <a:gd name="connsiteY11" fmla="*/ 0 h 6923089"/>
              <a:gd name="connsiteX12" fmla="*/ 6560875 w 6962276"/>
              <a:gd name="connsiteY12" fmla="*/ 444474 h 6923089"/>
              <a:gd name="connsiteX13" fmla="*/ 6961934 w 6962276"/>
              <a:gd name="connsiteY13" fmla="*/ 1701170 h 6923089"/>
              <a:gd name="connsiteX14" fmla="*/ 6674465 w 6962276"/>
              <a:gd name="connsiteY14" fmla="*/ 2982967 h 6923089"/>
              <a:gd name="connsiteX15" fmla="*/ 5647540 w 6962276"/>
              <a:gd name="connsiteY15" fmla="*/ 4380850 h 6923089"/>
              <a:gd name="connsiteX16" fmla="*/ 5009726 w 6962276"/>
              <a:gd name="connsiteY16" fmla="*/ 5177738 h 6923089"/>
              <a:gd name="connsiteX17" fmla="*/ 4843914 w 6962276"/>
              <a:gd name="connsiteY17" fmla="*/ 5735195 h 6923089"/>
              <a:gd name="connsiteX18" fmla="*/ 4845129 w 6962276"/>
              <a:gd name="connsiteY18" fmla="*/ 5807752 h 6923089"/>
              <a:gd name="connsiteX19" fmla="*/ 4853603 w 6962276"/>
              <a:gd name="connsiteY19" fmla="*/ 5880300 h 6923089"/>
              <a:gd name="connsiteX20" fmla="*/ 6865339 w 6962276"/>
              <a:gd name="connsiteY20" fmla="*/ 5880300 h 6923089"/>
              <a:gd name="connsiteX21" fmla="*/ 6865339 w 6962276"/>
              <a:gd name="connsiteY21" fmla="*/ 6846245 h 6923089"/>
              <a:gd name="connsiteX22" fmla="*/ 3790873 w 6962276"/>
              <a:gd name="connsiteY22" fmla="*/ 6846245 h 6923089"/>
              <a:gd name="connsiteX23" fmla="*/ 3790873 w 6962276"/>
              <a:gd name="connsiteY23" fmla="*/ 6015536 h 6923089"/>
              <a:gd name="connsiteX24" fmla="*/ 4025143 w 6962276"/>
              <a:gd name="connsiteY24" fmla="*/ 4966092 h 6923089"/>
              <a:gd name="connsiteX25" fmla="*/ 4853603 w 6962276"/>
              <a:gd name="connsiteY25" fmla="*/ 3858457 h 6923089"/>
              <a:gd name="connsiteX26" fmla="*/ 5681427 w 6962276"/>
              <a:gd name="connsiteY26" fmla="*/ 2748375 h 6923089"/>
              <a:gd name="connsiteX27" fmla="*/ 5899270 w 6962276"/>
              <a:gd name="connsiteY27" fmla="*/ 1739869 h 6923089"/>
              <a:gd name="connsiteX28" fmla="*/ 5750407 w 6962276"/>
              <a:gd name="connsiteY28" fmla="*/ 1124365 h 6923089"/>
              <a:gd name="connsiteX29" fmla="*/ 5347394 w 6962276"/>
              <a:gd name="connsiteY29" fmla="*/ 965945 h 6923089"/>
              <a:gd name="connsiteX30" fmla="*/ 4944371 w 6962276"/>
              <a:gd name="connsiteY30" fmla="*/ 1118310 h 6923089"/>
              <a:gd name="connsiteX31" fmla="*/ 4795508 w 6962276"/>
              <a:gd name="connsiteY31" fmla="*/ 1633453 h 6923089"/>
              <a:gd name="connsiteX32" fmla="*/ 4795508 w 6962276"/>
              <a:gd name="connsiteY32" fmla="*/ 2358998 h 6923089"/>
              <a:gd name="connsiteX33" fmla="*/ 3790873 w 6962276"/>
              <a:gd name="connsiteY33" fmla="*/ 2358998 h 6923089"/>
              <a:gd name="connsiteX34" fmla="*/ 3790873 w 6962276"/>
              <a:gd name="connsiteY34" fmla="*/ 1701170 h 6923089"/>
              <a:gd name="connsiteX35" fmla="*/ 4191922 w 6962276"/>
              <a:gd name="connsiteY35" fmla="*/ 444474 h 6923089"/>
              <a:gd name="connsiteX36" fmla="*/ 5376432 w 6962276"/>
              <a:gd name="connsiteY36" fmla="*/ 0 h 6923089"/>
              <a:gd name="connsiteX37" fmla="*/ 1614550 w 6962276"/>
              <a:gd name="connsiteY37" fmla="*/ 0 h 6923089"/>
              <a:gd name="connsiteX38" fmla="*/ 2813540 w 6962276"/>
              <a:gd name="connsiteY38" fmla="*/ 444474 h 6923089"/>
              <a:gd name="connsiteX39" fmla="*/ 3229089 w 6962276"/>
              <a:gd name="connsiteY39" fmla="*/ 1701151 h 6923089"/>
              <a:gd name="connsiteX40" fmla="*/ 3229089 w 6962276"/>
              <a:gd name="connsiteY40" fmla="*/ 5222463 h 6923089"/>
              <a:gd name="connsiteX41" fmla="*/ 2813540 w 6962276"/>
              <a:gd name="connsiteY41" fmla="*/ 6479150 h 6923089"/>
              <a:gd name="connsiteX42" fmla="*/ 1805310 w 6962276"/>
              <a:gd name="connsiteY42" fmla="*/ 6915629 h 6923089"/>
              <a:gd name="connsiteX43" fmla="*/ 1627291 w 6962276"/>
              <a:gd name="connsiteY43" fmla="*/ 6923089 h 6923089"/>
              <a:gd name="connsiteX44" fmla="*/ 1601808 w 6962276"/>
              <a:gd name="connsiteY44" fmla="*/ 6923089 h 6923089"/>
              <a:gd name="connsiteX45" fmla="*/ 1423789 w 6962276"/>
              <a:gd name="connsiteY45" fmla="*/ 6915629 h 6923089"/>
              <a:gd name="connsiteX46" fmla="*/ 415559 w 6962276"/>
              <a:gd name="connsiteY46" fmla="*/ 6479150 h 6923089"/>
              <a:gd name="connsiteX47" fmla="*/ 0 w 6962276"/>
              <a:gd name="connsiteY47" fmla="*/ 5222463 h 6923089"/>
              <a:gd name="connsiteX48" fmla="*/ 0 w 6962276"/>
              <a:gd name="connsiteY48" fmla="*/ 1701151 h 6923089"/>
              <a:gd name="connsiteX49" fmla="*/ 415559 w 6962276"/>
              <a:gd name="connsiteY49" fmla="*/ 444474 h 6923089"/>
              <a:gd name="connsiteX50" fmla="*/ 1614550 w 6962276"/>
              <a:gd name="connsiteY50" fmla="*/ 0 h 692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962276" h="6923089">
                <a:moveTo>
                  <a:pt x="1614550" y="965945"/>
                </a:moveTo>
                <a:cubicBezTo>
                  <a:pt x="1443300" y="963525"/>
                  <a:pt x="1308956" y="1014314"/>
                  <a:pt x="1211527" y="1118301"/>
                </a:cubicBezTo>
                <a:cubicBezTo>
                  <a:pt x="1114107" y="1222297"/>
                  <a:pt x="1064485" y="1394011"/>
                  <a:pt x="1062663" y="1633434"/>
                </a:cubicBezTo>
                <a:lnTo>
                  <a:pt x="1062663" y="5290180"/>
                </a:lnTo>
                <a:cubicBezTo>
                  <a:pt x="1064485" y="5529603"/>
                  <a:pt x="1114107" y="5701317"/>
                  <a:pt x="1211527" y="5805313"/>
                </a:cubicBezTo>
                <a:cubicBezTo>
                  <a:pt x="1308956" y="5909310"/>
                  <a:pt x="1443300" y="5960098"/>
                  <a:pt x="1614550" y="5957678"/>
                </a:cubicBezTo>
                <a:cubicBezTo>
                  <a:pt x="1785799" y="5960098"/>
                  <a:pt x="1920143" y="5909310"/>
                  <a:pt x="2017572" y="5805313"/>
                </a:cubicBezTo>
                <a:cubicBezTo>
                  <a:pt x="2114993" y="5701317"/>
                  <a:pt x="2164614" y="5529603"/>
                  <a:pt x="2166436" y="5290180"/>
                </a:cubicBezTo>
                <a:lnTo>
                  <a:pt x="2166436" y="1633434"/>
                </a:lnTo>
                <a:cubicBezTo>
                  <a:pt x="2164614" y="1394011"/>
                  <a:pt x="2114993" y="1222297"/>
                  <a:pt x="2017572" y="1118301"/>
                </a:cubicBezTo>
                <a:cubicBezTo>
                  <a:pt x="1920143" y="1014314"/>
                  <a:pt x="1785799" y="963525"/>
                  <a:pt x="1614550" y="965945"/>
                </a:cubicBezTo>
                <a:close/>
                <a:moveTo>
                  <a:pt x="5376432" y="0"/>
                </a:moveTo>
                <a:cubicBezTo>
                  <a:pt x="5899470" y="3198"/>
                  <a:pt x="6294284" y="151350"/>
                  <a:pt x="6560875" y="444474"/>
                </a:cubicBezTo>
                <a:cubicBezTo>
                  <a:pt x="6827466" y="737588"/>
                  <a:pt x="6961155" y="1156496"/>
                  <a:pt x="6961934" y="1701170"/>
                </a:cubicBezTo>
                <a:cubicBezTo>
                  <a:pt x="6968785" y="2140529"/>
                  <a:pt x="6872969" y="2567797"/>
                  <a:pt x="6674465" y="2982967"/>
                </a:cubicBezTo>
                <a:cubicBezTo>
                  <a:pt x="6475962" y="3398136"/>
                  <a:pt x="6133654" y="3864094"/>
                  <a:pt x="5647540" y="4380850"/>
                </a:cubicBezTo>
                <a:cubicBezTo>
                  <a:pt x="5338711" y="4711173"/>
                  <a:pt x="5126115" y="4976796"/>
                  <a:pt x="5009726" y="5177738"/>
                </a:cubicBezTo>
                <a:cubicBezTo>
                  <a:pt x="4893336" y="5378671"/>
                  <a:pt x="4838068" y="5564486"/>
                  <a:pt x="4843914" y="5735195"/>
                </a:cubicBezTo>
                <a:cubicBezTo>
                  <a:pt x="4843715" y="5759384"/>
                  <a:pt x="4844113" y="5783563"/>
                  <a:pt x="4845129" y="5807752"/>
                </a:cubicBezTo>
                <a:cubicBezTo>
                  <a:pt x="4846135" y="5831931"/>
                  <a:pt x="4848963" y="5856120"/>
                  <a:pt x="4853603" y="5880300"/>
                </a:cubicBezTo>
                <a:lnTo>
                  <a:pt x="6865339" y="5880300"/>
                </a:lnTo>
                <a:lnTo>
                  <a:pt x="6865339" y="6846245"/>
                </a:lnTo>
                <a:lnTo>
                  <a:pt x="3790873" y="6846245"/>
                </a:lnTo>
                <a:lnTo>
                  <a:pt x="3790873" y="6015536"/>
                </a:lnTo>
                <a:cubicBezTo>
                  <a:pt x="3785635" y="5647625"/>
                  <a:pt x="3863725" y="5297810"/>
                  <a:pt x="4025143" y="4966092"/>
                </a:cubicBezTo>
                <a:cubicBezTo>
                  <a:pt x="4186561" y="4634383"/>
                  <a:pt x="4462708" y="4265172"/>
                  <a:pt x="4853603" y="3858457"/>
                </a:cubicBezTo>
                <a:cubicBezTo>
                  <a:pt x="5252991" y="3438847"/>
                  <a:pt x="5528930" y="3068819"/>
                  <a:pt x="5681427" y="2748375"/>
                </a:cubicBezTo>
                <a:cubicBezTo>
                  <a:pt x="5833916" y="2427921"/>
                  <a:pt x="5906530" y="2091752"/>
                  <a:pt x="5899270" y="1739869"/>
                </a:cubicBezTo>
                <a:cubicBezTo>
                  <a:pt x="5897458" y="1440985"/>
                  <a:pt x="5847837" y="1235820"/>
                  <a:pt x="5750407" y="1124365"/>
                </a:cubicBezTo>
                <a:cubicBezTo>
                  <a:pt x="5652987" y="1012909"/>
                  <a:pt x="5518643" y="960100"/>
                  <a:pt x="5347394" y="965945"/>
                </a:cubicBezTo>
                <a:cubicBezTo>
                  <a:pt x="5176135" y="963525"/>
                  <a:pt x="5041791" y="1014314"/>
                  <a:pt x="4944371" y="1118310"/>
                </a:cubicBezTo>
                <a:cubicBezTo>
                  <a:pt x="4846941" y="1222316"/>
                  <a:pt x="4797320" y="1394021"/>
                  <a:pt x="4795508" y="1633453"/>
                </a:cubicBezTo>
                <a:lnTo>
                  <a:pt x="4795508" y="2358998"/>
                </a:lnTo>
                <a:lnTo>
                  <a:pt x="3790873" y="2358998"/>
                </a:lnTo>
                <a:lnTo>
                  <a:pt x="3790873" y="1701170"/>
                </a:lnTo>
                <a:cubicBezTo>
                  <a:pt x="3791651" y="1156496"/>
                  <a:pt x="3925331" y="737588"/>
                  <a:pt x="4191922" y="444474"/>
                </a:cubicBezTo>
                <a:cubicBezTo>
                  <a:pt x="4458513" y="151350"/>
                  <a:pt x="4853356" y="3198"/>
                  <a:pt x="5376432" y="0"/>
                </a:cubicBezTo>
                <a:close/>
                <a:moveTo>
                  <a:pt x="1614550" y="0"/>
                </a:moveTo>
                <a:cubicBezTo>
                  <a:pt x="2138821" y="3198"/>
                  <a:pt x="2538484" y="151350"/>
                  <a:pt x="2813540" y="444474"/>
                </a:cubicBezTo>
                <a:cubicBezTo>
                  <a:pt x="3088586" y="737588"/>
                  <a:pt x="3227106" y="1156487"/>
                  <a:pt x="3229089" y="1701151"/>
                </a:cubicBezTo>
                <a:lnTo>
                  <a:pt x="3229089" y="5222463"/>
                </a:lnTo>
                <a:cubicBezTo>
                  <a:pt x="3227106" y="5767137"/>
                  <a:pt x="3088586" y="6186035"/>
                  <a:pt x="2813540" y="6479150"/>
                </a:cubicBezTo>
                <a:cubicBezTo>
                  <a:pt x="2572866" y="6735625"/>
                  <a:pt x="2236790" y="6881120"/>
                  <a:pt x="1805310" y="6915629"/>
                </a:cubicBezTo>
                <a:lnTo>
                  <a:pt x="1627291" y="6923089"/>
                </a:lnTo>
                <a:lnTo>
                  <a:pt x="1601808" y="6923089"/>
                </a:lnTo>
                <a:lnTo>
                  <a:pt x="1423789" y="6915629"/>
                </a:lnTo>
                <a:cubicBezTo>
                  <a:pt x="992309" y="6881120"/>
                  <a:pt x="656233" y="6735625"/>
                  <a:pt x="415559" y="6479150"/>
                </a:cubicBezTo>
                <a:cubicBezTo>
                  <a:pt x="140512" y="6186035"/>
                  <a:pt x="1993" y="5767137"/>
                  <a:pt x="0" y="5222463"/>
                </a:cubicBezTo>
                <a:lnTo>
                  <a:pt x="0" y="1701151"/>
                </a:lnTo>
                <a:cubicBezTo>
                  <a:pt x="1993" y="1156487"/>
                  <a:pt x="140512" y="737588"/>
                  <a:pt x="415559" y="444474"/>
                </a:cubicBezTo>
                <a:cubicBezTo>
                  <a:pt x="690615" y="151350"/>
                  <a:pt x="1090278" y="3198"/>
                  <a:pt x="1614550" y="0"/>
                </a:cubicBezTo>
                <a:close/>
              </a:path>
            </a:pathLst>
          </a:custGeom>
        </p:spPr>
        <p:txBody>
          <a:bodyPr wrap="square">
            <a:noAutofit/>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DD99C8-C6EE-4F73-8C93-D0E92636EE21}" type="datetimeFigureOut">
              <a:rPr lang="en-US" smtClean="0"/>
              <a:t>3/23/2020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96D36F-27C8-4AE3-8F61-F5A7BC75A72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5.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6.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9.xml"/><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3.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男士, 掌握&#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600501" y="464024"/>
            <a:ext cx="10986448" cy="596407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637253" y="2813447"/>
            <a:ext cx="4917500" cy="1231106"/>
          </a:xfrm>
          <a:prstGeom prst="rect">
            <a:avLst/>
          </a:prstGeom>
          <a:noFill/>
        </p:spPr>
        <p:txBody>
          <a:bodyPr wrap="none" lIns="0" tIns="0" rIns="0" bIns="0" rtlCol="0">
            <a:spAutoFit/>
          </a:bodyPr>
          <a:lstStyle/>
          <a:p>
            <a:pPr algn="ctr"/>
            <a:r>
              <a:rPr lang="en-US" sz="8000" dirty="0">
                <a:solidFill>
                  <a:schemeClr val="bg2"/>
                </a:solidFill>
                <a:latin typeface="微软雅黑" panose="020B0503020204020204" charset="-122"/>
              </a:rPr>
              <a:t>Morimoto</a:t>
            </a:r>
            <a:endParaRPr lang="en-US" sz="8000" b="1" dirty="0">
              <a:solidFill>
                <a:schemeClr val="bg2"/>
              </a:solidFill>
              <a:latin typeface="微软雅黑" panose="020B0503020204020204" charset="-122"/>
            </a:endParaRPr>
          </a:p>
        </p:txBody>
      </p:sp>
      <p:sp>
        <p:nvSpPr>
          <p:cNvPr id="8" name="Subtitle 2"/>
          <p:cNvSpPr txBox="1"/>
          <p:nvPr/>
        </p:nvSpPr>
        <p:spPr>
          <a:xfrm>
            <a:off x="4215964" y="3876754"/>
            <a:ext cx="3760067" cy="3355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solidFill>
                  <a:schemeClr val="bg2"/>
                </a:solidFill>
                <a:latin typeface="Raleway" panose="020B0503030101060003" pitchFamily="34" charset="0"/>
                <a:ea typeface="Lato Light" panose="020F0502020204030203" pitchFamily="34" charset="0"/>
                <a:cs typeface="Lato Light" panose="020F0502020204030203" pitchFamily="34" charset="0"/>
              </a:rPr>
              <a:t>New Presentation Template</a:t>
            </a:r>
          </a:p>
        </p:txBody>
      </p:sp>
      <p:sp>
        <p:nvSpPr>
          <p:cNvPr id="10" name="TextBox 9"/>
          <p:cNvSpPr txBox="1"/>
          <p:nvPr/>
        </p:nvSpPr>
        <p:spPr>
          <a:xfrm>
            <a:off x="10585450" y="5956935"/>
            <a:ext cx="830580" cy="307340"/>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2020</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649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图片占位符 22" descr="图片包含 家具, 室内, 悬挂, 地板&#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5957821" y="0"/>
            <a:ext cx="3505200" cy="68649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288473" y="1898073"/>
            <a:ext cx="7190509" cy="3574473"/>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49342" y="4247404"/>
            <a:ext cx="9624153" cy="1107996"/>
          </a:xfrm>
          <a:prstGeom prst="rect">
            <a:avLst/>
          </a:prstGeom>
          <a:noFill/>
        </p:spPr>
        <p:txBody>
          <a:bodyPr wrap="square" lIns="0" tIns="0" rIns="0" bIns="0" rtlCol="0">
            <a:spAutoFit/>
          </a:bodyPr>
          <a:lstStyle/>
          <a:p>
            <a:r>
              <a:rPr lang="en-US" sz="7200" b="1" dirty="0">
                <a:solidFill>
                  <a:schemeClr val="bg2"/>
                </a:solidFill>
                <a:latin typeface="微软雅黑" panose="020B0503020204020204" charset="-122"/>
              </a:rPr>
              <a:t>DESIGNER’S DREAM</a:t>
            </a:r>
            <a:endParaRPr lang="en-US" sz="11500" b="1" dirty="0">
              <a:solidFill>
                <a:schemeClr val="bg2"/>
              </a:solidFill>
              <a:latin typeface="微软雅黑" panose="020B0503020204020204" charset="-122"/>
            </a:endParaRPr>
          </a:p>
        </p:txBody>
      </p:sp>
      <p:sp>
        <p:nvSpPr>
          <p:cNvPr id="8" name="Subtitle 2"/>
          <p:cNvSpPr txBox="1"/>
          <p:nvPr/>
        </p:nvSpPr>
        <p:spPr>
          <a:xfrm>
            <a:off x="2233329" y="2734625"/>
            <a:ext cx="4269937" cy="151277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9" name="TextBox 8"/>
          <p:cNvSpPr txBox="1"/>
          <p:nvPr/>
        </p:nvSpPr>
        <p:spPr>
          <a:xfrm>
            <a:off x="1385455" y="1898073"/>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10</a:t>
            </a:r>
          </a:p>
        </p:txBody>
      </p:sp>
      <p:sp>
        <p:nvSpPr>
          <p:cNvPr id="10" name="TextBox 9"/>
          <p:cNvSpPr txBox="1"/>
          <p:nvPr/>
        </p:nvSpPr>
        <p:spPr>
          <a:xfrm>
            <a:off x="11040633" y="619465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1" name="TextBox 10"/>
          <p:cNvSpPr txBox="1"/>
          <p:nvPr/>
        </p:nvSpPr>
        <p:spPr>
          <a:xfrm>
            <a:off x="2323083" y="2426848"/>
            <a:ext cx="3420808" cy="307777"/>
          </a:xfrm>
          <a:prstGeom prst="rect">
            <a:avLst/>
          </a:prstGeom>
          <a:noFill/>
        </p:spPr>
        <p:txBody>
          <a:bodyPr wrap="none" lIns="0" tIns="0" rIns="0" bIns="0" rtlCol="0">
            <a:spAutoFit/>
          </a:bodyPr>
          <a:lstStyle/>
          <a:p>
            <a:pPr algn="ctr"/>
            <a:r>
              <a:rPr lang="en-US" sz="2000" spc="600" dirty="0">
                <a:solidFill>
                  <a:schemeClr val="bg2"/>
                </a:solidFill>
                <a:latin typeface="微软雅黑" panose="020B0503020204020204" charset="-122"/>
              </a:rPr>
              <a:t>THE SECOND STEP</a:t>
            </a:r>
          </a:p>
        </p:txBody>
      </p:sp>
      <p:sp>
        <p:nvSpPr>
          <p:cNvPr id="13" name="TextBox 12"/>
          <p:cNvSpPr txBox="1"/>
          <p:nvPr/>
        </p:nvSpPr>
        <p:spPr>
          <a:xfrm>
            <a:off x="7637683" y="1898073"/>
            <a:ext cx="1048040" cy="1107996"/>
          </a:xfrm>
          <a:prstGeom prst="rect">
            <a:avLst/>
          </a:prstGeom>
          <a:noFill/>
        </p:spPr>
        <p:txBody>
          <a:bodyPr wrap="square" lIns="0" tIns="0" rIns="0" bIns="0" rtlCol="0">
            <a:spAutoFit/>
          </a:bodyPr>
          <a:lstStyle/>
          <a:p>
            <a:r>
              <a:rPr lang="en-US" sz="7200" dirty="0">
                <a:solidFill>
                  <a:schemeClr val="bg2"/>
                </a:solidFill>
                <a:latin typeface="微软雅黑" panose="020B0503020204020204" charset="-122"/>
              </a:rPr>
              <a:t>02</a:t>
            </a:r>
            <a:endParaRPr lang="en-US" sz="11500" b="1" dirty="0">
              <a:solidFill>
                <a:schemeClr val="bg2"/>
              </a:solidFill>
              <a:latin typeface="微软雅黑" panose="020B0503020204020204" charset="-122"/>
            </a:endParaRPr>
          </a:p>
        </p:txBody>
      </p:sp>
      <p:sp>
        <p:nvSpPr>
          <p:cNvPr id="14" name="Subtitle 2"/>
          <p:cNvSpPr txBox="1"/>
          <p:nvPr/>
        </p:nvSpPr>
        <p:spPr>
          <a:xfrm>
            <a:off x="8648766" y="2597549"/>
            <a:ext cx="3224730" cy="12982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5" name="TextBox 14"/>
          <p:cNvSpPr txBox="1"/>
          <p:nvPr/>
        </p:nvSpPr>
        <p:spPr>
          <a:xfrm>
            <a:off x="8685723" y="2363243"/>
            <a:ext cx="1707199" cy="307777"/>
          </a:xfrm>
          <a:prstGeom prst="rect">
            <a:avLst/>
          </a:prstGeom>
          <a:noFill/>
        </p:spPr>
        <p:txBody>
          <a:bodyPr wrap="none" lIns="0" tIns="0" rIns="0" bIns="0" rtlCol="0">
            <a:spAutoFit/>
          </a:bodyPr>
          <a:lstStyle/>
          <a:p>
            <a:pPr algn="ctr"/>
            <a:r>
              <a:rPr lang="en-US" sz="2000" b="1" dirty="0">
                <a:solidFill>
                  <a:schemeClr val="bg2"/>
                </a:solidFill>
                <a:latin typeface="微软雅黑" panose="020B0503020204020204" charset="-122"/>
              </a:rPr>
              <a:t>YOUR TITTLE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8783782" cy="68649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图片占位符 16" descr="图片包含 室内, 植物, 餐桌&#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6096000" y="0"/>
            <a:ext cx="6095999" cy="68649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884400" y="2147455"/>
            <a:ext cx="7190509" cy="3574473"/>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249342" y="4247404"/>
            <a:ext cx="9804113" cy="1015663"/>
          </a:xfrm>
          <a:prstGeom prst="rect">
            <a:avLst/>
          </a:prstGeom>
          <a:noFill/>
        </p:spPr>
        <p:txBody>
          <a:bodyPr wrap="square" lIns="0" tIns="0" rIns="0" bIns="0" rtlCol="0">
            <a:spAutoFit/>
          </a:bodyPr>
          <a:lstStyle/>
          <a:p>
            <a:r>
              <a:rPr lang="en-US" sz="6600" spc="600" dirty="0">
                <a:solidFill>
                  <a:schemeClr val="bg2"/>
                </a:solidFill>
                <a:latin typeface="微软雅黑" panose="020B0503020204020204" charset="-122"/>
              </a:rPr>
              <a:t>Market influence</a:t>
            </a:r>
            <a:endParaRPr lang="en-US" sz="9600" spc="600" dirty="0">
              <a:solidFill>
                <a:schemeClr val="bg2"/>
              </a:solidFill>
              <a:latin typeface="微软雅黑" panose="020B0503020204020204" charset="-122"/>
            </a:endParaRPr>
          </a:p>
        </p:txBody>
      </p:sp>
      <p:sp>
        <p:nvSpPr>
          <p:cNvPr id="9" name="Subtitle 2"/>
          <p:cNvSpPr txBox="1"/>
          <p:nvPr/>
        </p:nvSpPr>
        <p:spPr>
          <a:xfrm>
            <a:off x="2233329" y="2734625"/>
            <a:ext cx="4269937" cy="151277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0" name="TextBox 9"/>
          <p:cNvSpPr txBox="1"/>
          <p:nvPr/>
        </p:nvSpPr>
        <p:spPr>
          <a:xfrm>
            <a:off x="1884400" y="1664189"/>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10</a:t>
            </a:r>
          </a:p>
        </p:txBody>
      </p:sp>
      <p:sp>
        <p:nvSpPr>
          <p:cNvPr id="11" name="TextBox 10"/>
          <p:cNvSpPr txBox="1"/>
          <p:nvPr/>
        </p:nvSpPr>
        <p:spPr>
          <a:xfrm>
            <a:off x="11040633" y="619465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2" name="TextBox 11"/>
          <p:cNvSpPr txBox="1"/>
          <p:nvPr/>
        </p:nvSpPr>
        <p:spPr>
          <a:xfrm>
            <a:off x="2479376" y="2426848"/>
            <a:ext cx="3108223" cy="307777"/>
          </a:xfrm>
          <a:prstGeom prst="rect">
            <a:avLst/>
          </a:prstGeom>
          <a:noFill/>
        </p:spPr>
        <p:txBody>
          <a:bodyPr wrap="none" lIns="0" tIns="0" rIns="0" bIns="0" rtlCol="0">
            <a:spAutoFit/>
          </a:bodyPr>
          <a:lstStyle/>
          <a:p>
            <a:pPr algn="ctr"/>
            <a:r>
              <a:rPr lang="en-US" sz="2000" spc="600" dirty="0">
                <a:solidFill>
                  <a:schemeClr val="bg2"/>
                </a:solidFill>
                <a:latin typeface="微软雅黑" panose="020B0503020204020204" charset="-122"/>
              </a:rPr>
              <a:t>THE THIRD STEP</a:t>
            </a:r>
          </a:p>
        </p:txBody>
      </p:sp>
      <p:sp>
        <p:nvSpPr>
          <p:cNvPr id="13" name="TextBox 12"/>
          <p:cNvSpPr txBox="1"/>
          <p:nvPr/>
        </p:nvSpPr>
        <p:spPr>
          <a:xfrm>
            <a:off x="7251327" y="1457156"/>
            <a:ext cx="1048040" cy="1107996"/>
          </a:xfrm>
          <a:prstGeom prst="rect">
            <a:avLst/>
          </a:prstGeom>
          <a:noFill/>
        </p:spPr>
        <p:txBody>
          <a:bodyPr wrap="square" lIns="0" tIns="0" rIns="0" bIns="0" rtlCol="0">
            <a:spAutoFit/>
          </a:bodyPr>
          <a:lstStyle/>
          <a:p>
            <a:r>
              <a:rPr lang="en-US" sz="7200" dirty="0">
                <a:solidFill>
                  <a:schemeClr val="bg2"/>
                </a:solidFill>
                <a:latin typeface="微软雅黑" panose="020B0503020204020204" charset="-122"/>
              </a:rPr>
              <a:t>03</a:t>
            </a:r>
            <a:endParaRPr lang="en-US" sz="11500" b="1" dirty="0">
              <a:solidFill>
                <a:schemeClr val="bg2"/>
              </a:solidFill>
              <a:latin typeface="微软雅黑" panose="020B0503020204020204" charset="-122"/>
            </a:endParaRPr>
          </a:p>
        </p:txBody>
      </p:sp>
      <p:sp>
        <p:nvSpPr>
          <p:cNvPr id="14" name="TextBox 13"/>
          <p:cNvSpPr txBox="1"/>
          <p:nvPr/>
        </p:nvSpPr>
        <p:spPr>
          <a:xfrm>
            <a:off x="8299367" y="1922326"/>
            <a:ext cx="1707199" cy="307777"/>
          </a:xfrm>
          <a:prstGeom prst="rect">
            <a:avLst/>
          </a:prstGeom>
          <a:noFill/>
        </p:spPr>
        <p:txBody>
          <a:bodyPr wrap="none" lIns="0" tIns="0" rIns="0" bIns="0" rtlCol="0">
            <a:spAutoFit/>
          </a:bodyPr>
          <a:lstStyle/>
          <a:p>
            <a:pPr algn="ctr"/>
            <a:r>
              <a:rPr lang="en-US" sz="2000" b="1" dirty="0">
                <a:solidFill>
                  <a:schemeClr val="bg2"/>
                </a:solidFill>
                <a:latin typeface="微软雅黑" panose="020B0503020204020204" charset="-122"/>
              </a:rPr>
              <a:t>YOUR TITTLE</a:t>
            </a:r>
          </a:p>
        </p:txBody>
      </p:sp>
      <p:sp>
        <p:nvSpPr>
          <p:cNvPr id="15" name="Subtitle 2"/>
          <p:cNvSpPr txBox="1"/>
          <p:nvPr/>
        </p:nvSpPr>
        <p:spPr>
          <a:xfrm>
            <a:off x="8262410" y="2156632"/>
            <a:ext cx="2904354" cy="12982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982"/>
            <a:ext cx="6096000" cy="52647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40727" y="498764"/>
            <a:ext cx="4142509" cy="63592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p:cNvSpPr txBox="1"/>
          <p:nvPr/>
        </p:nvSpPr>
        <p:spPr>
          <a:xfrm>
            <a:off x="356654" y="3600953"/>
            <a:ext cx="5115891" cy="151277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9" name="Subtitle 2"/>
          <p:cNvSpPr txBox="1"/>
          <p:nvPr/>
        </p:nvSpPr>
        <p:spPr>
          <a:xfrm>
            <a:off x="8522383" y="2820252"/>
            <a:ext cx="3101579" cy="25275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100" dirty="0">
                <a:latin typeface="Raleway" panose="020B0503030101060003" pitchFamily="34" charset="0"/>
              </a:rPr>
              <a:t>Lorem ipsum dolor sit </a:t>
            </a:r>
            <a:r>
              <a:rPr lang="en-US" sz="1100" dirty="0" err="1">
                <a:latin typeface="Raleway" panose="020B0503030101060003" pitchFamily="34" charset="0"/>
              </a:rPr>
              <a:t>amet</a:t>
            </a:r>
            <a:r>
              <a:rPr lang="en-US" sz="1100" dirty="0">
                <a:latin typeface="Raleway" panose="020B0503030101060003" pitchFamily="34" charset="0"/>
              </a:rPr>
              <a:t>, </a:t>
            </a:r>
            <a:r>
              <a:rPr lang="en-US" sz="1100" dirty="0" err="1">
                <a:latin typeface="Raleway" panose="020B0503030101060003" pitchFamily="34" charset="0"/>
              </a:rPr>
              <a:t>consectetur</a:t>
            </a:r>
            <a:r>
              <a:rPr lang="en-US" sz="1100" dirty="0">
                <a:latin typeface="Raleway" panose="020B0503030101060003" pitchFamily="34" charset="0"/>
              </a:rPr>
              <a:t> </a:t>
            </a:r>
            <a:r>
              <a:rPr lang="en-US" sz="1100" dirty="0" err="1">
                <a:latin typeface="Raleway" panose="020B0503030101060003" pitchFamily="34" charset="0"/>
              </a:rPr>
              <a:t>adipiscing</a:t>
            </a:r>
            <a:r>
              <a:rPr lang="en-US" sz="1100" dirty="0">
                <a:latin typeface="Raleway" panose="020B0503030101060003" pitchFamily="34" charset="0"/>
              </a:rPr>
              <a:t> </a:t>
            </a:r>
            <a:r>
              <a:rPr lang="en-US" sz="1100" dirty="0" err="1">
                <a:latin typeface="Raleway" panose="020B0503030101060003" pitchFamily="34" charset="0"/>
              </a:rPr>
              <a:t>elit</a:t>
            </a:r>
            <a:r>
              <a:rPr lang="en-US" sz="1100" dirty="0">
                <a:latin typeface="Raleway" panose="020B0503030101060003" pitchFamily="34" charset="0"/>
              </a:rPr>
              <a:t>, sed do </a:t>
            </a:r>
            <a:r>
              <a:rPr lang="en-US" sz="1100" dirty="0" err="1">
                <a:latin typeface="Raleway" panose="020B0503030101060003" pitchFamily="34" charset="0"/>
              </a:rPr>
              <a:t>eiusmod</a:t>
            </a:r>
            <a:r>
              <a:rPr lang="en-US" sz="1100" dirty="0">
                <a:latin typeface="Raleway" panose="020B0503030101060003" pitchFamily="34" charset="0"/>
              </a:rPr>
              <a:t> </a:t>
            </a:r>
            <a:r>
              <a:rPr lang="en-US" sz="1100" dirty="0" err="1">
                <a:latin typeface="Raleway" panose="020B0503030101060003" pitchFamily="34" charset="0"/>
              </a:rPr>
              <a:t>tempor</a:t>
            </a:r>
            <a:r>
              <a:rPr lang="en-US" sz="1100" dirty="0">
                <a:latin typeface="Raleway" panose="020B0503030101060003" pitchFamily="34" charset="0"/>
              </a:rPr>
              <a:t> </a:t>
            </a:r>
            <a:r>
              <a:rPr lang="en-US" sz="1100" dirty="0" err="1">
                <a:latin typeface="Raleway" panose="020B0503030101060003" pitchFamily="34" charset="0"/>
              </a:rPr>
              <a:t>incididunt</a:t>
            </a:r>
            <a:r>
              <a:rPr lang="en-US" sz="1100" dirty="0">
                <a:latin typeface="Raleway" panose="020B0503030101060003" pitchFamily="34" charset="0"/>
              </a:rPr>
              <a:t> </a:t>
            </a:r>
            <a:r>
              <a:rPr lang="en-US" sz="1100" dirty="0" err="1">
                <a:latin typeface="Raleway" panose="020B0503030101060003" pitchFamily="34" charset="0"/>
              </a:rPr>
              <a:t>ut</a:t>
            </a:r>
            <a:r>
              <a:rPr lang="en-US" sz="1100" dirty="0">
                <a:latin typeface="Raleway" panose="020B0503030101060003" pitchFamily="34" charset="0"/>
              </a:rPr>
              <a:t> </a:t>
            </a:r>
            <a:r>
              <a:rPr lang="en-US" sz="1100" dirty="0" err="1">
                <a:latin typeface="Raleway" panose="020B0503030101060003" pitchFamily="34" charset="0"/>
              </a:rPr>
              <a:t>labore</a:t>
            </a:r>
            <a:r>
              <a:rPr lang="en-US" sz="1100" dirty="0">
                <a:latin typeface="Raleway" panose="020B0503030101060003" pitchFamily="34" charset="0"/>
              </a:rPr>
              <a:t> et dolore magna </a:t>
            </a:r>
            <a:r>
              <a:rPr lang="en-US" sz="1100" dirty="0" err="1">
                <a:latin typeface="Raleway" panose="020B0503030101060003" pitchFamily="34" charset="0"/>
              </a:rPr>
              <a:t>aliqua</a:t>
            </a:r>
            <a:r>
              <a:rPr lang="en-US" sz="1100" dirty="0">
                <a:latin typeface="Raleway" panose="020B0503030101060003" pitchFamily="34" charset="0"/>
              </a:rPr>
              <a:t>. Ut </a:t>
            </a:r>
            <a:r>
              <a:rPr lang="en-US" sz="1100" dirty="0" err="1">
                <a:latin typeface="Raleway" panose="020B0503030101060003" pitchFamily="34" charset="0"/>
              </a:rPr>
              <a:t>enim</a:t>
            </a:r>
            <a:r>
              <a:rPr lang="en-US" sz="1100" dirty="0">
                <a:latin typeface="Raleway" panose="020B0503030101060003" pitchFamily="34" charset="0"/>
              </a:rPr>
              <a:t> ad minim </a:t>
            </a:r>
            <a:r>
              <a:rPr lang="en-US" sz="1100" dirty="0" err="1">
                <a:latin typeface="Raleway" panose="020B0503030101060003" pitchFamily="34" charset="0"/>
              </a:rPr>
              <a:t>veniam</a:t>
            </a:r>
            <a:r>
              <a:rPr lang="en-US" sz="1100" dirty="0">
                <a:latin typeface="Raleway" panose="020B0503030101060003" pitchFamily="34" charset="0"/>
              </a:rPr>
              <a:t>, </a:t>
            </a:r>
            <a:r>
              <a:rPr lang="en-US" sz="1100" dirty="0" err="1">
                <a:latin typeface="Raleway" panose="020B0503030101060003" pitchFamily="34" charset="0"/>
              </a:rPr>
              <a:t>quis</a:t>
            </a:r>
            <a:r>
              <a:rPr lang="en-US" sz="1100" dirty="0">
                <a:latin typeface="Raleway" panose="020B0503030101060003" pitchFamily="34" charset="0"/>
              </a:rPr>
              <a:t> </a:t>
            </a:r>
            <a:r>
              <a:rPr lang="en-US" sz="1100" dirty="0" err="1">
                <a:latin typeface="Raleway" panose="020B0503030101060003" pitchFamily="34" charset="0"/>
              </a:rPr>
              <a:t>nostrud</a:t>
            </a:r>
            <a:r>
              <a:rPr lang="en-US" sz="1100" dirty="0">
                <a:latin typeface="Raleway" panose="020B0503030101060003" pitchFamily="34" charset="0"/>
              </a:rPr>
              <a:t> exercitation </a:t>
            </a:r>
            <a:r>
              <a:rPr lang="en-US" sz="1100" dirty="0" err="1">
                <a:latin typeface="Raleway" panose="020B0503030101060003" pitchFamily="34" charset="0"/>
              </a:rPr>
              <a:t>ullamco</a:t>
            </a:r>
            <a:r>
              <a:rPr lang="en-US" sz="1100" dirty="0">
                <a:latin typeface="Raleway" panose="020B0503030101060003" pitchFamily="34" charset="0"/>
              </a:rPr>
              <a:t> </a:t>
            </a:r>
            <a:r>
              <a:rPr lang="en-US" sz="1100" dirty="0" err="1">
                <a:latin typeface="Raleway" panose="020B0503030101060003" pitchFamily="34" charset="0"/>
              </a:rPr>
              <a:t>laboris</a:t>
            </a:r>
            <a:r>
              <a:rPr lang="en-US" sz="1100" dirty="0">
                <a:latin typeface="Raleway" panose="020B0503030101060003" pitchFamily="34" charset="0"/>
              </a:rPr>
              <a:t> nisi </a:t>
            </a:r>
            <a:r>
              <a:rPr lang="en-US" sz="1100" dirty="0" err="1">
                <a:latin typeface="Raleway" panose="020B0503030101060003" pitchFamily="34" charset="0"/>
              </a:rPr>
              <a:t>ut</a:t>
            </a:r>
            <a:r>
              <a:rPr lang="en-US" sz="1100" dirty="0">
                <a:latin typeface="Raleway" panose="020B0503030101060003" pitchFamily="34" charset="0"/>
              </a:rPr>
              <a:t> </a:t>
            </a:r>
            <a:r>
              <a:rPr lang="en-US" sz="1100" dirty="0" err="1">
                <a:latin typeface="Raleway" panose="020B0503030101060003" pitchFamily="34" charset="0"/>
              </a:rPr>
              <a:t>aliquip</a:t>
            </a:r>
            <a:r>
              <a:rPr lang="en-US" sz="1100" dirty="0">
                <a:latin typeface="Raleway" panose="020B0503030101060003" pitchFamily="34" charset="0"/>
              </a:rPr>
              <a:t> ex </a:t>
            </a:r>
            <a:r>
              <a:rPr lang="en-US" sz="1100" dirty="0" err="1">
                <a:latin typeface="Raleway" panose="020B0503030101060003" pitchFamily="34" charset="0"/>
              </a:rPr>
              <a:t>ea</a:t>
            </a:r>
            <a:r>
              <a:rPr lang="en-US" sz="1100" dirty="0">
                <a:latin typeface="Raleway" panose="020B0503030101060003" pitchFamily="34" charset="0"/>
              </a:rPr>
              <a:t> </a:t>
            </a:r>
            <a:r>
              <a:rPr lang="en-US" sz="1100" dirty="0" err="1">
                <a:latin typeface="Raleway" panose="020B0503030101060003" pitchFamily="34" charset="0"/>
              </a:rPr>
              <a:t>commodo</a:t>
            </a:r>
            <a:r>
              <a:rPr lang="en-US" sz="1100" dirty="0">
                <a:latin typeface="Raleway" panose="020B0503030101060003" pitchFamily="34" charset="0"/>
              </a:rPr>
              <a:t> </a:t>
            </a:r>
            <a:r>
              <a:rPr lang="en-US" sz="1100" dirty="0" err="1">
                <a:latin typeface="Raleway" panose="020B0503030101060003" pitchFamily="34" charset="0"/>
              </a:rPr>
              <a:t>consequat</a:t>
            </a:r>
            <a:r>
              <a:rPr lang="en-US" sz="1100" dirty="0">
                <a:latin typeface="Raleway" panose="020B0503030101060003" pitchFamily="34" charset="0"/>
              </a:rPr>
              <a:t>. </a:t>
            </a:r>
            <a:endParaRPr lang="en-US" sz="500" dirty="0">
              <a:latin typeface="Raleway" panose="020B0503030101060003" pitchFamily="34" charset="0"/>
              <a:ea typeface="Lato Light" panose="020F0502020204030203" pitchFamily="34" charset="0"/>
              <a:cs typeface="Lato Light" panose="020F0502020204030203" pitchFamily="34" charset="0"/>
            </a:endParaRPr>
          </a:p>
        </p:txBody>
      </p:sp>
      <p:sp>
        <p:nvSpPr>
          <p:cNvPr id="10" name="Title 1"/>
          <p:cNvSpPr txBox="1"/>
          <p:nvPr/>
        </p:nvSpPr>
        <p:spPr>
          <a:xfrm>
            <a:off x="8522383" y="1470272"/>
            <a:ext cx="3569855" cy="1142624"/>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lumMod val="10000"/>
                  </a:schemeClr>
                </a:solidFill>
                <a:latin typeface="微软雅黑" panose="020B0503020204020204" charset="-122"/>
              </a:rPr>
              <a:t>Red fashion</a:t>
            </a:r>
            <a:br>
              <a:rPr lang="en-US" dirty="0">
                <a:solidFill>
                  <a:schemeClr val="bg1">
                    <a:lumMod val="10000"/>
                  </a:schemeClr>
                </a:solidFill>
                <a:latin typeface="微软雅黑" panose="020B0503020204020204" charset="-122"/>
              </a:rPr>
            </a:br>
            <a:r>
              <a:rPr lang="en-US" dirty="0">
                <a:solidFill>
                  <a:schemeClr val="bg1">
                    <a:lumMod val="10000"/>
                  </a:schemeClr>
                </a:solidFill>
                <a:latin typeface="微软雅黑" panose="020B0503020204020204" charset="-122"/>
              </a:rPr>
              <a:t>&amp; Inside</a:t>
            </a:r>
          </a:p>
        </p:txBody>
      </p:sp>
      <p:cxnSp>
        <p:nvCxnSpPr>
          <p:cNvPr id="11" name="Straight Connector 10"/>
          <p:cNvCxnSpPr/>
          <p:nvPr/>
        </p:nvCxnSpPr>
        <p:spPr>
          <a:xfrm>
            <a:off x="8631382" y="5331311"/>
            <a:ext cx="34636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itle 1"/>
          <p:cNvSpPr txBox="1"/>
          <p:nvPr/>
        </p:nvSpPr>
        <p:spPr>
          <a:xfrm>
            <a:off x="8522383" y="5538668"/>
            <a:ext cx="609600" cy="31910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1">
                    <a:lumMod val="10000"/>
                  </a:schemeClr>
                </a:solidFill>
                <a:latin typeface="Raleway" panose="020B0503030101060003" pitchFamily="34" charset="0"/>
              </a:rPr>
              <a:t>Size</a:t>
            </a:r>
          </a:p>
        </p:txBody>
      </p:sp>
      <p:sp>
        <p:nvSpPr>
          <p:cNvPr id="13" name="Title 1"/>
          <p:cNvSpPr txBox="1"/>
          <p:nvPr/>
        </p:nvSpPr>
        <p:spPr>
          <a:xfrm>
            <a:off x="9175802" y="5555202"/>
            <a:ext cx="744052" cy="2887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1">
                    <a:lumMod val="10000"/>
                  </a:schemeClr>
                </a:solidFill>
                <a:latin typeface="Raleway" panose="020B0503030101060003" pitchFamily="34" charset="0"/>
              </a:rPr>
              <a:t>M  L  X</a:t>
            </a:r>
          </a:p>
        </p:txBody>
      </p:sp>
      <p:sp>
        <p:nvSpPr>
          <p:cNvPr id="14" name="Rectangle: Rounded Corners 13"/>
          <p:cNvSpPr/>
          <p:nvPr/>
        </p:nvSpPr>
        <p:spPr>
          <a:xfrm>
            <a:off x="1027186" y="5946512"/>
            <a:ext cx="1686356" cy="367146"/>
          </a:xfrm>
          <a:prstGeom prst="roundRect">
            <a:avLst/>
          </a:prstGeom>
          <a:solidFill>
            <a:schemeClr val="accent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txBox="1"/>
          <p:nvPr/>
        </p:nvSpPr>
        <p:spPr>
          <a:xfrm>
            <a:off x="1235316" y="6064276"/>
            <a:ext cx="1226390" cy="300068"/>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chemeClr val="bg1">
                    <a:lumMod val="10000"/>
                  </a:schemeClr>
                </a:solidFill>
                <a:latin typeface="Raleway" panose="020B0503030101060003" pitchFamily="34" charset="0"/>
              </a:rPr>
              <a:t>ADD TO CHART</a:t>
            </a:r>
          </a:p>
        </p:txBody>
      </p:sp>
      <p:sp>
        <p:nvSpPr>
          <p:cNvPr id="16" name="Title 1"/>
          <p:cNvSpPr txBox="1"/>
          <p:nvPr/>
        </p:nvSpPr>
        <p:spPr>
          <a:xfrm>
            <a:off x="954545" y="5613401"/>
            <a:ext cx="1904568" cy="3919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a:solidFill>
                  <a:schemeClr val="bg1">
                    <a:lumMod val="10000"/>
                  </a:schemeClr>
                </a:solidFill>
                <a:latin typeface="Raleway" panose="020B0503030101060003" pitchFamily="34" charset="0"/>
              </a:rPr>
              <a:t>Rooftop recent</a:t>
            </a:r>
          </a:p>
        </p:txBody>
      </p:sp>
      <p:sp>
        <p:nvSpPr>
          <p:cNvPr id="17" name="Title 1"/>
          <p:cNvSpPr txBox="1"/>
          <p:nvPr/>
        </p:nvSpPr>
        <p:spPr>
          <a:xfrm>
            <a:off x="6282590" y="6163624"/>
            <a:ext cx="1226390" cy="300068"/>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2"/>
                </a:solidFill>
                <a:latin typeface="Raleway" panose="020B0503030101060003" pitchFamily="34" charset="0"/>
              </a:rPr>
              <a:t>$ 857.000</a:t>
            </a:r>
          </a:p>
        </p:txBody>
      </p:sp>
      <p:sp>
        <p:nvSpPr>
          <p:cNvPr id="18" name="Subtitle 2"/>
          <p:cNvSpPr txBox="1"/>
          <p:nvPr/>
        </p:nvSpPr>
        <p:spPr>
          <a:xfrm>
            <a:off x="4750256" y="5194783"/>
            <a:ext cx="2904354" cy="12982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a:t>
            </a:r>
          </a:p>
        </p:txBody>
      </p:sp>
      <p:sp>
        <p:nvSpPr>
          <p:cNvPr id="19" name="TextBox 18"/>
          <p:cNvSpPr txBox="1"/>
          <p:nvPr/>
        </p:nvSpPr>
        <p:spPr>
          <a:xfrm>
            <a:off x="160147" y="140855"/>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12</a:t>
            </a:r>
          </a:p>
        </p:txBody>
      </p:sp>
      <p:sp>
        <p:nvSpPr>
          <p:cNvPr id="20" name="TextBox 19"/>
          <p:cNvSpPr txBox="1"/>
          <p:nvPr/>
        </p:nvSpPr>
        <p:spPr>
          <a:xfrm>
            <a:off x="10987407" y="6163624"/>
            <a:ext cx="590990" cy="307777"/>
          </a:xfrm>
          <a:prstGeom prst="rect">
            <a:avLst/>
          </a:prstGeom>
          <a:noFill/>
        </p:spPr>
        <p:txBody>
          <a:bodyPr wrap="square" lIns="0" tIns="0" rIns="0" bIns="0" rtlCol="0">
            <a:spAutoFit/>
          </a:bodyPr>
          <a:lstStyle/>
          <a:p>
            <a:pPr algn="ctr"/>
            <a:r>
              <a:rPr lang="en-US" sz="2000" dirty="0">
                <a:latin typeface="微软雅黑" panose="020B0503020204020204" charset="-122"/>
              </a:rPr>
              <a:t>2019</a:t>
            </a:r>
          </a:p>
        </p:txBody>
      </p:sp>
      <p:pic>
        <p:nvPicPr>
          <p:cNvPr id="4" name="图片占位符 3" descr="图片包含 天空, 户外, 自然,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p:cNvSpPr txBox="1"/>
          <p:nvPr/>
        </p:nvSpPr>
        <p:spPr>
          <a:xfrm>
            <a:off x="341061" y="2585290"/>
            <a:ext cx="5526880" cy="1015663"/>
          </a:xfrm>
          <a:prstGeom prst="rect">
            <a:avLst/>
          </a:prstGeom>
          <a:noFill/>
        </p:spPr>
        <p:txBody>
          <a:bodyPr wrap="square" lIns="0" tIns="0" rIns="0" bIns="0" rtlCol="0">
            <a:spAutoFit/>
          </a:bodyPr>
          <a:lstStyle/>
          <a:p>
            <a:r>
              <a:rPr lang="en-US" sz="6600" spc="600" dirty="0" err="1">
                <a:solidFill>
                  <a:schemeClr val="bg2"/>
                </a:solidFill>
                <a:latin typeface="微软雅黑" panose="020B0503020204020204" charset="-122"/>
              </a:rPr>
              <a:t>lookbook</a:t>
            </a:r>
            <a:endParaRPr lang="en-US" sz="9600" spc="600" dirty="0">
              <a:solidFill>
                <a:schemeClr val="bg2"/>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8873" y="678873"/>
            <a:ext cx="10917382" cy="5472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p:nvPr/>
        </p:nvSpPr>
        <p:spPr>
          <a:xfrm>
            <a:off x="1661936" y="1527777"/>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3" name="Straight Connector 2"/>
          <p:cNvCxnSpPr/>
          <p:nvPr/>
        </p:nvCxnSpPr>
        <p:spPr>
          <a:xfrm>
            <a:off x="2535382" y="1896821"/>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68081" y="705975"/>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13</a:t>
            </a:r>
          </a:p>
        </p:txBody>
      </p:sp>
      <p:sp>
        <p:nvSpPr>
          <p:cNvPr id="8" name="TextBox 7"/>
          <p:cNvSpPr txBox="1"/>
          <p:nvPr/>
        </p:nvSpPr>
        <p:spPr>
          <a:xfrm>
            <a:off x="10719075" y="5678517"/>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0" name="Title 1"/>
          <p:cNvSpPr txBox="1"/>
          <p:nvPr/>
        </p:nvSpPr>
        <p:spPr>
          <a:xfrm>
            <a:off x="8712863" y="5024980"/>
            <a:ext cx="609600" cy="31910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Size</a:t>
            </a:r>
          </a:p>
        </p:txBody>
      </p:sp>
      <p:sp>
        <p:nvSpPr>
          <p:cNvPr id="11" name="Title 1"/>
          <p:cNvSpPr txBox="1"/>
          <p:nvPr/>
        </p:nvSpPr>
        <p:spPr>
          <a:xfrm>
            <a:off x="9366282" y="5041514"/>
            <a:ext cx="744052" cy="2887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M  L  X</a:t>
            </a:r>
          </a:p>
        </p:txBody>
      </p:sp>
      <p:cxnSp>
        <p:nvCxnSpPr>
          <p:cNvPr id="12" name="Straight Connector 11"/>
          <p:cNvCxnSpPr/>
          <p:nvPr/>
        </p:nvCxnSpPr>
        <p:spPr>
          <a:xfrm>
            <a:off x="9615055" y="3893128"/>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Title 1"/>
          <p:cNvSpPr txBox="1"/>
          <p:nvPr/>
        </p:nvSpPr>
        <p:spPr>
          <a:xfrm>
            <a:off x="2559627" y="5409739"/>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chemeClr val="bg2"/>
                </a:solidFill>
                <a:latin typeface="Raleway" panose="020B0503030101060003" pitchFamily="34" charset="0"/>
              </a:rPr>
              <a:t>$ 857.000/PRODUCT</a:t>
            </a:r>
          </a:p>
        </p:txBody>
      </p:sp>
      <p:cxnSp>
        <p:nvCxnSpPr>
          <p:cNvPr id="14" name="Straight Connector 13"/>
          <p:cNvCxnSpPr/>
          <p:nvPr/>
        </p:nvCxnSpPr>
        <p:spPr>
          <a:xfrm>
            <a:off x="2408903" y="5337111"/>
            <a:ext cx="0" cy="32802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Title 1"/>
          <p:cNvSpPr txBox="1"/>
          <p:nvPr/>
        </p:nvSpPr>
        <p:spPr>
          <a:xfrm>
            <a:off x="2559627" y="5132423"/>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chemeClr val="bg2"/>
                </a:solidFill>
                <a:latin typeface="Raleway" panose="020B0503030101060003" pitchFamily="34" charset="0"/>
              </a:rPr>
              <a:t>ONESTEP</a:t>
            </a:r>
          </a:p>
        </p:txBody>
      </p:sp>
      <p:sp>
        <p:nvSpPr>
          <p:cNvPr id="16" name="Subtitle 2"/>
          <p:cNvSpPr txBox="1"/>
          <p:nvPr/>
        </p:nvSpPr>
        <p:spPr>
          <a:xfrm>
            <a:off x="5047790" y="1652000"/>
            <a:ext cx="4849573" cy="42266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a:t>
            </a:r>
          </a:p>
        </p:txBody>
      </p:sp>
      <p:pic>
        <p:nvPicPr>
          <p:cNvPr id="18" name="图片占位符 17" descr="图片包含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天空, 户外, 自然, 人员&#10;&#10;描述已自动生成"/>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a:fillRect/>
          </a:stretch>
        </p:blipFill>
        <p:spPr>
          <a:xfrm>
            <a:off x="3367088" y="0"/>
            <a:ext cx="8824912" cy="6858000"/>
          </a:xfrm>
        </p:spPr>
      </p:pic>
      <p:sp>
        <p:nvSpPr>
          <p:cNvPr id="6" name="Rectangle 5"/>
          <p:cNvSpPr/>
          <p:nvPr/>
        </p:nvSpPr>
        <p:spPr>
          <a:xfrm>
            <a:off x="802106" y="2967790"/>
            <a:ext cx="10459453" cy="3400926"/>
          </a:xfrm>
          <a:prstGeom prst="rect">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42442" y="243062"/>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14</a:t>
            </a:r>
          </a:p>
        </p:txBody>
      </p:sp>
      <p:sp>
        <p:nvSpPr>
          <p:cNvPr id="8" name="TextBox 7"/>
          <p:cNvSpPr txBox="1"/>
          <p:nvPr/>
        </p:nvSpPr>
        <p:spPr>
          <a:xfrm>
            <a:off x="11261559" y="6368716"/>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9" name="Subtitle 2"/>
          <p:cNvSpPr txBox="1"/>
          <p:nvPr/>
        </p:nvSpPr>
        <p:spPr>
          <a:xfrm>
            <a:off x="7884208" y="3175146"/>
            <a:ext cx="3101579" cy="293689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200" dirty="0">
                <a:solidFill>
                  <a:schemeClr val="bg2"/>
                </a:solidFill>
                <a:latin typeface="Raleway" panose="020B0503030101060003" pitchFamily="34" charset="0"/>
              </a:rPr>
              <a:t>Lorem ipsum dolor sit </a:t>
            </a:r>
            <a:r>
              <a:rPr lang="en-US" sz="1200" dirty="0" err="1">
                <a:solidFill>
                  <a:schemeClr val="bg2"/>
                </a:solidFill>
                <a:latin typeface="Raleway" panose="020B0503030101060003" pitchFamily="34" charset="0"/>
              </a:rPr>
              <a:t>amet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consectetur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adipiscing</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elit</a:t>
            </a:r>
            <a:r>
              <a:rPr lang="en-US" sz="1200" dirty="0">
                <a:solidFill>
                  <a:schemeClr val="bg2"/>
                </a:solidFill>
                <a:latin typeface="Raleway" panose="020B0503030101060003" pitchFamily="34" charset="0"/>
              </a:rPr>
              <a:t>, sed do </a:t>
            </a:r>
            <a:r>
              <a:rPr lang="en-US" sz="1200" dirty="0" err="1">
                <a:solidFill>
                  <a:schemeClr val="bg2"/>
                </a:solidFill>
                <a:latin typeface="Raleway" panose="020B0503030101060003" pitchFamily="34" charset="0"/>
              </a:rPr>
              <a:t>eiusmod</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tempor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incididunt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labore</a:t>
            </a:r>
            <a:r>
              <a:rPr lang="en-US" sz="1200" dirty="0">
                <a:solidFill>
                  <a:schemeClr val="bg2"/>
                </a:solidFill>
                <a:latin typeface="Raleway" panose="020B0503030101060003" pitchFamily="34" charset="0"/>
              </a:rPr>
              <a:t> et dolore magna </a:t>
            </a:r>
            <a:r>
              <a:rPr lang="en-US" sz="1200" dirty="0" err="1">
                <a:solidFill>
                  <a:schemeClr val="bg2"/>
                </a:solidFill>
                <a:latin typeface="Raleway" panose="020B0503030101060003" pitchFamily="34" charset="0"/>
              </a:rPr>
              <a:t>aliqua</a:t>
            </a:r>
            <a:r>
              <a:rPr lang="en-US" sz="1200" dirty="0">
                <a:solidFill>
                  <a:schemeClr val="bg2"/>
                </a:solidFill>
                <a:latin typeface="Raleway" panose="020B0503030101060003" pitchFamily="34" charset="0"/>
              </a:rPr>
              <a:t>. Ut </a:t>
            </a:r>
            <a:r>
              <a:rPr lang="en-US" sz="1200" dirty="0" err="1">
                <a:solidFill>
                  <a:schemeClr val="bg2"/>
                </a:solidFill>
                <a:latin typeface="Raleway" panose="020B0503030101060003" pitchFamily="34" charset="0"/>
              </a:rPr>
              <a:t>enim</a:t>
            </a:r>
            <a:r>
              <a:rPr lang="en-US" sz="1200" dirty="0">
                <a:solidFill>
                  <a:schemeClr val="bg2"/>
                </a:solidFill>
                <a:latin typeface="Raleway" panose="020B0503030101060003" pitchFamily="34" charset="0"/>
              </a:rPr>
              <a:t> ad minim </a:t>
            </a:r>
            <a:r>
              <a:rPr lang="en-US" sz="1200" dirty="0" err="1">
                <a:solidFill>
                  <a:schemeClr val="bg2"/>
                </a:solidFill>
                <a:latin typeface="Raleway" panose="020B0503030101060003" pitchFamily="34" charset="0"/>
              </a:rPr>
              <a:t>veniam</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quis</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nostrud</a:t>
            </a:r>
            <a:r>
              <a:rPr lang="en-US" sz="1200" dirty="0">
                <a:solidFill>
                  <a:schemeClr val="bg2"/>
                </a:solidFill>
                <a:latin typeface="Raleway" panose="020B0503030101060003" pitchFamily="34" charset="0"/>
              </a:rPr>
              <a:t> exercitation </a:t>
            </a:r>
            <a:r>
              <a:rPr lang="en-US" sz="1200" dirty="0" err="1">
                <a:solidFill>
                  <a:schemeClr val="bg2"/>
                </a:solidFill>
                <a:latin typeface="Raleway" panose="020B0503030101060003" pitchFamily="34" charset="0"/>
              </a:rPr>
              <a:t>ullamco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laboris</a:t>
            </a:r>
            <a:r>
              <a:rPr lang="en-US" sz="1200" dirty="0">
                <a:solidFill>
                  <a:schemeClr val="bg2"/>
                </a:solidFill>
                <a:latin typeface="Raleway" panose="020B0503030101060003" pitchFamily="34" charset="0"/>
              </a:rPr>
              <a:t> nisi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aliquip</a:t>
            </a:r>
            <a:r>
              <a:rPr lang="en-US" sz="1200" dirty="0">
                <a:solidFill>
                  <a:schemeClr val="bg2"/>
                </a:solidFill>
                <a:latin typeface="Raleway" panose="020B0503030101060003" pitchFamily="34" charset="0"/>
              </a:rPr>
              <a:t> ex </a:t>
            </a:r>
            <a:r>
              <a:rPr lang="en-US" sz="1200" dirty="0" err="1">
                <a:solidFill>
                  <a:schemeClr val="bg2"/>
                </a:solidFill>
                <a:latin typeface="Raleway" panose="020B0503030101060003" pitchFamily="34" charset="0"/>
              </a:rPr>
              <a:t>ea</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commodo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consequat</a:t>
            </a:r>
            <a:r>
              <a:rPr lang="en-US" sz="1200" dirty="0">
                <a:solidFill>
                  <a:schemeClr val="bg2"/>
                </a:solidFill>
                <a:latin typeface="Raleway" panose="020B0503030101060003" pitchFamily="34" charset="0"/>
              </a:rPr>
              <a:t>. </a:t>
            </a:r>
            <a:endParaRPr lang="en-US" sz="600" dirty="0">
              <a:solidFill>
                <a:schemeClr val="bg2"/>
              </a:solidFill>
              <a:latin typeface="Raleway" panose="020B0503030101060003" pitchFamily="34" charset="0"/>
              <a:ea typeface="Lato Light" panose="020F0502020204030203" pitchFamily="34" charset="0"/>
              <a:cs typeface="Lato Light" panose="020F0502020204030203" pitchFamily="34" charset="0"/>
            </a:endParaRPr>
          </a:p>
        </p:txBody>
      </p:sp>
      <p:sp>
        <p:nvSpPr>
          <p:cNvPr id="10" name="Title 1"/>
          <p:cNvSpPr txBox="1"/>
          <p:nvPr/>
        </p:nvSpPr>
        <p:spPr>
          <a:xfrm>
            <a:off x="7884208" y="2032522"/>
            <a:ext cx="3810487" cy="885950"/>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One Step</a:t>
            </a:r>
          </a:p>
          <a:p>
            <a:r>
              <a:rPr lang="en-US" dirty="0" err="1">
                <a:solidFill>
                  <a:schemeClr val="bg2"/>
                </a:solidFill>
                <a:latin typeface="微软雅黑" panose="020B0503020204020204" charset="-122"/>
              </a:rPr>
              <a:t>Lookbok</a:t>
            </a:r>
            <a:r>
              <a:rPr lang="en-US" dirty="0">
                <a:solidFill>
                  <a:schemeClr val="bg2"/>
                </a:solidFill>
                <a:latin typeface="微软雅黑" panose="020B0503020204020204" charset="-122"/>
              </a:rPr>
              <a:t> concept</a:t>
            </a:r>
          </a:p>
        </p:txBody>
      </p:sp>
      <p:sp>
        <p:nvSpPr>
          <p:cNvPr id="11" name="Title 1"/>
          <p:cNvSpPr txBox="1"/>
          <p:nvPr/>
        </p:nvSpPr>
        <p:spPr>
          <a:xfrm>
            <a:off x="1527770" y="3175146"/>
            <a:ext cx="4200988" cy="21536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latin typeface="微软雅黑" panose="020B0503020204020204" charset="-122"/>
              </a:rPr>
              <a:t>MAKE SOMETHING DEFERENT</a:t>
            </a:r>
          </a:p>
        </p:txBody>
      </p:sp>
      <p:sp>
        <p:nvSpPr>
          <p:cNvPr id="12" name="Isosceles Triangle 11"/>
          <p:cNvSpPr/>
          <p:nvPr/>
        </p:nvSpPr>
        <p:spPr>
          <a:xfrm rot="5400000">
            <a:off x="1189728" y="3295841"/>
            <a:ext cx="239027" cy="206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2"/>
          <p:cNvSpPr txBox="1"/>
          <p:nvPr/>
        </p:nvSpPr>
        <p:spPr>
          <a:xfrm>
            <a:off x="1527770" y="5280674"/>
            <a:ext cx="4590568" cy="9172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a:t>
            </a:r>
          </a:p>
        </p:txBody>
      </p:sp>
      <p:sp>
        <p:nvSpPr>
          <p:cNvPr id="14" name="Title 1"/>
          <p:cNvSpPr txBox="1"/>
          <p:nvPr/>
        </p:nvSpPr>
        <p:spPr>
          <a:xfrm>
            <a:off x="1285860" y="1515710"/>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latin typeface="微软雅黑" panose="020B0503020204020204" charset="-122"/>
              </a:rPr>
              <a:t>Fashion Inside</a:t>
            </a:r>
          </a:p>
        </p:txBody>
      </p:sp>
      <p:cxnSp>
        <p:nvCxnSpPr>
          <p:cNvPr id="15" name="Straight Connector 14"/>
          <p:cNvCxnSpPr/>
          <p:nvPr/>
        </p:nvCxnSpPr>
        <p:spPr>
          <a:xfrm>
            <a:off x="1553476" y="1998188"/>
            <a:ext cx="0" cy="5845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946484"/>
            <a:ext cx="6096000" cy="44115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树, 户外, 人员, 天空&#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7" name="图片占位符 6" descr="图片包含 妇女&#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10" name="TextBox 9"/>
          <p:cNvSpPr txBox="1"/>
          <p:nvPr/>
        </p:nvSpPr>
        <p:spPr>
          <a:xfrm>
            <a:off x="442442" y="243062"/>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16</a:t>
            </a:r>
          </a:p>
        </p:txBody>
      </p:sp>
      <p:sp>
        <p:nvSpPr>
          <p:cNvPr id="11" name="TextBox 10"/>
          <p:cNvSpPr txBox="1"/>
          <p:nvPr/>
        </p:nvSpPr>
        <p:spPr>
          <a:xfrm>
            <a:off x="11261559" y="6368716"/>
            <a:ext cx="590990" cy="307777"/>
          </a:xfrm>
          <a:prstGeom prst="rect">
            <a:avLst/>
          </a:prstGeom>
          <a:noFill/>
        </p:spPr>
        <p:txBody>
          <a:bodyPr wrap="square" lIns="0" tIns="0" rIns="0" bIns="0" rtlCol="0">
            <a:spAutoFit/>
          </a:bodyPr>
          <a:lstStyle/>
          <a:p>
            <a:pPr algn="ctr"/>
            <a:r>
              <a:rPr lang="en-US" sz="2000" dirty="0">
                <a:latin typeface="微软雅黑" panose="020B0503020204020204" charset="-122"/>
              </a:rPr>
              <a:t>2019</a:t>
            </a:r>
          </a:p>
        </p:txBody>
      </p:sp>
      <p:sp>
        <p:nvSpPr>
          <p:cNvPr id="13" name="Rectangle 12"/>
          <p:cNvSpPr/>
          <p:nvPr/>
        </p:nvSpPr>
        <p:spPr>
          <a:xfrm>
            <a:off x="699116" y="3882188"/>
            <a:ext cx="8861980" cy="2486527"/>
          </a:xfrm>
          <a:prstGeom prst="rect">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txBox="1"/>
          <p:nvPr/>
        </p:nvSpPr>
        <p:spPr>
          <a:xfrm>
            <a:off x="6379432" y="2585011"/>
            <a:ext cx="3548063" cy="217717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Make Something New</a:t>
            </a:r>
          </a:p>
        </p:txBody>
      </p:sp>
      <p:sp>
        <p:nvSpPr>
          <p:cNvPr id="15" name="Subtitle 2"/>
          <p:cNvSpPr txBox="1"/>
          <p:nvPr/>
        </p:nvSpPr>
        <p:spPr>
          <a:xfrm>
            <a:off x="4827872" y="4622005"/>
            <a:ext cx="4723118" cy="20544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100" dirty="0">
                <a:solidFill>
                  <a:schemeClr val="bg2"/>
                </a:solidFill>
                <a:latin typeface="Raleway Light" panose="020B0403030101060003" pitchFamily="34" charset="0"/>
              </a:rPr>
              <a:t>Lorem ipsum dolor sit </a:t>
            </a:r>
            <a:r>
              <a:rPr lang="en-US" sz="1100" dirty="0" err="1">
                <a:solidFill>
                  <a:schemeClr val="bg2"/>
                </a:solidFill>
                <a:latin typeface="Raleway Light" panose="020B0403030101060003" pitchFamily="34" charset="0"/>
              </a:rPr>
              <a:t>amet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consectetur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adipiscing</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elit</a:t>
            </a:r>
            <a:r>
              <a:rPr lang="en-US" sz="1100" dirty="0">
                <a:solidFill>
                  <a:schemeClr val="bg2"/>
                </a:solidFill>
                <a:latin typeface="Raleway Light" panose="020B0403030101060003" pitchFamily="34" charset="0"/>
              </a:rPr>
              <a:t>, sed do </a:t>
            </a:r>
            <a:r>
              <a:rPr lang="en-US" sz="1100" dirty="0" err="1">
                <a:solidFill>
                  <a:schemeClr val="bg2"/>
                </a:solidFill>
                <a:latin typeface="Raleway Light" panose="020B0403030101060003" pitchFamily="34" charset="0"/>
              </a:rPr>
              <a:t>eiusmod</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tempor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incididunt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ut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labore</a:t>
            </a:r>
            <a:r>
              <a:rPr lang="en-US" sz="1100" dirty="0">
                <a:solidFill>
                  <a:schemeClr val="bg2"/>
                </a:solidFill>
                <a:latin typeface="Raleway Light" panose="020B0403030101060003" pitchFamily="34" charset="0"/>
              </a:rPr>
              <a:t> et dolore magna </a:t>
            </a:r>
            <a:r>
              <a:rPr lang="en-US" sz="1100" dirty="0" err="1">
                <a:solidFill>
                  <a:schemeClr val="bg2"/>
                </a:solidFill>
                <a:latin typeface="Raleway Light" panose="020B0403030101060003" pitchFamily="34" charset="0"/>
              </a:rPr>
              <a:t>aliqua</a:t>
            </a:r>
            <a:r>
              <a:rPr lang="en-US" sz="1100" dirty="0">
                <a:solidFill>
                  <a:schemeClr val="bg2"/>
                </a:solidFill>
                <a:latin typeface="Raleway Light" panose="020B0403030101060003" pitchFamily="34" charset="0"/>
              </a:rPr>
              <a:t>. Ut </a:t>
            </a:r>
            <a:r>
              <a:rPr lang="en-US" sz="1100" dirty="0" err="1">
                <a:solidFill>
                  <a:schemeClr val="bg2"/>
                </a:solidFill>
                <a:latin typeface="Raleway Light" panose="020B0403030101060003" pitchFamily="34" charset="0"/>
              </a:rPr>
              <a:t>enim</a:t>
            </a:r>
            <a:r>
              <a:rPr lang="en-US" sz="1100" dirty="0">
                <a:solidFill>
                  <a:schemeClr val="bg2"/>
                </a:solidFill>
                <a:latin typeface="Raleway Light" panose="020B0403030101060003" pitchFamily="34" charset="0"/>
              </a:rPr>
              <a:t> ad minim </a:t>
            </a:r>
            <a:r>
              <a:rPr lang="en-US" sz="1100" dirty="0" err="1">
                <a:solidFill>
                  <a:schemeClr val="bg2"/>
                </a:solidFill>
                <a:latin typeface="Raleway Light" panose="020B0403030101060003" pitchFamily="34" charset="0"/>
              </a:rPr>
              <a:t>veniam</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quis</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nostrud</a:t>
            </a:r>
            <a:r>
              <a:rPr lang="en-US" sz="1100" dirty="0">
                <a:solidFill>
                  <a:schemeClr val="bg2"/>
                </a:solidFill>
                <a:latin typeface="Raleway Light" panose="020B0403030101060003" pitchFamily="34" charset="0"/>
              </a:rPr>
              <a:t> exercitation </a:t>
            </a:r>
            <a:r>
              <a:rPr lang="en-US" sz="1100" dirty="0" err="1">
                <a:solidFill>
                  <a:schemeClr val="bg2"/>
                </a:solidFill>
                <a:latin typeface="Raleway Light" panose="020B0403030101060003" pitchFamily="34" charset="0"/>
              </a:rPr>
              <a:t>ullamco</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laboris</a:t>
            </a:r>
            <a:r>
              <a:rPr lang="en-US" sz="1100" dirty="0">
                <a:solidFill>
                  <a:schemeClr val="bg2"/>
                </a:solidFill>
                <a:latin typeface="Raleway Light" panose="020B0403030101060003" pitchFamily="34" charset="0"/>
              </a:rPr>
              <a:t> nisi </a:t>
            </a:r>
            <a:r>
              <a:rPr lang="en-US" sz="1100" dirty="0" err="1">
                <a:solidFill>
                  <a:schemeClr val="bg2"/>
                </a:solidFill>
                <a:latin typeface="Raleway Light" panose="020B0403030101060003" pitchFamily="34" charset="0"/>
              </a:rPr>
              <a:t>ut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aliquip</a:t>
            </a:r>
            <a:r>
              <a:rPr lang="en-US" sz="1100" dirty="0">
                <a:solidFill>
                  <a:schemeClr val="bg2"/>
                </a:solidFill>
                <a:latin typeface="Raleway Light" panose="020B0403030101060003" pitchFamily="34" charset="0"/>
              </a:rPr>
              <a:t> ex </a:t>
            </a:r>
            <a:r>
              <a:rPr lang="en-US" sz="1100" dirty="0" err="1">
                <a:solidFill>
                  <a:schemeClr val="bg2"/>
                </a:solidFill>
                <a:latin typeface="Raleway Light" panose="020B0403030101060003" pitchFamily="34" charset="0"/>
              </a:rPr>
              <a:t>ea</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commodo</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consequat</a:t>
            </a:r>
            <a:r>
              <a:rPr lang="en-US" sz="1100" dirty="0">
                <a:solidFill>
                  <a:schemeClr val="bg2"/>
                </a:solidFill>
                <a:latin typeface="Raleway Light" panose="020B0403030101060003" pitchFamily="34" charset="0"/>
              </a:rPr>
              <a:t>. </a:t>
            </a:r>
            <a:endParaRPr lang="en-US" sz="500" dirty="0">
              <a:solidFill>
                <a:schemeClr val="bg2"/>
              </a:solidFill>
              <a:latin typeface="Raleway Light" panose="020B0403030101060003" pitchFamily="34" charset="0"/>
              <a:ea typeface="Lato Light" panose="020F0502020204030203" pitchFamily="34" charset="0"/>
              <a:cs typeface="Lato Light" panose="020F0502020204030203" pitchFamily="34" charset="0"/>
            </a:endParaRPr>
          </a:p>
        </p:txBody>
      </p:sp>
      <p:sp>
        <p:nvSpPr>
          <p:cNvPr id="16" name="Title 1"/>
          <p:cNvSpPr txBox="1"/>
          <p:nvPr/>
        </p:nvSpPr>
        <p:spPr>
          <a:xfrm>
            <a:off x="1328855" y="5765989"/>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chemeClr val="bg2"/>
                </a:solidFill>
                <a:latin typeface="Raleway" panose="020B0503030101060003" pitchFamily="34" charset="0"/>
              </a:rPr>
              <a:t>$ 857.000/PRODUCT</a:t>
            </a:r>
          </a:p>
        </p:txBody>
      </p:sp>
      <p:cxnSp>
        <p:nvCxnSpPr>
          <p:cNvPr id="17" name="Straight Connector 16"/>
          <p:cNvCxnSpPr/>
          <p:nvPr/>
        </p:nvCxnSpPr>
        <p:spPr>
          <a:xfrm>
            <a:off x="1178131" y="5693361"/>
            <a:ext cx="0" cy="32802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Title 1"/>
          <p:cNvSpPr txBox="1"/>
          <p:nvPr/>
        </p:nvSpPr>
        <p:spPr>
          <a:xfrm>
            <a:off x="1328855" y="5488673"/>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chemeClr val="bg2"/>
                </a:solidFill>
                <a:latin typeface="Raleway" panose="020B0503030101060003" pitchFamily="34" charset="0"/>
              </a:rPr>
              <a:t>ONESTEP</a:t>
            </a:r>
          </a:p>
        </p:txBody>
      </p:sp>
      <p:sp>
        <p:nvSpPr>
          <p:cNvPr id="19" name="Title 1"/>
          <p:cNvSpPr txBox="1"/>
          <p:nvPr/>
        </p:nvSpPr>
        <p:spPr>
          <a:xfrm>
            <a:off x="1007279" y="4231451"/>
            <a:ext cx="3810487" cy="885950"/>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One Step</a:t>
            </a:r>
          </a:p>
          <a:p>
            <a:r>
              <a:rPr lang="en-US" dirty="0" err="1">
                <a:solidFill>
                  <a:schemeClr val="bg2"/>
                </a:solidFill>
                <a:latin typeface="微软雅黑" panose="020B0503020204020204" charset="-122"/>
              </a:rPr>
              <a:t>Lookbok</a:t>
            </a:r>
            <a:r>
              <a:rPr lang="en-US" dirty="0">
                <a:solidFill>
                  <a:schemeClr val="bg2"/>
                </a:solidFill>
                <a:latin typeface="微软雅黑" panose="020B0503020204020204" charset="-122"/>
              </a:rPr>
              <a:t> concept</a:t>
            </a:r>
          </a:p>
        </p:txBody>
      </p:sp>
      <p:sp>
        <p:nvSpPr>
          <p:cNvPr id="20" name="Title 1"/>
          <p:cNvSpPr txBox="1"/>
          <p:nvPr/>
        </p:nvSpPr>
        <p:spPr>
          <a:xfrm>
            <a:off x="10023749" y="1136074"/>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21" name="Straight Connector 20"/>
          <p:cNvCxnSpPr/>
          <p:nvPr/>
        </p:nvCxnSpPr>
        <p:spPr>
          <a:xfrm>
            <a:off x="11622860" y="1676399"/>
            <a:ext cx="0" cy="5845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955964" y="457200"/>
            <a:ext cx="9490363" cy="50569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descr="图片包含 妇女, 人员, 服装, 戴着&#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5" name="Rectangle 14"/>
          <p:cNvSpPr/>
          <p:nvPr/>
        </p:nvSpPr>
        <p:spPr>
          <a:xfrm>
            <a:off x="7550728" y="1066800"/>
            <a:ext cx="4225636" cy="563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 y="1160319"/>
            <a:ext cx="6677891" cy="3311236"/>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62333" y="316316"/>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16</a:t>
            </a:r>
          </a:p>
        </p:txBody>
      </p:sp>
      <p:sp>
        <p:nvSpPr>
          <p:cNvPr id="18" name="TextBox 17"/>
          <p:cNvSpPr txBox="1"/>
          <p:nvPr/>
        </p:nvSpPr>
        <p:spPr>
          <a:xfrm>
            <a:off x="11097697" y="6314696"/>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9" name="TextBox 18"/>
          <p:cNvSpPr txBox="1"/>
          <p:nvPr/>
        </p:nvSpPr>
        <p:spPr>
          <a:xfrm>
            <a:off x="680549" y="1326326"/>
            <a:ext cx="3574697" cy="1231106"/>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BASED ON </a:t>
            </a:r>
          </a:p>
          <a:p>
            <a:r>
              <a:rPr lang="en-US" sz="4000" dirty="0">
                <a:solidFill>
                  <a:schemeClr val="bg2"/>
                </a:solidFill>
                <a:latin typeface="微软雅黑" panose="020B0503020204020204" charset="-122"/>
              </a:rPr>
              <a:t>MASTER SLIDE</a:t>
            </a:r>
            <a:endParaRPr lang="en-US" sz="6000" b="1" dirty="0">
              <a:solidFill>
                <a:schemeClr val="bg2"/>
              </a:solidFill>
              <a:latin typeface="微软雅黑" panose="020B0503020204020204" charset="-122"/>
            </a:endParaRPr>
          </a:p>
        </p:txBody>
      </p:sp>
      <p:sp>
        <p:nvSpPr>
          <p:cNvPr id="20" name="TextBox 19"/>
          <p:cNvSpPr txBox="1"/>
          <p:nvPr/>
        </p:nvSpPr>
        <p:spPr>
          <a:xfrm>
            <a:off x="680549" y="2543861"/>
            <a:ext cx="4167808"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CUSTOME SHAPE</a:t>
            </a:r>
            <a:endParaRPr lang="en-US" sz="6000" b="1" dirty="0">
              <a:solidFill>
                <a:schemeClr val="bg2"/>
              </a:solidFill>
              <a:latin typeface="微软雅黑" panose="020B0503020204020204" charset="-122"/>
            </a:endParaRPr>
          </a:p>
        </p:txBody>
      </p:sp>
      <p:sp>
        <p:nvSpPr>
          <p:cNvPr id="21" name="Subtitle 2"/>
          <p:cNvSpPr txBox="1"/>
          <p:nvPr/>
        </p:nvSpPr>
        <p:spPr>
          <a:xfrm>
            <a:off x="638987" y="3337465"/>
            <a:ext cx="4590568" cy="9172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a:t>
            </a:r>
          </a:p>
        </p:txBody>
      </p:sp>
      <p:sp>
        <p:nvSpPr>
          <p:cNvPr id="23" name="Title 1"/>
          <p:cNvSpPr txBox="1"/>
          <p:nvPr/>
        </p:nvSpPr>
        <p:spPr>
          <a:xfrm>
            <a:off x="831273" y="6248297"/>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Raleway" panose="020B0503030101060003" pitchFamily="34" charset="0"/>
              </a:rPr>
              <a:t>$ 857.000/PRODUCT</a:t>
            </a:r>
          </a:p>
        </p:txBody>
      </p:sp>
      <p:cxnSp>
        <p:nvCxnSpPr>
          <p:cNvPr id="24" name="Straight Connector 23"/>
          <p:cNvCxnSpPr/>
          <p:nvPr/>
        </p:nvCxnSpPr>
        <p:spPr>
          <a:xfrm>
            <a:off x="680549" y="6175669"/>
            <a:ext cx="0" cy="32802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5" name="Title 1"/>
          <p:cNvSpPr txBox="1"/>
          <p:nvPr/>
        </p:nvSpPr>
        <p:spPr>
          <a:xfrm>
            <a:off x="831273" y="5970981"/>
            <a:ext cx="2136241" cy="4226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Raleway" panose="020B0503030101060003" pitchFamily="34" charset="0"/>
              </a:rPr>
              <a:t>ONESTEP</a:t>
            </a:r>
          </a:p>
        </p:txBody>
      </p:sp>
      <p:pic>
        <p:nvPicPr>
          <p:cNvPr id="7" name="图片占位符 6" descr="图片包含 人员, 室内, 男士&#10;&#10;描述已自动生成"/>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5" name="图片占位符 4" descr="图片包含 人员&#10;&#10;描述已自动生成"/>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1" name="图片占位符 10" descr="图片包含 人员, 妇女, 墙壁, 室内&#10;&#10;描述已自动生成"/>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101515" y="721895"/>
            <a:ext cx="10090483"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占位符 6" descr="图片包含 树, 户外, 人员, 天空&#10;&#10;描述已自动生成"/>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descr="图片包含 人员, 天空, 户外, 妇女&#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 name="图片占位符 2" descr="图片包含 树, 户外, 草, 天空&#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5" name="TextBox 14"/>
          <p:cNvSpPr txBox="1"/>
          <p:nvPr/>
        </p:nvSpPr>
        <p:spPr>
          <a:xfrm>
            <a:off x="3628004" y="126398"/>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16</a:t>
            </a:r>
          </a:p>
        </p:txBody>
      </p:sp>
      <p:sp>
        <p:nvSpPr>
          <p:cNvPr id="22" name="Rectangle 21"/>
          <p:cNvSpPr/>
          <p:nvPr/>
        </p:nvSpPr>
        <p:spPr>
          <a:xfrm>
            <a:off x="442442" y="5514109"/>
            <a:ext cx="7821255" cy="1100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1225574" y="5910634"/>
            <a:ext cx="590990" cy="307777"/>
          </a:xfrm>
          <a:prstGeom prst="rect">
            <a:avLst/>
          </a:prstGeom>
          <a:noFill/>
        </p:spPr>
        <p:txBody>
          <a:bodyPr wrap="square" lIns="0" tIns="0" rIns="0" bIns="0" rtlCol="0">
            <a:spAutoFit/>
          </a:bodyPr>
          <a:lstStyle/>
          <a:p>
            <a:pPr algn="ctr"/>
            <a:r>
              <a:rPr lang="en-US" sz="2000" dirty="0">
                <a:latin typeface="微软雅黑" panose="020B0503020204020204" charset="-122"/>
              </a:rPr>
              <a:t>2019</a:t>
            </a:r>
          </a:p>
        </p:txBody>
      </p:sp>
      <p:sp>
        <p:nvSpPr>
          <p:cNvPr id="17" name="Rectangle 16"/>
          <p:cNvSpPr/>
          <p:nvPr/>
        </p:nvSpPr>
        <p:spPr>
          <a:xfrm>
            <a:off x="2715490" y="3799609"/>
            <a:ext cx="7821255" cy="2490111"/>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txBox="1"/>
          <p:nvPr/>
        </p:nvSpPr>
        <p:spPr>
          <a:xfrm>
            <a:off x="670931" y="4253949"/>
            <a:ext cx="3548063" cy="217717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Make Something New</a:t>
            </a:r>
          </a:p>
        </p:txBody>
      </p:sp>
      <p:sp>
        <p:nvSpPr>
          <p:cNvPr id="20" name="Subtitle 2"/>
          <p:cNvSpPr txBox="1"/>
          <p:nvPr/>
        </p:nvSpPr>
        <p:spPr>
          <a:xfrm>
            <a:off x="4030438" y="4227670"/>
            <a:ext cx="5735170" cy="19102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200" dirty="0">
                <a:solidFill>
                  <a:schemeClr val="bg2"/>
                </a:solidFill>
                <a:latin typeface="Raleway" panose="020B0503030101060003" pitchFamily="34" charset="0"/>
              </a:rPr>
              <a:t>Lorem ipsum dolor sit </a:t>
            </a:r>
            <a:r>
              <a:rPr lang="en-US" sz="1200" dirty="0" err="1">
                <a:solidFill>
                  <a:schemeClr val="bg2"/>
                </a:solidFill>
                <a:latin typeface="Raleway" panose="020B0503030101060003" pitchFamily="34" charset="0"/>
              </a:rPr>
              <a:t>amet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consectetur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adipiscing</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elit</a:t>
            </a:r>
            <a:r>
              <a:rPr lang="en-US" sz="1200" dirty="0">
                <a:solidFill>
                  <a:schemeClr val="bg2"/>
                </a:solidFill>
                <a:latin typeface="Raleway" panose="020B0503030101060003" pitchFamily="34" charset="0"/>
              </a:rPr>
              <a:t>, sed do </a:t>
            </a:r>
            <a:r>
              <a:rPr lang="en-US" sz="1200" dirty="0" err="1">
                <a:solidFill>
                  <a:schemeClr val="bg2"/>
                </a:solidFill>
                <a:latin typeface="Raleway" panose="020B0503030101060003" pitchFamily="34" charset="0"/>
              </a:rPr>
              <a:t>eiusmod</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tempor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incididunt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labore</a:t>
            </a:r>
            <a:r>
              <a:rPr lang="en-US" sz="1200" dirty="0">
                <a:solidFill>
                  <a:schemeClr val="bg2"/>
                </a:solidFill>
                <a:latin typeface="Raleway" panose="020B0503030101060003" pitchFamily="34" charset="0"/>
              </a:rPr>
              <a:t> et dolore magna </a:t>
            </a:r>
            <a:r>
              <a:rPr lang="en-US" sz="1200" dirty="0" err="1">
                <a:solidFill>
                  <a:schemeClr val="bg2"/>
                </a:solidFill>
                <a:latin typeface="Raleway" panose="020B0503030101060003" pitchFamily="34" charset="0"/>
              </a:rPr>
              <a:t>aliqua</a:t>
            </a:r>
            <a:r>
              <a:rPr lang="en-US" sz="1200" dirty="0">
                <a:solidFill>
                  <a:schemeClr val="bg2"/>
                </a:solidFill>
                <a:latin typeface="Raleway" panose="020B0503030101060003" pitchFamily="34" charset="0"/>
              </a:rPr>
              <a:t>. Ut </a:t>
            </a:r>
            <a:r>
              <a:rPr lang="en-US" sz="1200" dirty="0" err="1">
                <a:solidFill>
                  <a:schemeClr val="bg2"/>
                </a:solidFill>
                <a:latin typeface="Raleway" panose="020B0503030101060003" pitchFamily="34" charset="0"/>
              </a:rPr>
              <a:t>enim</a:t>
            </a:r>
            <a:r>
              <a:rPr lang="en-US" sz="1200" dirty="0">
                <a:solidFill>
                  <a:schemeClr val="bg2"/>
                </a:solidFill>
                <a:latin typeface="Raleway" panose="020B0503030101060003" pitchFamily="34" charset="0"/>
              </a:rPr>
              <a:t> ad minim </a:t>
            </a:r>
            <a:r>
              <a:rPr lang="en-US" sz="1200" dirty="0" err="1">
                <a:solidFill>
                  <a:schemeClr val="bg2"/>
                </a:solidFill>
                <a:latin typeface="Raleway" panose="020B0503030101060003" pitchFamily="34" charset="0"/>
              </a:rPr>
              <a:t>veniam</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quis</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nostrud</a:t>
            </a:r>
            <a:r>
              <a:rPr lang="en-US" sz="1200" dirty="0">
                <a:solidFill>
                  <a:schemeClr val="bg2"/>
                </a:solidFill>
                <a:latin typeface="Raleway" panose="020B0503030101060003" pitchFamily="34" charset="0"/>
              </a:rPr>
              <a:t> exercitation </a:t>
            </a:r>
            <a:r>
              <a:rPr lang="en-US" sz="1200" dirty="0" err="1">
                <a:solidFill>
                  <a:schemeClr val="bg2"/>
                </a:solidFill>
                <a:latin typeface="Raleway" panose="020B0503030101060003" pitchFamily="34" charset="0"/>
              </a:rPr>
              <a:t>ullamco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laboris</a:t>
            </a:r>
            <a:r>
              <a:rPr lang="en-US" sz="1200" dirty="0">
                <a:solidFill>
                  <a:schemeClr val="bg2"/>
                </a:solidFill>
                <a:latin typeface="Raleway" panose="020B0503030101060003" pitchFamily="34" charset="0"/>
              </a:rPr>
              <a:t> nisi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aliquip</a:t>
            </a:r>
            <a:r>
              <a:rPr lang="en-US" sz="1200" dirty="0">
                <a:solidFill>
                  <a:schemeClr val="bg2"/>
                </a:solidFill>
                <a:latin typeface="Raleway" panose="020B0503030101060003" pitchFamily="34" charset="0"/>
              </a:rPr>
              <a:t> ex </a:t>
            </a:r>
            <a:r>
              <a:rPr lang="en-US" sz="1200" dirty="0" err="1">
                <a:solidFill>
                  <a:schemeClr val="bg2"/>
                </a:solidFill>
                <a:latin typeface="Raleway" panose="020B0503030101060003" pitchFamily="34" charset="0"/>
              </a:rPr>
              <a:t>ea</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commodo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consequat</a:t>
            </a:r>
            <a:r>
              <a:rPr lang="en-US" sz="1200" dirty="0">
                <a:solidFill>
                  <a:schemeClr val="bg2"/>
                </a:solidFill>
                <a:latin typeface="Raleway" panose="020B0503030101060003" pitchFamily="34" charset="0"/>
              </a:rPr>
              <a:t>. </a:t>
            </a:r>
            <a:endParaRPr lang="en-US" sz="600" dirty="0">
              <a:solidFill>
                <a:schemeClr val="bg2"/>
              </a:solidFill>
              <a:latin typeface="Raleway" panose="020B0503030101060003" pitchFamily="34" charset="0"/>
              <a:ea typeface="Lato Light" panose="020F0502020204030203" pitchFamily="34" charset="0"/>
              <a:cs typeface="Lato Light" panose="020F0502020204030203" pitchFamily="34" charset="0"/>
            </a:endParaRPr>
          </a:p>
        </p:txBody>
      </p:sp>
      <p:sp>
        <p:nvSpPr>
          <p:cNvPr id="21" name="Title 1"/>
          <p:cNvSpPr txBox="1"/>
          <p:nvPr/>
        </p:nvSpPr>
        <p:spPr>
          <a:xfrm>
            <a:off x="3713018" y="1138813"/>
            <a:ext cx="3810487" cy="885950"/>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One Step</a:t>
            </a:r>
          </a:p>
          <a:p>
            <a:r>
              <a:rPr lang="en-US" dirty="0" err="1">
                <a:solidFill>
                  <a:schemeClr val="bg2"/>
                </a:solidFill>
                <a:latin typeface="微软雅黑" panose="020B0503020204020204" charset="-122"/>
              </a:rPr>
              <a:t>Lookbok</a:t>
            </a:r>
            <a:r>
              <a:rPr lang="en-US" dirty="0">
                <a:solidFill>
                  <a:schemeClr val="bg2"/>
                </a:solidFill>
                <a:latin typeface="微软雅黑" panose="020B0503020204020204" charset="-122"/>
              </a:rPr>
              <a:t> concept</a:t>
            </a:r>
          </a:p>
        </p:txBody>
      </p:sp>
      <p:sp>
        <p:nvSpPr>
          <p:cNvPr id="23" name="Title 1"/>
          <p:cNvSpPr txBox="1"/>
          <p:nvPr/>
        </p:nvSpPr>
        <p:spPr>
          <a:xfrm>
            <a:off x="10419093" y="1499895"/>
            <a:ext cx="609600" cy="31910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Size</a:t>
            </a:r>
          </a:p>
        </p:txBody>
      </p:sp>
      <p:sp>
        <p:nvSpPr>
          <p:cNvPr id="24" name="Title 1"/>
          <p:cNvSpPr txBox="1"/>
          <p:nvPr/>
        </p:nvSpPr>
        <p:spPr>
          <a:xfrm>
            <a:off x="11072512" y="1516429"/>
            <a:ext cx="744052" cy="2887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M  L  X</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187"/>
            <a:ext cx="12192000" cy="68601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1537855"/>
            <a:ext cx="12192000" cy="3906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人员, 户外, 地面, 服装&#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8" name="TextBox 7"/>
          <p:cNvSpPr txBox="1"/>
          <p:nvPr/>
        </p:nvSpPr>
        <p:spPr>
          <a:xfrm>
            <a:off x="358380" y="1682234"/>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18</a:t>
            </a:r>
          </a:p>
        </p:txBody>
      </p:sp>
      <p:sp>
        <p:nvSpPr>
          <p:cNvPr id="9" name="TextBox 8"/>
          <p:cNvSpPr txBox="1"/>
          <p:nvPr/>
        </p:nvSpPr>
        <p:spPr>
          <a:xfrm>
            <a:off x="11436943" y="501236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0" name="TextBox 9"/>
          <p:cNvSpPr txBox="1"/>
          <p:nvPr/>
        </p:nvSpPr>
        <p:spPr>
          <a:xfrm>
            <a:off x="7094693" y="3567592"/>
            <a:ext cx="3036088" cy="430887"/>
          </a:xfrm>
          <a:prstGeom prst="rect">
            <a:avLst/>
          </a:prstGeom>
          <a:noFill/>
        </p:spPr>
        <p:txBody>
          <a:bodyPr wrap="none" lIns="0" tIns="0" rIns="0" bIns="0" rtlCol="0">
            <a:spAutoFit/>
          </a:bodyPr>
          <a:lstStyle/>
          <a:p>
            <a:pPr algn="ctr"/>
            <a:r>
              <a:rPr lang="en-US" sz="2800" b="1" dirty="0">
                <a:solidFill>
                  <a:schemeClr val="bg2"/>
                </a:solidFill>
                <a:latin typeface="微软雅黑" panose="020B0503020204020204" charset="-122"/>
              </a:rPr>
              <a:t>GRAND OPENING</a:t>
            </a:r>
          </a:p>
        </p:txBody>
      </p:sp>
      <p:cxnSp>
        <p:nvCxnSpPr>
          <p:cNvPr id="11" name="Straight Connector 10"/>
          <p:cNvCxnSpPr/>
          <p:nvPr/>
        </p:nvCxnSpPr>
        <p:spPr>
          <a:xfrm>
            <a:off x="10274718" y="3343322"/>
            <a:ext cx="0" cy="879426"/>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Subtitle 2"/>
          <p:cNvSpPr txBox="1"/>
          <p:nvPr/>
        </p:nvSpPr>
        <p:spPr>
          <a:xfrm>
            <a:off x="5281208" y="4007221"/>
            <a:ext cx="4849573" cy="72253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3" name="TextBox 12"/>
          <p:cNvSpPr txBox="1"/>
          <p:nvPr/>
        </p:nvSpPr>
        <p:spPr>
          <a:xfrm>
            <a:off x="780350" y="2774243"/>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14" name="TextBox 13"/>
          <p:cNvSpPr txBox="1"/>
          <p:nvPr/>
        </p:nvSpPr>
        <p:spPr>
          <a:xfrm>
            <a:off x="845272" y="3266686"/>
            <a:ext cx="290945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Fashion</a:t>
            </a:r>
            <a:endParaRPr lang="en-US" sz="8000" b="1" dirty="0">
              <a:solidFill>
                <a:schemeClr val="bg2"/>
              </a:solidFill>
              <a:latin typeface="微软雅黑" panose="020B0503020204020204" charset="-122"/>
            </a:endParaRPr>
          </a:p>
        </p:txBody>
      </p:sp>
      <p:sp>
        <p:nvSpPr>
          <p:cNvPr id="15" name="TextBox 14"/>
          <p:cNvSpPr txBox="1"/>
          <p:nvPr/>
        </p:nvSpPr>
        <p:spPr>
          <a:xfrm>
            <a:off x="842867" y="4174627"/>
            <a:ext cx="310662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concept</a:t>
            </a:r>
            <a:endParaRPr lang="en-US" sz="8000" b="1" dirty="0">
              <a:solidFill>
                <a:schemeClr val="bg2"/>
              </a:solidFill>
              <a:latin typeface="微软雅黑" panose="020B0503020204020204" charset="-122"/>
            </a:endParaRPr>
          </a:p>
        </p:txBody>
      </p:sp>
      <p:cxnSp>
        <p:nvCxnSpPr>
          <p:cNvPr id="16" name="Straight Connector 15"/>
          <p:cNvCxnSpPr/>
          <p:nvPr/>
        </p:nvCxnSpPr>
        <p:spPr>
          <a:xfrm>
            <a:off x="780350" y="5128542"/>
            <a:ext cx="7181806"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Subtitle 2"/>
          <p:cNvSpPr txBox="1"/>
          <p:nvPr/>
        </p:nvSpPr>
        <p:spPr>
          <a:xfrm>
            <a:off x="780350" y="5637132"/>
            <a:ext cx="6842198" cy="828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8" name="Subtitle 2"/>
          <p:cNvSpPr txBox="1"/>
          <p:nvPr/>
        </p:nvSpPr>
        <p:spPr>
          <a:xfrm>
            <a:off x="7486190" y="1010228"/>
            <a:ext cx="4849573" cy="42266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67326" y="2662989"/>
            <a:ext cx="10924674" cy="41950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1"/>
            <a:ext cx="8887326" cy="36663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descr="图片包含 人员, 户外, 树, 就坐&#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descr="图片包含 人员, 树, 户外, 服装&#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12" name="Rectangle 11"/>
          <p:cNvSpPr/>
          <p:nvPr/>
        </p:nvSpPr>
        <p:spPr>
          <a:xfrm>
            <a:off x="1103814" y="3666337"/>
            <a:ext cx="11088186" cy="2469417"/>
          </a:xfrm>
          <a:prstGeom prst="rect">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01738" y="512619"/>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19</a:t>
            </a:r>
          </a:p>
        </p:txBody>
      </p:sp>
      <p:sp>
        <p:nvSpPr>
          <p:cNvPr id="15" name="TextBox 14"/>
          <p:cNvSpPr txBox="1"/>
          <p:nvPr/>
        </p:nvSpPr>
        <p:spPr>
          <a:xfrm>
            <a:off x="11340690" y="5670094"/>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cxnSp>
        <p:nvCxnSpPr>
          <p:cNvPr id="17" name="Straight Connector 16"/>
          <p:cNvCxnSpPr/>
          <p:nvPr/>
        </p:nvCxnSpPr>
        <p:spPr>
          <a:xfrm>
            <a:off x="397233" y="1251284"/>
            <a:ext cx="0" cy="86627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Title 1"/>
          <p:cNvSpPr txBox="1"/>
          <p:nvPr/>
        </p:nvSpPr>
        <p:spPr>
          <a:xfrm>
            <a:off x="1267326" y="4178956"/>
            <a:ext cx="3569855" cy="1454048"/>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latin typeface="微软雅黑" panose="020B0503020204020204" charset="-122"/>
              </a:rPr>
              <a:t>MAKE SOMETHING DIFFERENCE</a:t>
            </a:r>
          </a:p>
        </p:txBody>
      </p:sp>
      <p:sp>
        <p:nvSpPr>
          <p:cNvPr id="19" name="Subtitle 2"/>
          <p:cNvSpPr txBox="1"/>
          <p:nvPr/>
        </p:nvSpPr>
        <p:spPr>
          <a:xfrm>
            <a:off x="5603726" y="4766753"/>
            <a:ext cx="2029495" cy="1233714"/>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100" dirty="0">
                <a:solidFill>
                  <a:schemeClr val="bg2"/>
                </a:solidFill>
                <a:latin typeface="Raleway Light" panose="020B0403030101060003" pitchFamily="34" charset="0"/>
              </a:rPr>
              <a:t>Lorem ipsum dolor sit </a:t>
            </a:r>
            <a:r>
              <a:rPr lang="en-US" sz="1100" dirty="0" err="1">
                <a:solidFill>
                  <a:schemeClr val="bg2"/>
                </a:solidFill>
                <a:latin typeface="Raleway Light" panose="020B0403030101060003" pitchFamily="34" charset="0"/>
              </a:rPr>
              <a:t>amet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consectetur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adipiscing</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elit</a:t>
            </a:r>
            <a:r>
              <a:rPr lang="en-US" sz="1100" dirty="0">
                <a:solidFill>
                  <a:schemeClr val="bg2"/>
                </a:solidFill>
                <a:latin typeface="Raleway Light" panose="020B0403030101060003" pitchFamily="34" charset="0"/>
              </a:rPr>
              <a:t>, sed do </a:t>
            </a:r>
            <a:r>
              <a:rPr lang="en-US" sz="1100" dirty="0" err="1">
                <a:solidFill>
                  <a:schemeClr val="bg2"/>
                </a:solidFill>
                <a:latin typeface="Raleway Light" panose="020B0403030101060003" pitchFamily="34" charset="0"/>
              </a:rPr>
              <a:t>eiusmod</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tempor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incididunt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ut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labore</a:t>
            </a:r>
            <a:r>
              <a:rPr lang="en-US" sz="1100" dirty="0">
                <a:solidFill>
                  <a:schemeClr val="bg2"/>
                </a:solidFill>
                <a:latin typeface="Raleway Light" panose="020B0403030101060003" pitchFamily="34" charset="0"/>
              </a:rPr>
              <a:t> et dolore</a:t>
            </a:r>
            <a:endParaRPr lang="en-US" sz="500" dirty="0">
              <a:solidFill>
                <a:schemeClr val="bg2"/>
              </a:solidFill>
              <a:latin typeface="Raleway Light" panose="020B0403030101060003" pitchFamily="34" charset="0"/>
              <a:ea typeface="Lato Light" panose="020F0502020204030203" pitchFamily="34" charset="0"/>
              <a:cs typeface="Lato Light" panose="020F0502020204030203" pitchFamily="34" charset="0"/>
            </a:endParaRPr>
          </a:p>
        </p:txBody>
      </p:sp>
      <p:sp>
        <p:nvSpPr>
          <p:cNvPr id="20" name="Title 1"/>
          <p:cNvSpPr txBox="1"/>
          <p:nvPr/>
        </p:nvSpPr>
        <p:spPr>
          <a:xfrm>
            <a:off x="5603726" y="3979157"/>
            <a:ext cx="3283600" cy="78759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err="1">
                <a:solidFill>
                  <a:schemeClr val="bg2"/>
                </a:solidFill>
                <a:latin typeface="Raleway" panose="020B0503030101060003" pitchFamily="34" charset="0"/>
              </a:rPr>
              <a:t>Natasya</a:t>
            </a:r>
            <a:r>
              <a:rPr lang="en-US" sz="2400" dirty="0">
                <a:solidFill>
                  <a:schemeClr val="bg2"/>
                </a:solidFill>
                <a:latin typeface="Raleway" panose="020B0503030101060003" pitchFamily="34" charset="0"/>
              </a:rPr>
              <a:t> lee</a:t>
            </a:r>
          </a:p>
          <a:p>
            <a:r>
              <a:rPr lang="en-US" sz="1400" dirty="0">
                <a:solidFill>
                  <a:schemeClr val="bg2"/>
                </a:solidFill>
                <a:latin typeface="Raleway" panose="020B0503030101060003" pitchFamily="34" charset="0"/>
              </a:rPr>
              <a:t>Designer</a:t>
            </a:r>
          </a:p>
        </p:txBody>
      </p:sp>
      <p:cxnSp>
        <p:nvCxnSpPr>
          <p:cNvPr id="21" name="Straight Connector 20"/>
          <p:cNvCxnSpPr/>
          <p:nvPr/>
        </p:nvCxnSpPr>
        <p:spPr>
          <a:xfrm>
            <a:off x="5710198" y="4708697"/>
            <a:ext cx="56781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Subtitle 2"/>
          <p:cNvSpPr txBox="1"/>
          <p:nvPr/>
        </p:nvSpPr>
        <p:spPr>
          <a:xfrm>
            <a:off x="8170463" y="4766753"/>
            <a:ext cx="2029495" cy="1233714"/>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100" dirty="0">
                <a:solidFill>
                  <a:schemeClr val="bg2"/>
                </a:solidFill>
                <a:latin typeface="Raleway Light" panose="020B0403030101060003" pitchFamily="34" charset="0"/>
              </a:rPr>
              <a:t>Lorem ipsum dolor sit </a:t>
            </a:r>
            <a:r>
              <a:rPr lang="en-US" sz="1100" dirty="0" err="1">
                <a:solidFill>
                  <a:schemeClr val="bg2"/>
                </a:solidFill>
                <a:latin typeface="Raleway Light" panose="020B0403030101060003" pitchFamily="34" charset="0"/>
              </a:rPr>
              <a:t>amet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consectetur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adipiscing</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elit</a:t>
            </a:r>
            <a:r>
              <a:rPr lang="en-US" sz="1100" dirty="0">
                <a:solidFill>
                  <a:schemeClr val="bg2"/>
                </a:solidFill>
                <a:latin typeface="Raleway Light" panose="020B0403030101060003" pitchFamily="34" charset="0"/>
              </a:rPr>
              <a:t>, sed do </a:t>
            </a:r>
            <a:r>
              <a:rPr lang="en-US" sz="1100" dirty="0" err="1">
                <a:solidFill>
                  <a:schemeClr val="bg2"/>
                </a:solidFill>
                <a:latin typeface="Raleway Light" panose="020B0403030101060003" pitchFamily="34" charset="0"/>
              </a:rPr>
              <a:t>eiusmod</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tempor</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incididunt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ut</a:t>
            </a:r>
            <a:r>
              <a:rPr lang="en-US" sz="1100" dirty="0">
                <a:solidFill>
                  <a:schemeClr val="bg2"/>
                </a:solidFill>
                <a:latin typeface="Raleway Light" panose="020B0403030101060003" pitchFamily="34" charset="0"/>
              </a:rPr>
              <a:t> </a:t>
            </a:r>
            <a:r>
              <a:rPr lang="en-US" sz="1100" dirty="0" err="1">
                <a:solidFill>
                  <a:schemeClr val="bg2"/>
                </a:solidFill>
                <a:latin typeface="Raleway Light" panose="020B0403030101060003" pitchFamily="34" charset="0"/>
              </a:rPr>
              <a:t>labore</a:t>
            </a:r>
            <a:r>
              <a:rPr lang="en-US" sz="1100" dirty="0">
                <a:solidFill>
                  <a:schemeClr val="bg2"/>
                </a:solidFill>
                <a:latin typeface="Raleway Light" panose="020B0403030101060003" pitchFamily="34" charset="0"/>
              </a:rPr>
              <a:t> et dolore</a:t>
            </a:r>
            <a:endParaRPr lang="en-US" sz="500" dirty="0">
              <a:solidFill>
                <a:schemeClr val="bg2"/>
              </a:solidFill>
              <a:latin typeface="Raleway Light" panose="020B0403030101060003" pitchFamily="34" charset="0"/>
              <a:ea typeface="Lato Light" panose="020F0502020204030203" pitchFamily="34" charset="0"/>
              <a:cs typeface="Lato Light" panose="020F0502020204030203" pitchFamily="34" charset="0"/>
            </a:endParaRPr>
          </a:p>
        </p:txBody>
      </p:sp>
      <p:sp>
        <p:nvSpPr>
          <p:cNvPr id="23" name="Title 1"/>
          <p:cNvSpPr txBox="1"/>
          <p:nvPr/>
        </p:nvSpPr>
        <p:spPr>
          <a:xfrm>
            <a:off x="8170463" y="3979157"/>
            <a:ext cx="3283600" cy="78759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err="1">
                <a:solidFill>
                  <a:schemeClr val="bg2"/>
                </a:solidFill>
                <a:latin typeface="Raleway" panose="020B0503030101060003" pitchFamily="34" charset="0"/>
              </a:rPr>
              <a:t>Natasya</a:t>
            </a:r>
            <a:r>
              <a:rPr lang="en-US" sz="2400" dirty="0">
                <a:solidFill>
                  <a:schemeClr val="bg2"/>
                </a:solidFill>
                <a:latin typeface="Raleway" panose="020B0503030101060003" pitchFamily="34" charset="0"/>
              </a:rPr>
              <a:t> lee</a:t>
            </a:r>
          </a:p>
          <a:p>
            <a:r>
              <a:rPr lang="en-US" sz="1400" dirty="0">
                <a:solidFill>
                  <a:schemeClr val="bg2"/>
                </a:solidFill>
                <a:latin typeface="Raleway" panose="020B0503030101060003" pitchFamily="34" charset="0"/>
              </a:rPr>
              <a:t>Designer</a:t>
            </a:r>
          </a:p>
        </p:txBody>
      </p:sp>
      <p:cxnSp>
        <p:nvCxnSpPr>
          <p:cNvPr id="24" name="Straight Connector 23"/>
          <p:cNvCxnSpPr/>
          <p:nvPr/>
        </p:nvCxnSpPr>
        <p:spPr>
          <a:xfrm>
            <a:off x="8276935" y="4708697"/>
            <a:ext cx="56781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5" name="Subtitle 2"/>
          <p:cNvSpPr txBox="1"/>
          <p:nvPr/>
        </p:nvSpPr>
        <p:spPr>
          <a:xfrm>
            <a:off x="9434171" y="1047535"/>
            <a:ext cx="2398590" cy="128414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100" i="1" dirty="0">
                <a:solidFill>
                  <a:schemeClr val="bg1">
                    <a:lumMod val="10000"/>
                  </a:schemeClr>
                </a:solidFill>
                <a:latin typeface="Raleway Light" panose="020B0403030101060003" pitchFamily="34" charset="0"/>
              </a:rPr>
              <a:t>Lorem ipsum dolor sit </a:t>
            </a:r>
            <a:r>
              <a:rPr lang="en-US" sz="1100" i="1" dirty="0" err="1">
                <a:solidFill>
                  <a:schemeClr val="bg1">
                    <a:lumMod val="10000"/>
                  </a:schemeClr>
                </a:solidFill>
                <a:latin typeface="Raleway Light" panose="020B0403030101060003" pitchFamily="34" charset="0"/>
              </a:rPr>
              <a:t>amet</a:t>
            </a:r>
            <a:r>
              <a:rPr lang="en-US" sz="1100" i="1" dirty="0">
                <a:solidFill>
                  <a:schemeClr val="bg1">
                    <a:lumMod val="10000"/>
                  </a:schemeClr>
                </a:solidFill>
                <a:latin typeface="Raleway Light" panose="020B0403030101060003" pitchFamily="34" charset="0"/>
              </a:rPr>
              <a:t>, </a:t>
            </a:r>
            <a:r>
              <a:rPr lang="en-US" sz="1100" i="1" dirty="0" err="1">
                <a:solidFill>
                  <a:schemeClr val="bg1">
                    <a:lumMod val="10000"/>
                  </a:schemeClr>
                </a:solidFill>
                <a:latin typeface="Raleway Light" panose="020B0403030101060003" pitchFamily="34" charset="0"/>
              </a:rPr>
              <a:t>consectetur</a:t>
            </a:r>
            <a:r>
              <a:rPr lang="en-US" sz="1100" i="1" dirty="0">
                <a:solidFill>
                  <a:schemeClr val="bg1">
                    <a:lumMod val="10000"/>
                  </a:schemeClr>
                </a:solidFill>
                <a:latin typeface="Raleway Light" panose="020B0403030101060003" pitchFamily="34" charset="0"/>
              </a:rPr>
              <a:t> </a:t>
            </a:r>
            <a:r>
              <a:rPr lang="en-US" sz="1100" i="1" dirty="0" err="1">
                <a:solidFill>
                  <a:schemeClr val="bg1">
                    <a:lumMod val="10000"/>
                  </a:schemeClr>
                </a:solidFill>
                <a:latin typeface="Raleway Light" panose="020B0403030101060003" pitchFamily="34" charset="0"/>
              </a:rPr>
              <a:t>adipiscing</a:t>
            </a:r>
            <a:r>
              <a:rPr lang="en-US" sz="1100" i="1" dirty="0">
                <a:solidFill>
                  <a:schemeClr val="bg1">
                    <a:lumMod val="10000"/>
                  </a:schemeClr>
                </a:solidFill>
                <a:latin typeface="Raleway Light" panose="020B0403030101060003" pitchFamily="34" charset="0"/>
              </a:rPr>
              <a:t> </a:t>
            </a:r>
            <a:r>
              <a:rPr lang="en-US" sz="1100" i="1" dirty="0" err="1">
                <a:solidFill>
                  <a:schemeClr val="bg1">
                    <a:lumMod val="10000"/>
                  </a:schemeClr>
                </a:solidFill>
                <a:latin typeface="Raleway Light" panose="020B0403030101060003" pitchFamily="34" charset="0"/>
              </a:rPr>
              <a:t>elit</a:t>
            </a:r>
            <a:r>
              <a:rPr lang="en-US" sz="1100" i="1" dirty="0">
                <a:solidFill>
                  <a:schemeClr val="bg1">
                    <a:lumMod val="10000"/>
                  </a:schemeClr>
                </a:solidFill>
                <a:latin typeface="Raleway Light" panose="020B0403030101060003" pitchFamily="34" charset="0"/>
              </a:rPr>
              <a:t>, sed do </a:t>
            </a:r>
            <a:r>
              <a:rPr lang="en-US" sz="1100" i="1" dirty="0" err="1">
                <a:solidFill>
                  <a:schemeClr val="bg1">
                    <a:lumMod val="10000"/>
                  </a:schemeClr>
                </a:solidFill>
                <a:latin typeface="Raleway Light" panose="020B0403030101060003" pitchFamily="34" charset="0"/>
              </a:rPr>
              <a:t>eiusmod</a:t>
            </a:r>
            <a:r>
              <a:rPr lang="en-US" sz="1100" i="1" dirty="0">
                <a:solidFill>
                  <a:schemeClr val="bg1">
                    <a:lumMod val="10000"/>
                  </a:schemeClr>
                </a:solidFill>
                <a:latin typeface="Raleway Light" panose="020B0403030101060003" pitchFamily="34" charset="0"/>
              </a:rPr>
              <a:t> </a:t>
            </a:r>
            <a:r>
              <a:rPr lang="en-US" sz="1100" i="1" dirty="0" err="1">
                <a:solidFill>
                  <a:schemeClr val="bg1">
                    <a:lumMod val="10000"/>
                  </a:schemeClr>
                </a:solidFill>
                <a:latin typeface="Raleway Light" panose="020B0403030101060003" pitchFamily="34" charset="0"/>
              </a:rPr>
              <a:t>tempor</a:t>
            </a:r>
            <a:r>
              <a:rPr lang="en-US" sz="1100" i="1" dirty="0">
                <a:solidFill>
                  <a:schemeClr val="bg1">
                    <a:lumMod val="10000"/>
                  </a:schemeClr>
                </a:solidFill>
                <a:latin typeface="Raleway Light" panose="020B0403030101060003" pitchFamily="34" charset="0"/>
              </a:rPr>
              <a:t> </a:t>
            </a:r>
            <a:endParaRPr lang="en-US" sz="500" i="1" dirty="0">
              <a:solidFill>
                <a:schemeClr val="bg1">
                  <a:lumMod val="10000"/>
                </a:schemeClr>
              </a:solidFill>
              <a:latin typeface="Raleway Light" panose="020B0403030101060003" pitchFamily="34" charset="0"/>
              <a:ea typeface="Lato Light" panose="020F0502020204030203" pitchFamily="34" charset="0"/>
              <a:cs typeface="Lato Light" panose="020F0502020204030203" pitchFamily="34" charset="0"/>
            </a:endParaRPr>
          </a:p>
        </p:txBody>
      </p:sp>
      <p:sp>
        <p:nvSpPr>
          <p:cNvPr id="26" name="Freeform: Shape 25"/>
          <p:cNvSpPr/>
          <p:nvPr/>
        </p:nvSpPr>
        <p:spPr>
          <a:xfrm>
            <a:off x="9196674" y="896920"/>
            <a:ext cx="213093" cy="236897"/>
          </a:xfrm>
          <a:custGeom>
            <a:avLst/>
            <a:gdLst/>
            <a:ahLst/>
            <a:cxnLst/>
            <a:rect l="l" t="t" r="r" b="b"/>
            <a:pathLst>
              <a:path w="213093" h="236897">
                <a:moveTo>
                  <a:pt x="165487" y="0"/>
                </a:moveTo>
                <a:lnTo>
                  <a:pt x="205159" y="0"/>
                </a:lnTo>
                <a:lnTo>
                  <a:pt x="185890" y="120149"/>
                </a:lnTo>
                <a:lnTo>
                  <a:pt x="213093" y="120149"/>
                </a:lnTo>
                <a:lnTo>
                  <a:pt x="213093" y="236897"/>
                </a:lnTo>
                <a:lnTo>
                  <a:pt x="137150" y="236897"/>
                </a:lnTo>
                <a:lnTo>
                  <a:pt x="137150" y="120149"/>
                </a:lnTo>
                <a:close/>
                <a:moveTo>
                  <a:pt x="28337" y="0"/>
                </a:moveTo>
                <a:lnTo>
                  <a:pt x="68008" y="0"/>
                </a:lnTo>
                <a:lnTo>
                  <a:pt x="48739" y="120149"/>
                </a:lnTo>
                <a:lnTo>
                  <a:pt x="75942" y="120149"/>
                </a:lnTo>
                <a:lnTo>
                  <a:pt x="75942" y="236897"/>
                </a:lnTo>
                <a:lnTo>
                  <a:pt x="0" y="236897"/>
                </a:lnTo>
                <a:lnTo>
                  <a:pt x="0" y="12014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65018" y="682625"/>
            <a:ext cx="10728174" cy="54927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369126" y="755069"/>
            <a:ext cx="6234546" cy="13438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394364" y="2389900"/>
            <a:ext cx="6234546" cy="13438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110743" y="4500601"/>
            <a:ext cx="2883803" cy="307777"/>
          </a:xfrm>
          <a:prstGeom prst="rect">
            <a:avLst/>
          </a:prstGeom>
          <a:noFill/>
        </p:spPr>
        <p:txBody>
          <a:bodyPr wrap="none" lIns="0" tIns="0" rIns="0" bIns="0" rtlCol="0">
            <a:spAutoFit/>
          </a:bodyPr>
          <a:lstStyle/>
          <a:p>
            <a:pPr algn="ctr"/>
            <a:r>
              <a:rPr lang="en-US" sz="2000" dirty="0" err="1">
                <a:solidFill>
                  <a:schemeClr val="bg2"/>
                </a:solidFill>
                <a:latin typeface="微软雅黑" panose="020B0503020204020204" charset="-122"/>
              </a:rPr>
              <a:t>Onstep</a:t>
            </a:r>
            <a:r>
              <a:rPr lang="en-US" sz="2000" dirty="0">
                <a:solidFill>
                  <a:schemeClr val="bg2"/>
                </a:solidFill>
                <a:latin typeface="微软雅黑" panose="020B0503020204020204" charset="-122"/>
              </a:rPr>
              <a:t> presentation</a:t>
            </a:r>
          </a:p>
        </p:txBody>
      </p:sp>
      <p:sp>
        <p:nvSpPr>
          <p:cNvPr id="16" name="Subtitle 2"/>
          <p:cNvSpPr txBox="1"/>
          <p:nvPr/>
        </p:nvSpPr>
        <p:spPr>
          <a:xfrm>
            <a:off x="1018517" y="5097278"/>
            <a:ext cx="5894901" cy="828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7" name="TextBox 16"/>
          <p:cNvSpPr txBox="1"/>
          <p:nvPr/>
        </p:nvSpPr>
        <p:spPr>
          <a:xfrm>
            <a:off x="854226" y="682625"/>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03</a:t>
            </a:r>
          </a:p>
        </p:txBody>
      </p:sp>
      <p:sp>
        <p:nvSpPr>
          <p:cNvPr id="18" name="TextBox 17"/>
          <p:cNvSpPr txBox="1"/>
          <p:nvPr/>
        </p:nvSpPr>
        <p:spPr>
          <a:xfrm>
            <a:off x="10686611" y="5733556"/>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cxnSp>
        <p:nvCxnSpPr>
          <p:cNvPr id="23" name="Straight Connector 22"/>
          <p:cNvCxnSpPr/>
          <p:nvPr/>
        </p:nvCxnSpPr>
        <p:spPr>
          <a:xfrm>
            <a:off x="1110743" y="4974759"/>
            <a:ext cx="3509540"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Right Triangle 23"/>
          <p:cNvSpPr/>
          <p:nvPr/>
        </p:nvSpPr>
        <p:spPr>
          <a:xfrm rot="5400000" flipH="1">
            <a:off x="1140624" y="4226113"/>
            <a:ext cx="235528" cy="23552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636651" y="4018238"/>
            <a:ext cx="2331905" cy="2554545"/>
          </a:xfrm>
          <a:prstGeom prst="rect">
            <a:avLst/>
          </a:prstGeom>
          <a:noFill/>
        </p:spPr>
        <p:txBody>
          <a:bodyPr wrap="square" lIns="0" tIns="0" rIns="0" bIns="0" rtlCol="0">
            <a:spAutoFit/>
          </a:bodyPr>
          <a:lstStyle/>
          <a:p>
            <a:r>
              <a:rPr lang="en-US" sz="16600" dirty="0">
                <a:solidFill>
                  <a:schemeClr val="bg2"/>
                </a:solidFill>
                <a:latin typeface="微软雅黑" panose="020B0503020204020204" charset="-122"/>
              </a:rPr>
              <a:t>03</a:t>
            </a:r>
            <a:endParaRPr lang="en-US" sz="34400" b="1" dirty="0">
              <a:solidFill>
                <a:schemeClr val="bg2"/>
              </a:solidFill>
              <a:latin typeface="微软雅黑" panose="020B0503020204020204" charset="-122"/>
            </a:endParaRPr>
          </a:p>
        </p:txBody>
      </p:sp>
      <p:pic>
        <p:nvPicPr>
          <p:cNvPr id="4" name="图片占位符 3" descr="图片包含 户外, 植物, 人员, 服装&#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7" name="图片占位符 6" descr="图片包含 树, 户外, 草, 天空&#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12" name="TextBox 11"/>
          <p:cNvSpPr txBox="1"/>
          <p:nvPr/>
        </p:nvSpPr>
        <p:spPr>
          <a:xfrm>
            <a:off x="1062458" y="3194458"/>
            <a:ext cx="9624153" cy="1107996"/>
          </a:xfrm>
          <a:prstGeom prst="rect">
            <a:avLst/>
          </a:prstGeom>
          <a:noFill/>
        </p:spPr>
        <p:txBody>
          <a:bodyPr wrap="square" lIns="0" tIns="0" rIns="0" bIns="0" rtlCol="0">
            <a:spAutoFit/>
          </a:bodyPr>
          <a:lstStyle/>
          <a:p>
            <a:r>
              <a:rPr lang="en-US" sz="7200" dirty="0">
                <a:solidFill>
                  <a:schemeClr val="bg2"/>
                </a:solidFill>
                <a:latin typeface="微软雅黑" panose="020B0503020204020204" charset="-122"/>
              </a:rPr>
              <a:t>F a s h I o n  s t o r y</a:t>
            </a:r>
            <a:endParaRPr lang="en-US" sz="11500" b="1" dirty="0">
              <a:solidFill>
                <a:schemeClr val="bg2"/>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368968"/>
            <a:ext cx="12192000" cy="2823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73768" y="2294021"/>
            <a:ext cx="10764253" cy="38296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树, 户外, 地面, 人员&#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descr="图片包含 人员, 椅子, 天空&#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7" name="图片占位符 6" descr="图片包含 户外, 围栏, 人员, 树&#10;&#10;描述已自动生成"/>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9" name="图片占位符 8" descr="图片包含 树, 户外, 人员, 地面&#10;&#10;描述已自动生成"/>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
        <p:nvSpPr>
          <p:cNvPr id="19" name="Rectangle 18"/>
          <p:cNvSpPr/>
          <p:nvPr/>
        </p:nvSpPr>
        <p:spPr>
          <a:xfrm>
            <a:off x="1057232" y="3121716"/>
            <a:ext cx="9997323" cy="2469417"/>
          </a:xfrm>
          <a:prstGeom prst="rect">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01738" y="512619"/>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19</a:t>
            </a:r>
          </a:p>
        </p:txBody>
      </p:sp>
      <p:sp>
        <p:nvSpPr>
          <p:cNvPr id="22" name="TextBox 21"/>
          <p:cNvSpPr txBox="1"/>
          <p:nvPr/>
        </p:nvSpPr>
        <p:spPr>
          <a:xfrm>
            <a:off x="10759060" y="5703532"/>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23" name="TextBox 22"/>
          <p:cNvSpPr txBox="1"/>
          <p:nvPr/>
        </p:nvSpPr>
        <p:spPr>
          <a:xfrm>
            <a:off x="1458321" y="3323352"/>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24" name="Right Triangle 23"/>
          <p:cNvSpPr/>
          <p:nvPr/>
        </p:nvSpPr>
        <p:spPr>
          <a:xfrm rot="10800000" flipV="1">
            <a:off x="753979" y="2933661"/>
            <a:ext cx="471055" cy="47105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390999" y="3918125"/>
            <a:ext cx="4127733" cy="615553"/>
          </a:xfrm>
          <a:prstGeom prst="rect">
            <a:avLst/>
          </a:prstGeom>
          <a:solidFill>
            <a:schemeClr val="accent2"/>
          </a:solidFill>
        </p:spPr>
        <p:txBody>
          <a:bodyPr wrap="none" lIns="0" tIns="0" rIns="0" bIns="0" rtlCol="0">
            <a:spAutoFit/>
          </a:bodyPr>
          <a:lstStyle/>
          <a:p>
            <a:pPr algn="ctr"/>
            <a:r>
              <a:rPr lang="en-US" sz="4000" dirty="0">
                <a:solidFill>
                  <a:schemeClr val="bg2"/>
                </a:solidFill>
                <a:latin typeface="微软雅黑" panose="020B0503020204020204" charset="-122"/>
              </a:rPr>
              <a:t>Street fashion</a:t>
            </a:r>
            <a:endParaRPr lang="en-US" sz="6000" b="1" dirty="0">
              <a:solidFill>
                <a:schemeClr val="bg2"/>
              </a:solidFill>
              <a:latin typeface="微软雅黑" panose="020B0503020204020204" charset="-122"/>
            </a:endParaRPr>
          </a:p>
        </p:txBody>
      </p:sp>
      <p:sp>
        <p:nvSpPr>
          <p:cNvPr id="26" name="TextBox 25"/>
          <p:cNvSpPr txBox="1"/>
          <p:nvPr/>
        </p:nvSpPr>
        <p:spPr>
          <a:xfrm>
            <a:off x="1458321" y="4651549"/>
            <a:ext cx="4230325"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With new TEAM </a:t>
            </a:r>
            <a:endParaRPr lang="en-US" sz="6000" b="1" dirty="0">
              <a:solidFill>
                <a:schemeClr val="bg2"/>
              </a:solidFill>
              <a:latin typeface="微软雅黑" panose="020B0503020204020204" charset="-122"/>
            </a:endParaRPr>
          </a:p>
        </p:txBody>
      </p:sp>
      <p:sp>
        <p:nvSpPr>
          <p:cNvPr id="27" name="TextBox 26"/>
          <p:cNvSpPr txBox="1"/>
          <p:nvPr/>
        </p:nvSpPr>
        <p:spPr>
          <a:xfrm>
            <a:off x="6382427" y="3477911"/>
            <a:ext cx="3068148" cy="307777"/>
          </a:xfrm>
          <a:prstGeom prst="rect">
            <a:avLst/>
          </a:prstGeom>
          <a:noFill/>
        </p:spPr>
        <p:txBody>
          <a:bodyPr wrap="none" lIns="0" tIns="0" rIns="0" bIns="0" rtlCol="0">
            <a:spAutoFit/>
          </a:bodyPr>
          <a:lstStyle/>
          <a:p>
            <a:pPr algn="ctr"/>
            <a:r>
              <a:rPr lang="en-US" sz="2000" spc="600" dirty="0">
                <a:latin typeface="微软雅黑" panose="020B0503020204020204" charset="-122"/>
              </a:rPr>
              <a:t>GRAND OPENING</a:t>
            </a:r>
          </a:p>
        </p:txBody>
      </p:sp>
      <p:sp>
        <p:nvSpPr>
          <p:cNvPr id="28" name="Subtitle 2"/>
          <p:cNvSpPr txBox="1"/>
          <p:nvPr/>
        </p:nvSpPr>
        <p:spPr>
          <a:xfrm>
            <a:off x="6281071" y="3973743"/>
            <a:ext cx="4531926" cy="15509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家具, 室内, 悬挂, 地板&#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descr="图片包含 建筑物, 户外, 人员, 地面&#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0" name="Rectangle 9"/>
          <p:cNvSpPr/>
          <p:nvPr/>
        </p:nvSpPr>
        <p:spPr>
          <a:xfrm>
            <a:off x="5728859" y="2656290"/>
            <a:ext cx="6463141" cy="39603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 y="3073294"/>
            <a:ext cx="11694696" cy="31342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93251" y="650480"/>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21</a:t>
            </a:r>
          </a:p>
        </p:txBody>
      </p:sp>
      <p:sp>
        <p:nvSpPr>
          <p:cNvPr id="13" name="TextBox 12"/>
          <p:cNvSpPr txBox="1"/>
          <p:nvPr/>
        </p:nvSpPr>
        <p:spPr>
          <a:xfrm>
            <a:off x="11233869" y="625816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4" name="Subtitle 2"/>
          <p:cNvSpPr txBox="1"/>
          <p:nvPr/>
        </p:nvSpPr>
        <p:spPr>
          <a:xfrm>
            <a:off x="493251" y="4222604"/>
            <a:ext cx="5735170" cy="19102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200" dirty="0">
                <a:solidFill>
                  <a:schemeClr val="bg2"/>
                </a:solidFill>
                <a:latin typeface="Raleway" panose="020B0503030101060003" pitchFamily="34" charset="0"/>
              </a:rPr>
              <a:t>Lorem ipsum dolor sit </a:t>
            </a:r>
            <a:r>
              <a:rPr lang="en-US" sz="1200" dirty="0" err="1">
                <a:solidFill>
                  <a:schemeClr val="bg2"/>
                </a:solidFill>
                <a:latin typeface="Raleway" panose="020B0503030101060003" pitchFamily="34" charset="0"/>
              </a:rPr>
              <a:t>amet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consectetur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adipiscing</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elit</a:t>
            </a:r>
            <a:r>
              <a:rPr lang="en-US" sz="1200" dirty="0">
                <a:solidFill>
                  <a:schemeClr val="bg2"/>
                </a:solidFill>
                <a:latin typeface="Raleway" panose="020B0503030101060003" pitchFamily="34" charset="0"/>
              </a:rPr>
              <a:t>, sed do </a:t>
            </a:r>
            <a:r>
              <a:rPr lang="en-US" sz="1200" dirty="0" err="1">
                <a:solidFill>
                  <a:schemeClr val="bg2"/>
                </a:solidFill>
                <a:latin typeface="Raleway" panose="020B0503030101060003" pitchFamily="34" charset="0"/>
              </a:rPr>
              <a:t>eiusmod</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tempor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incididunt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labore</a:t>
            </a:r>
            <a:r>
              <a:rPr lang="en-US" sz="1200" dirty="0">
                <a:solidFill>
                  <a:schemeClr val="bg2"/>
                </a:solidFill>
                <a:latin typeface="Raleway" panose="020B0503030101060003" pitchFamily="34" charset="0"/>
              </a:rPr>
              <a:t> et dolore magna </a:t>
            </a:r>
            <a:r>
              <a:rPr lang="en-US" sz="1200" dirty="0" err="1">
                <a:solidFill>
                  <a:schemeClr val="bg2"/>
                </a:solidFill>
                <a:latin typeface="Raleway" panose="020B0503030101060003" pitchFamily="34" charset="0"/>
              </a:rPr>
              <a:t>aliqua</a:t>
            </a:r>
            <a:r>
              <a:rPr lang="en-US" sz="1200" dirty="0">
                <a:solidFill>
                  <a:schemeClr val="bg2"/>
                </a:solidFill>
                <a:latin typeface="Raleway" panose="020B0503030101060003" pitchFamily="34" charset="0"/>
              </a:rPr>
              <a:t>. Ut </a:t>
            </a:r>
            <a:r>
              <a:rPr lang="en-US" sz="1200" dirty="0" err="1">
                <a:solidFill>
                  <a:schemeClr val="bg2"/>
                </a:solidFill>
                <a:latin typeface="Raleway" panose="020B0503030101060003" pitchFamily="34" charset="0"/>
              </a:rPr>
              <a:t>enim</a:t>
            </a:r>
            <a:r>
              <a:rPr lang="en-US" sz="1200" dirty="0">
                <a:solidFill>
                  <a:schemeClr val="bg2"/>
                </a:solidFill>
                <a:latin typeface="Raleway" panose="020B0503030101060003" pitchFamily="34" charset="0"/>
              </a:rPr>
              <a:t> ad minim </a:t>
            </a:r>
            <a:r>
              <a:rPr lang="en-US" sz="1200" dirty="0" err="1">
                <a:solidFill>
                  <a:schemeClr val="bg2"/>
                </a:solidFill>
                <a:latin typeface="Raleway" panose="020B0503030101060003" pitchFamily="34" charset="0"/>
              </a:rPr>
              <a:t>veniam</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quis</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nostrud</a:t>
            </a:r>
            <a:r>
              <a:rPr lang="en-US" sz="1200" dirty="0">
                <a:solidFill>
                  <a:schemeClr val="bg2"/>
                </a:solidFill>
                <a:latin typeface="Raleway" panose="020B0503030101060003" pitchFamily="34" charset="0"/>
              </a:rPr>
              <a:t> exercitation </a:t>
            </a:r>
            <a:r>
              <a:rPr lang="en-US" sz="1200" dirty="0" err="1">
                <a:solidFill>
                  <a:schemeClr val="bg2"/>
                </a:solidFill>
                <a:latin typeface="Raleway" panose="020B0503030101060003" pitchFamily="34" charset="0"/>
              </a:rPr>
              <a:t>ullamco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laboris</a:t>
            </a:r>
            <a:r>
              <a:rPr lang="en-US" sz="1200" dirty="0">
                <a:solidFill>
                  <a:schemeClr val="bg2"/>
                </a:solidFill>
                <a:latin typeface="Raleway" panose="020B0503030101060003" pitchFamily="34" charset="0"/>
              </a:rPr>
              <a:t> nisi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aliquip</a:t>
            </a:r>
            <a:r>
              <a:rPr lang="en-US" sz="1200" dirty="0">
                <a:solidFill>
                  <a:schemeClr val="bg2"/>
                </a:solidFill>
                <a:latin typeface="Raleway" panose="020B0503030101060003" pitchFamily="34" charset="0"/>
              </a:rPr>
              <a:t> ex </a:t>
            </a:r>
            <a:r>
              <a:rPr lang="en-US" sz="1200" dirty="0" err="1">
                <a:solidFill>
                  <a:schemeClr val="bg2"/>
                </a:solidFill>
                <a:latin typeface="Raleway" panose="020B0503030101060003" pitchFamily="34" charset="0"/>
              </a:rPr>
              <a:t>ea</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commodo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consequat</a:t>
            </a:r>
            <a:r>
              <a:rPr lang="en-US" sz="1200" dirty="0">
                <a:solidFill>
                  <a:schemeClr val="bg2"/>
                </a:solidFill>
                <a:latin typeface="Raleway" panose="020B0503030101060003" pitchFamily="34" charset="0"/>
              </a:rPr>
              <a:t>. </a:t>
            </a:r>
            <a:endParaRPr lang="en-US" sz="600" dirty="0">
              <a:solidFill>
                <a:schemeClr val="bg2"/>
              </a:solidFill>
              <a:latin typeface="Raleway" panose="020B0503030101060003" pitchFamily="34" charset="0"/>
              <a:ea typeface="Lato Light" panose="020F0502020204030203" pitchFamily="34" charset="0"/>
              <a:cs typeface="Lato Light" panose="020F0502020204030203" pitchFamily="34" charset="0"/>
            </a:endParaRPr>
          </a:p>
        </p:txBody>
      </p:sp>
      <p:sp>
        <p:nvSpPr>
          <p:cNvPr id="15" name="Title 1"/>
          <p:cNvSpPr txBox="1"/>
          <p:nvPr/>
        </p:nvSpPr>
        <p:spPr>
          <a:xfrm>
            <a:off x="493251" y="1979839"/>
            <a:ext cx="3810487" cy="885950"/>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One Step</a:t>
            </a:r>
          </a:p>
          <a:p>
            <a:r>
              <a:rPr lang="en-US" dirty="0" err="1">
                <a:solidFill>
                  <a:schemeClr val="bg2"/>
                </a:solidFill>
                <a:latin typeface="微软雅黑" panose="020B0503020204020204" charset="-122"/>
              </a:rPr>
              <a:t>Lookbok</a:t>
            </a:r>
            <a:r>
              <a:rPr lang="en-US" dirty="0">
                <a:solidFill>
                  <a:schemeClr val="bg2"/>
                </a:solidFill>
                <a:latin typeface="微软雅黑" panose="020B0503020204020204" charset="-122"/>
              </a:rPr>
              <a:t> concept</a:t>
            </a:r>
          </a:p>
        </p:txBody>
      </p:sp>
      <p:sp>
        <p:nvSpPr>
          <p:cNvPr id="16" name="Subtitle 2"/>
          <p:cNvSpPr txBox="1"/>
          <p:nvPr/>
        </p:nvSpPr>
        <p:spPr>
          <a:xfrm>
            <a:off x="8289471" y="3605747"/>
            <a:ext cx="2779582" cy="123371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100" dirty="0">
                <a:solidFill>
                  <a:schemeClr val="bg1"/>
                </a:solidFill>
                <a:latin typeface="Raleway Light" panose="020B0403030101060003" pitchFamily="34" charset="0"/>
              </a:rPr>
              <a:t>Lorem ipsum dolor sit </a:t>
            </a:r>
            <a:r>
              <a:rPr lang="en-US" sz="1100" dirty="0" err="1">
                <a:solidFill>
                  <a:schemeClr val="bg1"/>
                </a:solidFill>
                <a:latin typeface="Raleway Light" panose="020B0403030101060003" pitchFamily="34" charset="0"/>
              </a:rPr>
              <a:t>amet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consectetur</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adipiscing</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elit</a:t>
            </a:r>
            <a:r>
              <a:rPr lang="en-US" sz="1100" dirty="0">
                <a:solidFill>
                  <a:schemeClr val="bg1"/>
                </a:solidFill>
                <a:latin typeface="Raleway Light" panose="020B0403030101060003" pitchFamily="34" charset="0"/>
              </a:rPr>
              <a:t>, sed do </a:t>
            </a:r>
            <a:r>
              <a:rPr lang="en-US" sz="1100" dirty="0" err="1">
                <a:solidFill>
                  <a:schemeClr val="bg1"/>
                </a:solidFill>
                <a:latin typeface="Raleway Light" panose="020B0403030101060003" pitchFamily="34" charset="0"/>
              </a:rPr>
              <a:t>eiusmod</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tempor</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incididunt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ut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labore</a:t>
            </a:r>
            <a:r>
              <a:rPr lang="en-US" sz="1100" dirty="0">
                <a:solidFill>
                  <a:schemeClr val="bg1"/>
                </a:solidFill>
                <a:latin typeface="Raleway Light" panose="020B0403030101060003" pitchFamily="34" charset="0"/>
              </a:rPr>
              <a:t> et dolore</a:t>
            </a:r>
            <a:endParaRPr lang="en-US" sz="500" dirty="0">
              <a:solidFill>
                <a:schemeClr val="bg1"/>
              </a:solidFill>
              <a:latin typeface="Raleway Light" panose="020B0403030101060003" pitchFamily="34" charset="0"/>
              <a:ea typeface="Lato Light" panose="020F0502020204030203" pitchFamily="34" charset="0"/>
              <a:cs typeface="Lato Light" panose="020F0502020204030203" pitchFamily="34" charset="0"/>
            </a:endParaRPr>
          </a:p>
        </p:txBody>
      </p:sp>
      <p:grpSp>
        <p:nvGrpSpPr>
          <p:cNvPr id="17" name="Group 16"/>
          <p:cNvGrpSpPr/>
          <p:nvPr/>
        </p:nvGrpSpPr>
        <p:grpSpPr>
          <a:xfrm>
            <a:off x="7382847" y="3732506"/>
            <a:ext cx="352509" cy="586510"/>
            <a:chOff x="10294697" y="579188"/>
            <a:chExt cx="337976" cy="562331"/>
          </a:xfrm>
          <a:solidFill>
            <a:schemeClr val="bg1"/>
          </a:solidFill>
        </p:grpSpPr>
        <p:sp>
          <p:nvSpPr>
            <p:cNvPr id="18" name="Freeform 65"/>
            <p:cNvSpPr>
              <a:spLocks noEditPoints="1"/>
            </p:cNvSpPr>
            <p:nvPr/>
          </p:nvSpPr>
          <p:spPr bwMode="auto">
            <a:xfrm>
              <a:off x="10294697" y="653331"/>
              <a:ext cx="136731" cy="488188"/>
            </a:xfrm>
            <a:custGeom>
              <a:avLst/>
              <a:gdLst>
                <a:gd name="T0" fmla="*/ 31 w 60"/>
                <a:gd name="T1" fmla="*/ 212 h 212"/>
                <a:gd name="T2" fmla="*/ 0 w 60"/>
                <a:gd name="T3" fmla="*/ 186 h 212"/>
                <a:gd name="T4" fmla="*/ 0 w 60"/>
                <a:gd name="T5" fmla="*/ 54 h 212"/>
                <a:gd name="T6" fmla="*/ 1 w 60"/>
                <a:gd name="T7" fmla="*/ 51 h 212"/>
                <a:gd name="T8" fmla="*/ 25 w 60"/>
                <a:gd name="T9" fmla="*/ 3 h 212"/>
                <a:gd name="T10" fmla="*/ 30 w 60"/>
                <a:gd name="T11" fmla="*/ 0 h 212"/>
                <a:gd name="T12" fmla="*/ 35 w 60"/>
                <a:gd name="T13" fmla="*/ 3 h 212"/>
                <a:gd name="T14" fmla="*/ 59 w 60"/>
                <a:gd name="T15" fmla="*/ 51 h 212"/>
                <a:gd name="T16" fmla="*/ 60 w 60"/>
                <a:gd name="T17" fmla="*/ 54 h 212"/>
                <a:gd name="T18" fmla="*/ 60 w 60"/>
                <a:gd name="T19" fmla="*/ 186 h 212"/>
                <a:gd name="T20" fmla="*/ 31 w 60"/>
                <a:gd name="T21" fmla="*/ 212 h 212"/>
                <a:gd name="T22" fmla="*/ 12 w 60"/>
                <a:gd name="T23" fmla="*/ 55 h 212"/>
                <a:gd name="T24" fmla="*/ 12 w 60"/>
                <a:gd name="T25" fmla="*/ 186 h 212"/>
                <a:gd name="T26" fmla="*/ 31 w 60"/>
                <a:gd name="T27" fmla="*/ 200 h 212"/>
                <a:gd name="T28" fmla="*/ 48 w 60"/>
                <a:gd name="T29" fmla="*/ 186 h 212"/>
                <a:gd name="T30" fmla="*/ 48 w 60"/>
                <a:gd name="T31" fmla="*/ 55 h 212"/>
                <a:gd name="T32" fmla="*/ 30 w 60"/>
                <a:gd name="T33" fmla="*/ 19 h 212"/>
                <a:gd name="T34" fmla="*/ 12 w 60"/>
                <a:gd name="T35" fmla="*/ 5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212">
                  <a:moveTo>
                    <a:pt x="31" y="212"/>
                  </a:moveTo>
                  <a:cubicBezTo>
                    <a:pt x="17" y="212"/>
                    <a:pt x="0" y="201"/>
                    <a:pt x="0" y="186"/>
                  </a:cubicBezTo>
                  <a:cubicBezTo>
                    <a:pt x="0" y="54"/>
                    <a:pt x="0" y="54"/>
                    <a:pt x="0" y="54"/>
                  </a:cubicBezTo>
                  <a:cubicBezTo>
                    <a:pt x="0" y="53"/>
                    <a:pt x="0" y="52"/>
                    <a:pt x="1" y="51"/>
                  </a:cubicBezTo>
                  <a:cubicBezTo>
                    <a:pt x="25" y="3"/>
                    <a:pt x="25" y="3"/>
                    <a:pt x="25" y="3"/>
                  </a:cubicBezTo>
                  <a:cubicBezTo>
                    <a:pt x="26" y="1"/>
                    <a:pt x="28" y="0"/>
                    <a:pt x="30" y="0"/>
                  </a:cubicBezTo>
                  <a:cubicBezTo>
                    <a:pt x="32" y="0"/>
                    <a:pt x="34" y="1"/>
                    <a:pt x="35" y="3"/>
                  </a:cubicBezTo>
                  <a:cubicBezTo>
                    <a:pt x="59" y="51"/>
                    <a:pt x="59" y="51"/>
                    <a:pt x="59" y="51"/>
                  </a:cubicBezTo>
                  <a:cubicBezTo>
                    <a:pt x="60" y="52"/>
                    <a:pt x="60" y="53"/>
                    <a:pt x="60" y="54"/>
                  </a:cubicBezTo>
                  <a:cubicBezTo>
                    <a:pt x="60" y="186"/>
                    <a:pt x="60" y="186"/>
                    <a:pt x="60" y="186"/>
                  </a:cubicBezTo>
                  <a:cubicBezTo>
                    <a:pt x="60" y="201"/>
                    <a:pt x="45" y="212"/>
                    <a:pt x="31" y="212"/>
                  </a:cubicBezTo>
                  <a:close/>
                  <a:moveTo>
                    <a:pt x="12" y="55"/>
                  </a:moveTo>
                  <a:cubicBezTo>
                    <a:pt x="12" y="186"/>
                    <a:pt x="12" y="186"/>
                    <a:pt x="12" y="186"/>
                  </a:cubicBezTo>
                  <a:cubicBezTo>
                    <a:pt x="12" y="193"/>
                    <a:pt x="23" y="200"/>
                    <a:pt x="31" y="200"/>
                  </a:cubicBezTo>
                  <a:cubicBezTo>
                    <a:pt x="39" y="200"/>
                    <a:pt x="48" y="194"/>
                    <a:pt x="48" y="186"/>
                  </a:cubicBezTo>
                  <a:cubicBezTo>
                    <a:pt x="48" y="55"/>
                    <a:pt x="48" y="55"/>
                    <a:pt x="48" y="55"/>
                  </a:cubicBezTo>
                  <a:cubicBezTo>
                    <a:pt x="30" y="19"/>
                    <a:pt x="30" y="19"/>
                    <a:pt x="30" y="19"/>
                  </a:cubicBezTo>
                  <a:lnTo>
                    <a:pt x="12" y="55"/>
                  </a:lnTo>
                  <a:close/>
                </a:path>
              </a:pathLst>
            </a:custGeom>
            <a:grpFill/>
            <a:ln w="9525">
              <a:noFill/>
              <a:round/>
            </a:ln>
          </p:spPr>
          <p:txBody>
            <a:bodyPr vert="horz" wrap="square" lIns="91440" tIns="45720" rIns="91440" bIns="45720" numCol="1" anchor="t" anchorCtr="0" compatLnSpc="1"/>
            <a:lstStyle/>
            <a:p>
              <a:endParaRPr lang="id-ID"/>
            </a:p>
          </p:txBody>
        </p:sp>
        <p:sp>
          <p:nvSpPr>
            <p:cNvPr id="19" name="Freeform 66"/>
            <p:cNvSpPr/>
            <p:nvPr/>
          </p:nvSpPr>
          <p:spPr bwMode="auto">
            <a:xfrm>
              <a:off x="10294697" y="1040415"/>
              <a:ext cx="136731" cy="26961"/>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9"/>
                    <a:pt x="0" y="6"/>
                  </a:cubicBezTo>
                  <a:cubicBezTo>
                    <a:pt x="0" y="3"/>
                    <a:pt x="3" y="0"/>
                    <a:pt x="6" y="0"/>
                  </a:cubicBezTo>
                  <a:cubicBezTo>
                    <a:pt x="54" y="0"/>
                    <a:pt x="54" y="0"/>
                    <a:pt x="54" y="0"/>
                  </a:cubicBezTo>
                  <a:cubicBezTo>
                    <a:pt x="57" y="0"/>
                    <a:pt x="60" y="3"/>
                    <a:pt x="60" y="6"/>
                  </a:cubicBezTo>
                  <a:cubicBezTo>
                    <a:pt x="60" y="9"/>
                    <a:pt x="57" y="12"/>
                    <a:pt x="54"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0" name="Freeform 67"/>
            <p:cNvSpPr/>
            <p:nvPr/>
          </p:nvSpPr>
          <p:spPr bwMode="auto">
            <a:xfrm>
              <a:off x="10294697" y="1002862"/>
              <a:ext cx="136731" cy="27924"/>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9"/>
                    <a:pt x="0" y="6"/>
                  </a:cubicBezTo>
                  <a:cubicBezTo>
                    <a:pt x="0" y="3"/>
                    <a:pt x="3" y="0"/>
                    <a:pt x="6" y="0"/>
                  </a:cubicBezTo>
                  <a:cubicBezTo>
                    <a:pt x="54" y="0"/>
                    <a:pt x="54" y="0"/>
                    <a:pt x="54" y="0"/>
                  </a:cubicBezTo>
                  <a:cubicBezTo>
                    <a:pt x="57" y="0"/>
                    <a:pt x="60" y="3"/>
                    <a:pt x="60" y="6"/>
                  </a:cubicBezTo>
                  <a:cubicBezTo>
                    <a:pt x="60" y="9"/>
                    <a:pt x="57" y="12"/>
                    <a:pt x="54"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1" name="Freeform 68"/>
            <p:cNvSpPr>
              <a:spLocks noEditPoints="1"/>
            </p:cNvSpPr>
            <p:nvPr/>
          </p:nvSpPr>
          <p:spPr bwMode="auto">
            <a:xfrm>
              <a:off x="10459352" y="579188"/>
              <a:ext cx="173321" cy="562331"/>
            </a:xfrm>
            <a:custGeom>
              <a:avLst/>
              <a:gdLst>
                <a:gd name="T0" fmla="*/ 70 w 76"/>
                <a:gd name="T1" fmla="*/ 244 h 244"/>
                <a:gd name="T2" fmla="*/ 6 w 76"/>
                <a:gd name="T3" fmla="*/ 244 h 244"/>
                <a:gd name="T4" fmla="*/ 0 w 76"/>
                <a:gd name="T5" fmla="*/ 238 h 244"/>
                <a:gd name="T6" fmla="*/ 0 w 76"/>
                <a:gd name="T7" fmla="*/ 6 h 244"/>
                <a:gd name="T8" fmla="*/ 6 w 76"/>
                <a:gd name="T9" fmla="*/ 0 h 244"/>
                <a:gd name="T10" fmla="*/ 70 w 76"/>
                <a:gd name="T11" fmla="*/ 0 h 244"/>
                <a:gd name="T12" fmla="*/ 76 w 76"/>
                <a:gd name="T13" fmla="*/ 6 h 244"/>
                <a:gd name="T14" fmla="*/ 76 w 76"/>
                <a:gd name="T15" fmla="*/ 238 h 244"/>
                <a:gd name="T16" fmla="*/ 70 w 76"/>
                <a:gd name="T17" fmla="*/ 244 h 244"/>
                <a:gd name="T18" fmla="*/ 12 w 76"/>
                <a:gd name="T19" fmla="*/ 232 h 244"/>
                <a:gd name="T20" fmla="*/ 64 w 76"/>
                <a:gd name="T21" fmla="*/ 232 h 244"/>
                <a:gd name="T22" fmla="*/ 64 w 76"/>
                <a:gd name="T23" fmla="*/ 12 h 244"/>
                <a:gd name="T24" fmla="*/ 12 w 76"/>
                <a:gd name="T25" fmla="*/ 12 h 244"/>
                <a:gd name="T26" fmla="*/ 12 w 76"/>
                <a:gd name="T27" fmla="*/ 2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244">
                  <a:moveTo>
                    <a:pt x="70" y="244"/>
                  </a:moveTo>
                  <a:cubicBezTo>
                    <a:pt x="6" y="244"/>
                    <a:pt x="6" y="244"/>
                    <a:pt x="6" y="244"/>
                  </a:cubicBezTo>
                  <a:cubicBezTo>
                    <a:pt x="3" y="244"/>
                    <a:pt x="0" y="241"/>
                    <a:pt x="0" y="238"/>
                  </a:cubicBezTo>
                  <a:cubicBezTo>
                    <a:pt x="0" y="6"/>
                    <a:pt x="0" y="6"/>
                    <a:pt x="0" y="6"/>
                  </a:cubicBezTo>
                  <a:cubicBezTo>
                    <a:pt x="0" y="3"/>
                    <a:pt x="3" y="0"/>
                    <a:pt x="6" y="0"/>
                  </a:cubicBezTo>
                  <a:cubicBezTo>
                    <a:pt x="70" y="0"/>
                    <a:pt x="70" y="0"/>
                    <a:pt x="70" y="0"/>
                  </a:cubicBezTo>
                  <a:cubicBezTo>
                    <a:pt x="73" y="0"/>
                    <a:pt x="76" y="3"/>
                    <a:pt x="76" y="6"/>
                  </a:cubicBezTo>
                  <a:cubicBezTo>
                    <a:pt x="76" y="238"/>
                    <a:pt x="76" y="238"/>
                    <a:pt x="76" y="238"/>
                  </a:cubicBezTo>
                  <a:cubicBezTo>
                    <a:pt x="76" y="241"/>
                    <a:pt x="73" y="244"/>
                    <a:pt x="70" y="244"/>
                  </a:cubicBezTo>
                  <a:close/>
                  <a:moveTo>
                    <a:pt x="12" y="232"/>
                  </a:moveTo>
                  <a:cubicBezTo>
                    <a:pt x="64" y="232"/>
                    <a:pt x="64" y="232"/>
                    <a:pt x="64" y="232"/>
                  </a:cubicBezTo>
                  <a:cubicBezTo>
                    <a:pt x="64" y="12"/>
                    <a:pt x="64" y="12"/>
                    <a:pt x="64" y="12"/>
                  </a:cubicBezTo>
                  <a:cubicBezTo>
                    <a:pt x="12" y="12"/>
                    <a:pt x="12" y="12"/>
                    <a:pt x="12" y="12"/>
                  </a:cubicBezTo>
                  <a:lnTo>
                    <a:pt x="12" y="232"/>
                  </a:lnTo>
                  <a:close/>
                </a:path>
              </a:pathLst>
            </a:custGeom>
            <a:grpFill/>
            <a:ln w="9525">
              <a:noFill/>
              <a:round/>
            </a:ln>
          </p:spPr>
          <p:txBody>
            <a:bodyPr vert="horz" wrap="square" lIns="91440" tIns="45720" rIns="91440" bIns="45720" numCol="1" anchor="t" anchorCtr="0" compatLnSpc="1"/>
            <a:lstStyle/>
            <a:p>
              <a:endParaRPr lang="id-ID"/>
            </a:p>
          </p:txBody>
        </p:sp>
        <p:sp>
          <p:nvSpPr>
            <p:cNvPr id="22" name="Freeform 69"/>
            <p:cNvSpPr/>
            <p:nvPr/>
          </p:nvSpPr>
          <p:spPr bwMode="auto">
            <a:xfrm>
              <a:off x="10459352" y="653331"/>
              <a:ext cx="81846" cy="27924"/>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3" y="0"/>
                    <a:pt x="36" y="3"/>
                    <a:pt x="36" y="6"/>
                  </a:cubicBezTo>
                  <a:cubicBezTo>
                    <a:pt x="36" y="9"/>
                    <a:pt x="33" y="12"/>
                    <a:pt x="30"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3" name="Freeform 70"/>
            <p:cNvSpPr/>
            <p:nvPr/>
          </p:nvSpPr>
          <p:spPr bwMode="auto">
            <a:xfrm>
              <a:off x="10459352" y="744806"/>
              <a:ext cx="81846" cy="27924"/>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3" y="0"/>
                    <a:pt x="36" y="3"/>
                    <a:pt x="36" y="6"/>
                  </a:cubicBezTo>
                  <a:cubicBezTo>
                    <a:pt x="36" y="9"/>
                    <a:pt x="33" y="12"/>
                    <a:pt x="30"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4" name="Freeform 71"/>
            <p:cNvSpPr/>
            <p:nvPr/>
          </p:nvSpPr>
          <p:spPr bwMode="auto">
            <a:xfrm>
              <a:off x="10459352" y="837244"/>
              <a:ext cx="81846" cy="27924"/>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3" y="0"/>
                    <a:pt x="36" y="3"/>
                    <a:pt x="36" y="6"/>
                  </a:cubicBezTo>
                  <a:cubicBezTo>
                    <a:pt x="36" y="9"/>
                    <a:pt x="33" y="12"/>
                    <a:pt x="30"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5" name="Freeform 72"/>
            <p:cNvSpPr/>
            <p:nvPr/>
          </p:nvSpPr>
          <p:spPr bwMode="auto">
            <a:xfrm>
              <a:off x="10459352" y="929682"/>
              <a:ext cx="81846" cy="26961"/>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3" y="0"/>
                    <a:pt x="36" y="3"/>
                    <a:pt x="36" y="6"/>
                  </a:cubicBezTo>
                  <a:cubicBezTo>
                    <a:pt x="36" y="9"/>
                    <a:pt x="33" y="12"/>
                    <a:pt x="30"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6" name="Freeform 73"/>
            <p:cNvSpPr/>
            <p:nvPr/>
          </p:nvSpPr>
          <p:spPr bwMode="auto">
            <a:xfrm>
              <a:off x="10459352" y="1021157"/>
              <a:ext cx="81846" cy="27924"/>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3" y="0"/>
                    <a:pt x="36" y="3"/>
                    <a:pt x="36" y="6"/>
                  </a:cubicBezTo>
                  <a:cubicBezTo>
                    <a:pt x="36" y="9"/>
                    <a:pt x="33" y="12"/>
                    <a:pt x="30"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7" name="Freeform 74"/>
            <p:cNvSpPr/>
            <p:nvPr/>
          </p:nvSpPr>
          <p:spPr bwMode="auto">
            <a:xfrm>
              <a:off x="10294697" y="764064"/>
              <a:ext cx="136731" cy="26961"/>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9"/>
                    <a:pt x="0" y="6"/>
                  </a:cubicBezTo>
                  <a:cubicBezTo>
                    <a:pt x="0" y="3"/>
                    <a:pt x="3" y="0"/>
                    <a:pt x="6" y="0"/>
                  </a:cubicBezTo>
                  <a:cubicBezTo>
                    <a:pt x="54" y="0"/>
                    <a:pt x="54" y="0"/>
                    <a:pt x="54" y="0"/>
                  </a:cubicBezTo>
                  <a:cubicBezTo>
                    <a:pt x="57" y="0"/>
                    <a:pt x="60" y="3"/>
                    <a:pt x="60" y="6"/>
                  </a:cubicBezTo>
                  <a:cubicBezTo>
                    <a:pt x="60" y="9"/>
                    <a:pt x="57" y="12"/>
                    <a:pt x="54" y="12"/>
                  </a:cubicBezTo>
                  <a:close/>
                </a:path>
              </a:pathLst>
            </a:custGeom>
            <a:grpFill/>
            <a:ln w="9525">
              <a:noFill/>
              <a:round/>
            </a:ln>
          </p:spPr>
          <p:txBody>
            <a:bodyPr vert="horz" wrap="square" lIns="91440" tIns="45720" rIns="91440" bIns="45720" numCol="1" anchor="t" anchorCtr="0" compatLnSpc="1"/>
            <a:lstStyle/>
            <a:p>
              <a:endParaRPr lang="id-ID"/>
            </a:p>
          </p:txBody>
        </p:sp>
        <p:sp>
          <p:nvSpPr>
            <p:cNvPr id="28" name="Freeform 75"/>
            <p:cNvSpPr/>
            <p:nvPr/>
          </p:nvSpPr>
          <p:spPr bwMode="auto">
            <a:xfrm>
              <a:off x="10349582" y="764064"/>
              <a:ext cx="26961" cy="266722"/>
            </a:xfrm>
            <a:custGeom>
              <a:avLst/>
              <a:gdLst>
                <a:gd name="T0" fmla="*/ 6 w 12"/>
                <a:gd name="T1" fmla="*/ 116 h 116"/>
                <a:gd name="T2" fmla="*/ 0 w 12"/>
                <a:gd name="T3" fmla="*/ 110 h 116"/>
                <a:gd name="T4" fmla="*/ 0 w 12"/>
                <a:gd name="T5" fmla="*/ 6 h 116"/>
                <a:gd name="T6" fmla="*/ 6 w 12"/>
                <a:gd name="T7" fmla="*/ 0 h 116"/>
                <a:gd name="T8" fmla="*/ 12 w 12"/>
                <a:gd name="T9" fmla="*/ 6 h 116"/>
                <a:gd name="T10" fmla="*/ 12 w 12"/>
                <a:gd name="T11" fmla="*/ 110 h 116"/>
                <a:gd name="T12" fmla="*/ 6 w 12"/>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2" h="116">
                  <a:moveTo>
                    <a:pt x="6" y="116"/>
                  </a:moveTo>
                  <a:cubicBezTo>
                    <a:pt x="3" y="116"/>
                    <a:pt x="0" y="113"/>
                    <a:pt x="0" y="110"/>
                  </a:cubicBezTo>
                  <a:cubicBezTo>
                    <a:pt x="0" y="6"/>
                    <a:pt x="0" y="6"/>
                    <a:pt x="0" y="6"/>
                  </a:cubicBezTo>
                  <a:cubicBezTo>
                    <a:pt x="0" y="3"/>
                    <a:pt x="3" y="0"/>
                    <a:pt x="6" y="0"/>
                  </a:cubicBezTo>
                  <a:cubicBezTo>
                    <a:pt x="9" y="0"/>
                    <a:pt x="12" y="3"/>
                    <a:pt x="12" y="6"/>
                  </a:cubicBezTo>
                  <a:cubicBezTo>
                    <a:pt x="12" y="110"/>
                    <a:pt x="12" y="110"/>
                    <a:pt x="12" y="110"/>
                  </a:cubicBezTo>
                  <a:cubicBezTo>
                    <a:pt x="12" y="113"/>
                    <a:pt x="9" y="116"/>
                    <a:pt x="6" y="116"/>
                  </a:cubicBezTo>
                  <a:close/>
                </a:path>
              </a:pathLst>
            </a:custGeom>
            <a:grpFill/>
            <a:ln w="9525">
              <a:noFill/>
              <a:round/>
            </a:ln>
          </p:spPr>
          <p:txBody>
            <a:bodyPr vert="horz" wrap="square" lIns="91440" tIns="45720" rIns="91440" bIns="45720" numCol="1" anchor="t" anchorCtr="0" compatLnSpc="1"/>
            <a:lstStyle/>
            <a:p>
              <a:endParaRPr lang="id-ID"/>
            </a:p>
          </p:txBody>
        </p:sp>
      </p:grpSp>
      <p:sp>
        <p:nvSpPr>
          <p:cNvPr id="29" name="Subtitle 2"/>
          <p:cNvSpPr txBox="1"/>
          <p:nvPr/>
        </p:nvSpPr>
        <p:spPr>
          <a:xfrm>
            <a:off x="8231537" y="4799216"/>
            <a:ext cx="2779582" cy="123371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100" dirty="0">
                <a:solidFill>
                  <a:schemeClr val="bg1"/>
                </a:solidFill>
                <a:latin typeface="Raleway Light" panose="020B0403030101060003" pitchFamily="34" charset="0"/>
              </a:rPr>
              <a:t>Lorem ipsum dolor sit </a:t>
            </a:r>
            <a:r>
              <a:rPr lang="en-US" sz="1100" dirty="0" err="1">
                <a:solidFill>
                  <a:schemeClr val="bg1"/>
                </a:solidFill>
                <a:latin typeface="Raleway Light" panose="020B0403030101060003" pitchFamily="34" charset="0"/>
              </a:rPr>
              <a:t>amet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consectetur</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adipiscing</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elit</a:t>
            </a:r>
            <a:r>
              <a:rPr lang="en-US" sz="1100" dirty="0">
                <a:solidFill>
                  <a:schemeClr val="bg1"/>
                </a:solidFill>
                <a:latin typeface="Raleway Light" panose="020B0403030101060003" pitchFamily="34" charset="0"/>
              </a:rPr>
              <a:t>, sed do </a:t>
            </a:r>
            <a:r>
              <a:rPr lang="en-US" sz="1100" dirty="0" err="1">
                <a:solidFill>
                  <a:schemeClr val="bg1"/>
                </a:solidFill>
                <a:latin typeface="Raleway Light" panose="020B0403030101060003" pitchFamily="34" charset="0"/>
              </a:rPr>
              <a:t>eiusmod</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tempor</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incididunt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ut</a:t>
            </a:r>
            <a:r>
              <a:rPr lang="en-US" sz="1100" dirty="0">
                <a:solidFill>
                  <a:schemeClr val="bg1"/>
                </a:solidFill>
                <a:latin typeface="Raleway Light" panose="020B0403030101060003" pitchFamily="34" charset="0"/>
              </a:rPr>
              <a:t> </a:t>
            </a:r>
            <a:r>
              <a:rPr lang="en-US" sz="1100" dirty="0" err="1">
                <a:solidFill>
                  <a:schemeClr val="bg1"/>
                </a:solidFill>
                <a:latin typeface="Raleway Light" panose="020B0403030101060003" pitchFamily="34" charset="0"/>
              </a:rPr>
              <a:t>labore</a:t>
            </a:r>
            <a:r>
              <a:rPr lang="en-US" sz="1100" dirty="0">
                <a:solidFill>
                  <a:schemeClr val="bg1"/>
                </a:solidFill>
                <a:latin typeface="Raleway Light" panose="020B0403030101060003" pitchFamily="34" charset="0"/>
              </a:rPr>
              <a:t> et dolore</a:t>
            </a:r>
            <a:endParaRPr lang="en-US" sz="500" dirty="0">
              <a:solidFill>
                <a:schemeClr val="bg1"/>
              </a:solidFill>
              <a:latin typeface="Raleway Light" panose="020B0403030101060003" pitchFamily="34" charset="0"/>
              <a:ea typeface="Lato Light" panose="020F0502020204030203" pitchFamily="34" charset="0"/>
              <a:cs typeface="Lato Light" panose="020F0502020204030203" pitchFamily="34" charset="0"/>
            </a:endParaRPr>
          </a:p>
        </p:txBody>
      </p:sp>
      <p:grpSp>
        <p:nvGrpSpPr>
          <p:cNvPr id="30" name="Group 29"/>
          <p:cNvGrpSpPr/>
          <p:nvPr/>
        </p:nvGrpSpPr>
        <p:grpSpPr>
          <a:xfrm>
            <a:off x="7334528" y="4954802"/>
            <a:ext cx="525472" cy="526369"/>
            <a:chOff x="7456488" y="5027613"/>
            <a:chExt cx="930275" cy="931862"/>
          </a:xfrm>
          <a:solidFill>
            <a:schemeClr val="bg1"/>
          </a:solidFill>
        </p:grpSpPr>
        <p:sp>
          <p:nvSpPr>
            <p:cNvPr id="31" name="Freeform 5"/>
            <p:cNvSpPr>
              <a:spLocks noEditPoints="1"/>
            </p:cNvSpPr>
            <p:nvPr/>
          </p:nvSpPr>
          <p:spPr bwMode="auto">
            <a:xfrm>
              <a:off x="7456488" y="5183188"/>
              <a:ext cx="744538" cy="776287"/>
            </a:xfrm>
            <a:custGeom>
              <a:avLst/>
              <a:gdLst>
                <a:gd name="T0" fmla="*/ 134 w 196"/>
                <a:gd name="T1" fmla="*/ 204 h 204"/>
                <a:gd name="T2" fmla="*/ 128 w 196"/>
                <a:gd name="T3" fmla="*/ 180 h 204"/>
                <a:gd name="T4" fmla="*/ 16 w 196"/>
                <a:gd name="T5" fmla="*/ 174 h 204"/>
                <a:gd name="T6" fmla="*/ 6 w 196"/>
                <a:gd name="T7" fmla="*/ 68 h 204"/>
                <a:gd name="T8" fmla="*/ 0 w 196"/>
                <a:gd name="T9" fmla="*/ 30 h 204"/>
                <a:gd name="T10" fmla="*/ 16 w 196"/>
                <a:gd name="T11" fmla="*/ 24 h 204"/>
                <a:gd name="T12" fmla="*/ 22 w 196"/>
                <a:gd name="T13" fmla="*/ 0 h 204"/>
                <a:gd name="T14" fmla="*/ 60 w 196"/>
                <a:gd name="T15" fmla="*/ 6 h 204"/>
                <a:gd name="T16" fmla="*/ 166 w 196"/>
                <a:gd name="T17" fmla="*/ 24 h 204"/>
                <a:gd name="T18" fmla="*/ 172 w 196"/>
                <a:gd name="T19" fmla="*/ 136 h 204"/>
                <a:gd name="T20" fmla="*/ 196 w 196"/>
                <a:gd name="T21" fmla="*/ 142 h 204"/>
                <a:gd name="T22" fmla="*/ 190 w 196"/>
                <a:gd name="T23" fmla="*/ 180 h 204"/>
                <a:gd name="T24" fmla="*/ 172 w 196"/>
                <a:gd name="T25" fmla="*/ 198 h 204"/>
                <a:gd name="T26" fmla="*/ 140 w 196"/>
                <a:gd name="T27" fmla="*/ 192 h 204"/>
                <a:gd name="T28" fmla="*/ 160 w 196"/>
                <a:gd name="T29" fmla="*/ 174 h 204"/>
                <a:gd name="T30" fmla="*/ 184 w 196"/>
                <a:gd name="T31" fmla="*/ 168 h 204"/>
                <a:gd name="T32" fmla="*/ 166 w 196"/>
                <a:gd name="T33" fmla="*/ 148 h 204"/>
                <a:gd name="T34" fmla="*/ 160 w 196"/>
                <a:gd name="T35" fmla="*/ 36 h 204"/>
                <a:gd name="T36" fmla="*/ 48 w 196"/>
                <a:gd name="T37" fmla="*/ 30 h 204"/>
                <a:gd name="T38" fmla="*/ 28 w 196"/>
                <a:gd name="T39" fmla="*/ 12 h 204"/>
                <a:gd name="T40" fmla="*/ 22 w 196"/>
                <a:gd name="T41" fmla="*/ 36 h 204"/>
                <a:gd name="T42" fmla="*/ 12 w 196"/>
                <a:gd name="T43" fmla="*/ 56 h 204"/>
                <a:gd name="T44" fmla="*/ 28 w 196"/>
                <a:gd name="T45" fmla="*/ 62 h 204"/>
                <a:gd name="T46" fmla="*/ 134 w 196"/>
                <a:gd name="T47" fmla="*/ 168 h 204"/>
                <a:gd name="T48" fmla="*/ 140 w 196"/>
                <a:gd name="T49" fmla="*/ 192 h 204"/>
                <a:gd name="T50" fmla="*/ 54 w 196"/>
                <a:gd name="T51" fmla="*/ 148 h 204"/>
                <a:gd name="T52" fmla="*/ 48 w 196"/>
                <a:gd name="T53" fmla="*/ 62 h 204"/>
                <a:gd name="T54" fmla="*/ 134 w 196"/>
                <a:gd name="T55" fmla="*/ 56 h 204"/>
                <a:gd name="T56" fmla="*/ 140 w 196"/>
                <a:gd name="T57" fmla="*/ 142 h 204"/>
                <a:gd name="T58" fmla="*/ 60 w 196"/>
                <a:gd name="T59" fmla="*/ 136 h 204"/>
                <a:gd name="T60" fmla="*/ 128 w 196"/>
                <a:gd name="T61" fmla="*/ 68 h 204"/>
                <a:gd name="T62" fmla="*/ 60 w 196"/>
                <a:gd name="T63" fmla="*/ 13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4">
                  <a:moveTo>
                    <a:pt x="166" y="204"/>
                  </a:moveTo>
                  <a:cubicBezTo>
                    <a:pt x="134" y="204"/>
                    <a:pt x="134" y="204"/>
                    <a:pt x="134" y="204"/>
                  </a:cubicBezTo>
                  <a:cubicBezTo>
                    <a:pt x="131" y="204"/>
                    <a:pt x="128" y="201"/>
                    <a:pt x="128" y="198"/>
                  </a:cubicBezTo>
                  <a:cubicBezTo>
                    <a:pt x="128" y="180"/>
                    <a:pt x="128" y="180"/>
                    <a:pt x="128" y="180"/>
                  </a:cubicBezTo>
                  <a:cubicBezTo>
                    <a:pt x="22" y="180"/>
                    <a:pt x="22" y="180"/>
                    <a:pt x="22" y="180"/>
                  </a:cubicBezTo>
                  <a:cubicBezTo>
                    <a:pt x="19" y="180"/>
                    <a:pt x="16" y="177"/>
                    <a:pt x="16" y="174"/>
                  </a:cubicBezTo>
                  <a:cubicBezTo>
                    <a:pt x="16" y="68"/>
                    <a:pt x="16" y="68"/>
                    <a:pt x="16" y="68"/>
                  </a:cubicBezTo>
                  <a:cubicBezTo>
                    <a:pt x="6" y="68"/>
                    <a:pt x="6" y="68"/>
                    <a:pt x="6" y="68"/>
                  </a:cubicBezTo>
                  <a:cubicBezTo>
                    <a:pt x="3" y="68"/>
                    <a:pt x="0" y="65"/>
                    <a:pt x="0" y="62"/>
                  </a:cubicBezTo>
                  <a:cubicBezTo>
                    <a:pt x="0" y="30"/>
                    <a:pt x="0" y="30"/>
                    <a:pt x="0" y="30"/>
                  </a:cubicBezTo>
                  <a:cubicBezTo>
                    <a:pt x="0" y="27"/>
                    <a:pt x="3" y="24"/>
                    <a:pt x="6" y="24"/>
                  </a:cubicBezTo>
                  <a:cubicBezTo>
                    <a:pt x="16" y="24"/>
                    <a:pt x="16" y="24"/>
                    <a:pt x="16" y="24"/>
                  </a:cubicBezTo>
                  <a:cubicBezTo>
                    <a:pt x="16" y="6"/>
                    <a:pt x="16" y="6"/>
                    <a:pt x="16" y="6"/>
                  </a:cubicBezTo>
                  <a:cubicBezTo>
                    <a:pt x="16" y="3"/>
                    <a:pt x="19" y="0"/>
                    <a:pt x="22" y="0"/>
                  </a:cubicBezTo>
                  <a:cubicBezTo>
                    <a:pt x="54" y="0"/>
                    <a:pt x="54" y="0"/>
                    <a:pt x="54" y="0"/>
                  </a:cubicBezTo>
                  <a:cubicBezTo>
                    <a:pt x="57" y="0"/>
                    <a:pt x="60" y="3"/>
                    <a:pt x="60" y="6"/>
                  </a:cubicBezTo>
                  <a:cubicBezTo>
                    <a:pt x="60" y="24"/>
                    <a:pt x="60" y="24"/>
                    <a:pt x="60" y="24"/>
                  </a:cubicBezTo>
                  <a:cubicBezTo>
                    <a:pt x="166" y="24"/>
                    <a:pt x="166" y="24"/>
                    <a:pt x="166" y="24"/>
                  </a:cubicBezTo>
                  <a:cubicBezTo>
                    <a:pt x="169" y="24"/>
                    <a:pt x="172" y="27"/>
                    <a:pt x="172" y="30"/>
                  </a:cubicBezTo>
                  <a:cubicBezTo>
                    <a:pt x="172" y="136"/>
                    <a:pt x="172" y="136"/>
                    <a:pt x="172" y="136"/>
                  </a:cubicBezTo>
                  <a:cubicBezTo>
                    <a:pt x="190" y="136"/>
                    <a:pt x="190" y="136"/>
                    <a:pt x="190" y="136"/>
                  </a:cubicBezTo>
                  <a:cubicBezTo>
                    <a:pt x="193" y="136"/>
                    <a:pt x="196" y="139"/>
                    <a:pt x="196" y="142"/>
                  </a:cubicBezTo>
                  <a:cubicBezTo>
                    <a:pt x="196" y="174"/>
                    <a:pt x="196" y="174"/>
                    <a:pt x="196" y="174"/>
                  </a:cubicBezTo>
                  <a:cubicBezTo>
                    <a:pt x="196" y="177"/>
                    <a:pt x="193" y="180"/>
                    <a:pt x="190" y="180"/>
                  </a:cubicBezTo>
                  <a:cubicBezTo>
                    <a:pt x="172" y="180"/>
                    <a:pt x="172" y="180"/>
                    <a:pt x="172" y="180"/>
                  </a:cubicBezTo>
                  <a:cubicBezTo>
                    <a:pt x="172" y="198"/>
                    <a:pt x="172" y="198"/>
                    <a:pt x="172" y="198"/>
                  </a:cubicBezTo>
                  <a:cubicBezTo>
                    <a:pt x="172" y="201"/>
                    <a:pt x="169" y="204"/>
                    <a:pt x="166" y="204"/>
                  </a:cubicBezTo>
                  <a:close/>
                  <a:moveTo>
                    <a:pt x="140" y="192"/>
                  </a:moveTo>
                  <a:cubicBezTo>
                    <a:pt x="160" y="192"/>
                    <a:pt x="160" y="192"/>
                    <a:pt x="160" y="192"/>
                  </a:cubicBezTo>
                  <a:cubicBezTo>
                    <a:pt x="160" y="174"/>
                    <a:pt x="160" y="174"/>
                    <a:pt x="160" y="174"/>
                  </a:cubicBezTo>
                  <a:cubicBezTo>
                    <a:pt x="160" y="171"/>
                    <a:pt x="163" y="168"/>
                    <a:pt x="166" y="168"/>
                  </a:cubicBezTo>
                  <a:cubicBezTo>
                    <a:pt x="184" y="168"/>
                    <a:pt x="184" y="168"/>
                    <a:pt x="184" y="168"/>
                  </a:cubicBezTo>
                  <a:cubicBezTo>
                    <a:pt x="184" y="148"/>
                    <a:pt x="184" y="148"/>
                    <a:pt x="184" y="148"/>
                  </a:cubicBezTo>
                  <a:cubicBezTo>
                    <a:pt x="166" y="148"/>
                    <a:pt x="166" y="148"/>
                    <a:pt x="166" y="148"/>
                  </a:cubicBezTo>
                  <a:cubicBezTo>
                    <a:pt x="163" y="148"/>
                    <a:pt x="160" y="145"/>
                    <a:pt x="160" y="142"/>
                  </a:cubicBezTo>
                  <a:cubicBezTo>
                    <a:pt x="160" y="36"/>
                    <a:pt x="160" y="36"/>
                    <a:pt x="160" y="36"/>
                  </a:cubicBezTo>
                  <a:cubicBezTo>
                    <a:pt x="54" y="36"/>
                    <a:pt x="54" y="36"/>
                    <a:pt x="54" y="36"/>
                  </a:cubicBezTo>
                  <a:cubicBezTo>
                    <a:pt x="51" y="36"/>
                    <a:pt x="48" y="33"/>
                    <a:pt x="48" y="30"/>
                  </a:cubicBezTo>
                  <a:cubicBezTo>
                    <a:pt x="48" y="12"/>
                    <a:pt x="48" y="12"/>
                    <a:pt x="48" y="12"/>
                  </a:cubicBezTo>
                  <a:cubicBezTo>
                    <a:pt x="28" y="12"/>
                    <a:pt x="28" y="12"/>
                    <a:pt x="28" y="12"/>
                  </a:cubicBezTo>
                  <a:cubicBezTo>
                    <a:pt x="28" y="30"/>
                    <a:pt x="28" y="30"/>
                    <a:pt x="28" y="30"/>
                  </a:cubicBezTo>
                  <a:cubicBezTo>
                    <a:pt x="28" y="33"/>
                    <a:pt x="25" y="36"/>
                    <a:pt x="22" y="36"/>
                  </a:cubicBezTo>
                  <a:cubicBezTo>
                    <a:pt x="12" y="36"/>
                    <a:pt x="12" y="36"/>
                    <a:pt x="12" y="36"/>
                  </a:cubicBezTo>
                  <a:cubicBezTo>
                    <a:pt x="12" y="56"/>
                    <a:pt x="12" y="56"/>
                    <a:pt x="12" y="56"/>
                  </a:cubicBezTo>
                  <a:cubicBezTo>
                    <a:pt x="22" y="56"/>
                    <a:pt x="22" y="56"/>
                    <a:pt x="22" y="56"/>
                  </a:cubicBezTo>
                  <a:cubicBezTo>
                    <a:pt x="25" y="56"/>
                    <a:pt x="28" y="59"/>
                    <a:pt x="28" y="62"/>
                  </a:cubicBezTo>
                  <a:cubicBezTo>
                    <a:pt x="28" y="168"/>
                    <a:pt x="28" y="168"/>
                    <a:pt x="28" y="168"/>
                  </a:cubicBezTo>
                  <a:cubicBezTo>
                    <a:pt x="134" y="168"/>
                    <a:pt x="134" y="168"/>
                    <a:pt x="134" y="168"/>
                  </a:cubicBezTo>
                  <a:cubicBezTo>
                    <a:pt x="137" y="168"/>
                    <a:pt x="140" y="171"/>
                    <a:pt x="140" y="174"/>
                  </a:cubicBezTo>
                  <a:lnTo>
                    <a:pt x="140" y="192"/>
                  </a:lnTo>
                  <a:close/>
                  <a:moveTo>
                    <a:pt x="134" y="148"/>
                  </a:moveTo>
                  <a:cubicBezTo>
                    <a:pt x="54" y="148"/>
                    <a:pt x="54" y="148"/>
                    <a:pt x="54" y="148"/>
                  </a:cubicBezTo>
                  <a:cubicBezTo>
                    <a:pt x="51" y="148"/>
                    <a:pt x="48" y="145"/>
                    <a:pt x="48" y="142"/>
                  </a:cubicBezTo>
                  <a:cubicBezTo>
                    <a:pt x="48" y="62"/>
                    <a:pt x="48" y="62"/>
                    <a:pt x="48" y="62"/>
                  </a:cubicBezTo>
                  <a:cubicBezTo>
                    <a:pt x="48" y="59"/>
                    <a:pt x="51" y="56"/>
                    <a:pt x="54" y="56"/>
                  </a:cubicBezTo>
                  <a:cubicBezTo>
                    <a:pt x="134" y="56"/>
                    <a:pt x="134" y="56"/>
                    <a:pt x="134" y="56"/>
                  </a:cubicBezTo>
                  <a:cubicBezTo>
                    <a:pt x="137" y="56"/>
                    <a:pt x="140" y="59"/>
                    <a:pt x="140" y="62"/>
                  </a:cubicBezTo>
                  <a:cubicBezTo>
                    <a:pt x="140" y="142"/>
                    <a:pt x="140" y="142"/>
                    <a:pt x="140" y="142"/>
                  </a:cubicBezTo>
                  <a:cubicBezTo>
                    <a:pt x="140" y="145"/>
                    <a:pt x="137" y="148"/>
                    <a:pt x="134" y="148"/>
                  </a:cubicBezTo>
                  <a:close/>
                  <a:moveTo>
                    <a:pt x="60" y="136"/>
                  </a:moveTo>
                  <a:cubicBezTo>
                    <a:pt x="128" y="136"/>
                    <a:pt x="128" y="136"/>
                    <a:pt x="128" y="136"/>
                  </a:cubicBezTo>
                  <a:cubicBezTo>
                    <a:pt x="128" y="68"/>
                    <a:pt x="128" y="68"/>
                    <a:pt x="128" y="68"/>
                  </a:cubicBezTo>
                  <a:cubicBezTo>
                    <a:pt x="60" y="68"/>
                    <a:pt x="60" y="68"/>
                    <a:pt x="60" y="68"/>
                  </a:cubicBezTo>
                  <a:lnTo>
                    <a:pt x="60" y="136"/>
                  </a:lnTo>
                  <a:close/>
                </a:path>
              </a:pathLst>
            </a:custGeom>
            <a:grpFill/>
            <a:ln w="9525">
              <a:noFill/>
              <a:round/>
            </a:ln>
          </p:spPr>
          <p:txBody>
            <a:bodyPr vert="horz" wrap="square" lIns="91440" tIns="45720" rIns="91440" bIns="45720" numCol="1" anchor="t" anchorCtr="0" compatLnSpc="1"/>
            <a:lstStyle/>
            <a:p>
              <a:endParaRPr lang="id-ID"/>
            </a:p>
          </p:txBody>
        </p:sp>
        <p:sp>
          <p:nvSpPr>
            <p:cNvPr id="32" name="Freeform 6"/>
            <p:cNvSpPr/>
            <p:nvPr/>
          </p:nvSpPr>
          <p:spPr bwMode="auto">
            <a:xfrm>
              <a:off x="7635876" y="5392738"/>
              <a:ext cx="355600" cy="354012"/>
            </a:xfrm>
            <a:custGeom>
              <a:avLst/>
              <a:gdLst>
                <a:gd name="T0" fmla="*/ 7 w 94"/>
                <a:gd name="T1" fmla="*/ 93 h 93"/>
                <a:gd name="T2" fmla="*/ 3 w 94"/>
                <a:gd name="T3" fmla="*/ 91 h 93"/>
                <a:gd name="T4" fmla="*/ 3 w 94"/>
                <a:gd name="T5" fmla="*/ 83 h 93"/>
                <a:gd name="T6" fmla="*/ 83 w 94"/>
                <a:gd name="T7" fmla="*/ 3 h 93"/>
                <a:gd name="T8" fmla="*/ 91 w 94"/>
                <a:gd name="T9" fmla="*/ 3 h 93"/>
                <a:gd name="T10" fmla="*/ 91 w 94"/>
                <a:gd name="T11" fmla="*/ 11 h 93"/>
                <a:gd name="T12" fmla="*/ 11 w 94"/>
                <a:gd name="T13" fmla="*/ 91 h 93"/>
                <a:gd name="T14" fmla="*/ 7 w 94"/>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3">
                  <a:moveTo>
                    <a:pt x="7" y="93"/>
                  </a:moveTo>
                  <a:cubicBezTo>
                    <a:pt x="5" y="93"/>
                    <a:pt x="4" y="92"/>
                    <a:pt x="3" y="91"/>
                  </a:cubicBezTo>
                  <a:cubicBezTo>
                    <a:pt x="0" y="89"/>
                    <a:pt x="0" y="85"/>
                    <a:pt x="3" y="83"/>
                  </a:cubicBezTo>
                  <a:cubicBezTo>
                    <a:pt x="83" y="3"/>
                    <a:pt x="83" y="3"/>
                    <a:pt x="83" y="3"/>
                  </a:cubicBezTo>
                  <a:cubicBezTo>
                    <a:pt x="85" y="0"/>
                    <a:pt x="89" y="0"/>
                    <a:pt x="91" y="3"/>
                  </a:cubicBezTo>
                  <a:cubicBezTo>
                    <a:pt x="94" y="5"/>
                    <a:pt x="94" y="9"/>
                    <a:pt x="91" y="11"/>
                  </a:cubicBezTo>
                  <a:cubicBezTo>
                    <a:pt x="11" y="91"/>
                    <a:pt x="11" y="91"/>
                    <a:pt x="11" y="91"/>
                  </a:cubicBezTo>
                  <a:cubicBezTo>
                    <a:pt x="10" y="92"/>
                    <a:pt x="9" y="93"/>
                    <a:pt x="7" y="93"/>
                  </a:cubicBezTo>
                  <a:close/>
                </a:path>
              </a:pathLst>
            </a:custGeom>
            <a:grpFill/>
            <a:ln w="9525">
              <a:noFill/>
              <a:round/>
            </a:ln>
          </p:spPr>
          <p:txBody>
            <a:bodyPr vert="horz" wrap="square" lIns="91440" tIns="45720" rIns="91440" bIns="45720" numCol="1" anchor="t" anchorCtr="0" compatLnSpc="1"/>
            <a:lstStyle/>
            <a:p>
              <a:endParaRPr lang="id-ID"/>
            </a:p>
          </p:txBody>
        </p:sp>
        <p:sp>
          <p:nvSpPr>
            <p:cNvPr id="33" name="Freeform 7"/>
            <p:cNvSpPr/>
            <p:nvPr/>
          </p:nvSpPr>
          <p:spPr bwMode="auto">
            <a:xfrm>
              <a:off x="8059738" y="5027613"/>
              <a:ext cx="327025" cy="292100"/>
            </a:xfrm>
            <a:custGeom>
              <a:avLst/>
              <a:gdLst>
                <a:gd name="T0" fmla="*/ 7 w 86"/>
                <a:gd name="T1" fmla="*/ 77 h 77"/>
                <a:gd name="T2" fmla="*/ 3 w 86"/>
                <a:gd name="T3" fmla="*/ 75 h 77"/>
                <a:gd name="T4" fmla="*/ 3 w 86"/>
                <a:gd name="T5" fmla="*/ 67 h 77"/>
                <a:gd name="T6" fmla="*/ 75 w 86"/>
                <a:gd name="T7" fmla="*/ 3 h 77"/>
                <a:gd name="T8" fmla="*/ 83 w 86"/>
                <a:gd name="T9" fmla="*/ 3 h 77"/>
                <a:gd name="T10" fmla="*/ 83 w 86"/>
                <a:gd name="T11" fmla="*/ 11 h 77"/>
                <a:gd name="T12" fmla="*/ 11 w 86"/>
                <a:gd name="T13" fmla="*/ 75 h 77"/>
                <a:gd name="T14" fmla="*/ 7 w 86"/>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7">
                  <a:moveTo>
                    <a:pt x="7" y="77"/>
                  </a:moveTo>
                  <a:cubicBezTo>
                    <a:pt x="5" y="77"/>
                    <a:pt x="4" y="76"/>
                    <a:pt x="3" y="75"/>
                  </a:cubicBezTo>
                  <a:cubicBezTo>
                    <a:pt x="0" y="73"/>
                    <a:pt x="1" y="69"/>
                    <a:pt x="3" y="67"/>
                  </a:cubicBezTo>
                  <a:cubicBezTo>
                    <a:pt x="75" y="3"/>
                    <a:pt x="75" y="3"/>
                    <a:pt x="75" y="3"/>
                  </a:cubicBezTo>
                  <a:cubicBezTo>
                    <a:pt x="77" y="0"/>
                    <a:pt x="81" y="1"/>
                    <a:pt x="83" y="3"/>
                  </a:cubicBezTo>
                  <a:cubicBezTo>
                    <a:pt x="86" y="5"/>
                    <a:pt x="85" y="9"/>
                    <a:pt x="83" y="11"/>
                  </a:cubicBezTo>
                  <a:cubicBezTo>
                    <a:pt x="11" y="75"/>
                    <a:pt x="11" y="75"/>
                    <a:pt x="11" y="75"/>
                  </a:cubicBezTo>
                  <a:cubicBezTo>
                    <a:pt x="10" y="77"/>
                    <a:pt x="8" y="77"/>
                    <a:pt x="7" y="77"/>
                  </a:cubicBezTo>
                  <a:close/>
                </a:path>
              </a:pathLst>
            </a:custGeom>
            <a:grpFill/>
            <a:ln w="9525">
              <a:noFill/>
              <a:round/>
            </a:ln>
          </p:spPr>
          <p:txBody>
            <a:bodyPr vert="horz" wrap="square" lIns="91440" tIns="45720" rIns="91440" bIns="45720" numCol="1" anchor="t" anchorCtr="0" compatLnSpc="1"/>
            <a:lstStyle/>
            <a:p>
              <a:endParaRPr lang="id-ID"/>
            </a:p>
          </p:txBody>
        </p:sp>
        <p:sp>
          <p:nvSpPr>
            <p:cNvPr id="34" name="Freeform 8"/>
            <p:cNvSpPr/>
            <p:nvPr/>
          </p:nvSpPr>
          <p:spPr bwMode="auto">
            <a:xfrm>
              <a:off x="7513638" y="5275263"/>
              <a:ext cx="171450" cy="44450"/>
            </a:xfrm>
            <a:custGeom>
              <a:avLst/>
              <a:gdLst>
                <a:gd name="T0" fmla="*/ 39 w 45"/>
                <a:gd name="T1" fmla="*/ 12 h 12"/>
                <a:gd name="T2" fmla="*/ 6 w 45"/>
                <a:gd name="T3" fmla="*/ 12 h 12"/>
                <a:gd name="T4" fmla="*/ 0 w 45"/>
                <a:gd name="T5" fmla="*/ 6 h 12"/>
                <a:gd name="T6" fmla="*/ 6 w 45"/>
                <a:gd name="T7" fmla="*/ 0 h 12"/>
                <a:gd name="T8" fmla="*/ 39 w 45"/>
                <a:gd name="T9" fmla="*/ 0 h 12"/>
                <a:gd name="T10" fmla="*/ 45 w 45"/>
                <a:gd name="T11" fmla="*/ 6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6" y="12"/>
                    <a:pt x="6" y="12"/>
                    <a:pt x="6" y="12"/>
                  </a:cubicBezTo>
                  <a:cubicBezTo>
                    <a:pt x="3" y="12"/>
                    <a:pt x="0" y="9"/>
                    <a:pt x="0" y="6"/>
                  </a:cubicBezTo>
                  <a:cubicBezTo>
                    <a:pt x="0" y="3"/>
                    <a:pt x="3" y="0"/>
                    <a:pt x="6" y="0"/>
                  </a:cubicBezTo>
                  <a:cubicBezTo>
                    <a:pt x="39" y="0"/>
                    <a:pt x="39" y="0"/>
                    <a:pt x="39" y="0"/>
                  </a:cubicBezTo>
                  <a:cubicBezTo>
                    <a:pt x="42" y="0"/>
                    <a:pt x="45" y="3"/>
                    <a:pt x="45" y="6"/>
                  </a:cubicBezTo>
                  <a:cubicBezTo>
                    <a:pt x="45" y="9"/>
                    <a:pt x="42" y="12"/>
                    <a:pt x="39" y="12"/>
                  </a:cubicBezTo>
                  <a:close/>
                </a:path>
              </a:pathLst>
            </a:custGeom>
            <a:grpFill/>
            <a:ln w="9525">
              <a:noFill/>
              <a:round/>
            </a:ln>
          </p:spPr>
          <p:txBody>
            <a:bodyPr vert="horz" wrap="square" lIns="91440" tIns="45720" rIns="91440" bIns="45720" numCol="1" anchor="t" anchorCtr="0" compatLnSpc="1"/>
            <a:lstStyle/>
            <a:p>
              <a:endParaRPr lang="id-ID"/>
            </a:p>
          </p:txBody>
        </p:sp>
        <p:sp>
          <p:nvSpPr>
            <p:cNvPr id="35" name="Freeform 9"/>
            <p:cNvSpPr/>
            <p:nvPr/>
          </p:nvSpPr>
          <p:spPr bwMode="auto">
            <a:xfrm>
              <a:off x="7518401" y="5395913"/>
              <a:ext cx="166688" cy="46037"/>
            </a:xfrm>
            <a:custGeom>
              <a:avLst/>
              <a:gdLst>
                <a:gd name="T0" fmla="*/ 38 w 44"/>
                <a:gd name="T1" fmla="*/ 12 h 12"/>
                <a:gd name="T2" fmla="*/ 6 w 44"/>
                <a:gd name="T3" fmla="*/ 12 h 12"/>
                <a:gd name="T4" fmla="*/ 0 w 44"/>
                <a:gd name="T5" fmla="*/ 6 h 12"/>
                <a:gd name="T6" fmla="*/ 6 w 44"/>
                <a:gd name="T7" fmla="*/ 0 h 12"/>
                <a:gd name="T8" fmla="*/ 38 w 44"/>
                <a:gd name="T9" fmla="*/ 0 h 12"/>
                <a:gd name="T10" fmla="*/ 44 w 44"/>
                <a:gd name="T11" fmla="*/ 6 h 12"/>
                <a:gd name="T12" fmla="*/ 38 w 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4" h="12">
                  <a:moveTo>
                    <a:pt x="38" y="12"/>
                  </a:moveTo>
                  <a:cubicBezTo>
                    <a:pt x="6" y="12"/>
                    <a:pt x="6" y="12"/>
                    <a:pt x="6" y="12"/>
                  </a:cubicBezTo>
                  <a:cubicBezTo>
                    <a:pt x="3" y="12"/>
                    <a:pt x="0" y="9"/>
                    <a:pt x="0" y="6"/>
                  </a:cubicBezTo>
                  <a:cubicBezTo>
                    <a:pt x="0" y="3"/>
                    <a:pt x="3" y="0"/>
                    <a:pt x="6" y="0"/>
                  </a:cubicBezTo>
                  <a:cubicBezTo>
                    <a:pt x="38" y="0"/>
                    <a:pt x="38" y="0"/>
                    <a:pt x="38" y="0"/>
                  </a:cubicBezTo>
                  <a:cubicBezTo>
                    <a:pt x="41" y="0"/>
                    <a:pt x="44" y="3"/>
                    <a:pt x="44" y="6"/>
                  </a:cubicBezTo>
                  <a:cubicBezTo>
                    <a:pt x="44" y="9"/>
                    <a:pt x="41" y="12"/>
                    <a:pt x="38" y="12"/>
                  </a:cubicBezTo>
                  <a:close/>
                </a:path>
              </a:pathLst>
            </a:custGeom>
            <a:grpFill/>
            <a:ln w="9525">
              <a:noFill/>
              <a:round/>
            </a:ln>
          </p:spPr>
          <p:txBody>
            <a:bodyPr vert="horz" wrap="square" lIns="91440" tIns="45720" rIns="91440" bIns="45720" numCol="1" anchor="t" anchorCtr="0" compatLnSpc="1"/>
            <a:lstStyle/>
            <a:p>
              <a:endParaRPr lang="id-ID"/>
            </a:p>
          </p:txBody>
        </p:sp>
        <p:sp>
          <p:nvSpPr>
            <p:cNvPr id="36" name="Freeform 10"/>
            <p:cNvSpPr/>
            <p:nvPr/>
          </p:nvSpPr>
          <p:spPr bwMode="auto">
            <a:xfrm>
              <a:off x="7942263" y="5700713"/>
              <a:ext cx="168275" cy="46037"/>
            </a:xfrm>
            <a:custGeom>
              <a:avLst/>
              <a:gdLst>
                <a:gd name="T0" fmla="*/ 38 w 44"/>
                <a:gd name="T1" fmla="*/ 12 h 12"/>
                <a:gd name="T2" fmla="*/ 6 w 44"/>
                <a:gd name="T3" fmla="*/ 12 h 12"/>
                <a:gd name="T4" fmla="*/ 0 w 44"/>
                <a:gd name="T5" fmla="*/ 6 h 12"/>
                <a:gd name="T6" fmla="*/ 6 w 44"/>
                <a:gd name="T7" fmla="*/ 0 h 12"/>
                <a:gd name="T8" fmla="*/ 38 w 44"/>
                <a:gd name="T9" fmla="*/ 0 h 12"/>
                <a:gd name="T10" fmla="*/ 44 w 44"/>
                <a:gd name="T11" fmla="*/ 6 h 12"/>
                <a:gd name="T12" fmla="*/ 38 w 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4" h="12">
                  <a:moveTo>
                    <a:pt x="38" y="12"/>
                  </a:moveTo>
                  <a:cubicBezTo>
                    <a:pt x="6" y="12"/>
                    <a:pt x="6" y="12"/>
                    <a:pt x="6" y="12"/>
                  </a:cubicBezTo>
                  <a:cubicBezTo>
                    <a:pt x="3" y="12"/>
                    <a:pt x="0" y="9"/>
                    <a:pt x="0" y="6"/>
                  </a:cubicBezTo>
                  <a:cubicBezTo>
                    <a:pt x="0" y="3"/>
                    <a:pt x="3" y="0"/>
                    <a:pt x="6" y="0"/>
                  </a:cubicBezTo>
                  <a:cubicBezTo>
                    <a:pt x="38" y="0"/>
                    <a:pt x="38" y="0"/>
                    <a:pt x="38" y="0"/>
                  </a:cubicBezTo>
                  <a:cubicBezTo>
                    <a:pt x="41" y="0"/>
                    <a:pt x="44" y="3"/>
                    <a:pt x="44" y="6"/>
                  </a:cubicBezTo>
                  <a:cubicBezTo>
                    <a:pt x="44" y="9"/>
                    <a:pt x="41" y="12"/>
                    <a:pt x="38" y="12"/>
                  </a:cubicBezTo>
                  <a:close/>
                </a:path>
              </a:pathLst>
            </a:custGeom>
            <a:grpFill/>
            <a:ln w="9525">
              <a:noFill/>
              <a:round/>
            </a:ln>
          </p:spPr>
          <p:txBody>
            <a:bodyPr vert="horz" wrap="square" lIns="91440" tIns="45720" rIns="91440" bIns="45720" numCol="1" anchor="t" anchorCtr="0" compatLnSpc="1"/>
            <a:lstStyle/>
            <a:p>
              <a:endParaRPr lang="id-ID"/>
            </a:p>
          </p:txBody>
        </p:sp>
        <p:sp>
          <p:nvSpPr>
            <p:cNvPr id="37" name="Freeform 11"/>
            <p:cNvSpPr/>
            <p:nvPr/>
          </p:nvSpPr>
          <p:spPr bwMode="auto">
            <a:xfrm>
              <a:off x="7942263" y="5821363"/>
              <a:ext cx="168275" cy="46037"/>
            </a:xfrm>
            <a:custGeom>
              <a:avLst/>
              <a:gdLst>
                <a:gd name="T0" fmla="*/ 38 w 44"/>
                <a:gd name="T1" fmla="*/ 12 h 12"/>
                <a:gd name="T2" fmla="*/ 6 w 44"/>
                <a:gd name="T3" fmla="*/ 12 h 12"/>
                <a:gd name="T4" fmla="*/ 0 w 44"/>
                <a:gd name="T5" fmla="*/ 6 h 12"/>
                <a:gd name="T6" fmla="*/ 6 w 44"/>
                <a:gd name="T7" fmla="*/ 0 h 12"/>
                <a:gd name="T8" fmla="*/ 38 w 44"/>
                <a:gd name="T9" fmla="*/ 0 h 12"/>
                <a:gd name="T10" fmla="*/ 44 w 44"/>
                <a:gd name="T11" fmla="*/ 6 h 12"/>
                <a:gd name="T12" fmla="*/ 38 w 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4" h="12">
                  <a:moveTo>
                    <a:pt x="38" y="12"/>
                  </a:moveTo>
                  <a:cubicBezTo>
                    <a:pt x="6" y="12"/>
                    <a:pt x="6" y="12"/>
                    <a:pt x="6" y="12"/>
                  </a:cubicBezTo>
                  <a:cubicBezTo>
                    <a:pt x="3" y="12"/>
                    <a:pt x="0" y="9"/>
                    <a:pt x="0" y="6"/>
                  </a:cubicBezTo>
                  <a:cubicBezTo>
                    <a:pt x="0" y="3"/>
                    <a:pt x="3" y="0"/>
                    <a:pt x="6" y="0"/>
                  </a:cubicBezTo>
                  <a:cubicBezTo>
                    <a:pt x="38" y="0"/>
                    <a:pt x="38" y="0"/>
                    <a:pt x="38" y="0"/>
                  </a:cubicBezTo>
                  <a:cubicBezTo>
                    <a:pt x="41" y="0"/>
                    <a:pt x="44" y="3"/>
                    <a:pt x="44" y="6"/>
                  </a:cubicBezTo>
                  <a:cubicBezTo>
                    <a:pt x="44" y="9"/>
                    <a:pt x="41" y="12"/>
                    <a:pt x="38" y="12"/>
                  </a:cubicBezTo>
                  <a:close/>
                </a:path>
              </a:pathLst>
            </a:custGeom>
            <a:grpFill/>
            <a:ln w="9525">
              <a:noFill/>
              <a:round/>
            </a:ln>
          </p:spPr>
          <p:txBody>
            <a:bodyPr vert="horz" wrap="square" lIns="91440" tIns="45720" rIns="91440" bIns="45720" numCol="1" anchor="t" anchorCtr="0" compatLnSpc="1"/>
            <a:lstStyle/>
            <a:p>
              <a:endParaRPr lang="id-ID"/>
            </a:p>
          </p:txBody>
        </p:sp>
      </p:grpSp>
      <p:cxnSp>
        <p:nvCxnSpPr>
          <p:cNvPr id="39" name="Straight Connector 38"/>
          <p:cNvCxnSpPr/>
          <p:nvPr/>
        </p:nvCxnSpPr>
        <p:spPr>
          <a:xfrm>
            <a:off x="8085221" y="3732506"/>
            <a:ext cx="0" cy="58651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085221" y="4887538"/>
            <a:ext cx="0" cy="58651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Title 1"/>
          <p:cNvSpPr txBox="1"/>
          <p:nvPr/>
        </p:nvSpPr>
        <p:spPr>
          <a:xfrm>
            <a:off x="493251" y="3487797"/>
            <a:ext cx="3810487" cy="885950"/>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2"/>
                </a:solidFill>
                <a:latin typeface="微软雅黑" panose="020B0503020204020204" charset="-122"/>
              </a:rPr>
              <a:t>Your title here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树, 人员, 手机&#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4" name="Rectangle 13"/>
          <p:cNvSpPr/>
          <p:nvPr/>
        </p:nvSpPr>
        <p:spPr>
          <a:xfrm>
            <a:off x="0" y="518268"/>
            <a:ext cx="10764253" cy="37057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descr="图片包含 室内, 墙壁, 地板&#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27" name="Rectangle 26"/>
          <p:cNvSpPr/>
          <p:nvPr/>
        </p:nvSpPr>
        <p:spPr>
          <a:xfrm>
            <a:off x="516209" y="2247188"/>
            <a:ext cx="4042610" cy="4370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93251" y="650480"/>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21</a:t>
            </a:r>
          </a:p>
        </p:txBody>
      </p:sp>
      <p:sp>
        <p:nvSpPr>
          <p:cNvPr id="16" name="TextBox 15"/>
          <p:cNvSpPr txBox="1"/>
          <p:nvPr/>
        </p:nvSpPr>
        <p:spPr>
          <a:xfrm>
            <a:off x="11233869" y="625816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7" name="TextBox 16"/>
          <p:cNvSpPr txBox="1"/>
          <p:nvPr/>
        </p:nvSpPr>
        <p:spPr>
          <a:xfrm>
            <a:off x="1329295" y="1454728"/>
            <a:ext cx="3871253" cy="615553"/>
          </a:xfrm>
          <a:prstGeom prst="rect">
            <a:avLst/>
          </a:prstGeom>
          <a:solidFill>
            <a:schemeClr val="accent2"/>
          </a:solidFill>
        </p:spPr>
        <p:txBody>
          <a:bodyPr wrap="none" lIns="0" tIns="0" rIns="0" bIns="0" rtlCol="0">
            <a:spAutoFit/>
          </a:bodyPr>
          <a:lstStyle/>
          <a:p>
            <a:pPr algn="ctr"/>
            <a:r>
              <a:rPr lang="en-US" sz="4000" dirty="0">
                <a:solidFill>
                  <a:schemeClr val="bg2"/>
                </a:solidFill>
                <a:latin typeface="微软雅黑" panose="020B0503020204020204" charset="-122"/>
              </a:rPr>
              <a:t>Couple design</a:t>
            </a:r>
            <a:endParaRPr lang="en-US" sz="6000" b="1" dirty="0">
              <a:solidFill>
                <a:schemeClr val="bg2"/>
              </a:solidFill>
              <a:latin typeface="微软雅黑" panose="020B0503020204020204" charset="-122"/>
            </a:endParaRPr>
          </a:p>
        </p:txBody>
      </p:sp>
      <p:sp>
        <p:nvSpPr>
          <p:cNvPr id="18" name="TextBox 17"/>
          <p:cNvSpPr txBox="1"/>
          <p:nvPr/>
        </p:nvSpPr>
        <p:spPr>
          <a:xfrm>
            <a:off x="1289864" y="2230734"/>
            <a:ext cx="4421082"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Outfit custom’s</a:t>
            </a:r>
            <a:endParaRPr lang="en-US" sz="6000" b="1" dirty="0">
              <a:solidFill>
                <a:schemeClr val="bg2"/>
              </a:solidFill>
              <a:latin typeface="微软雅黑" panose="020B0503020204020204" charset="-122"/>
            </a:endParaRPr>
          </a:p>
        </p:txBody>
      </p:sp>
      <p:cxnSp>
        <p:nvCxnSpPr>
          <p:cNvPr id="19" name="Straight Connector 18"/>
          <p:cNvCxnSpPr/>
          <p:nvPr/>
        </p:nvCxnSpPr>
        <p:spPr>
          <a:xfrm>
            <a:off x="1315948" y="3051217"/>
            <a:ext cx="2688746"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20" name="Subtitle 2"/>
          <p:cNvSpPr txBox="1"/>
          <p:nvPr/>
        </p:nvSpPr>
        <p:spPr>
          <a:xfrm>
            <a:off x="1220539" y="3270585"/>
            <a:ext cx="6842198" cy="828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23" name="Title 1"/>
          <p:cNvSpPr txBox="1"/>
          <p:nvPr/>
        </p:nvSpPr>
        <p:spPr>
          <a:xfrm>
            <a:off x="876091" y="4601236"/>
            <a:ext cx="4042610" cy="145404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chemeClr val="bg1"/>
                </a:solidFill>
                <a:latin typeface="微软雅黑" panose="020B0503020204020204" charset="-122"/>
              </a:rPr>
              <a:t>ONESTEP</a:t>
            </a:r>
          </a:p>
          <a:p>
            <a:r>
              <a:rPr lang="en-US" sz="3200" dirty="0">
                <a:solidFill>
                  <a:schemeClr val="bg1"/>
                </a:solidFill>
                <a:latin typeface="微软雅黑" panose="020B0503020204020204" charset="-122"/>
              </a:rPr>
              <a:t>FASHION CONCEPT</a:t>
            </a:r>
          </a:p>
          <a:p>
            <a:r>
              <a:rPr lang="en-US" sz="3200" dirty="0">
                <a:solidFill>
                  <a:schemeClr val="bg1"/>
                </a:solidFill>
                <a:latin typeface="微软雅黑" panose="020B0503020204020204" charset="-122"/>
              </a:rPr>
              <a:t>PRESENTATION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855" y="0"/>
            <a:ext cx="12205855"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人员, 妇女&#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descr="图片包含 建筑物, 室内, 人员, 窗户&#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1" name="TextBox 10"/>
          <p:cNvSpPr txBox="1"/>
          <p:nvPr/>
        </p:nvSpPr>
        <p:spPr>
          <a:xfrm>
            <a:off x="380956" y="842986"/>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23</a:t>
            </a:r>
          </a:p>
        </p:txBody>
      </p:sp>
      <p:sp>
        <p:nvSpPr>
          <p:cNvPr id="12" name="TextBox 11"/>
          <p:cNvSpPr txBox="1"/>
          <p:nvPr/>
        </p:nvSpPr>
        <p:spPr>
          <a:xfrm>
            <a:off x="11305516" y="5536273"/>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3" name="TextBox 12"/>
          <p:cNvSpPr txBox="1"/>
          <p:nvPr/>
        </p:nvSpPr>
        <p:spPr>
          <a:xfrm>
            <a:off x="6433248" y="3137553"/>
            <a:ext cx="1510029" cy="246221"/>
          </a:xfrm>
          <a:prstGeom prst="rect">
            <a:avLst/>
          </a:prstGeom>
          <a:noFill/>
        </p:spPr>
        <p:txBody>
          <a:bodyPr wrap="none" lIns="0" tIns="0" rIns="0" bIns="0" rtlCol="0">
            <a:spAutoFit/>
          </a:bodyPr>
          <a:lstStyle/>
          <a:p>
            <a:pPr algn="ctr"/>
            <a:r>
              <a:rPr lang="en-US" sz="1600" dirty="0">
                <a:solidFill>
                  <a:schemeClr val="bg2"/>
                </a:solidFill>
                <a:latin typeface="微软雅黑" panose="020B0503020204020204" charset="-122"/>
              </a:rPr>
              <a:t>PRESENTATION</a:t>
            </a:r>
          </a:p>
        </p:txBody>
      </p:sp>
      <p:sp>
        <p:nvSpPr>
          <p:cNvPr id="14" name="TextBox 13"/>
          <p:cNvSpPr txBox="1"/>
          <p:nvPr/>
        </p:nvSpPr>
        <p:spPr>
          <a:xfrm>
            <a:off x="6433248" y="3383774"/>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cxnSp>
        <p:nvCxnSpPr>
          <p:cNvPr id="15" name="Straight Connector 14"/>
          <p:cNvCxnSpPr/>
          <p:nvPr/>
        </p:nvCxnSpPr>
        <p:spPr>
          <a:xfrm>
            <a:off x="10492847"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548265" y="986225"/>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617538"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0714518" y="986225"/>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0797647"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866919" y="986225"/>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922338" y="986225"/>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977756"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1033174"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088593"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1144011"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1227138"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1337973" y="986225"/>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1407247"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1448811" y="986225"/>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1504229" y="986225"/>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559647" y="986225"/>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1628920"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725900" y="986225"/>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1809029" y="986225"/>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0506702" y="1644316"/>
            <a:ext cx="1389804" cy="246221"/>
          </a:xfrm>
          <a:prstGeom prst="rect">
            <a:avLst/>
          </a:prstGeom>
          <a:noFill/>
        </p:spPr>
        <p:txBody>
          <a:bodyPr wrap="none" lIns="0" tIns="0" rIns="0" bIns="0" rtlCol="0">
            <a:spAutoFit/>
          </a:bodyPr>
          <a:lstStyle/>
          <a:p>
            <a:pPr algn="ctr"/>
            <a:r>
              <a:rPr lang="en-US" sz="1600" dirty="0">
                <a:solidFill>
                  <a:schemeClr val="bg2"/>
                </a:solidFill>
                <a:latin typeface="微软雅黑" panose="020B0503020204020204" charset="-122"/>
              </a:rPr>
              <a:t>COMINGSOON</a:t>
            </a:r>
          </a:p>
        </p:txBody>
      </p:sp>
      <p:sp>
        <p:nvSpPr>
          <p:cNvPr id="36" name="Subtitle 2"/>
          <p:cNvSpPr txBox="1"/>
          <p:nvPr/>
        </p:nvSpPr>
        <p:spPr>
          <a:xfrm>
            <a:off x="6377565" y="3876217"/>
            <a:ext cx="4849573" cy="72253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37" name="TextBox 36"/>
          <p:cNvSpPr txBox="1"/>
          <p:nvPr/>
        </p:nvSpPr>
        <p:spPr>
          <a:xfrm>
            <a:off x="527333" y="2153089"/>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38" name="TextBox 37"/>
          <p:cNvSpPr txBox="1"/>
          <p:nvPr/>
        </p:nvSpPr>
        <p:spPr>
          <a:xfrm>
            <a:off x="592255" y="2645532"/>
            <a:ext cx="290945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Fashion</a:t>
            </a:r>
            <a:endParaRPr lang="en-US" sz="8000" b="1" dirty="0">
              <a:solidFill>
                <a:schemeClr val="bg2"/>
              </a:solidFill>
              <a:latin typeface="微软雅黑" panose="020B0503020204020204" charset="-122"/>
            </a:endParaRPr>
          </a:p>
        </p:txBody>
      </p:sp>
      <p:sp>
        <p:nvSpPr>
          <p:cNvPr id="39" name="TextBox 38"/>
          <p:cNvSpPr txBox="1"/>
          <p:nvPr/>
        </p:nvSpPr>
        <p:spPr>
          <a:xfrm>
            <a:off x="589850" y="3553473"/>
            <a:ext cx="310662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concept</a:t>
            </a:r>
            <a:endParaRPr lang="en-US" sz="8000" b="1" dirty="0">
              <a:solidFill>
                <a:schemeClr val="bg2"/>
              </a:solidFill>
              <a:latin typeface="微软雅黑" panose="020B0503020204020204" charset="-122"/>
            </a:endParaRPr>
          </a:p>
        </p:txBody>
      </p:sp>
      <p:cxnSp>
        <p:nvCxnSpPr>
          <p:cNvPr id="40" name="Straight Connector 39"/>
          <p:cNvCxnSpPr/>
          <p:nvPr/>
        </p:nvCxnSpPr>
        <p:spPr>
          <a:xfrm>
            <a:off x="589850" y="4597779"/>
            <a:ext cx="4221130"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9850" y="4630307"/>
            <a:ext cx="1173398" cy="307777"/>
          </a:xfrm>
          <a:prstGeom prst="rect">
            <a:avLst/>
          </a:prstGeom>
          <a:noFill/>
        </p:spPr>
        <p:txBody>
          <a:bodyPr wrap="none" lIns="0" tIns="0" rIns="0" bIns="0" rtlCol="0">
            <a:spAutoFit/>
          </a:bodyPr>
          <a:lstStyle/>
          <a:p>
            <a:pPr algn="ctr"/>
            <a:r>
              <a:rPr lang="en-US" sz="2000" dirty="0">
                <a:solidFill>
                  <a:schemeClr val="bg2"/>
                </a:solidFill>
                <a:latin typeface="微软雅黑" panose="020B0503020204020204" charset="-122"/>
              </a:rPr>
              <a:t>13/03/2019</a:t>
            </a:r>
          </a:p>
        </p:txBody>
      </p:sp>
      <p:sp>
        <p:nvSpPr>
          <p:cNvPr id="42" name="Subtitle 2"/>
          <p:cNvSpPr txBox="1"/>
          <p:nvPr/>
        </p:nvSpPr>
        <p:spPr>
          <a:xfrm>
            <a:off x="527333" y="5015978"/>
            <a:ext cx="5651794" cy="828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894347"/>
            <a:ext cx="6096000" cy="50693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占位符 6" descr="图片包含 户外, 人员, 草, 树&#10;&#10;描述已自动生成"/>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descr="图片包含 手机, 电话, 人员, 户外&#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 name="图片占位符 2" descr="图片包含 服装&#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5" name="TextBox 14"/>
          <p:cNvSpPr txBox="1"/>
          <p:nvPr/>
        </p:nvSpPr>
        <p:spPr>
          <a:xfrm>
            <a:off x="316788" y="200952"/>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24</a:t>
            </a:r>
          </a:p>
        </p:txBody>
      </p:sp>
      <p:sp>
        <p:nvSpPr>
          <p:cNvPr id="16" name="TextBox 15"/>
          <p:cNvSpPr txBox="1"/>
          <p:nvPr/>
        </p:nvSpPr>
        <p:spPr>
          <a:xfrm>
            <a:off x="11064885" y="6210041"/>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cxnSp>
        <p:nvCxnSpPr>
          <p:cNvPr id="18" name="Straight Connector 17"/>
          <p:cNvCxnSpPr/>
          <p:nvPr/>
        </p:nvCxnSpPr>
        <p:spPr>
          <a:xfrm>
            <a:off x="915860" y="525377"/>
            <a:ext cx="91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552448" y="3824466"/>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20" name="TextBox 19"/>
          <p:cNvSpPr txBox="1"/>
          <p:nvPr/>
        </p:nvSpPr>
        <p:spPr>
          <a:xfrm>
            <a:off x="856713" y="4380375"/>
            <a:ext cx="2909450"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Fashion</a:t>
            </a:r>
            <a:endParaRPr lang="en-US" sz="8000" b="1" dirty="0">
              <a:solidFill>
                <a:schemeClr val="bg2"/>
              </a:solidFill>
              <a:latin typeface="微软雅黑" panose="020B0503020204020204" charset="-122"/>
            </a:endParaRPr>
          </a:p>
        </p:txBody>
      </p:sp>
      <p:sp>
        <p:nvSpPr>
          <p:cNvPr id="21" name="TextBox 20"/>
          <p:cNvSpPr txBox="1"/>
          <p:nvPr/>
        </p:nvSpPr>
        <p:spPr>
          <a:xfrm>
            <a:off x="1289071" y="5338304"/>
            <a:ext cx="6299802"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Concept PRESENT</a:t>
            </a:r>
            <a:endParaRPr lang="en-US" sz="8000" b="1" dirty="0">
              <a:solidFill>
                <a:schemeClr val="bg2"/>
              </a:solidFill>
              <a:latin typeface="微软雅黑" panose="020B0503020204020204" charset="-122"/>
            </a:endParaRPr>
          </a:p>
        </p:txBody>
      </p:sp>
      <p:cxnSp>
        <p:nvCxnSpPr>
          <p:cNvPr id="22" name="Straight Connector 21"/>
          <p:cNvCxnSpPr/>
          <p:nvPr/>
        </p:nvCxnSpPr>
        <p:spPr>
          <a:xfrm>
            <a:off x="854308" y="6332622"/>
            <a:ext cx="4221130"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258947" y="6183834"/>
            <a:ext cx="1173398" cy="307777"/>
          </a:xfrm>
          <a:prstGeom prst="rect">
            <a:avLst/>
          </a:prstGeom>
          <a:noFill/>
        </p:spPr>
        <p:txBody>
          <a:bodyPr wrap="none" lIns="0" tIns="0" rIns="0" bIns="0" rtlCol="0">
            <a:spAutoFit/>
          </a:bodyPr>
          <a:lstStyle/>
          <a:p>
            <a:pPr algn="ctr"/>
            <a:r>
              <a:rPr lang="en-US" sz="2000" dirty="0">
                <a:solidFill>
                  <a:schemeClr val="bg2"/>
                </a:solidFill>
                <a:latin typeface="微软雅黑" panose="020B0503020204020204" charset="-122"/>
              </a:rPr>
              <a:t>13/03/2019</a:t>
            </a:r>
          </a:p>
        </p:txBody>
      </p:sp>
      <p:sp>
        <p:nvSpPr>
          <p:cNvPr id="24" name="Title 1"/>
          <p:cNvSpPr txBox="1"/>
          <p:nvPr/>
        </p:nvSpPr>
        <p:spPr>
          <a:xfrm>
            <a:off x="612283" y="2032979"/>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25" name="Straight Connector 24"/>
          <p:cNvCxnSpPr/>
          <p:nvPr/>
        </p:nvCxnSpPr>
        <p:spPr>
          <a:xfrm>
            <a:off x="891374" y="2588263"/>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1908645"/>
            <a:ext cx="7443537" cy="42876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人员, 妇女, 树, 服装&#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descr="图片包含 人员, 室内, 服装&#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20" name="Rectangle 19"/>
          <p:cNvSpPr/>
          <p:nvPr/>
        </p:nvSpPr>
        <p:spPr>
          <a:xfrm>
            <a:off x="3546764" y="3314700"/>
            <a:ext cx="8645236" cy="2469417"/>
          </a:xfrm>
          <a:prstGeom prst="rect">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p:nvPr/>
        </p:nvSpPr>
        <p:spPr>
          <a:xfrm>
            <a:off x="612283" y="2032979"/>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22" name="Straight Connector 21"/>
          <p:cNvCxnSpPr/>
          <p:nvPr/>
        </p:nvCxnSpPr>
        <p:spPr>
          <a:xfrm>
            <a:off x="891374" y="2588263"/>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Title 1"/>
          <p:cNvSpPr txBox="1"/>
          <p:nvPr/>
        </p:nvSpPr>
        <p:spPr>
          <a:xfrm>
            <a:off x="2881746" y="3909485"/>
            <a:ext cx="4042610" cy="145404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chemeClr val="bg1"/>
                </a:solidFill>
                <a:latin typeface="微软雅黑" panose="020B0503020204020204" charset="-122"/>
              </a:rPr>
              <a:t>ONESTEP</a:t>
            </a:r>
          </a:p>
          <a:p>
            <a:r>
              <a:rPr lang="en-US" sz="3200" dirty="0">
                <a:solidFill>
                  <a:schemeClr val="bg1"/>
                </a:solidFill>
                <a:latin typeface="微软雅黑" panose="020B0503020204020204" charset="-122"/>
              </a:rPr>
              <a:t>FASHION CONCEPT</a:t>
            </a:r>
          </a:p>
          <a:p>
            <a:r>
              <a:rPr lang="en-US" sz="3200" dirty="0">
                <a:solidFill>
                  <a:schemeClr val="bg1"/>
                </a:solidFill>
                <a:latin typeface="微软雅黑" panose="020B0503020204020204" charset="-122"/>
              </a:rPr>
              <a:t>PRESENTATION</a:t>
            </a:r>
          </a:p>
        </p:txBody>
      </p:sp>
      <p:sp>
        <p:nvSpPr>
          <p:cNvPr id="24" name="Subtitle 2"/>
          <p:cNvSpPr txBox="1"/>
          <p:nvPr/>
        </p:nvSpPr>
        <p:spPr>
          <a:xfrm>
            <a:off x="7443537" y="3650056"/>
            <a:ext cx="4351464" cy="19102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200" dirty="0">
                <a:solidFill>
                  <a:schemeClr val="bg2"/>
                </a:solidFill>
                <a:latin typeface="Raleway" panose="020B0503030101060003" pitchFamily="34" charset="0"/>
              </a:rPr>
              <a:t>Lorem ipsum dolor sit </a:t>
            </a:r>
            <a:r>
              <a:rPr lang="en-US" sz="1200" dirty="0" err="1">
                <a:solidFill>
                  <a:schemeClr val="bg2"/>
                </a:solidFill>
                <a:latin typeface="Raleway" panose="020B0503030101060003" pitchFamily="34" charset="0"/>
              </a:rPr>
              <a:t>amet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consectetur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adipiscing</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elit</a:t>
            </a:r>
            <a:r>
              <a:rPr lang="en-US" sz="1200" dirty="0">
                <a:solidFill>
                  <a:schemeClr val="bg2"/>
                </a:solidFill>
                <a:latin typeface="Raleway" panose="020B0503030101060003" pitchFamily="34" charset="0"/>
              </a:rPr>
              <a:t>, sed do </a:t>
            </a:r>
            <a:r>
              <a:rPr lang="en-US" sz="1200" dirty="0" err="1">
                <a:solidFill>
                  <a:schemeClr val="bg2"/>
                </a:solidFill>
                <a:latin typeface="Raleway" panose="020B0503030101060003" pitchFamily="34" charset="0"/>
              </a:rPr>
              <a:t>eiusmod</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tempor</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incididunt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labore</a:t>
            </a:r>
            <a:r>
              <a:rPr lang="en-US" sz="1200" dirty="0">
                <a:solidFill>
                  <a:schemeClr val="bg2"/>
                </a:solidFill>
                <a:latin typeface="Raleway" panose="020B0503030101060003" pitchFamily="34" charset="0"/>
              </a:rPr>
              <a:t> et dolore magna </a:t>
            </a:r>
            <a:r>
              <a:rPr lang="en-US" sz="1200" dirty="0" err="1">
                <a:solidFill>
                  <a:schemeClr val="bg2"/>
                </a:solidFill>
                <a:latin typeface="Raleway" panose="020B0503030101060003" pitchFamily="34" charset="0"/>
              </a:rPr>
              <a:t>aliqua</a:t>
            </a:r>
            <a:r>
              <a:rPr lang="en-US" sz="1200" dirty="0">
                <a:solidFill>
                  <a:schemeClr val="bg2"/>
                </a:solidFill>
                <a:latin typeface="Raleway" panose="020B0503030101060003" pitchFamily="34" charset="0"/>
              </a:rPr>
              <a:t>. Ut </a:t>
            </a:r>
            <a:r>
              <a:rPr lang="en-US" sz="1200" dirty="0" err="1">
                <a:solidFill>
                  <a:schemeClr val="bg2"/>
                </a:solidFill>
                <a:latin typeface="Raleway" panose="020B0503030101060003" pitchFamily="34" charset="0"/>
              </a:rPr>
              <a:t>enim</a:t>
            </a:r>
            <a:r>
              <a:rPr lang="en-US" sz="1200" dirty="0">
                <a:solidFill>
                  <a:schemeClr val="bg2"/>
                </a:solidFill>
                <a:latin typeface="Raleway" panose="020B0503030101060003" pitchFamily="34" charset="0"/>
              </a:rPr>
              <a:t> ad minim </a:t>
            </a:r>
            <a:r>
              <a:rPr lang="en-US" sz="1200" dirty="0" err="1">
                <a:solidFill>
                  <a:schemeClr val="bg2"/>
                </a:solidFill>
                <a:latin typeface="Raleway" panose="020B0503030101060003" pitchFamily="34" charset="0"/>
              </a:rPr>
              <a:t>veniam</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quis</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nostrud</a:t>
            </a:r>
            <a:r>
              <a:rPr lang="en-US" sz="1200" dirty="0">
                <a:solidFill>
                  <a:schemeClr val="bg2"/>
                </a:solidFill>
                <a:latin typeface="Raleway" panose="020B0503030101060003" pitchFamily="34" charset="0"/>
              </a:rPr>
              <a:t> exercitation </a:t>
            </a:r>
            <a:r>
              <a:rPr lang="en-US" sz="1200" dirty="0" err="1">
                <a:solidFill>
                  <a:schemeClr val="bg2"/>
                </a:solidFill>
                <a:latin typeface="Raleway" panose="020B0503030101060003" pitchFamily="34" charset="0"/>
              </a:rPr>
              <a:t>ullamco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laboris</a:t>
            </a:r>
            <a:r>
              <a:rPr lang="en-US" sz="1200" dirty="0">
                <a:solidFill>
                  <a:schemeClr val="bg2"/>
                </a:solidFill>
                <a:latin typeface="Raleway" panose="020B0503030101060003" pitchFamily="34" charset="0"/>
              </a:rPr>
              <a:t> nisi </a:t>
            </a:r>
            <a:r>
              <a:rPr lang="en-US" sz="1200" dirty="0" err="1">
                <a:solidFill>
                  <a:schemeClr val="bg2"/>
                </a:solidFill>
                <a:latin typeface="Raleway" panose="020B0503030101060003" pitchFamily="34" charset="0"/>
              </a:rPr>
              <a:t>ut</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aliquip</a:t>
            </a:r>
            <a:r>
              <a:rPr lang="en-US" sz="1200" dirty="0">
                <a:solidFill>
                  <a:schemeClr val="bg2"/>
                </a:solidFill>
                <a:latin typeface="Raleway" panose="020B0503030101060003" pitchFamily="34" charset="0"/>
              </a:rPr>
              <a:t> ex </a:t>
            </a:r>
            <a:r>
              <a:rPr lang="en-US" sz="1200" dirty="0" err="1">
                <a:solidFill>
                  <a:schemeClr val="bg2"/>
                </a:solidFill>
                <a:latin typeface="Raleway" panose="020B0503030101060003" pitchFamily="34" charset="0"/>
              </a:rPr>
              <a:t>ea</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commodo</a:t>
            </a:r>
            <a:r>
              <a:rPr lang="en-US" sz="1200" dirty="0">
                <a:solidFill>
                  <a:schemeClr val="bg2"/>
                </a:solidFill>
                <a:latin typeface="Raleway" panose="020B0503030101060003" pitchFamily="34" charset="0"/>
              </a:rPr>
              <a:t> </a:t>
            </a:r>
            <a:r>
              <a:rPr lang="en-US" sz="1200" dirty="0" err="1">
                <a:solidFill>
                  <a:schemeClr val="bg2"/>
                </a:solidFill>
                <a:latin typeface="Raleway" panose="020B0503030101060003" pitchFamily="34" charset="0"/>
              </a:rPr>
              <a:t>consequat</a:t>
            </a:r>
            <a:r>
              <a:rPr lang="en-US" sz="1200" dirty="0">
                <a:solidFill>
                  <a:schemeClr val="bg2"/>
                </a:solidFill>
                <a:latin typeface="Raleway" panose="020B0503030101060003" pitchFamily="34" charset="0"/>
              </a:rPr>
              <a:t>. </a:t>
            </a:r>
            <a:endParaRPr lang="en-US" sz="600" dirty="0">
              <a:solidFill>
                <a:schemeClr val="bg2"/>
              </a:solidFill>
              <a:latin typeface="Raleway" panose="020B0503030101060003" pitchFamily="34" charset="0"/>
              <a:ea typeface="Lato Light" panose="020F0502020204030203" pitchFamily="34" charset="0"/>
              <a:cs typeface="Lato Light" panose="020F0502020204030203" pitchFamily="34" charset="0"/>
            </a:endParaRPr>
          </a:p>
        </p:txBody>
      </p:sp>
      <p:sp>
        <p:nvSpPr>
          <p:cNvPr id="25" name="TextBox 24"/>
          <p:cNvSpPr txBox="1"/>
          <p:nvPr/>
        </p:nvSpPr>
        <p:spPr>
          <a:xfrm>
            <a:off x="300384" y="610513"/>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25</a:t>
            </a:r>
          </a:p>
        </p:txBody>
      </p:sp>
      <p:sp>
        <p:nvSpPr>
          <p:cNvPr id="26" name="TextBox 25"/>
          <p:cNvSpPr txBox="1"/>
          <p:nvPr/>
        </p:nvSpPr>
        <p:spPr>
          <a:xfrm>
            <a:off x="10752605" y="6196262"/>
            <a:ext cx="590990" cy="307777"/>
          </a:xfrm>
          <a:prstGeom prst="rect">
            <a:avLst/>
          </a:prstGeom>
          <a:noFill/>
        </p:spPr>
        <p:txBody>
          <a:bodyPr wrap="square" lIns="0" tIns="0" rIns="0" bIns="0" rtlCol="0">
            <a:spAutoFit/>
          </a:bodyPr>
          <a:lstStyle/>
          <a:p>
            <a:pPr algn="ctr"/>
            <a:r>
              <a:rPr lang="en-US" sz="2000" dirty="0">
                <a:latin typeface="微软雅黑" panose="020B0503020204020204" charset="-122"/>
              </a:rPr>
              <a:t>2019</a:t>
            </a:r>
          </a:p>
        </p:txBody>
      </p:sp>
      <p:cxnSp>
        <p:nvCxnSpPr>
          <p:cNvPr id="28" name="Straight Connector 27"/>
          <p:cNvCxnSpPr/>
          <p:nvPr/>
        </p:nvCxnSpPr>
        <p:spPr>
          <a:xfrm>
            <a:off x="891374" y="856734"/>
            <a:ext cx="802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3855" y="0"/>
            <a:ext cx="12205855"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0" y="775855"/>
            <a:ext cx="12192000" cy="52093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descr="图片包含 树, 户外, 草, 地面&#10;&#10;描述已自动生成"/>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r="-372"/>
          <a:stretch>
            <a:fillRect/>
          </a:stretch>
        </p:blipFill>
        <p:spPr>
          <a:xfrm>
            <a:off x="568036" y="775855"/>
            <a:ext cx="6262255" cy="2978727"/>
          </a:xfrm>
        </p:spPr>
      </p:pic>
      <p:pic>
        <p:nvPicPr>
          <p:cNvPr id="5" name="图片占位符 4" descr="图片包含 男士, 人员&#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0" name="TextBox 19"/>
          <p:cNvSpPr txBox="1"/>
          <p:nvPr/>
        </p:nvSpPr>
        <p:spPr>
          <a:xfrm>
            <a:off x="802756" y="2778770"/>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21" name="TextBox 20"/>
          <p:cNvSpPr txBox="1"/>
          <p:nvPr/>
        </p:nvSpPr>
        <p:spPr>
          <a:xfrm>
            <a:off x="802756" y="3258825"/>
            <a:ext cx="3786293" cy="830997"/>
          </a:xfrm>
          <a:prstGeom prst="rect">
            <a:avLst/>
          </a:prstGeom>
          <a:solidFill>
            <a:schemeClr val="accent2"/>
          </a:solidFill>
        </p:spPr>
        <p:txBody>
          <a:bodyPr wrap="none" lIns="0" tIns="0" rIns="0" bIns="0" rtlCol="0">
            <a:spAutoFit/>
          </a:bodyPr>
          <a:lstStyle/>
          <a:p>
            <a:pPr algn="ctr"/>
            <a:r>
              <a:rPr lang="en-US" sz="5400" b="1" dirty="0">
                <a:solidFill>
                  <a:schemeClr val="bg2"/>
                </a:solidFill>
                <a:latin typeface="微软雅黑" panose="020B0503020204020204" charset="-122"/>
              </a:rPr>
              <a:t>NEW LOOK</a:t>
            </a:r>
            <a:endParaRPr lang="en-US" sz="8000" b="1" dirty="0">
              <a:solidFill>
                <a:schemeClr val="bg2"/>
              </a:solidFill>
              <a:latin typeface="微软雅黑" panose="020B0503020204020204" charset="-122"/>
            </a:endParaRPr>
          </a:p>
        </p:txBody>
      </p:sp>
      <p:sp>
        <p:nvSpPr>
          <p:cNvPr id="22" name="TextBox 21"/>
          <p:cNvSpPr txBox="1"/>
          <p:nvPr/>
        </p:nvSpPr>
        <p:spPr>
          <a:xfrm>
            <a:off x="802756" y="4165676"/>
            <a:ext cx="6299802"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Concept PRESENT</a:t>
            </a:r>
            <a:endParaRPr lang="en-US" sz="8000" b="1" dirty="0">
              <a:solidFill>
                <a:schemeClr val="bg2"/>
              </a:solidFill>
              <a:latin typeface="微软雅黑" panose="020B0503020204020204" charset="-122"/>
            </a:endParaRPr>
          </a:p>
        </p:txBody>
      </p:sp>
      <p:cxnSp>
        <p:nvCxnSpPr>
          <p:cNvPr id="23" name="Straight Connector 22"/>
          <p:cNvCxnSpPr/>
          <p:nvPr/>
        </p:nvCxnSpPr>
        <p:spPr>
          <a:xfrm>
            <a:off x="802756" y="5208275"/>
            <a:ext cx="4221130"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946768" y="5216796"/>
            <a:ext cx="1173398" cy="307777"/>
          </a:xfrm>
          <a:prstGeom prst="rect">
            <a:avLst/>
          </a:prstGeom>
          <a:noFill/>
        </p:spPr>
        <p:txBody>
          <a:bodyPr wrap="none" lIns="0" tIns="0" rIns="0" bIns="0" rtlCol="0">
            <a:spAutoFit/>
          </a:bodyPr>
          <a:lstStyle/>
          <a:p>
            <a:pPr algn="ctr"/>
            <a:r>
              <a:rPr lang="en-US" sz="2000" dirty="0">
                <a:solidFill>
                  <a:schemeClr val="bg2"/>
                </a:solidFill>
                <a:latin typeface="微软雅黑" panose="020B0503020204020204" charset="-122"/>
              </a:rPr>
              <a:t>13/03/2019</a:t>
            </a:r>
          </a:p>
        </p:txBody>
      </p:sp>
      <p:sp>
        <p:nvSpPr>
          <p:cNvPr id="25" name="Title 1"/>
          <p:cNvSpPr txBox="1"/>
          <p:nvPr/>
        </p:nvSpPr>
        <p:spPr>
          <a:xfrm>
            <a:off x="6291366" y="1126040"/>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26" name="Straight Connector 25"/>
          <p:cNvCxnSpPr/>
          <p:nvPr/>
        </p:nvCxnSpPr>
        <p:spPr>
          <a:xfrm>
            <a:off x="6570457" y="1681324"/>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Subtitle 2"/>
          <p:cNvSpPr txBox="1"/>
          <p:nvPr/>
        </p:nvSpPr>
        <p:spPr>
          <a:xfrm>
            <a:off x="7102558" y="1627545"/>
            <a:ext cx="3857298" cy="1241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28" name="TextBox 27"/>
          <p:cNvSpPr txBox="1"/>
          <p:nvPr/>
        </p:nvSpPr>
        <p:spPr>
          <a:xfrm>
            <a:off x="380956" y="842986"/>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26</a:t>
            </a:r>
          </a:p>
        </p:txBody>
      </p:sp>
      <p:sp>
        <p:nvSpPr>
          <p:cNvPr id="29" name="TextBox 28"/>
          <p:cNvSpPr txBox="1"/>
          <p:nvPr/>
        </p:nvSpPr>
        <p:spPr>
          <a:xfrm>
            <a:off x="11305516" y="5536273"/>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710457"/>
            <a:ext cx="1219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25224" r="25186" b="33013"/>
          <a:stretch>
            <a:fillRect/>
          </a:stretch>
        </p:blipFill>
        <p:spPr>
          <a:xfrm>
            <a:off x="1652336" y="855414"/>
            <a:ext cx="4443664" cy="6002586"/>
          </a:xfrm>
          <a:prstGeom prst="rect">
            <a:avLst/>
          </a:prstGeom>
        </p:spPr>
      </p:pic>
      <p:pic>
        <p:nvPicPr>
          <p:cNvPr id="4" name="图片占位符 3" descr="图片包含 人员, 妇女, 外表, 服装&#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cxnSp>
        <p:nvCxnSpPr>
          <p:cNvPr id="17" name="Straight Connector 16"/>
          <p:cNvCxnSpPr/>
          <p:nvPr/>
        </p:nvCxnSpPr>
        <p:spPr>
          <a:xfrm>
            <a:off x="676451" y="1419263"/>
            <a:ext cx="0" cy="6414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80956" y="842986"/>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27</a:t>
            </a:r>
          </a:p>
        </p:txBody>
      </p:sp>
      <p:sp>
        <p:nvSpPr>
          <p:cNvPr id="19" name="TextBox 18"/>
          <p:cNvSpPr txBox="1"/>
          <p:nvPr/>
        </p:nvSpPr>
        <p:spPr>
          <a:xfrm>
            <a:off x="11406373" y="5630158"/>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20" name="TextBox 19"/>
          <p:cNvSpPr txBox="1"/>
          <p:nvPr/>
        </p:nvSpPr>
        <p:spPr>
          <a:xfrm>
            <a:off x="374918" y="2423792"/>
            <a:ext cx="3020058"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Mock up</a:t>
            </a:r>
            <a:endParaRPr lang="en-US" sz="8000" dirty="0">
              <a:solidFill>
                <a:schemeClr val="bg2"/>
              </a:solidFill>
              <a:latin typeface="微软雅黑" panose="020B0503020204020204" charset="-122"/>
            </a:endParaRPr>
          </a:p>
        </p:txBody>
      </p:sp>
      <p:sp>
        <p:nvSpPr>
          <p:cNvPr id="21" name="TextBox 20"/>
          <p:cNvSpPr txBox="1"/>
          <p:nvPr/>
        </p:nvSpPr>
        <p:spPr>
          <a:xfrm>
            <a:off x="374918" y="3354991"/>
            <a:ext cx="5039841"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Mobile Phone</a:t>
            </a:r>
            <a:endParaRPr lang="en-US" sz="8000" dirty="0">
              <a:solidFill>
                <a:schemeClr val="bg2"/>
              </a:solidFill>
              <a:latin typeface="微软雅黑" panose="020B0503020204020204" charset="-122"/>
            </a:endParaRPr>
          </a:p>
        </p:txBody>
      </p:sp>
      <p:sp>
        <p:nvSpPr>
          <p:cNvPr id="22" name="Subtitle 2"/>
          <p:cNvSpPr txBox="1"/>
          <p:nvPr/>
        </p:nvSpPr>
        <p:spPr>
          <a:xfrm>
            <a:off x="330016" y="4320425"/>
            <a:ext cx="3857298" cy="1241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25" name="Rectangle 24"/>
          <p:cNvSpPr/>
          <p:nvPr/>
        </p:nvSpPr>
        <p:spPr>
          <a:xfrm>
            <a:off x="6444030" y="3625391"/>
            <a:ext cx="4962343" cy="1273810"/>
          </a:xfrm>
          <a:prstGeom prst="rect">
            <a:avLst/>
          </a:prstGeom>
        </p:spPr>
        <p:txBody>
          <a:bodyPr wrap="square">
            <a:spAutoFit/>
          </a:bodyPr>
          <a:lstStyle/>
          <a:p>
            <a:pPr algn="just">
              <a:lnSpc>
                <a:spcPct val="200000"/>
              </a:lnSpc>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oil and gas companies, </a:t>
            </a:r>
          </a:p>
        </p:txBody>
      </p:sp>
      <p:sp>
        <p:nvSpPr>
          <p:cNvPr id="26" name="Shape 231"/>
          <p:cNvSpPr txBox="1"/>
          <p:nvPr/>
        </p:nvSpPr>
        <p:spPr>
          <a:xfrm>
            <a:off x="6444030" y="2423792"/>
            <a:ext cx="4852134" cy="104595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ID" sz="3600" dirty="0" err="1">
                <a:solidFill>
                  <a:schemeClr val="bg2"/>
                </a:solidFill>
                <a:latin typeface="Adobe Caslon Pro" panose="0205050205050A020403" pitchFamily="18" charset="0"/>
                <a:ea typeface="Lato Black" panose="020F0502020204030203" pitchFamily="34" charset="0"/>
                <a:cs typeface="Lato Black" panose="020F0502020204030203" pitchFamily="34" charset="0"/>
                <a:sym typeface="Source Sans Pro Black"/>
              </a:rPr>
              <a:t>Onestep</a:t>
            </a:r>
            <a:r>
              <a:rPr lang="en-ID" sz="3600" dirty="0">
                <a:solidFill>
                  <a:schemeClr val="bg2"/>
                </a:solidFill>
                <a:latin typeface="Adobe Caslon Pro" panose="0205050205050A020403" pitchFamily="18" charset="0"/>
                <a:ea typeface="Lato Black" panose="020F0502020204030203" pitchFamily="34" charset="0"/>
                <a:cs typeface="Lato Black" panose="020F0502020204030203" pitchFamily="34" charset="0"/>
                <a:sym typeface="Source Sans Pro Black"/>
              </a:rPr>
              <a:t> concept to be great proposal you do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689811"/>
            <a:ext cx="1219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6"/>
          <p:cNvPicPr>
            <a:picLocks noChangeAspect="1"/>
          </p:cNvPicPr>
          <p:nvPr/>
        </p:nvPicPr>
        <p:blipFill rotWithShape="1">
          <a:blip r:embed="rId2" cstate="screen">
            <a:extLst>
              <a:ext uri="{28A0092B-C50C-407E-A947-70E740481C1C}">
                <a14:useLocalDpi xmlns:a14="http://schemas.microsoft.com/office/drawing/2010/main"/>
              </a:ext>
            </a:extLst>
          </a:blip>
          <a:srcRect t="36103"/>
          <a:stretch>
            <a:fillRect/>
          </a:stretch>
        </p:blipFill>
        <p:spPr>
          <a:xfrm flipH="1">
            <a:off x="1906938" y="0"/>
            <a:ext cx="3934460" cy="5163303"/>
          </a:xfrm>
          <a:prstGeom prst="rect">
            <a:avLst/>
          </a:prstGeom>
        </p:spPr>
      </p:pic>
      <p:pic>
        <p:nvPicPr>
          <p:cNvPr id="3" name="图片占位符 2" descr="图片包含 人员, 男士, 掌握, 户外&#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cxnSp>
        <p:nvCxnSpPr>
          <p:cNvPr id="12" name="Straight Connector 11"/>
          <p:cNvCxnSpPr/>
          <p:nvPr/>
        </p:nvCxnSpPr>
        <p:spPr>
          <a:xfrm>
            <a:off x="644367" y="1493272"/>
            <a:ext cx="0" cy="6414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48872" y="916995"/>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27</a:t>
            </a:r>
          </a:p>
        </p:txBody>
      </p:sp>
      <p:sp>
        <p:nvSpPr>
          <p:cNvPr id="14" name="TextBox 13"/>
          <p:cNvSpPr txBox="1"/>
          <p:nvPr/>
        </p:nvSpPr>
        <p:spPr>
          <a:xfrm>
            <a:off x="547219" y="2732080"/>
            <a:ext cx="3020058"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Mock up</a:t>
            </a:r>
            <a:endParaRPr lang="en-US" sz="8000" dirty="0">
              <a:solidFill>
                <a:schemeClr val="bg2"/>
              </a:solidFill>
              <a:latin typeface="微软雅黑" panose="020B0503020204020204" charset="-122"/>
            </a:endParaRPr>
          </a:p>
        </p:txBody>
      </p:sp>
      <p:sp>
        <p:nvSpPr>
          <p:cNvPr id="15" name="TextBox 14"/>
          <p:cNvSpPr txBox="1"/>
          <p:nvPr/>
        </p:nvSpPr>
        <p:spPr>
          <a:xfrm>
            <a:off x="547219" y="3610551"/>
            <a:ext cx="5039841" cy="830997"/>
          </a:xfrm>
          <a:prstGeom prst="rect">
            <a:avLst/>
          </a:prstGeom>
          <a:solidFill>
            <a:schemeClr val="accent1"/>
          </a:solidFill>
        </p:spPr>
        <p:txBody>
          <a:bodyPr wrap="none" lIns="0" tIns="0" rIns="0" bIns="0" rtlCol="0">
            <a:spAutoFit/>
          </a:bodyPr>
          <a:lstStyle/>
          <a:p>
            <a:pPr algn="ctr"/>
            <a:r>
              <a:rPr lang="en-US" sz="5400" dirty="0">
                <a:solidFill>
                  <a:schemeClr val="bg2"/>
                </a:solidFill>
                <a:latin typeface="微软雅黑" panose="020B0503020204020204" charset="-122"/>
              </a:rPr>
              <a:t>Mobile Phone</a:t>
            </a:r>
            <a:endParaRPr lang="en-US" sz="8000" dirty="0">
              <a:solidFill>
                <a:schemeClr val="bg2"/>
              </a:solidFill>
              <a:latin typeface="微软雅黑" panose="020B0503020204020204" charset="-122"/>
            </a:endParaRPr>
          </a:p>
        </p:txBody>
      </p:sp>
      <p:sp>
        <p:nvSpPr>
          <p:cNvPr id="16" name="Subtitle 2"/>
          <p:cNvSpPr txBox="1"/>
          <p:nvPr/>
        </p:nvSpPr>
        <p:spPr>
          <a:xfrm>
            <a:off x="502317" y="4575985"/>
            <a:ext cx="3857298" cy="1241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7" name="Rectangle 16"/>
          <p:cNvSpPr/>
          <p:nvPr/>
        </p:nvSpPr>
        <p:spPr>
          <a:xfrm>
            <a:off x="7583256" y="1810578"/>
            <a:ext cx="3516840" cy="754437"/>
          </a:xfrm>
          <a:prstGeom prst="rect">
            <a:avLst/>
          </a:prstGeom>
        </p:spPr>
        <p:txBody>
          <a:bodyPr wrap="square">
            <a:spAutoFit/>
          </a:bodyPr>
          <a:lstStyle/>
          <a:p>
            <a:pPr algn="just">
              <a:lnSpc>
                <a:spcPct val="150000"/>
              </a:lnSpc>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8" name="Rectangle 17"/>
          <p:cNvSpPr/>
          <p:nvPr/>
        </p:nvSpPr>
        <p:spPr>
          <a:xfrm>
            <a:off x="7583256" y="3229275"/>
            <a:ext cx="3516840" cy="754437"/>
          </a:xfrm>
          <a:prstGeom prst="rect">
            <a:avLst/>
          </a:prstGeom>
        </p:spPr>
        <p:txBody>
          <a:bodyPr wrap="square">
            <a:spAutoFit/>
          </a:bodyPr>
          <a:lstStyle/>
          <a:p>
            <a:pPr algn="just">
              <a:lnSpc>
                <a:spcPct val="150000"/>
              </a:lnSpc>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9" name="Rectangle 18"/>
          <p:cNvSpPr/>
          <p:nvPr/>
        </p:nvSpPr>
        <p:spPr>
          <a:xfrm>
            <a:off x="7583256" y="4673445"/>
            <a:ext cx="3516840" cy="754437"/>
          </a:xfrm>
          <a:prstGeom prst="rect">
            <a:avLst/>
          </a:prstGeom>
        </p:spPr>
        <p:txBody>
          <a:bodyPr wrap="square">
            <a:spAutoFit/>
          </a:bodyPr>
          <a:lstStyle/>
          <a:p>
            <a:pPr algn="just">
              <a:lnSpc>
                <a:spcPct val="150000"/>
              </a:lnSpc>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20" name="Shape 231"/>
          <p:cNvSpPr txBox="1"/>
          <p:nvPr/>
        </p:nvSpPr>
        <p:spPr>
          <a:xfrm>
            <a:off x="7576945" y="1405427"/>
            <a:ext cx="2303203" cy="42485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rPr>
              <a:t>USERNAME</a:t>
            </a:r>
            <a:endParaRPr lang="id-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endParaRPr>
          </a:p>
        </p:txBody>
      </p:sp>
      <p:sp>
        <p:nvSpPr>
          <p:cNvPr id="21" name="Shape 231"/>
          <p:cNvSpPr txBox="1"/>
          <p:nvPr/>
        </p:nvSpPr>
        <p:spPr>
          <a:xfrm>
            <a:off x="7576945" y="2816386"/>
            <a:ext cx="2303203" cy="42485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rPr>
              <a:t>USERNAME</a:t>
            </a:r>
            <a:endParaRPr lang="id-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endParaRPr>
          </a:p>
        </p:txBody>
      </p:sp>
      <p:sp>
        <p:nvSpPr>
          <p:cNvPr id="22" name="Shape 231"/>
          <p:cNvSpPr txBox="1"/>
          <p:nvPr/>
        </p:nvSpPr>
        <p:spPr>
          <a:xfrm>
            <a:off x="7576945" y="4232678"/>
            <a:ext cx="2303203" cy="42485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rPr>
              <a:t>USERNAME</a:t>
            </a:r>
            <a:endParaRPr lang="id-ID" sz="2000" spc="600" dirty="0">
              <a:solidFill>
                <a:schemeClr val="bg2"/>
              </a:solidFill>
              <a:latin typeface="微软雅黑" panose="020B0503020204020204" charset="-122"/>
              <a:ea typeface="Lato Black" panose="020F0502020204030203" pitchFamily="34" charset="0"/>
              <a:cs typeface="Lato Black" panose="020F0502020204030203" pitchFamily="34" charset="0"/>
              <a:sym typeface="Source Sans Pro Black"/>
            </a:endParaRPr>
          </a:p>
        </p:txBody>
      </p:sp>
      <p:sp>
        <p:nvSpPr>
          <p:cNvPr id="23" name="Freeform 16"/>
          <p:cNvSpPr/>
          <p:nvPr/>
        </p:nvSpPr>
        <p:spPr bwMode="auto">
          <a:xfrm>
            <a:off x="6887590" y="1508152"/>
            <a:ext cx="431085" cy="350319"/>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91440" tIns="45720" rIns="91440" bIns="45720" numCol="1" anchor="t" anchorCtr="0" compatLnSpc="1"/>
          <a:lstStyle/>
          <a:p>
            <a:endParaRPr lang="en-US" dirty="0">
              <a:solidFill>
                <a:schemeClr val="bg2"/>
              </a:solidFill>
            </a:endParaRPr>
          </a:p>
        </p:txBody>
      </p:sp>
      <p:sp>
        <p:nvSpPr>
          <p:cNvPr id="24" name="Freeform 13"/>
          <p:cNvSpPr/>
          <p:nvPr/>
        </p:nvSpPr>
        <p:spPr bwMode="auto">
          <a:xfrm>
            <a:off x="6849630" y="2894439"/>
            <a:ext cx="343911" cy="344312"/>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2"/>
          </a:solidFill>
          <a:ln>
            <a:noFill/>
          </a:ln>
        </p:spPr>
        <p:txBody>
          <a:bodyPr vert="horz" wrap="square" lIns="91440" tIns="45720" rIns="91440" bIns="45720" numCol="1" anchor="t" anchorCtr="0" compatLnSpc="1"/>
          <a:lstStyle/>
          <a:p>
            <a:endParaRPr lang="id-ID">
              <a:solidFill>
                <a:schemeClr val="bg2"/>
              </a:solidFill>
            </a:endParaRPr>
          </a:p>
        </p:txBody>
      </p:sp>
      <p:sp>
        <p:nvSpPr>
          <p:cNvPr id="25" name="Freeform 26"/>
          <p:cNvSpPr>
            <a:spLocks noEditPoints="1"/>
          </p:cNvSpPr>
          <p:nvPr/>
        </p:nvSpPr>
        <p:spPr bwMode="auto">
          <a:xfrm>
            <a:off x="6849630" y="4321727"/>
            <a:ext cx="350222" cy="351718"/>
          </a:xfrm>
          <a:custGeom>
            <a:avLst/>
            <a:gdLst>
              <a:gd name="T0" fmla="*/ 160 w 198"/>
              <a:gd name="T1" fmla="*/ 0 h 198"/>
              <a:gd name="T2" fmla="*/ 38 w 198"/>
              <a:gd name="T3" fmla="*/ 0 h 198"/>
              <a:gd name="T4" fmla="*/ 0 w 198"/>
              <a:gd name="T5" fmla="*/ 38 h 198"/>
              <a:gd name="T6" fmla="*/ 0 w 198"/>
              <a:gd name="T7" fmla="*/ 78 h 198"/>
              <a:gd name="T8" fmla="*/ 0 w 198"/>
              <a:gd name="T9" fmla="*/ 159 h 198"/>
              <a:gd name="T10" fmla="*/ 38 w 198"/>
              <a:gd name="T11" fmla="*/ 198 h 198"/>
              <a:gd name="T12" fmla="*/ 160 w 198"/>
              <a:gd name="T13" fmla="*/ 198 h 198"/>
              <a:gd name="T14" fmla="*/ 198 w 198"/>
              <a:gd name="T15" fmla="*/ 159 h 198"/>
              <a:gd name="T16" fmla="*/ 198 w 198"/>
              <a:gd name="T17" fmla="*/ 78 h 198"/>
              <a:gd name="T18" fmla="*/ 198 w 198"/>
              <a:gd name="T19" fmla="*/ 38 h 198"/>
              <a:gd name="T20" fmla="*/ 160 w 198"/>
              <a:gd name="T21" fmla="*/ 0 h 198"/>
              <a:gd name="T22" fmla="*/ 171 w 198"/>
              <a:gd name="T23" fmla="*/ 22 h 198"/>
              <a:gd name="T24" fmla="*/ 175 w 198"/>
              <a:gd name="T25" fmla="*/ 22 h 198"/>
              <a:gd name="T26" fmla="*/ 175 w 198"/>
              <a:gd name="T27" fmla="*/ 27 h 198"/>
              <a:gd name="T28" fmla="*/ 175 w 198"/>
              <a:gd name="T29" fmla="*/ 56 h 198"/>
              <a:gd name="T30" fmla="*/ 142 w 198"/>
              <a:gd name="T31" fmla="*/ 56 h 198"/>
              <a:gd name="T32" fmla="*/ 142 w 198"/>
              <a:gd name="T33" fmla="*/ 22 h 198"/>
              <a:gd name="T34" fmla="*/ 171 w 198"/>
              <a:gd name="T35" fmla="*/ 22 h 198"/>
              <a:gd name="T36" fmla="*/ 71 w 198"/>
              <a:gd name="T37" fmla="*/ 78 h 198"/>
              <a:gd name="T38" fmla="*/ 99 w 198"/>
              <a:gd name="T39" fmla="*/ 64 h 198"/>
              <a:gd name="T40" fmla="*/ 127 w 198"/>
              <a:gd name="T41" fmla="*/ 78 h 198"/>
              <a:gd name="T42" fmla="*/ 134 w 198"/>
              <a:gd name="T43" fmla="*/ 99 h 198"/>
              <a:gd name="T44" fmla="*/ 99 w 198"/>
              <a:gd name="T45" fmla="*/ 134 h 198"/>
              <a:gd name="T46" fmla="*/ 64 w 198"/>
              <a:gd name="T47" fmla="*/ 99 h 198"/>
              <a:gd name="T48" fmla="*/ 71 w 198"/>
              <a:gd name="T49" fmla="*/ 78 h 198"/>
              <a:gd name="T50" fmla="*/ 179 w 198"/>
              <a:gd name="T51" fmla="*/ 159 h 198"/>
              <a:gd name="T52" fmla="*/ 160 w 198"/>
              <a:gd name="T53" fmla="*/ 178 h 198"/>
              <a:gd name="T54" fmla="*/ 38 w 198"/>
              <a:gd name="T55" fmla="*/ 178 h 198"/>
              <a:gd name="T56" fmla="*/ 19 w 198"/>
              <a:gd name="T57" fmla="*/ 159 h 198"/>
              <a:gd name="T58" fmla="*/ 19 w 198"/>
              <a:gd name="T59" fmla="*/ 78 h 198"/>
              <a:gd name="T60" fmla="*/ 49 w 198"/>
              <a:gd name="T61" fmla="*/ 78 h 198"/>
              <a:gd name="T62" fmla="*/ 45 w 198"/>
              <a:gd name="T63" fmla="*/ 99 h 198"/>
              <a:gd name="T64" fmla="*/ 99 w 198"/>
              <a:gd name="T65" fmla="*/ 153 h 198"/>
              <a:gd name="T66" fmla="*/ 153 w 198"/>
              <a:gd name="T67" fmla="*/ 99 h 198"/>
              <a:gd name="T68" fmla="*/ 149 w 198"/>
              <a:gd name="T69" fmla="*/ 78 h 198"/>
              <a:gd name="T70" fmla="*/ 179 w 198"/>
              <a:gd name="T71" fmla="*/ 78 h 198"/>
              <a:gd name="T72" fmla="*/ 179 w 198"/>
              <a:gd name="T73"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60" y="0"/>
                </a:moveTo>
                <a:cubicBezTo>
                  <a:pt x="38" y="0"/>
                  <a:pt x="38" y="0"/>
                  <a:pt x="38" y="0"/>
                </a:cubicBezTo>
                <a:cubicBezTo>
                  <a:pt x="17" y="0"/>
                  <a:pt x="0" y="17"/>
                  <a:pt x="0" y="38"/>
                </a:cubicBezTo>
                <a:cubicBezTo>
                  <a:pt x="0" y="78"/>
                  <a:pt x="0" y="78"/>
                  <a:pt x="0" y="78"/>
                </a:cubicBezTo>
                <a:cubicBezTo>
                  <a:pt x="0" y="159"/>
                  <a:pt x="0" y="159"/>
                  <a:pt x="0" y="159"/>
                </a:cubicBezTo>
                <a:cubicBezTo>
                  <a:pt x="0" y="181"/>
                  <a:pt x="17" y="198"/>
                  <a:pt x="38" y="198"/>
                </a:cubicBezTo>
                <a:cubicBezTo>
                  <a:pt x="160" y="198"/>
                  <a:pt x="160" y="198"/>
                  <a:pt x="160" y="198"/>
                </a:cubicBezTo>
                <a:cubicBezTo>
                  <a:pt x="181" y="198"/>
                  <a:pt x="198" y="181"/>
                  <a:pt x="198" y="159"/>
                </a:cubicBezTo>
                <a:cubicBezTo>
                  <a:pt x="198" y="78"/>
                  <a:pt x="198" y="78"/>
                  <a:pt x="198" y="78"/>
                </a:cubicBezTo>
                <a:cubicBezTo>
                  <a:pt x="198" y="38"/>
                  <a:pt x="198" y="38"/>
                  <a:pt x="198" y="38"/>
                </a:cubicBezTo>
                <a:cubicBezTo>
                  <a:pt x="198" y="17"/>
                  <a:pt x="181" y="0"/>
                  <a:pt x="160" y="0"/>
                </a:cubicBezTo>
                <a:close/>
                <a:moveTo>
                  <a:pt x="171" y="22"/>
                </a:moveTo>
                <a:cubicBezTo>
                  <a:pt x="175" y="22"/>
                  <a:pt x="175" y="22"/>
                  <a:pt x="175" y="22"/>
                </a:cubicBezTo>
                <a:cubicBezTo>
                  <a:pt x="175" y="27"/>
                  <a:pt x="175" y="27"/>
                  <a:pt x="175" y="27"/>
                </a:cubicBezTo>
                <a:cubicBezTo>
                  <a:pt x="175" y="56"/>
                  <a:pt x="175" y="56"/>
                  <a:pt x="175" y="56"/>
                </a:cubicBezTo>
                <a:cubicBezTo>
                  <a:pt x="142" y="56"/>
                  <a:pt x="142" y="56"/>
                  <a:pt x="142" y="56"/>
                </a:cubicBezTo>
                <a:cubicBezTo>
                  <a:pt x="142" y="22"/>
                  <a:pt x="142" y="22"/>
                  <a:pt x="142" y="22"/>
                </a:cubicBezTo>
                <a:lnTo>
                  <a:pt x="171" y="22"/>
                </a:lnTo>
                <a:close/>
                <a:moveTo>
                  <a:pt x="71" y="78"/>
                </a:moveTo>
                <a:cubicBezTo>
                  <a:pt x="77" y="70"/>
                  <a:pt x="87" y="64"/>
                  <a:pt x="99" y="64"/>
                </a:cubicBezTo>
                <a:cubicBezTo>
                  <a:pt x="111" y="64"/>
                  <a:pt x="121" y="70"/>
                  <a:pt x="127" y="78"/>
                </a:cubicBezTo>
                <a:cubicBezTo>
                  <a:pt x="132" y="84"/>
                  <a:pt x="134" y="91"/>
                  <a:pt x="134" y="99"/>
                </a:cubicBezTo>
                <a:cubicBezTo>
                  <a:pt x="134" y="118"/>
                  <a:pt x="118" y="134"/>
                  <a:pt x="99" y="134"/>
                </a:cubicBezTo>
                <a:cubicBezTo>
                  <a:pt x="80" y="134"/>
                  <a:pt x="64" y="118"/>
                  <a:pt x="64" y="99"/>
                </a:cubicBezTo>
                <a:cubicBezTo>
                  <a:pt x="64" y="91"/>
                  <a:pt x="67" y="84"/>
                  <a:pt x="71" y="78"/>
                </a:cubicBezTo>
                <a:close/>
                <a:moveTo>
                  <a:pt x="179" y="159"/>
                </a:moveTo>
                <a:cubicBezTo>
                  <a:pt x="179" y="170"/>
                  <a:pt x="170" y="178"/>
                  <a:pt x="160" y="178"/>
                </a:cubicBezTo>
                <a:cubicBezTo>
                  <a:pt x="38" y="178"/>
                  <a:pt x="38" y="178"/>
                  <a:pt x="38" y="178"/>
                </a:cubicBezTo>
                <a:cubicBezTo>
                  <a:pt x="28" y="178"/>
                  <a:pt x="19" y="170"/>
                  <a:pt x="19" y="159"/>
                </a:cubicBezTo>
                <a:cubicBezTo>
                  <a:pt x="19" y="78"/>
                  <a:pt x="19" y="78"/>
                  <a:pt x="19" y="78"/>
                </a:cubicBezTo>
                <a:cubicBezTo>
                  <a:pt x="49" y="78"/>
                  <a:pt x="49" y="78"/>
                  <a:pt x="49" y="78"/>
                </a:cubicBezTo>
                <a:cubicBezTo>
                  <a:pt x="46" y="85"/>
                  <a:pt x="45" y="91"/>
                  <a:pt x="45" y="99"/>
                </a:cubicBezTo>
                <a:cubicBezTo>
                  <a:pt x="45" y="129"/>
                  <a:pt x="69" y="153"/>
                  <a:pt x="99" y="153"/>
                </a:cubicBezTo>
                <a:cubicBezTo>
                  <a:pt x="129" y="153"/>
                  <a:pt x="153" y="129"/>
                  <a:pt x="153" y="99"/>
                </a:cubicBezTo>
                <a:cubicBezTo>
                  <a:pt x="153" y="91"/>
                  <a:pt x="152" y="85"/>
                  <a:pt x="149" y="78"/>
                </a:cubicBezTo>
                <a:cubicBezTo>
                  <a:pt x="179" y="78"/>
                  <a:pt x="179" y="78"/>
                  <a:pt x="179" y="78"/>
                </a:cubicBezTo>
                <a:lnTo>
                  <a:pt x="179" y="159"/>
                </a:lnTo>
                <a:close/>
              </a:path>
            </a:pathLst>
          </a:custGeom>
          <a:solidFill>
            <a:schemeClr val="bg2"/>
          </a:solidFill>
          <a:ln>
            <a:noFill/>
          </a:ln>
        </p:spPr>
        <p:txBody>
          <a:bodyPr vert="horz" wrap="square" lIns="91440" tIns="45720" rIns="91440" bIns="45720" numCol="1" anchor="t" anchorCtr="0" compatLnSpc="1"/>
          <a:lstStyle/>
          <a:p>
            <a:endParaRPr lang="id-ID">
              <a:solidFill>
                <a:schemeClr val="bg2"/>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89811"/>
            <a:ext cx="1219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671810" y="1577384"/>
            <a:ext cx="5520190" cy="4040263"/>
          </a:xfrm>
          <a:prstGeom prst="rect">
            <a:avLst/>
          </a:prstGeom>
        </p:spPr>
      </p:pic>
      <p:sp>
        <p:nvSpPr>
          <p:cNvPr id="8" name="Rectangle 7"/>
          <p:cNvSpPr/>
          <p:nvPr/>
        </p:nvSpPr>
        <p:spPr>
          <a:xfrm>
            <a:off x="854734" y="3352800"/>
            <a:ext cx="4962343" cy="1273810"/>
          </a:xfrm>
          <a:prstGeom prst="rect">
            <a:avLst/>
          </a:prstGeom>
        </p:spPr>
        <p:txBody>
          <a:bodyPr wrap="square">
            <a:spAutoFit/>
          </a:bodyPr>
          <a:lstStyle/>
          <a:p>
            <a:pPr algn="just">
              <a:lnSpc>
                <a:spcPct val="200000"/>
              </a:lnSpc>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oil and gas companies, </a:t>
            </a:r>
          </a:p>
        </p:txBody>
      </p:sp>
      <p:sp>
        <p:nvSpPr>
          <p:cNvPr id="9" name="Shape 231"/>
          <p:cNvSpPr txBox="1"/>
          <p:nvPr/>
        </p:nvSpPr>
        <p:spPr>
          <a:xfrm>
            <a:off x="854734" y="2151201"/>
            <a:ext cx="4852134" cy="104595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ID" sz="3600" dirty="0">
                <a:solidFill>
                  <a:schemeClr val="bg2"/>
                </a:solidFill>
                <a:latin typeface="Adobe Caslon Pro" panose="0205050205050A020403" pitchFamily="18" charset="0"/>
                <a:ea typeface="Lato Black" panose="020F0502020204030203" pitchFamily="34" charset="0"/>
                <a:cs typeface="Lato Black" panose="020F0502020204030203" pitchFamily="34" charset="0"/>
                <a:sym typeface="Source Sans Pro Black"/>
              </a:rPr>
              <a:t>Find your taste in</a:t>
            </a:r>
          </a:p>
          <a:p>
            <a:pPr marL="0" marR="0" lvl="0" indent="0" rtl="0">
              <a:spcBef>
                <a:spcPts val="0"/>
              </a:spcBef>
              <a:buSzPct val="25000"/>
              <a:buNone/>
            </a:pPr>
            <a:r>
              <a:rPr lang="en-ID" sz="3600" dirty="0">
                <a:solidFill>
                  <a:schemeClr val="bg2"/>
                </a:solidFill>
                <a:latin typeface="Adobe Caslon Pro" panose="0205050205050A020403" pitchFamily="18" charset="0"/>
                <a:ea typeface="Lato Black" panose="020F0502020204030203" pitchFamily="34" charset="0"/>
                <a:cs typeface="Lato Black" panose="020F0502020204030203" pitchFamily="34" charset="0"/>
                <a:sym typeface="Source Sans Pro Black"/>
              </a:rPr>
              <a:t>This site and show now</a:t>
            </a:r>
          </a:p>
        </p:txBody>
      </p:sp>
      <p:sp>
        <p:nvSpPr>
          <p:cNvPr id="10" name="TextBox 9"/>
          <p:cNvSpPr txBox="1"/>
          <p:nvPr/>
        </p:nvSpPr>
        <p:spPr>
          <a:xfrm>
            <a:off x="380956" y="842986"/>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29</a:t>
            </a:r>
          </a:p>
        </p:txBody>
      </p:sp>
      <p:sp>
        <p:nvSpPr>
          <p:cNvPr id="11" name="TextBox 10"/>
          <p:cNvSpPr txBox="1"/>
          <p:nvPr/>
        </p:nvSpPr>
        <p:spPr>
          <a:xfrm>
            <a:off x="11305516" y="5536273"/>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2" name="Title 1"/>
          <p:cNvSpPr txBox="1"/>
          <p:nvPr/>
        </p:nvSpPr>
        <p:spPr>
          <a:xfrm>
            <a:off x="6548040" y="1135775"/>
            <a:ext cx="1828800" cy="51681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2"/>
                </a:solidFill>
                <a:latin typeface="微软雅黑" panose="020B0503020204020204" charset="-122"/>
              </a:rPr>
              <a:t>Fashion Inside</a:t>
            </a:r>
          </a:p>
        </p:txBody>
      </p:sp>
      <p:cxnSp>
        <p:nvCxnSpPr>
          <p:cNvPr id="13" name="Straight Connector 12"/>
          <p:cNvCxnSpPr/>
          <p:nvPr/>
        </p:nvCxnSpPr>
        <p:spPr>
          <a:xfrm>
            <a:off x="6827131" y="1691059"/>
            <a:ext cx="0" cy="9202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4" name="Title 1"/>
          <p:cNvSpPr txBox="1"/>
          <p:nvPr/>
        </p:nvSpPr>
        <p:spPr>
          <a:xfrm>
            <a:off x="854734" y="5201124"/>
            <a:ext cx="609600" cy="31910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Size</a:t>
            </a:r>
          </a:p>
        </p:txBody>
      </p:sp>
      <p:sp>
        <p:nvSpPr>
          <p:cNvPr id="15" name="Title 1"/>
          <p:cNvSpPr txBox="1"/>
          <p:nvPr/>
        </p:nvSpPr>
        <p:spPr>
          <a:xfrm>
            <a:off x="1508153" y="5217658"/>
            <a:ext cx="744052" cy="2887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2"/>
                </a:solidFill>
                <a:latin typeface="Raleway" panose="020B0503030101060003" pitchFamily="34" charset="0"/>
              </a:rPr>
              <a:t>M  L  X</a:t>
            </a:r>
          </a:p>
        </p:txBody>
      </p:sp>
      <p:pic>
        <p:nvPicPr>
          <p:cNvPr id="4" name="图片占位符 3" descr="图片包含 人员, 动物, 户外&#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建筑物, 室内,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9" name="Rectangle 8"/>
          <p:cNvSpPr/>
          <p:nvPr/>
        </p:nvSpPr>
        <p:spPr>
          <a:xfrm>
            <a:off x="600501" y="446964"/>
            <a:ext cx="5495499" cy="5964072"/>
          </a:xfrm>
          <a:prstGeom prst="rect">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712812" y="1358720"/>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11" name="Right Triangle 10"/>
          <p:cNvSpPr/>
          <p:nvPr/>
        </p:nvSpPr>
        <p:spPr>
          <a:xfrm rot="5400000" flipV="1">
            <a:off x="1163783" y="1482437"/>
            <a:ext cx="471055" cy="47105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712812" y="1953493"/>
            <a:ext cx="3993081" cy="615553"/>
          </a:xfrm>
          <a:prstGeom prst="rect">
            <a:avLst/>
          </a:prstGeom>
          <a:solidFill>
            <a:schemeClr val="accent2"/>
          </a:solidFill>
        </p:spPr>
        <p:txBody>
          <a:bodyPr wrap="none" lIns="0" tIns="0" rIns="0" bIns="0" rtlCol="0">
            <a:spAutoFit/>
          </a:bodyPr>
          <a:lstStyle/>
          <a:p>
            <a:pPr algn="ctr"/>
            <a:r>
              <a:rPr lang="en-US" sz="4000" dirty="0">
                <a:solidFill>
                  <a:schemeClr val="bg2"/>
                </a:solidFill>
                <a:latin typeface="微软雅黑" panose="020B0503020204020204" charset="-122"/>
              </a:rPr>
              <a:t>FADED FASHION</a:t>
            </a:r>
            <a:endParaRPr lang="en-US" sz="6000" b="1" dirty="0">
              <a:solidFill>
                <a:schemeClr val="bg2"/>
              </a:solidFill>
              <a:latin typeface="微软雅黑" panose="020B0503020204020204" charset="-122"/>
            </a:endParaRPr>
          </a:p>
        </p:txBody>
      </p:sp>
      <p:sp>
        <p:nvSpPr>
          <p:cNvPr id="14" name="TextBox 13"/>
          <p:cNvSpPr txBox="1"/>
          <p:nvPr/>
        </p:nvSpPr>
        <p:spPr>
          <a:xfrm>
            <a:off x="1712812" y="2686917"/>
            <a:ext cx="3845605"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STUNING STYLE</a:t>
            </a:r>
            <a:endParaRPr lang="en-US" sz="6000" b="1" dirty="0">
              <a:solidFill>
                <a:schemeClr val="bg2"/>
              </a:solidFill>
              <a:latin typeface="微软雅黑" panose="020B0503020204020204" charset="-122"/>
            </a:endParaRPr>
          </a:p>
        </p:txBody>
      </p:sp>
      <p:sp>
        <p:nvSpPr>
          <p:cNvPr id="15" name="TextBox 14"/>
          <p:cNvSpPr txBox="1"/>
          <p:nvPr/>
        </p:nvSpPr>
        <p:spPr>
          <a:xfrm>
            <a:off x="1712812" y="3464380"/>
            <a:ext cx="2649764" cy="307777"/>
          </a:xfrm>
          <a:prstGeom prst="rect">
            <a:avLst/>
          </a:prstGeom>
          <a:noFill/>
        </p:spPr>
        <p:txBody>
          <a:bodyPr wrap="none" lIns="0" tIns="0" rIns="0" bIns="0" rtlCol="0">
            <a:spAutoFit/>
          </a:bodyPr>
          <a:lstStyle/>
          <a:p>
            <a:pPr algn="ctr"/>
            <a:r>
              <a:rPr lang="en-US" sz="2000" spc="600" dirty="0">
                <a:solidFill>
                  <a:schemeClr val="bg2"/>
                </a:solidFill>
                <a:latin typeface="微软雅黑" panose="020B0503020204020204" charset="-122"/>
              </a:rPr>
              <a:t>COMING SOON</a:t>
            </a:r>
          </a:p>
        </p:txBody>
      </p:sp>
      <p:cxnSp>
        <p:nvCxnSpPr>
          <p:cNvPr id="16" name="Straight Connector 15"/>
          <p:cNvCxnSpPr/>
          <p:nvPr/>
        </p:nvCxnSpPr>
        <p:spPr>
          <a:xfrm>
            <a:off x="1712812" y="3948545"/>
            <a:ext cx="7181806"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Subtitle 2"/>
          <p:cNvSpPr txBox="1"/>
          <p:nvPr/>
        </p:nvSpPr>
        <p:spPr>
          <a:xfrm>
            <a:off x="1634838" y="4175330"/>
            <a:ext cx="3923579" cy="16712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8" name="TextBox 17"/>
          <p:cNvSpPr txBox="1"/>
          <p:nvPr/>
        </p:nvSpPr>
        <p:spPr>
          <a:xfrm>
            <a:off x="600501" y="480787"/>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04</a:t>
            </a:r>
          </a:p>
        </p:txBody>
      </p:sp>
      <p:sp>
        <p:nvSpPr>
          <p:cNvPr id="19" name="TextBox 18"/>
          <p:cNvSpPr txBox="1"/>
          <p:nvPr/>
        </p:nvSpPr>
        <p:spPr>
          <a:xfrm>
            <a:off x="8303628" y="3971045"/>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20" name="TextBox 19"/>
          <p:cNvSpPr txBox="1"/>
          <p:nvPr/>
        </p:nvSpPr>
        <p:spPr>
          <a:xfrm>
            <a:off x="7767653" y="3663016"/>
            <a:ext cx="1131720" cy="184666"/>
          </a:xfrm>
          <a:prstGeom prst="rect">
            <a:avLst/>
          </a:prstGeom>
          <a:noFill/>
        </p:spPr>
        <p:txBody>
          <a:bodyPr wrap="none" lIns="0" tIns="0" rIns="0" bIns="0" rtlCol="0">
            <a:spAutoFit/>
          </a:bodyPr>
          <a:lstStyle/>
          <a:p>
            <a:pPr algn="ctr"/>
            <a:r>
              <a:rPr lang="en-US" sz="1200" dirty="0">
                <a:solidFill>
                  <a:schemeClr val="bg2"/>
                </a:solidFill>
                <a:latin typeface="微软雅黑" panose="020B0503020204020204" charset="-122"/>
              </a:rPr>
              <a:t>PRESENTATION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855" y="0"/>
            <a:ext cx="12205855"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6043" y="775855"/>
            <a:ext cx="12208043" cy="52093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392293" y="2353270"/>
            <a:ext cx="3393558" cy="923330"/>
          </a:xfrm>
          <a:prstGeom prst="rect">
            <a:avLst/>
          </a:prstGeom>
          <a:noFill/>
        </p:spPr>
        <p:txBody>
          <a:bodyPr wrap="none" lIns="0" tIns="0" rIns="0" bIns="0" rtlCol="0">
            <a:spAutoFit/>
          </a:bodyPr>
          <a:lstStyle/>
          <a:p>
            <a:pPr algn="ctr"/>
            <a:r>
              <a:rPr lang="en-US" sz="6000" dirty="0">
                <a:solidFill>
                  <a:schemeClr val="bg2"/>
                </a:solidFill>
                <a:latin typeface="微软雅黑" panose="020B0503020204020204" charset="-122"/>
              </a:rPr>
              <a:t>ONESTEP</a:t>
            </a:r>
          </a:p>
        </p:txBody>
      </p:sp>
      <p:sp>
        <p:nvSpPr>
          <p:cNvPr id="5" name="TextBox 4"/>
          <p:cNvSpPr txBox="1"/>
          <p:nvPr/>
        </p:nvSpPr>
        <p:spPr>
          <a:xfrm>
            <a:off x="3727051" y="3139333"/>
            <a:ext cx="4724050" cy="615553"/>
          </a:xfrm>
          <a:prstGeom prst="rect">
            <a:avLst/>
          </a:prstGeom>
          <a:noFill/>
        </p:spPr>
        <p:txBody>
          <a:bodyPr wrap="none" lIns="0" tIns="0" rIns="0" bIns="0" rtlCol="0">
            <a:spAutoFit/>
          </a:bodyPr>
          <a:lstStyle/>
          <a:p>
            <a:pPr algn="ctr"/>
            <a:r>
              <a:rPr lang="en-US" sz="4000" dirty="0">
                <a:solidFill>
                  <a:schemeClr val="bg2"/>
                </a:solidFill>
                <a:latin typeface="微软雅黑" panose="020B0503020204020204" charset="-122"/>
              </a:rPr>
              <a:t>Presentation say</a:t>
            </a:r>
          </a:p>
        </p:txBody>
      </p:sp>
      <p:sp>
        <p:nvSpPr>
          <p:cNvPr id="8" name="TextBox 7"/>
          <p:cNvSpPr txBox="1"/>
          <p:nvPr/>
        </p:nvSpPr>
        <p:spPr>
          <a:xfrm>
            <a:off x="4014794" y="3813101"/>
            <a:ext cx="4148572" cy="307777"/>
          </a:xfrm>
          <a:prstGeom prst="rect">
            <a:avLst/>
          </a:prstGeom>
          <a:noFill/>
        </p:spPr>
        <p:txBody>
          <a:bodyPr wrap="none" lIns="0" tIns="0" rIns="0" bIns="0" rtlCol="0">
            <a:spAutoFit/>
          </a:bodyPr>
          <a:lstStyle/>
          <a:p>
            <a:pPr algn="ctr"/>
            <a:r>
              <a:rPr lang="en-US" sz="2000" spc="600" dirty="0">
                <a:solidFill>
                  <a:schemeClr val="bg2"/>
                </a:solidFill>
                <a:latin typeface="微软雅黑" panose="020B0503020204020204" charset="-122"/>
              </a:rPr>
              <a:t>Thank you everyone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图片占位符 19" descr="图片包含 树, 户外, 植物,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Box 4"/>
          <p:cNvSpPr txBox="1"/>
          <p:nvPr/>
        </p:nvSpPr>
        <p:spPr>
          <a:xfrm>
            <a:off x="2114594" y="1982174"/>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6" name="TextBox 5"/>
          <p:cNvSpPr txBox="1"/>
          <p:nvPr/>
        </p:nvSpPr>
        <p:spPr>
          <a:xfrm>
            <a:off x="2179516" y="2474617"/>
            <a:ext cx="290945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Fashion</a:t>
            </a:r>
            <a:endParaRPr lang="en-US" sz="8000" b="1" dirty="0">
              <a:solidFill>
                <a:schemeClr val="bg2"/>
              </a:solidFill>
              <a:latin typeface="微软雅黑" panose="020B0503020204020204" charset="-122"/>
            </a:endParaRPr>
          </a:p>
        </p:txBody>
      </p:sp>
      <p:sp>
        <p:nvSpPr>
          <p:cNvPr id="7" name="TextBox 6"/>
          <p:cNvSpPr txBox="1"/>
          <p:nvPr/>
        </p:nvSpPr>
        <p:spPr>
          <a:xfrm>
            <a:off x="2177111" y="3382558"/>
            <a:ext cx="3106620" cy="830997"/>
          </a:xfrm>
          <a:prstGeom prst="rect">
            <a:avLst/>
          </a:prstGeom>
          <a:solidFill>
            <a:schemeClr val="accent2"/>
          </a:solidFill>
        </p:spPr>
        <p:txBody>
          <a:bodyPr wrap="none" lIns="0" tIns="0" rIns="0" bIns="0" rtlCol="0">
            <a:spAutoFit/>
          </a:bodyPr>
          <a:lstStyle/>
          <a:p>
            <a:pPr algn="ctr"/>
            <a:r>
              <a:rPr lang="en-US" sz="5400" dirty="0">
                <a:solidFill>
                  <a:schemeClr val="bg2"/>
                </a:solidFill>
                <a:latin typeface="微软雅黑" panose="020B0503020204020204" charset="-122"/>
              </a:rPr>
              <a:t>concept</a:t>
            </a:r>
            <a:endParaRPr lang="en-US" sz="8000" b="1" dirty="0">
              <a:solidFill>
                <a:schemeClr val="bg2"/>
              </a:solidFill>
              <a:latin typeface="微软雅黑" panose="020B0503020204020204" charset="-122"/>
            </a:endParaRPr>
          </a:p>
        </p:txBody>
      </p:sp>
      <p:sp>
        <p:nvSpPr>
          <p:cNvPr id="8" name="Right Triangle 7"/>
          <p:cNvSpPr/>
          <p:nvPr/>
        </p:nvSpPr>
        <p:spPr>
          <a:xfrm rot="5400000" flipV="1">
            <a:off x="1565565" y="2105891"/>
            <a:ext cx="471055" cy="47105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2114594" y="4336473"/>
            <a:ext cx="7181806"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177111" y="4459392"/>
            <a:ext cx="1173398" cy="307777"/>
          </a:xfrm>
          <a:prstGeom prst="rect">
            <a:avLst/>
          </a:prstGeom>
          <a:noFill/>
        </p:spPr>
        <p:txBody>
          <a:bodyPr wrap="none" lIns="0" tIns="0" rIns="0" bIns="0" rtlCol="0">
            <a:spAutoFit/>
          </a:bodyPr>
          <a:lstStyle/>
          <a:p>
            <a:pPr algn="ctr"/>
            <a:r>
              <a:rPr lang="en-US" sz="2000" dirty="0">
                <a:solidFill>
                  <a:schemeClr val="bg2"/>
                </a:solidFill>
                <a:latin typeface="微软雅黑" panose="020B0503020204020204" charset="-122"/>
              </a:rPr>
              <a:t>13/03/2019</a:t>
            </a:r>
          </a:p>
        </p:txBody>
      </p:sp>
      <p:sp>
        <p:nvSpPr>
          <p:cNvPr id="13" name="Subtitle 2"/>
          <p:cNvSpPr txBox="1"/>
          <p:nvPr/>
        </p:nvSpPr>
        <p:spPr>
          <a:xfrm>
            <a:off x="2114594" y="4845063"/>
            <a:ext cx="6842198" cy="828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5" name="TextBox 14"/>
          <p:cNvSpPr txBox="1"/>
          <p:nvPr/>
        </p:nvSpPr>
        <p:spPr>
          <a:xfrm>
            <a:off x="198720" y="682625"/>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02</a:t>
            </a:r>
          </a:p>
        </p:txBody>
      </p:sp>
      <p:sp>
        <p:nvSpPr>
          <p:cNvPr id="16" name="TextBox 15"/>
          <p:cNvSpPr txBox="1"/>
          <p:nvPr/>
        </p:nvSpPr>
        <p:spPr>
          <a:xfrm>
            <a:off x="11393192" y="5728555"/>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图片占位符 20" descr="图片包含 户外, 草, 天空&#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p:cNvSpPr/>
          <p:nvPr/>
        </p:nvSpPr>
        <p:spPr>
          <a:xfrm>
            <a:off x="0" y="4184073"/>
            <a:ext cx="12192000" cy="20051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38590" y="668740"/>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05</a:t>
            </a:r>
          </a:p>
        </p:txBody>
      </p:sp>
      <p:sp>
        <p:nvSpPr>
          <p:cNvPr id="9" name="TextBox 8"/>
          <p:cNvSpPr txBox="1"/>
          <p:nvPr/>
        </p:nvSpPr>
        <p:spPr>
          <a:xfrm>
            <a:off x="11420901" y="3783036"/>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0" name="TextBox 9"/>
          <p:cNvSpPr txBox="1"/>
          <p:nvPr/>
        </p:nvSpPr>
        <p:spPr>
          <a:xfrm>
            <a:off x="1029580" y="2434296"/>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11" name="Right Triangle 10"/>
          <p:cNvSpPr/>
          <p:nvPr/>
        </p:nvSpPr>
        <p:spPr>
          <a:xfrm rot="10800000" flipV="1">
            <a:off x="438590" y="2434296"/>
            <a:ext cx="471055" cy="47105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962258" y="3029069"/>
            <a:ext cx="4127733" cy="615553"/>
          </a:xfrm>
          <a:prstGeom prst="rect">
            <a:avLst/>
          </a:prstGeom>
          <a:solidFill>
            <a:schemeClr val="accent2"/>
          </a:solidFill>
        </p:spPr>
        <p:txBody>
          <a:bodyPr wrap="none" lIns="0" tIns="0" rIns="0" bIns="0" rtlCol="0">
            <a:spAutoFit/>
          </a:bodyPr>
          <a:lstStyle/>
          <a:p>
            <a:pPr algn="ctr"/>
            <a:r>
              <a:rPr lang="en-US" sz="4000" dirty="0">
                <a:solidFill>
                  <a:schemeClr val="bg2"/>
                </a:solidFill>
                <a:latin typeface="微软雅黑" panose="020B0503020204020204" charset="-122"/>
              </a:rPr>
              <a:t>Street fashion</a:t>
            </a:r>
            <a:endParaRPr lang="en-US" sz="6000" b="1" dirty="0">
              <a:solidFill>
                <a:schemeClr val="bg2"/>
              </a:solidFill>
              <a:latin typeface="微软雅黑" panose="020B0503020204020204" charset="-122"/>
            </a:endParaRPr>
          </a:p>
        </p:txBody>
      </p:sp>
      <p:sp>
        <p:nvSpPr>
          <p:cNvPr id="13" name="TextBox 12"/>
          <p:cNvSpPr txBox="1"/>
          <p:nvPr/>
        </p:nvSpPr>
        <p:spPr>
          <a:xfrm>
            <a:off x="1029580" y="3762493"/>
            <a:ext cx="4230325"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With new TEAM </a:t>
            </a:r>
            <a:endParaRPr lang="en-US" sz="6000" b="1" dirty="0">
              <a:solidFill>
                <a:schemeClr val="bg2"/>
              </a:solidFill>
              <a:latin typeface="微软雅黑" panose="020B0503020204020204" charset="-122"/>
            </a:endParaRPr>
          </a:p>
        </p:txBody>
      </p:sp>
      <p:sp>
        <p:nvSpPr>
          <p:cNvPr id="14" name="TextBox 13"/>
          <p:cNvSpPr txBox="1"/>
          <p:nvPr/>
        </p:nvSpPr>
        <p:spPr>
          <a:xfrm>
            <a:off x="1029580" y="4558527"/>
            <a:ext cx="3068148" cy="307777"/>
          </a:xfrm>
          <a:prstGeom prst="rect">
            <a:avLst/>
          </a:prstGeom>
          <a:noFill/>
        </p:spPr>
        <p:txBody>
          <a:bodyPr wrap="none" lIns="0" tIns="0" rIns="0" bIns="0" rtlCol="0">
            <a:spAutoFit/>
          </a:bodyPr>
          <a:lstStyle/>
          <a:p>
            <a:pPr algn="ctr"/>
            <a:r>
              <a:rPr lang="en-US" sz="2000" spc="600" dirty="0">
                <a:latin typeface="微软雅黑" panose="020B0503020204020204" charset="-122"/>
              </a:rPr>
              <a:t>GRAND OPENING</a:t>
            </a:r>
          </a:p>
        </p:txBody>
      </p:sp>
      <p:sp>
        <p:nvSpPr>
          <p:cNvPr id="15" name="Subtitle 2"/>
          <p:cNvSpPr txBox="1"/>
          <p:nvPr/>
        </p:nvSpPr>
        <p:spPr>
          <a:xfrm>
            <a:off x="962258" y="4875046"/>
            <a:ext cx="6871853" cy="100801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6" name="TextBox 15"/>
          <p:cNvSpPr txBox="1"/>
          <p:nvPr/>
        </p:nvSpPr>
        <p:spPr>
          <a:xfrm>
            <a:off x="8384813" y="1840704"/>
            <a:ext cx="3036088" cy="430887"/>
          </a:xfrm>
          <a:prstGeom prst="rect">
            <a:avLst/>
          </a:prstGeom>
          <a:noFill/>
        </p:spPr>
        <p:txBody>
          <a:bodyPr wrap="none" lIns="0" tIns="0" rIns="0" bIns="0" rtlCol="0">
            <a:spAutoFit/>
          </a:bodyPr>
          <a:lstStyle/>
          <a:p>
            <a:pPr algn="ctr"/>
            <a:r>
              <a:rPr lang="en-US" sz="2800" b="1" dirty="0">
                <a:solidFill>
                  <a:schemeClr val="bg2"/>
                </a:solidFill>
                <a:latin typeface="微软雅黑" panose="020B0503020204020204" charset="-122"/>
              </a:rPr>
              <a:t>GRAND OPENING</a:t>
            </a:r>
          </a:p>
        </p:txBody>
      </p:sp>
      <p:cxnSp>
        <p:nvCxnSpPr>
          <p:cNvPr id="18" name="Straight Connector 17"/>
          <p:cNvCxnSpPr/>
          <p:nvPr/>
        </p:nvCxnSpPr>
        <p:spPr>
          <a:xfrm>
            <a:off x="11564838" y="1616434"/>
            <a:ext cx="0" cy="879426"/>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19" name="Subtitle 2"/>
          <p:cNvSpPr txBox="1"/>
          <p:nvPr/>
        </p:nvSpPr>
        <p:spPr>
          <a:xfrm>
            <a:off x="6571328" y="2280333"/>
            <a:ext cx="4849573" cy="72253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43390" y="705975"/>
            <a:ext cx="10705220" cy="56255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2673927"/>
            <a:ext cx="12192000" cy="2382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19575" y="3004124"/>
            <a:ext cx="7208706" cy="1015663"/>
          </a:xfrm>
          <a:prstGeom prst="rect">
            <a:avLst/>
          </a:prstGeom>
          <a:noFill/>
        </p:spPr>
        <p:txBody>
          <a:bodyPr wrap="square" lIns="0" tIns="0" rIns="0" bIns="0" rtlCol="0">
            <a:spAutoFit/>
          </a:bodyPr>
          <a:lstStyle/>
          <a:p>
            <a:pPr algn="ctr"/>
            <a:r>
              <a:rPr lang="en-US" sz="6600" dirty="0" err="1">
                <a:solidFill>
                  <a:schemeClr val="bg2"/>
                </a:solidFill>
                <a:latin typeface="微软雅黑" panose="020B0503020204020204" charset="-122"/>
              </a:rPr>
              <a:t>FashIon</a:t>
            </a:r>
            <a:r>
              <a:rPr lang="en-US" sz="6600" dirty="0">
                <a:solidFill>
                  <a:schemeClr val="bg2"/>
                </a:solidFill>
                <a:latin typeface="微软雅黑" panose="020B0503020204020204" charset="-122"/>
              </a:rPr>
              <a:t>  story</a:t>
            </a:r>
            <a:endParaRPr lang="en-US" sz="9600" b="1" dirty="0">
              <a:solidFill>
                <a:schemeClr val="bg2"/>
              </a:solidFill>
              <a:latin typeface="微软雅黑" panose="020B0503020204020204" charset="-122"/>
            </a:endParaRPr>
          </a:p>
        </p:txBody>
      </p:sp>
      <p:sp>
        <p:nvSpPr>
          <p:cNvPr id="8" name="TextBox 7"/>
          <p:cNvSpPr txBox="1"/>
          <p:nvPr/>
        </p:nvSpPr>
        <p:spPr>
          <a:xfrm>
            <a:off x="4211665" y="4019787"/>
            <a:ext cx="3768669" cy="553998"/>
          </a:xfrm>
          <a:prstGeom prst="rect">
            <a:avLst/>
          </a:prstGeom>
          <a:noFill/>
        </p:spPr>
        <p:txBody>
          <a:bodyPr wrap="square" lIns="0" tIns="0" rIns="0" bIns="0" rtlCol="0">
            <a:spAutoFit/>
          </a:bodyPr>
          <a:lstStyle/>
          <a:p>
            <a:pPr algn="ctr"/>
            <a:r>
              <a:rPr lang="en-US" sz="3600" i="1" spc="600" dirty="0">
                <a:solidFill>
                  <a:schemeClr val="bg2"/>
                </a:solidFill>
                <a:latin typeface="微软雅黑" panose="020B0503020204020204" charset="-122"/>
              </a:rPr>
              <a:t>LAUNCHING</a:t>
            </a:r>
            <a:endParaRPr lang="en-US" sz="5400" b="1" i="1" spc="600" dirty="0">
              <a:solidFill>
                <a:schemeClr val="bg2"/>
              </a:solidFill>
              <a:latin typeface="微软雅黑" panose="020B0503020204020204" charset="-122"/>
            </a:endParaRPr>
          </a:p>
        </p:txBody>
      </p:sp>
      <p:sp>
        <p:nvSpPr>
          <p:cNvPr id="14" name="TextBox 13"/>
          <p:cNvSpPr txBox="1"/>
          <p:nvPr/>
        </p:nvSpPr>
        <p:spPr>
          <a:xfrm>
            <a:off x="5035613" y="1733371"/>
            <a:ext cx="2120773" cy="430887"/>
          </a:xfrm>
          <a:prstGeom prst="rect">
            <a:avLst/>
          </a:prstGeom>
          <a:noFill/>
        </p:spPr>
        <p:txBody>
          <a:bodyPr wrap="none" lIns="0" tIns="0" rIns="0" bIns="0" rtlCol="0">
            <a:spAutoFit/>
          </a:bodyPr>
          <a:lstStyle/>
          <a:p>
            <a:pPr algn="ctr"/>
            <a:r>
              <a:rPr lang="en-US" sz="2800" spc="600" dirty="0">
                <a:latin typeface="微软雅黑" panose="020B0503020204020204" charset="-122"/>
              </a:rPr>
              <a:t>ONESTEP</a:t>
            </a:r>
            <a:endParaRPr lang="en-US" sz="2800" b="1" spc="600" dirty="0">
              <a:latin typeface="微软雅黑" panose="020B0503020204020204" charset="-122"/>
            </a:endParaRPr>
          </a:p>
        </p:txBody>
      </p:sp>
      <p:sp>
        <p:nvSpPr>
          <p:cNvPr id="17" name="TextBox 16"/>
          <p:cNvSpPr txBox="1"/>
          <p:nvPr/>
        </p:nvSpPr>
        <p:spPr>
          <a:xfrm>
            <a:off x="868081" y="705975"/>
            <a:ext cx="590990" cy="492443"/>
          </a:xfrm>
          <a:prstGeom prst="rect">
            <a:avLst/>
          </a:prstGeom>
          <a:noFill/>
        </p:spPr>
        <p:txBody>
          <a:bodyPr wrap="square" lIns="0" tIns="0" rIns="0" bIns="0" rtlCol="0">
            <a:spAutoFit/>
          </a:bodyPr>
          <a:lstStyle/>
          <a:p>
            <a:pPr algn="ctr"/>
            <a:r>
              <a:rPr lang="en-US" sz="3200" dirty="0">
                <a:latin typeface="微软雅黑" panose="020B0503020204020204" charset="-122"/>
              </a:rPr>
              <a:t>06</a:t>
            </a:r>
          </a:p>
        </p:txBody>
      </p:sp>
      <p:sp>
        <p:nvSpPr>
          <p:cNvPr id="18" name="TextBox 17"/>
          <p:cNvSpPr txBox="1"/>
          <p:nvPr/>
        </p:nvSpPr>
        <p:spPr>
          <a:xfrm>
            <a:off x="10719075" y="5861582"/>
            <a:ext cx="590990" cy="307777"/>
          </a:xfrm>
          <a:prstGeom prst="rect">
            <a:avLst/>
          </a:prstGeom>
          <a:noFill/>
        </p:spPr>
        <p:txBody>
          <a:bodyPr wrap="square" lIns="0" tIns="0" rIns="0" bIns="0" rtlCol="0">
            <a:spAutoFit/>
          </a:bodyPr>
          <a:lstStyle/>
          <a:p>
            <a:pPr algn="ctr"/>
            <a:r>
              <a:rPr lang="en-US" sz="2000" dirty="0">
                <a:latin typeface="微软雅黑" panose="020B0503020204020204" charset="-122"/>
              </a:rPr>
              <a:t>2019</a:t>
            </a:r>
          </a:p>
        </p:txBody>
      </p:sp>
      <p:cxnSp>
        <p:nvCxnSpPr>
          <p:cNvPr id="20" name="Straight Connector 19"/>
          <p:cNvCxnSpPr/>
          <p:nvPr/>
        </p:nvCxnSpPr>
        <p:spPr>
          <a:xfrm>
            <a:off x="5532308" y="2287369"/>
            <a:ext cx="88519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家具, 室内, 悬挂, 地板&#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3" name="TextBox 12"/>
          <p:cNvSpPr txBox="1"/>
          <p:nvPr/>
        </p:nvSpPr>
        <p:spPr>
          <a:xfrm>
            <a:off x="935690" y="796348"/>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07</a:t>
            </a:r>
          </a:p>
        </p:txBody>
      </p:sp>
      <p:sp>
        <p:nvSpPr>
          <p:cNvPr id="14" name="TextBox 13"/>
          <p:cNvSpPr txBox="1"/>
          <p:nvPr/>
        </p:nvSpPr>
        <p:spPr>
          <a:xfrm>
            <a:off x="11079293" y="5639909"/>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5" name="TextBox 14"/>
          <p:cNvSpPr txBox="1"/>
          <p:nvPr/>
        </p:nvSpPr>
        <p:spPr>
          <a:xfrm>
            <a:off x="1244174" y="2703203"/>
            <a:ext cx="1510029" cy="246221"/>
          </a:xfrm>
          <a:prstGeom prst="rect">
            <a:avLst/>
          </a:prstGeom>
          <a:noFill/>
        </p:spPr>
        <p:txBody>
          <a:bodyPr wrap="none" lIns="0" tIns="0" rIns="0" bIns="0" rtlCol="0">
            <a:spAutoFit/>
          </a:bodyPr>
          <a:lstStyle/>
          <a:p>
            <a:pPr algn="ctr"/>
            <a:r>
              <a:rPr lang="en-US" sz="1600" dirty="0">
                <a:solidFill>
                  <a:schemeClr val="bg2"/>
                </a:solidFill>
                <a:latin typeface="微软雅黑" panose="020B0503020204020204" charset="-122"/>
              </a:rPr>
              <a:t>PRESENTATION</a:t>
            </a:r>
          </a:p>
        </p:txBody>
      </p:sp>
      <p:sp>
        <p:nvSpPr>
          <p:cNvPr id="16" name="TextBox 15"/>
          <p:cNvSpPr txBox="1"/>
          <p:nvPr/>
        </p:nvSpPr>
        <p:spPr>
          <a:xfrm>
            <a:off x="1244174" y="2949424"/>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17" name="TextBox 16"/>
          <p:cNvSpPr txBox="1"/>
          <p:nvPr/>
        </p:nvSpPr>
        <p:spPr>
          <a:xfrm>
            <a:off x="1203743" y="5667147"/>
            <a:ext cx="940963" cy="184666"/>
          </a:xfrm>
          <a:prstGeom prst="rect">
            <a:avLst/>
          </a:prstGeom>
          <a:noFill/>
        </p:spPr>
        <p:txBody>
          <a:bodyPr wrap="none" lIns="0" tIns="0" rIns="0" bIns="0" rtlCol="0">
            <a:spAutoFit/>
          </a:bodyPr>
          <a:lstStyle/>
          <a:p>
            <a:pPr algn="ctr"/>
            <a:r>
              <a:rPr lang="en-US" sz="1200" dirty="0">
                <a:solidFill>
                  <a:schemeClr val="bg2"/>
                </a:solidFill>
                <a:latin typeface="微软雅黑" panose="020B0503020204020204" charset="-122"/>
              </a:rPr>
              <a:t>#LOOKBOOK</a:t>
            </a:r>
          </a:p>
        </p:txBody>
      </p:sp>
      <p:cxnSp>
        <p:nvCxnSpPr>
          <p:cNvPr id="19" name="Straight Connector 18"/>
          <p:cNvCxnSpPr/>
          <p:nvPr/>
        </p:nvCxnSpPr>
        <p:spPr>
          <a:xfrm>
            <a:off x="9337964"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393382" y="1323109"/>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462655"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559635" y="1323109"/>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642764"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712036" y="1323109"/>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9767455" y="1323109"/>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822873"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878291"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933710"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989128"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072255"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0183090" y="1323109"/>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0252364"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0293928" y="1323109"/>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0349346" y="1323109"/>
            <a:ext cx="0" cy="51954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0404764" y="1323109"/>
            <a:ext cx="0" cy="65809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474037"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571017" y="1323109"/>
            <a:ext cx="0" cy="51954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0654146" y="1323109"/>
            <a:ext cx="0" cy="5195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9351819" y="1981200"/>
            <a:ext cx="1389804" cy="246221"/>
          </a:xfrm>
          <a:prstGeom prst="rect">
            <a:avLst/>
          </a:prstGeom>
          <a:noFill/>
        </p:spPr>
        <p:txBody>
          <a:bodyPr wrap="none" lIns="0" tIns="0" rIns="0" bIns="0" rtlCol="0">
            <a:spAutoFit/>
          </a:bodyPr>
          <a:lstStyle/>
          <a:p>
            <a:pPr algn="ctr"/>
            <a:r>
              <a:rPr lang="en-US" sz="1600" dirty="0">
                <a:solidFill>
                  <a:schemeClr val="bg2"/>
                </a:solidFill>
                <a:latin typeface="微软雅黑" panose="020B0503020204020204" charset="-122"/>
              </a:rPr>
              <a:t>COMINGSOON</a:t>
            </a:r>
          </a:p>
        </p:txBody>
      </p:sp>
      <p:sp>
        <p:nvSpPr>
          <p:cNvPr id="42" name="Subtitle 2"/>
          <p:cNvSpPr txBox="1"/>
          <p:nvPr/>
        </p:nvSpPr>
        <p:spPr>
          <a:xfrm>
            <a:off x="1188491" y="3441867"/>
            <a:ext cx="4849573" cy="72253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2" name="Rectangle 1"/>
          <p:cNvSpPr/>
          <p:nvPr/>
        </p:nvSpPr>
        <p:spPr>
          <a:xfrm>
            <a:off x="0" y="678874"/>
            <a:ext cx="12191996" cy="1517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0" y="5999020"/>
            <a:ext cx="12191996" cy="1517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大批, 室内, 不同, 行&#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0" name="Rectangle 29"/>
          <p:cNvSpPr/>
          <p:nvPr/>
        </p:nvSpPr>
        <p:spPr>
          <a:xfrm>
            <a:off x="678873" y="887258"/>
            <a:ext cx="10908283" cy="5440463"/>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563151" y="1181890"/>
            <a:ext cx="1811393" cy="492443"/>
          </a:xfrm>
          <a:prstGeom prst="rect">
            <a:avLst/>
          </a:prstGeom>
          <a:noFill/>
        </p:spPr>
        <p:txBody>
          <a:bodyPr wrap="none" lIns="0" tIns="0" rIns="0" bIns="0" rtlCol="0">
            <a:spAutoFit/>
          </a:bodyPr>
          <a:lstStyle/>
          <a:p>
            <a:pPr algn="ctr"/>
            <a:r>
              <a:rPr lang="en-US" sz="3200" dirty="0">
                <a:solidFill>
                  <a:schemeClr val="bg2"/>
                </a:solidFill>
                <a:latin typeface="微软雅黑" panose="020B0503020204020204" charset="-122"/>
              </a:rPr>
              <a:t>ONESTEP</a:t>
            </a:r>
          </a:p>
        </p:txBody>
      </p:sp>
      <p:sp>
        <p:nvSpPr>
          <p:cNvPr id="23" name="TextBox 22"/>
          <p:cNvSpPr txBox="1"/>
          <p:nvPr/>
        </p:nvSpPr>
        <p:spPr>
          <a:xfrm>
            <a:off x="1563151" y="1983148"/>
            <a:ext cx="6176371" cy="615553"/>
          </a:xfrm>
          <a:prstGeom prst="rect">
            <a:avLst/>
          </a:prstGeom>
          <a:solidFill>
            <a:schemeClr val="accent2"/>
          </a:solidFill>
        </p:spPr>
        <p:txBody>
          <a:bodyPr wrap="none" lIns="0" tIns="0" rIns="0" bIns="0" rtlCol="0">
            <a:spAutoFit/>
          </a:bodyPr>
          <a:lstStyle/>
          <a:p>
            <a:pPr algn="ctr"/>
            <a:r>
              <a:rPr lang="en-US" sz="4000" dirty="0">
                <a:solidFill>
                  <a:schemeClr val="bg2"/>
                </a:solidFill>
                <a:latin typeface="微软雅黑" panose="020B0503020204020204" charset="-122"/>
              </a:rPr>
              <a:t>BASED ON MASTER SLIDE</a:t>
            </a:r>
            <a:endParaRPr lang="en-US" sz="6000" b="1" dirty="0">
              <a:solidFill>
                <a:schemeClr val="bg2"/>
              </a:solidFill>
              <a:latin typeface="微软雅黑" panose="020B0503020204020204" charset="-122"/>
            </a:endParaRPr>
          </a:p>
        </p:txBody>
      </p:sp>
      <p:sp>
        <p:nvSpPr>
          <p:cNvPr id="24" name="TextBox 23"/>
          <p:cNvSpPr txBox="1"/>
          <p:nvPr/>
        </p:nvSpPr>
        <p:spPr>
          <a:xfrm>
            <a:off x="1563151" y="2571559"/>
            <a:ext cx="4167808" cy="615553"/>
          </a:xfrm>
          <a:prstGeom prst="rect">
            <a:avLst/>
          </a:prstGeom>
          <a:solidFill>
            <a:schemeClr val="accent2"/>
          </a:solidFill>
        </p:spPr>
        <p:txBody>
          <a:bodyPr wrap="none" lIns="0" tIns="0" rIns="0" bIns="0" rtlCol="0">
            <a:spAutoFit/>
          </a:bodyPr>
          <a:lstStyle/>
          <a:p>
            <a:r>
              <a:rPr lang="en-US" sz="4000" dirty="0">
                <a:solidFill>
                  <a:schemeClr val="bg2"/>
                </a:solidFill>
                <a:latin typeface="微软雅黑" panose="020B0503020204020204" charset="-122"/>
              </a:rPr>
              <a:t>CUSTOME SHAPE</a:t>
            </a:r>
            <a:endParaRPr lang="en-US" sz="6000" b="1" dirty="0">
              <a:solidFill>
                <a:schemeClr val="bg2"/>
              </a:solidFill>
              <a:latin typeface="微软雅黑" panose="020B0503020204020204" charset="-122"/>
            </a:endParaRPr>
          </a:p>
        </p:txBody>
      </p:sp>
      <p:sp>
        <p:nvSpPr>
          <p:cNvPr id="25" name="TextBox 24"/>
          <p:cNvSpPr txBox="1"/>
          <p:nvPr/>
        </p:nvSpPr>
        <p:spPr>
          <a:xfrm>
            <a:off x="466299" y="364592"/>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08</a:t>
            </a:r>
          </a:p>
        </p:txBody>
      </p:sp>
      <p:sp>
        <p:nvSpPr>
          <p:cNvPr id="26" name="TextBox 25"/>
          <p:cNvSpPr txBox="1"/>
          <p:nvPr/>
        </p:nvSpPr>
        <p:spPr>
          <a:xfrm>
            <a:off x="10996166" y="5959131"/>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27" name="TextBox 26"/>
          <p:cNvSpPr txBox="1"/>
          <p:nvPr/>
        </p:nvSpPr>
        <p:spPr>
          <a:xfrm>
            <a:off x="74030" y="4408589"/>
            <a:ext cx="2450109" cy="2554545"/>
          </a:xfrm>
          <a:prstGeom prst="rect">
            <a:avLst/>
          </a:prstGeom>
          <a:noFill/>
        </p:spPr>
        <p:txBody>
          <a:bodyPr wrap="square" lIns="0" tIns="0" rIns="0" bIns="0" rtlCol="0">
            <a:spAutoFit/>
          </a:bodyPr>
          <a:lstStyle/>
          <a:p>
            <a:r>
              <a:rPr lang="en-US" sz="16600" dirty="0">
                <a:solidFill>
                  <a:schemeClr val="bg2"/>
                </a:solidFill>
                <a:latin typeface="微软雅黑" panose="020B0503020204020204" charset="-122"/>
              </a:rPr>
              <a:t>08</a:t>
            </a:r>
            <a:endParaRPr lang="en-US" sz="34400" b="1" dirty="0">
              <a:solidFill>
                <a:schemeClr val="bg2"/>
              </a:solidFill>
              <a:latin typeface="微软雅黑" panose="020B0503020204020204" charset="-122"/>
            </a:endParaRPr>
          </a:p>
        </p:txBody>
      </p:sp>
      <p:cxnSp>
        <p:nvCxnSpPr>
          <p:cNvPr id="28" name="Straight Connector 27"/>
          <p:cNvCxnSpPr/>
          <p:nvPr/>
        </p:nvCxnSpPr>
        <p:spPr>
          <a:xfrm>
            <a:off x="1638944" y="1779467"/>
            <a:ext cx="885195"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Subtitle 2"/>
          <p:cNvSpPr txBox="1"/>
          <p:nvPr/>
        </p:nvSpPr>
        <p:spPr>
          <a:xfrm>
            <a:off x="1461022" y="3339514"/>
            <a:ext cx="4269937" cy="151277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grpSp>
        <p:nvGrpSpPr>
          <p:cNvPr id="43" name="Group 42"/>
          <p:cNvGrpSpPr/>
          <p:nvPr/>
        </p:nvGrpSpPr>
        <p:grpSpPr>
          <a:xfrm flipH="1">
            <a:off x="7257734" y="4426651"/>
            <a:ext cx="456951" cy="456951"/>
            <a:chOff x="11489694" y="3521692"/>
            <a:chExt cx="456951" cy="456951"/>
          </a:xfrm>
        </p:grpSpPr>
        <p:sp>
          <p:nvSpPr>
            <p:cNvPr id="44" name="Oval 43"/>
            <p:cNvSpPr/>
            <p:nvPr/>
          </p:nvSpPr>
          <p:spPr>
            <a:xfrm>
              <a:off x="11489694" y="3521692"/>
              <a:ext cx="456951" cy="456951"/>
            </a:xfrm>
            <a:prstGeom prst="ellips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p:cNvGrpSpPr/>
            <p:nvPr/>
          </p:nvGrpSpPr>
          <p:grpSpPr>
            <a:xfrm>
              <a:off x="11585484" y="3657539"/>
              <a:ext cx="245863" cy="190500"/>
              <a:chOff x="14248042" y="4327960"/>
              <a:chExt cx="245863" cy="190500"/>
            </a:xfrm>
            <a:solidFill>
              <a:schemeClr val="bg1"/>
            </a:solidFill>
          </p:grpSpPr>
          <p:sp>
            <p:nvSpPr>
              <p:cNvPr id="46" name="Shape 4751"/>
              <p:cNvSpPr/>
              <p:nvPr/>
            </p:nvSpPr>
            <p:spPr>
              <a:xfrm>
                <a:off x="14383867" y="4327960"/>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grp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47" name="Shape 4757"/>
              <p:cNvSpPr/>
              <p:nvPr/>
            </p:nvSpPr>
            <p:spPr>
              <a:xfrm>
                <a:off x="14248042" y="4407168"/>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grp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grpSp>
      </p:grpSp>
      <p:grpSp>
        <p:nvGrpSpPr>
          <p:cNvPr id="48" name="Group 47"/>
          <p:cNvGrpSpPr/>
          <p:nvPr/>
        </p:nvGrpSpPr>
        <p:grpSpPr>
          <a:xfrm>
            <a:off x="10707516" y="4426651"/>
            <a:ext cx="456951" cy="456951"/>
            <a:chOff x="11489694" y="3521692"/>
            <a:chExt cx="456951" cy="456951"/>
          </a:xfrm>
        </p:grpSpPr>
        <p:sp>
          <p:nvSpPr>
            <p:cNvPr id="49" name="Oval 48"/>
            <p:cNvSpPr/>
            <p:nvPr/>
          </p:nvSpPr>
          <p:spPr>
            <a:xfrm>
              <a:off x="11489694" y="3521692"/>
              <a:ext cx="456951" cy="456951"/>
            </a:xfrm>
            <a:prstGeom prst="ellips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p:cNvGrpSpPr/>
            <p:nvPr/>
          </p:nvGrpSpPr>
          <p:grpSpPr>
            <a:xfrm>
              <a:off x="11585484" y="3657539"/>
              <a:ext cx="245863" cy="190500"/>
              <a:chOff x="14248042" y="4327960"/>
              <a:chExt cx="245863" cy="190500"/>
            </a:xfrm>
            <a:solidFill>
              <a:schemeClr val="bg1"/>
            </a:solidFill>
          </p:grpSpPr>
          <p:sp>
            <p:nvSpPr>
              <p:cNvPr id="51" name="Shape 4751"/>
              <p:cNvSpPr/>
              <p:nvPr/>
            </p:nvSpPr>
            <p:spPr>
              <a:xfrm>
                <a:off x="14383867" y="4327960"/>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grp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52" name="Shape 4757"/>
              <p:cNvSpPr/>
              <p:nvPr/>
            </p:nvSpPr>
            <p:spPr>
              <a:xfrm>
                <a:off x="14248042" y="4407168"/>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grp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grpSp>
      </p:grpSp>
      <p:pic>
        <p:nvPicPr>
          <p:cNvPr id="10" name="图片占位符 9" descr="图片包含 户外, 树, 人员, 天空&#10;&#10;描述已自动生成"/>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8" name="图片占位符 7" descr="图片包含 户外, 人员, 海滩, 水&#10;&#10;描述已自动生成"/>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8783782" cy="68649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户外, 哺乳动物, 建筑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8686800" y="0"/>
            <a:ext cx="3505200" cy="68649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288473" y="1911928"/>
            <a:ext cx="7190509" cy="3560618"/>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249342" y="4247404"/>
            <a:ext cx="9624153" cy="1107996"/>
          </a:xfrm>
          <a:prstGeom prst="rect">
            <a:avLst/>
          </a:prstGeom>
          <a:noFill/>
        </p:spPr>
        <p:txBody>
          <a:bodyPr wrap="square" lIns="0" tIns="0" rIns="0" bIns="0" rtlCol="0">
            <a:spAutoFit/>
          </a:bodyPr>
          <a:lstStyle/>
          <a:p>
            <a:r>
              <a:rPr lang="en-US" sz="7200" dirty="0">
                <a:solidFill>
                  <a:schemeClr val="bg2"/>
                </a:solidFill>
                <a:latin typeface="微软雅黑" panose="020B0503020204020204" charset="-122"/>
              </a:rPr>
              <a:t>F a s h I o n  s t o r y</a:t>
            </a:r>
            <a:endParaRPr lang="en-US" sz="11500" b="1" dirty="0">
              <a:solidFill>
                <a:schemeClr val="bg2"/>
              </a:solidFill>
              <a:latin typeface="微软雅黑" panose="020B0503020204020204" charset="-122"/>
            </a:endParaRPr>
          </a:p>
        </p:txBody>
      </p:sp>
      <p:sp>
        <p:nvSpPr>
          <p:cNvPr id="9" name="Subtitle 2"/>
          <p:cNvSpPr txBox="1"/>
          <p:nvPr/>
        </p:nvSpPr>
        <p:spPr>
          <a:xfrm>
            <a:off x="2233329" y="2734625"/>
            <a:ext cx="4269937" cy="151277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Middle East and Latin America. Headquartered in Houston, Occidental is one of the largest U.S. </a:t>
            </a:r>
          </a:p>
        </p:txBody>
      </p:sp>
      <p:sp>
        <p:nvSpPr>
          <p:cNvPr id="10" name="TextBox 9"/>
          <p:cNvSpPr txBox="1"/>
          <p:nvPr/>
        </p:nvSpPr>
        <p:spPr>
          <a:xfrm>
            <a:off x="1288473" y="1385454"/>
            <a:ext cx="590990" cy="492443"/>
          </a:xfrm>
          <a:prstGeom prst="rect">
            <a:avLst/>
          </a:prstGeom>
          <a:noFill/>
        </p:spPr>
        <p:txBody>
          <a:bodyPr wrap="square" lIns="0" tIns="0" rIns="0" bIns="0" rtlCol="0">
            <a:spAutoFit/>
          </a:bodyPr>
          <a:lstStyle/>
          <a:p>
            <a:pPr algn="ctr"/>
            <a:r>
              <a:rPr lang="en-US" sz="3200" dirty="0">
                <a:solidFill>
                  <a:schemeClr val="bg2"/>
                </a:solidFill>
                <a:latin typeface="微软雅黑" panose="020B0503020204020204" charset="-122"/>
              </a:rPr>
              <a:t>09</a:t>
            </a:r>
          </a:p>
        </p:txBody>
      </p:sp>
      <p:sp>
        <p:nvSpPr>
          <p:cNvPr id="11" name="TextBox 10"/>
          <p:cNvSpPr txBox="1"/>
          <p:nvPr/>
        </p:nvSpPr>
        <p:spPr>
          <a:xfrm>
            <a:off x="7887992" y="6208513"/>
            <a:ext cx="590990" cy="307777"/>
          </a:xfrm>
          <a:prstGeom prst="rect">
            <a:avLst/>
          </a:prstGeom>
          <a:noFill/>
        </p:spPr>
        <p:txBody>
          <a:bodyPr wrap="square" lIns="0" tIns="0" rIns="0" bIns="0" rtlCol="0">
            <a:spAutoFit/>
          </a:bodyPr>
          <a:lstStyle/>
          <a:p>
            <a:pPr algn="ctr"/>
            <a:r>
              <a:rPr lang="en-US" sz="2000" dirty="0">
                <a:solidFill>
                  <a:schemeClr val="bg2"/>
                </a:solidFill>
                <a:latin typeface="微软雅黑" panose="020B0503020204020204" charset="-122"/>
              </a:rPr>
              <a:t>2019</a:t>
            </a:r>
          </a:p>
        </p:txBody>
      </p:sp>
      <p:sp>
        <p:nvSpPr>
          <p:cNvPr id="12" name="TextBox 11"/>
          <p:cNvSpPr txBox="1"/>
          <p:nvPr/>
        </p:nvSpPr>
        <p:spPr>
          <a:xfrm>
            <a:off x="2277397" y="2426848"/>
            <a:ext cx="3012043" cy="307777"/>
          </a:xfrm>
          <a:prstGeom prst="rect">
            <a:avLst/>
          </a:prstGeom>
          <a:noFill/>
        </p:spPr>
        <p:txBody>
          <a:bodyPr wrap="none" lIns="0" tIns="0" rIns="0" bIns="0" rtlCol="0">
            <a:spAutoFit/>
          </a:bodyPr>
          <a:lstStyle/>
          <a:p>
            <a:pPr algn="ctr"/>
            <a:r>
              <a:rPr lang="en-US" sz="2000" spc="600" dirty="0">
                <a:solidFill>
                  <a:schemeClr val="bg2"/>
                </a:solidFill>
                <a:latin typeface="微软雅黑" panose="020B0503020204020204" charset="-122"/>
              </a:rPr>
              <a:t>THE FIRST STEP</a:t>
            </a:r>
          </a:p>
        </p:txBody>
      </p:sp>
      <p:sp>
        <p:nvSpPr>
          <p:cNvPr id="14" name="TextBox 13"/>
          <p:cNvSpPr txBox="1"/>
          <p:nvPr/>
        </p:nvSpPr>
        <p:spPr>
          <a:xfrm>
            <a:off x="8384900" y="1669582"/>
            <a:ext cx="1048040" cy="1107996"/>
          </a:xfrm>
          <a:prstGeom prst="rect">
            <a:avLst/>
          </a:prstGeom>
          <a:noFill/>
        </p:spPr>
        <p:txBody>
          <a:bodyPr wrap="square" lIns="0" tIns="0" rIns="0" bIns="0" rtlCol="0">
            <a:spAutoFit/>
          </a:bodyPr>
          <a:lstStyle/>
          <a:p>
            <a:r>
              <a:rPr lang="en-US" sz="7200" dirty="0">
                <a:solidFill>
                  <a:schemeClr val="bg2"/>
                </a:solidFill>
                <a:latin typeface="微软雅黑" panose="020B0503020204020204" charset="-122"/>
              </a:rPr>
              <a:t>01</a:t>
            </a:r>
            <a:endParaRPr lang="en-US" sz="11500" b="1" dirty="0">
              <a:solidFill>
                <a:schemeClr val="bg2"/>
              </a:solidFill>
              <a:latin typeface="微软雅黑" panose="020B0503020204020204" charset="-122"/>
            </a:endParaRPr>
          </a:p>
        </p:txBody>
      </p:sp>
      <p:sp>
        <p:nvSpPr>
          <p:cNvPr id="15" name="Subtitle 2"/>
          <p:cNvSpPr txBox="1"/>
          <p:nvPr/>
        </p:nvSpPr>
        <p:spPr>
          <a:xfrm>
            <a:off x="9315953" y="2423201"/>
            <a:ext cx="2701839" cy="12982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000" dirty="0">
                <a:solidFill>
                  <a:schemeClr val="bg2"/>
                </a:solidFill>
                <a:latin typeface="Raleway" panose="020B0503030101060003" pitchFamily="34" charset="0"/>
                <a:ea typeface="Lato Light" panose="020F0502020204030203" pitchFamily="34" charset="0"/>
                <a:cs typeface="Lato Light" panose="020F0502020204030203" pitchFamily="34" charset="0"/>
              </a:rPr>
              <a:t>Occidental Petroleum Corporation is an international oil and gas exploration and production company with operations in the United States, </a:t>
            </a:r>
          </a:p>
        </p:txBody>
      </p:sp>
      <p:sp>
        <p:nvSpPr>
          <p:cNvPr id="16" name="TextBox 15"/>
          <p:cNvSpPr txBox="1"/>
          <p:nvPr/>
        </p:nvSpPr>
        <p:spPr>
          <a:xfrm>
            <a:off x="9368975" y="2053728"/>
            <a:ext cx="1707199" cy="307777"/>
          </a:xfrm>
          <a:prstGeom prst="rect">
            <a:avLst/>
          </a:prstGeom>
          <a:noFill/>
        </p:spPr>
        <p:txBody>
          <a:bodyPr wrap="none" lIns="0" tIns="0" rIns="0" bIns="0" rtlCol="0">
            <a:spAutoFit/>
          </a:bodyPr>
          <a:lstStyle/>
          <a:p>
            <a:pPr algn="ctr"/>
            <a:r>
              <a:rPr lang="en-US" sz="2000" b="1" dirty="0">
                <a:solidFill>
                  <a:schemeClr val="bg2"/>
                </a:solidFill>
                <a:latin typeface="微软雅黑" panose="020B0503020204020204" charset="-122"/>
              </a:rPr>
              <a:t>YOUR TITTLE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Brown">
      <a:dk1>
        <a:sysClr val="windowText" lastClr="000000"/>
      </a:dk1>
      <a:lt1>
        <a:sysClr val="window" lastClr="FFFFFF"/>
      </a:lt1>
      <a:dk2>
        <a:srgbClr val="464646"/>
      </a:dk2>
      <a:lt2>
        <a:srgbClr val="FFFFFF"/>
      </a:lt2>
      <a:accent1>
        <a:srgbClr val="A05024"/>
      </a:accent1>
      <a:accent2>
        <a:srgbClr val="CE883D"/>
      </a:accent2>
      <a:accent3>
        <a:srgbClr val="E8A662"/>
      </a:accent3>
      <a:accent4>
        <a:srgbClr val="E3CA8E"/>
      </a:accent4>
      <a:accent5>
        <a:srgbClr val="7F2610"/>
      </a:accent5>
      <a:accent6>
        <a:srgbClr val="E65D3B"/>
      </a:accent6>
      <a:hlink>
        <a:srgbClr val="A05024"/>
      </a:hlink>
      <a:folHlink>
        <a:srgbClr val="FEC037"/>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1593</Words>
  <Application>Microsoft Office PowerPoint</Application>
  <PresentationFormat>宽屏</PresentationFormat>
  <Paragraphs>232</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Raleway Light</vt:lpstr>
      <vt:lpstr>微软雅黑</vt:lpstr>
      <vt:lpstr>Adobe Caslon Pro</vt:lpstr>
      <vt:lpstr>Arial</vt:lpstr>
      <vt:lpstr>Calibri</vt:lpstr>
      <vt:lpstr>Calibri Light</vt:lpstr>
      <vt:lpstr>Raleway</vt:lpstr>
      <vt:lpstr>Roboto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JYXD</dc:creator>
  <cp:lastModifiedBy>Administrator</cp:lastModifiedBy>
  <cp:revision>59</cp:revision>
  <dcterms:created xsi:type="dcterms:W3CDTF">2019-03-09T15:48:00Z</dcterms:created>
  <dcterms:modified xsi:type="dcterms:W3CDTF">2020-03-23T02:22:29Z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