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17" r:id="rId2"/>
    <p:sldId id="264" r:id="rId3"/>
    <p:sldId id="322" r:id="rId4"/>
    <p:sldId id="300" r:id="rId5"/>
    <p:sldId id="299" r:id="rId6"/>
    <p:sldId id="274" r:id="rId7"/>
    <p:sldId id="287" r:id="rId8"/>
    <p:sldId id="321" r:id="rId9"/>
    <p:sldId id="289" r:id="rId10"/>
    <p:sldId id="262" r:id="rId11"/>
    <p:sldId id="290" r:id="rId12"/>
    <p:sldId id="277" r:id="rId13"/>
    <p:sldId id="320" r:id="rId14"/>
    <p:sldId id="267" r:id="rId15"/>
    <p:sldId id="268" r:id="rId16"/>
    <p:sldId id="266" r:id="rId17"/>
    <p:sldId id="319" r:id="rId18"/>
    <p:sldId id="270" r:id="rId19"/>
    <p:sldId id="285" r:id="rId20"/>
    <p:sldId id="269" r:id="rId21"/>
    <p:sldId id="313" r:id="rId22"/>
    <p:sldId id="292" r:id="rId23"/>
    <p:sldId id="271" r:id="rId24"/>
    <p:sldId id="261" r:id="rId25"/>
    <p:sldId id="318" r:id="rId26"/>
  </p:sldIdLst>
  <p:sldSz cx="9144000" cy="5143500" type="screen16x9"/>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A9D3"/>
    <a:srgbClr val="A491BB"/>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110" d="100"/>
          <a:sy n="110" d="100"/>
        </p:scale>
        <p:origin x="67" y="67"/>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2017/6/15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2017/6/15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p:nvPr userDrawn="1">
            <p:custDataLst>
              <p:tags r:id="rId2"/>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2017/6/15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6" cstate="print">
            <a:extLst>
              <a:ext uri="{BEBA8EAE-BF5A-486C-A8C5-ECC9F3942E4B}">
                <a14:imgProps xmlns:a14="http://schemas.microsoft.com/office/drawing/2010/main">
                  <a14:imgLayer r:embed="rId17">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0" y="0"/>
            <a:ext cx="9145588" cy="5145088"/>
          </a:xfrm>
          <a:prstGeom prst="rect">
            <a:avLst/>
          </a:prstGeom>
        </p:spPr>
      </p:pic>
      <p:sp>
        <p:nvSpPr>
          <p:cNvPr id="9" name="矩形 8"/>
          <p:cNvSpPr/>
          <p:nvPr userDrawn="1"/>
        </p:nvSpPr>
        <p:spPr>
          <a:xfrm>
            <a:off x="0" y="0"/>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prstTxWarp prst="textNoShape">
              <a:avLst/>
            </a:prstTxWarp>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5238" y="2711997"/>
            <a:ext cx="4419010" cy="307777"/>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051721" y="1995686"/>
            <a:ext cx="5184576" cy="646331"/>
          </a:xfrm>
          <a:prstGeom prst="rect">
            <a:avLst/>
          </a:prstGeom>
        </p:spPr>
        <p:txBody>
          <a:bodyPr wrap="square">
            <a:spAutoFit/>
          </a:bodyPr>
          <a:lstStyle/>
          <a:p>
            <a:pPr fontAlgn="auto">
              <a:spcBef>
                <a:spcPts val="0"/>
              </a:spcBef>
              <a:spcAft>
                <a:spcPts val="0"/>
              </a:spcAft>
              <a:defRPr/>
            </a:pPr>
            <a:r>
              <a:rPr lang="zh-CN" altLang="en-US" sz="3600" spc="300" dirty="0" smtClean="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rPr>
              <a:t>工作总结年终汇报</a:t>
            </a:r>
            <a:r>
              <a:rPr lang="en-US" altLang="zh-CN" sz="3600" spc="300" dirty="0" smtClean="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rPr>
              <a:t>PPT</a:t>
            </a:r>
            <a:endParaRPr lang="zh-CN" altLang="en-US" sz="3600" spc="300" dirty="0">
              <a:solidFill>
                <a:schemeClr val="bg1">
                  <a:lumMod val="50000"/>
                </a:schemeClr>
              </a:solidFill>
              <a:latin typeface="经典圆体简" panose="02010609000101010101" pitchFamily="49" charset="-122"/>
              <a:ea typeface="经典圆体简" panose="02010609000101010101" pitchFamily="49" charset="-122"/>
              <a:cs typeface="经典圆体简" panose="02010609000101010101" pitchFamily="49" charset="-122"/>
              <a:sym typeface="微软雅黑" pitchFamily="34" charset="-122"/>
            </a:endParaRPr>
          </a:p>
        </p:txBody>
      </p:sp>
      <p:sp>
        <p:nvSpPr>
          <p:cNvPr id="27" name="TextBox 26"/>
          <p:cNvSpPr txBox="1"/>
          <p:nvPr/>
        </p:nvSpPr>
        <p:spPr>
          <a:xfrm>
            <a:off x="2385238" y="2711998"/>
            <a:ext cx="4274994" cy="307777"/>
          </a:xfrm>
          <a:prstGeom prst="rect">
            <a:avLst/>
          </a:prstGeom>
          <a:noFill/>
        </p:spPr>
        <p:txBody>
          <a:bodyPr wrap="square" rtlCol="0">
            <a:spAutoFit/>
          </a:bodyPr>
          <a:lstStyle/>
          <a:p>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年终总结</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新年计划</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述职报告</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工作汇报</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28" name="TextBox 27"/>
          <p:cNvSpPr txBox="1"/>
          <p:nvPr/>
        </p:nvSpPr>
        <p:spPr>
          <a:xfrm>
            <a:off x="2409925" y="3147814"/>
            <a:ext cx="1787669" cy="261610"/>
          </a:xfrm>
          <a:prstGeom prst="rect">
            <a:avLst/>
          </a:prstGeom>
          <a:noFill/>
        </p:spPr>
        <p:txBody>
          <a:bodyPr wrap="none" rtlCol="0">
            <a:spAutoFit/>
          </a:bodyPr>
          <a:lstStyle/>
          <a:p>
            <a:r>
              <a:rPr lang="zh-CN" altLang="en-US" sz="1100" dirty="0" smtClean="0">
                <a:solidFill>
                  <a:schemeClr val="bg1">
                    <a:lumMod val="50000"/>
                  </a:schemeClr>
                </a:solidFill>
                <a:latin typeface="微软雅黑" pitchFamily="34" charset="-122"/>
                <a:ea typeface="微软雅黑" pitchFamily="34" charset="-122"/>
              </a:rPr>
              <a:t>部门：</a:t>
            </a:r>
            <a:r>
              <a:rPr lang="en-US" altLang="zh-CN" sz="1100" dirty="0" smtClean="0">
                <a:solidFill>
                  <a:schemeClr val="bg1">
                    <a:lumMod val="50000"/>
                  </a:schemeClr>
                </a:solidFill>
                <a:latin typeface="微软雅黑" pitchFamily="34" charset="-122"/>
                <a:ea typeface="微软雅黑" pitchFamily="34" charset="-122"/>
              </a:rPr>
              <a:t>XXX   </a:t>
            </a:r>
            <a:r>
              <a:rPr lang="zh-CN" altLang="en-US" sz="1100" dirty="0" smtClean="0">
                <a:solidFill>
                  <a:schemeClr val="bg1">
                    <a:lumMod val="50000"/>
                  </a:schemeClr>
                </a:solidFill>
                <a:latin typeface="微软雅黑" pitchFamily="34" charset="-122"/>
                <a:ea typeface="微软雅黑" pitchFamily="34" charset="-122"/>
              </a:rPr>
              <a:t>汇报人：</a:t>
            </a:r>
            <a:r>
              <a:rPr lang="en-US" altLang="zh-CN" sz="1100" dirty="0" smtClean="0">
                <a:solidFill>
                  <a:schemeClr val="bg1">
                    <a:lumMod val="50000"/>
                  </a:schemeClr>
                </a:solidFill>
                <a:latin typeface="微软雅黑" pitchFamily="34" charset="-122"/>
                <a:ea typeface="微软雅黑" pitchFamily="34" charset="-122"/>
              </a:rPr>
              <a:t>xxx</a:t>
            </a:r>
            <a:endParaRPr lang="zh-CN" altLang="en-US" sz="1100" dirty="0">
              <a:solidFill>
                <a:schemeClr val="bg1">
                  <a:lumMod val="50000"/>
                </a:schemeClr>
              </a:solidFill>
              <a:latin typeface="微软雅黑" pitchFamily="34" charset="-122"/>
              <a:ea typeface="微软雅黑" pitchFamily="34" charset="-122"/>
            </a:endParaRPr>
          </a:p>
        </p:txBody>
      </p:sp>
      <p:sp>
        <p:nvSpPr>
          <p:cNvPr id="3" name="椭圆 2"/>
          <p:cNvSpPr/>
          <p:nvPr/>
        </p:nvSpPr>
        <p:spPr>
          <a:xfrm>
            <a:off x="-200780" y="-6694671"/>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620688"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64904"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40767" y="-621322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699792" y="454238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282122" y="408391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331640" y="422793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32040" y="3964589"/>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anim calcmode="lin" valueType="num">
                                      <p:cBhvr>
                                        <p:cTn id="5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5"/>
                                        </p:tgtEl>
                                      </p:cBhvr>
                                    </p:animEffect>
                                  </p:childTnLst>
                                </p:cTn>
                              </p:par>
                            </p:childTnLst>
                          </p:cTn>
                        </p:par>
                        <p:par>
                          <p:cTn id="53" fill="hold">
                            <p:stCondLst>
                              <p:cond delay="2000"/>
                            </p:stCondLst>
                            <p:childTnLst>
                              <p:par>
                                <p:cTn id="54" presetID="16" presetClass="entr" presetSubtype="21"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7" grpId="0"/>
      <p:bldP spid="28" grpId="0"/>
      <p:bldP spid="3"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Color 1"/>
          <p:cNvSpPr>
            <a:spLocks/>
          </p:cNvSpPr>
          <p:nvPr/>
        </p:nvSpPr>
        <p:spPr bwMode="auto">
          <a:xfrm>
            <a:off x="7146169"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0" name="Color 3"/>
          <p:cNvSpPr>
            <a:spLocks/>
          </p:cNvSpPr>
          <p:nvPr/>
        </p:nvSpPr>
        <p:spPr bwMode="auto">
          <a:xfrm>
            <a:off x="4326203" y="1248524"/>
            <a:ext cx="2523054"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1" name="Color 2"/>
          <p:cNvSpPr>
            <a:spLocks/>
          </p:cNvSpPr>
          <p:nvPr/>
        </p:nvSpPr>
        <p:spPr bwMode="auto">
          <a:xfrm>
            <a:off x="5735490" y="1248524"/>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2" name="Color 5"/>
          <p:cNvSpPr>
            <a:spLocks/>
          </p:cNvSpPr>
          <p:nvPr/>
        </p:nvSpPr>
        <p:spPr bwMode="auto">
          <a:xfrm>
            <a:off x="1500661"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3" name="Color 4"/>
          <p:cNvSpPr>
            <a:spLocks/>
          </p:cNvSpPr>
          <p:nvPr/>
        </p:nvSpPr>
        <p:spPr bwMode="auto">
          <a:xfrm>
            <a:off x="2911342" y="1248524"/>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4" name="Side Color"/>
          <p:cNvSpPr>
            <a:spLocks/>
          </p:cNvSpPr>
          <p:nvPr/>
        </p:nvSpPr>
        <p:spPr bwMode="auto">
          <a:xfrm>
            <a:off x="-1319313" y="1248513"/>
            <a:ext cx="2524448"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6" name="TextBox 35"/>
          <p:cNvSpPr txBox="1"/>
          <p:nvPr/>
        </p:nvSpPr>
        <p:spPr>
          <a:xfrm>
            <a:off x="275250"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5" name="Color 6"/>
          <p:cNvSpPr>
            <a:spLocks/>
          </p:cNvSpPr>
          <p:nvPr/>
        </p:nvSpPr>
        <p:spPr bwMode="auto">
          <a:xfrm>
            <a:off x="91373" y="1248522"/>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7" name="TextBox 36"/>
          <p:cNvSpPr txBox="1"/>
          <p:nvPr/>
        </p:nvSpPr>
        <p:spPr>
          <a:xfrm>
            <a:off x="1681113" y="2799697"/>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8" name="TextBox 37"/>
          <p:cNvSpPr txBox="1"/>
          <p:nvPr/>
        </p:nvSpPr>
        <p:spPr>
          <a:xfrm>
            <a:off x="3070536"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9" name="TextBox 38"/>
          <p:cNvSpPr txBox="1"/>
          <p:nvPr/>
        </p:nvSpPr>
        <p:spPr>
          <a:xfrm>
            <a:off x="4514345"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0" name="TextBox 39"/>
          <p:cNvSpPr txBox="1"/>
          <p:nvPr/>
        </p:nvSpPr>
        <p:spPr>
          <a:xfrm>
            <a:off x="5863739"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1" name="TextBox 40"/>
          <p:cNvSpPr txBox="1"/>
          <p:nvPr/>
        </p:nvSpPr>
        <p:spPr>
          <a:xfrm>
            <a:off x="7168813"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2" name="Text Placeholder 7"/>
          <p:cNvSpPr txBox="1">
            <a:spLocks/>
          </p:cNvSpPr>
          <p:nvPr/>
        </p:nvSpPr>
        <p:spPr>
          <a:xfrm>
            <a:off x="1877234" y="3270775"/>
            <a:ext cx="146641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2"/>
          <p:cNvSpPr txBox="1">
            <a:spLocks/>
          </p:cNvSpPr>
          <p:nvPr/>
        </p:nvSpPr>
        <p:spPr>
          <a:xfrm>
            <a:off x="1877234" y="3504395"/>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4" name="Rounded Rectangle 11"/>
          <p:cNvSpPr>
            <a:spLocks noChangeAspect="1"/>
          </p:cNvSpPr>
          <p:nvPr/>
        </p:nvSpPr>
        <p:spPr>
          <a:xfrm>
            <a:off x="1231711" y="3280725"/>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7"/>
          <p:cNvSpPr txBox="1">
            <a:spLocks/>
          </p:cNvSpPr>
          <p:nvPr/>
        </p:nvSpPr>
        <p:spPr>
          <a:xfrm>
            <a:off x="1275012" y="3349208"/>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Text Placeholder 7"/>
          <p:cNvSpPr txBox="1">
            <a:spLocks/>
          </p:cNvSpPr>
          <p:nvPr/>
        </p:nvSpPr>
        <p:spPr>
          <a:xfrm>
            <a:off x="5749735" y="3281508"/>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 Placeholder 2"/>
          <p:cNvSpPr txBox="1">
            <a:spLocks/>
          </p:cNvSpPr>
          <p:nvPr/>
        </p:nvSpPr>
        <p:spPr>
          <a:xfrm>
            <a:off x="5749735" y="3515128"/>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ounded Rectangle 23"/>
          <p:cNvSpPr>
            <a:spLocks noChangeAspect="1"/>
          </p:cNvSpPr>
          <p:nvPr/>
        </p:nvSpPr>
        <p:spPr>
          <a:xfrm>
            <a:off x="5108677" y="3291459"/>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7"/>
          <p:cNvSpPr txBox="1">
            <a:spLocks/>
          </p:cNvSpPr>
          <p:nvPr/>
        </p:nvSpPr>
        <p:spPr>
          <a:xfrm>
            <a:off x="5151977" y="3359943"/>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02</a:t>
            </a:r>
          </a:p>
        </p:txBody>
      </p:sp>
      <p:sp>
        <p:nvSpPr>
          <p:cNvPr id="50" name="Text Placeholder 7"/>
          <p:cNvSpPr txBox="1">
            <a:spLocks/>
          </p:cNvSpPr>
          <p:nvPr/>
        </p:nvSpPr>
        <p:spPr>
          <a:xfrm>
            <a:off x="1912169" y="4209197"/>
            <a:ext cx="205983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2"/>
          <p:cNvSpPr txBox="1">
            <a:spLocks/>
          </p:cNvSpPr>
          <p:nvPr/>
        </p:nvSpPr>
        <p:spPr>
          <a:xfrm>
            <a:off x="1912169" y="4442816"/>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Rounded Rectangle 27"/>
          <p:cNvSpPr>
            <a:spLocks noChangeAspect="1"/>
          </p:cNvSpPr>
          <p:nvPr/>
        </p:nvSpPr>
        <p:spPr>
          <a:xfrm>
            <a:off x="1275012" y="4219147"/>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 Placeholder 7"/>
          <p:cNvSpPr txBox="1">
            <a:spLocks/>
          </p:cNvSpPr>
          <p:nvPr/>
        </p:nvSpPr>
        <p:spPr>
          <a:xfrm>
            <a:off x="1318312" y="4287631"/>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5749735" y="4219931"/>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5749735" y="4453550"/>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6" name="Rounded Rectangle 16"/>
          <p:cNvSpPr>
            <a:spLocks noChangeAspect="1"/>
          </p:cNvSpPr>
          <p:nvPr/>
        </p:nvSpPr>
        <p:spPr>
          <a:xfrm>
            <a:off x="5112577" y="4229881"/>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155877" y="4298365"/>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42">
                                            <p:txEl>
                                              <p:pRg st="0" end="0"/>
                                            </p:txEl>
                                          </p:spTgt>
                                        </p:tgtEl>
                                        <p:attrNameLst>
                                          <p:attrName>style.visibility</p:attrName>
                                        </p:attrNameLst>
                                      </p:cBhvr>
                                      <p:to>
                                        <p:strVal val="visible"/>
                                      </p:to>
                                    </p:set>
                                    <p:anim calcmode="lin" valueType="num">
                                      <p:cBhvr>
                                        <p:cTn id="81"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2">
                                            <p:txEl>
                                              <p:pRg st="0" end="0"/>
                                            </p:txEl>
                                          </p:spTgt>
                                        </p:tgtEl>
                                      </p:cBhvr>
                                    </p:animEffect>
                                  </p:childTnLst>
                                </p:cTn>
                              </p:par>
                              <p:par>
                                <p:cTn id="84" presetID="23" presetClass="entr" presetSubtype="16" fill="hold" grpId="0" nodeType="withEffect">
                                  <p:stCondLst>
                                    <p:cond delay="200"/>
                                  </p:stCondLst>
                                  <p:childTnLst>
                                    <p:set>
                                      <p:cBhvr>
                                        <p:cTn id="85" dur="1" fill="hold">
                                          <p:stCondLst>
                                            <p:cond delay="0"/>
                                          </p:stCondLst>
                                        </p:cTn>
                                        <p:tgtEl>
                                          <p:spTgt spid="43">
                                            <p:txEl>
                                              <p:pRg st="0" end="0"/>
                                            </p:txEl>
                                          </p:spTgt>
                                        </p:tgtEl>
                                        <p:attrNameLst>
                                          <p:attrName>style.visibility</p:attrName>
                                        </p:attrNameLst>
                                      </p:cBhvr>
                                      <p:to>
                                        <p:strVal val="visible"/>
                                      </p:to>
                                    </p:set>
                                    <p:anim calcmode="lin" valueType="num">
                                      <p:cBhvr>
                                        <p:cTn id="86"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43">
                                            <p:txEl>
                                              <p:pRg st="0" end="0"/>
                                            </p:txEl>
                                          </p:spTgt>
                                        </p:tgtEl>
                                        <p:attrNameLst>
                                          <p:attrName>ppt_h</p:attrName>
                                        </p:attrNameLst>
                                      </p:cBhvr>
                                      <p:tavLst>
                                        <p:tav tm="0">
                                          <p:val>
                                            <p:fltVal val="0"/>
                                          </p:val>
                                        </p:tav>
                                        <p:tav tm="100000">
                                          <p:val>
                                            <p:strVal val="#ppt_h"/>
                                          </p:val>
                                        </p:tav>
                                      </p:tavLst>
                                    </p:anim>
                                  </p:childTnLst>
                                </p:cTn>
                              </p:par>
                              <p:par>
                                <p:cTn id="88" presetID="53" presetClass="entr" presetSubtype="16" fill="hold" grpId="0" nodeType="withEffect">
                                  <p:stCondLst>
                                    <p:cond delay="2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p:cTn id="95"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5">
                                            <p:txEl>
                                              <p:pRg st="0" end="0"/>
                                            </p:txEl>
                                          </p:spTgt>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46">
                                            <p:txEl>
                                              <p:pRg st="0" end="0"/>
                                            </p:txEl>
                                          </p:spTgt>
                                        </p:tgtEl>
                                        <p:attrNameLst>
                                          <p:attrName>style.visibility</p:attrName>
                                        </p:attrNameLst>
                                      </p:cBhvr>
                                      <p:to>
                                        <p:strVal val="visible"/>
                                      </p:to>
                                    </p:set>
                                    <p:anim calcmode="lin" valueType="num">
                                      <p:cBhvr>
                                        <p:cTn id="100"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02" dur="500"/>
                                        <p:tgtEl>
                                          <p:spTgt spid="46">
                                            <p:txEl>
                                              <p:pRg st="0" end="0"/>
                                            </p:txEl>
                                          </p:spTgt>
                                        </p:tgtEl>
                                      </p:cBhvr>
                                    </p:animEffect>
                                  </p:childTnLst>
                                </p:cTn>
                              </p:par>
                              <p:par>
                                <p:cTn id="103" presetID="23" presetClass="entr" presetSubtype="16" fill="hold" grpId="0" nodeType="withEffect">
                                  <p:stCondLst>
                                    <p:cond delay="200"/>
                                  </p:stCondLst>
                                  <p:childTnLst>
                                    <p:set>
                                      <p:cBhvr>
                                        <p:cTn id="104" dur="1" fill="hold">
                                          <p:stCondLst>
                                            <p:cond delay="0"/>
                                          </p:stCondLst>
                                        </p:cTn>
                                        <p:tgtEl>
                                          <p:spTgt spid="47">
                                            <p:txEl>
                                              <p:pRg st="0" end="0"/>
                                            </p:txEl>
                                          </p:spTgt>
                                        </p:tgtEl>
                                        <p:attrNameLst>
                                          <p:attrName>style.visibility</p:attrName>
                                        </p:attrNameLst>
                                      </p:cBhvr>
                                      <p:to>
                                        <p:strVal val="visible"/>
                                      </p:to>
                                    </p:set>
                                    <p:anim calcmode="lin" valueType="num">
                                      <p:cBhvr>
                                        <p:cTn id="105"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7">
                                            <p:txEl>
                                              <p:pRg st="0" end="0"/>
                                            </p:txEl>
                                          </p:spTgt>
                                        </p:tgtEl>
                                        <p:attrNameLst>
                                          <p:attrName>ppt_h</p:attrName>
                                        </p:attrNameLst>
                                      </p:cBhvr>
                                      <p:tavLst>
                                        <p:tav tm="0">
                                          <p:val>
                                            <p:fltVal val="0"/>
                                          </p:val>
                                        </p:tav>
                                        <p:tav tm="100000">
                                          <p:val>
                                            <p:strVal val="#ppt_h"/>
                                          </p:val>
                                        </p:tav>
                                      </p:tavLst>
                                    </p:anim>
                                  </p:childTnLst>
                                </p:cTn>
                              </p:par>
                              <p:par>
                                <p:cTn id="107" presetID="53" presetClass="entr" presetSubtype="16" fill="hold" grpId="0" nodeType="withEffect">
                                  <p:stCondLst>
                                    <p:cond delay="200"/>
                                  </p:stCondLst>
                                  <p:childTnLst>
                                    <p:set>
                                      <p:cBhvr>
                                        <p:cTn id="108" dur="1" fill="hold">
                                          <p:stCondLst>
                                            <p:cond delay="0"/>
                                          </p:stCondLst>
                                        </p:cTn>
                                        <p:tgtEl>
                                          <p:spTgt spid="48"/>
                                        </p:tgtEl>
                                        <p:attrNameLst>
                                          <p:attrName>style.visibility</p:attrName>
                                        </p:attrNameLst>
                                      </p:cBhvr>
                                      <p:to>
                                        <p:strVal val="visible"/>
                                      </p:to>
                                    </p:set>
                                    <p:anim calcmode="lin" valueType="num">
                                      <p:cBhvr>
                                        <p:cTn id="109" dur="500" fill="hold"/>
                                        <p:tgtEl>
                                          <p:spTgt spid="48"/>
                                        </p:tgtEl>
                                        <p:attrNameLst>
                                          <p:attrName>ppt_w</p:attrName>
                                        </p:attrNameLst>
                                      </p:cBhvr>
                                      <p:tavLst>
                                        <p:tav tm="0">
                                          <p:val>
                                            <p:fltVal val="0"/>
                                          </p:val>
                                        </p:tav>
                                        <p:tav tm="100000">
                                          <p:val>
                                            <p:strVal val="#ppt_w"/>
                                          </p:val>
                                        </p:tav>
                                      </p:tavLst>
                                    </p:anim>
                                    <p:anim calcmode="lin" valueType="num">
                                      <p:cBhvr>
                                        <p:cTn id="110" dur="500" fill="hold"/>
                                        <p:tgtEl>
                                          <p:spTgt spid="48"/>
                                        </p:tgtEl>
                                        <p:attrNameLst>
                                          <p:attrName>ppt_h</p:attrName>
                                        </p:attrNameLst>
                                      </p:cBhvr>
                                      <p:tavLst>
                                        <p:tav tm="0">
                                          <p:val>
                                            <p:fltVal val="0"/>
                                          </p:val>
                                        </p:tav>
                                        <p:tav tm="100000">
                                          <p:val>
                                            <p:strVal val="#ppt_h"/>
                                          </p:val>
                                        </p:tav>
                                      </p:tavLst>
                                    </p:anim>
                                    <p:animEffect transition="in" filter="fade">
                                      <p:cBhvr>
                                        <p:cTn id="111" dur="500"/>
                                        <p:tgtEl>
                                          <p:spTgt spid="48"/>
                                        </p:tgtEl>
                                      </p:cBhvr>
                                    </p:animEffect>
                                  </p:childTnLst>
                                </p:cTn>
                              </p:par>
                              <p:par>
                                <p:cTn id="112" presetID="53" presetClass="entr" presetSubtype="16" fill="hold" grpId="0" nodeType="withEffect">
                                  <p:stCondLst>
                                    <p:cond delay="200"/>
                                  </p:stCondLst>
                                  <p:childTnLst>
                                    <p:set>
                                      <p:cBhvr>
                                        <p:cTn id="113" dur="1" fill="hold">
                                          <p:stCondLst>
                                            <p:cond delay="0"/>
                                          </p:stCondLst>
                                        </p:cTn>
                                        <p:tgtEl>
                                          <p:spTgt spid="49">
                                            <p:txEl>
                                              <p:pRg st="0" end="0"/>
                                            </p:txEl>
                                          </p:spTgt>
                                        </p:tgtEl>
                                        <p:attrNameLst>
                                          <p:attrName>style.visibility</p:attrName>
                                        </p:attrNameLst>
                                      </p:cBhvr>
                                      <p:to>
                                        <p:strVal val="visible"/>
                                      </p:to>
                                    </p:set>
                                    <p:anim calcmode="lin" valueType="num">
                                      <p:cBhvr>
                                        <p:cTn id="114"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9">
                                            <p:txEl>
                                              <p:pRg st="0" end="0"/>
                                            </p:txEl>
                                          </p:spTgt>
                                        </p:tgtEl>
                                      </p:cBhvr>
                                    </p:animEffect>
                                  </p:childTnLst>
                                </p:cTn>
                              </p:par>
                              <p:par>
                                <p:cTn id="117" presetID="53" presetClass="entr" presetSubtype="16" fill="hold" grpId="0" nodeType="withEffect">
                                  <p:stCondLst>
                                    <p:cond delay="200"/>
                                  </p:stCondLst>
                                  <p:childTnLst>
                                    <p:set>
                                      <p:cBhvr>
                                        <p:cTn id="118" dur="1" fill="hold">
                                          <p:stCondLst>
                                            <p:cond delay="0"/>
                                          </p:stCondLst>
                                        </p:cTn>
                                        <p:tgtEl>
                                          <p:spTgt spid="50">
                                            <p:txEl>
                                              <p:pRg st="0" end="0"/>
                                            </p:txEl>
                                          </p:spTgt>
                                        </p:tgtEl>
                                        <p:attrNameLst>
                                          <p:attrName>style.visibility</p:attrName>
                                        </p:attrNameLst>
                                      </p:cBhvr>
                                      <p:to>
                                        <p:strVal val="visible"/>
                                      </p:to>
                                    </p:set>
                                    <p:anim calcmode="lin" valueType="num">
                                      <p:cBhvr>
                                        <p:cTn id="119"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20"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121" dur="500"/>
                                        <p:tgtEl>
                                          <p:spTgt spid="50">
                                            <p:txEl>
                                              <p:pRg st="0" end="0"/>
                                            </p:txEl>
                                          </p:spTgt>
                                        </p:tgtEl>
                                      </p:cBhvr>
                                    </p:animEffect>
                                  </p:childTnLst>
                                </p:cTn>
                              </p:par>
                              <p:par>
                                <p:cTn id="122" presetID="23" presetClass="entr" presetSubtype="16" fill="hold" grpId="0" nodeType="withEffect">
                                  <p:stCondLst>
                                    <p:cond delay="200"/>
                                  </p:stCondLst>
                                  <p:childTnLst>
                                    <p:set>
                                      <p:cBhvr>
                                        <p:cTn id="123" dur="1" fill="hold">
                                          <p:stCondLst>
                                            <p:cond delay="0"/>
                                          </p:stCondLst>
                                        </p:cTn>
                                        <p:tgtEl>
                                          <p:spTgt spid="51">
                                            <p:txEl>
                                              <p:pRg st="0" end="0"/>
                                            </p:txEl>
                                          </p:spTgt>
                                        </p:tgtEl>
                                        <p:attrNameLst>
                                          <p:attrName>style.visibility</p:attrName>
                                        </p:attrNameLst>
                                      </p:cBhvr>
                                      <p:to>
                                        <p:strVal val="visible"/>
                                      </p:to>
                                    </p:set>
                                    <p:anim calcmode="lin" valueType="num">
                                      <p:cBhvr>
                                        <p:cTn id="124"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51">
                                            <p:txEl>
                                              <p:pRg st="0" end="0"/>
                                            </p:txEl>
                                          </p:spTgt>
                                        </p:tgtEl>
                                        <p:attrNameLst>
                                          <p:attrName>ppt_h</p:attrName>
                                        </p:attrNameLst>
                                      </p:cBhvr>
                                      <p:tavLst>
                                        <p:tav tm="0">
                                          <p:val>
                                            <p:fltVal val="0"/>
                                          </p:val>
                                        </p:tav>
                                        <p:tav tm="100000">
                                          <p:val>
                                            <p:strVal val="#ppt_h"/>
                                          </p:val>
                                        </p:tav>
                                      </p:tavLst>
                                    </p:anim>
                                  </p:childTnLst>
                                </p:cTn>
                              </p:par>
                              <p:par>
                                <p:cTn id="126" presetID="53" presetClass="entr" presetSubtype="16" fill="hold" grpId="0" nodeType="withEffect">
                                  <p:stCondLst>
                                    <p:cond delay="200"/>
                                  </p:stCondLst>
                                  <p:childTnLst>
                                    <p:set>
                                      <p:cBhvr>
                                        <p:cTn id="127" dur="1" fill="hold">
                                          <p:stCondLst>
                                            <p:cond delay="0"/>
                                          </p:stCondLst>
                                        </p:cTn>
                                        <p:tgtEl>
                                          <p:spTgt spid="52"/>
                                        </p:tgtEl>
                                        <p:attrNameLst>
                                          <p:attrName>style.visibility</p:attrName>
                                        </p:attrNameLst>
                                      </p:cBhvr>
                                      <p:to>
                                        <p:strVal val="visible"/>
                                      </p:to>
                                    </p:set>
                                    <p:anim calcmode="lin" valueType="num">
                                      <p:cBhvr>
                                        <p:cTn id="128" dur="500" fill="hold"/>
                                        <p:tgtEl>
                                          <p:spTgt spid="52"/>
                                        </p:tgtEl>
                                        <p:attrNameLst>
                                          <p:attrName>ppt_w</p:attrName>
                                        </p:attrNameLst>
                                      </p:cBhvr>
                                      <p:tavLst>
                                        <p:tav tm="0">
                                          <p:val>
                                            <p:fltVal val="0"/>
                                          </p:val>
                                        </p:tav>
                                        <p:tav tm="100000">
                                          <p:val>
                                            <p:strVal val="#ppt_w"/>
                                          </p:val>
                                        </p:tav>
                                      </p:tavLst>
                                    </p:anim>
                                    <p:anim calcmode="lin" valueType="num">
                                      <p:cBhvr>
                                        <p:cTn id="129" dur="500" fill="hold"/>
                                        <p:tgtEl>
                                          <p:spTgt spid="52"/>
                                        </p:tgtEl>
                                        <p:attrNameLst>
                                          <p:attrName>ppt_h</p:attrName>
                                        </p:attrNameLst>
                                      </p:cBhvr>
                                      <p:tavLst>
                                        <p:tav tm="0">
                                          <p:val>
                                            <p:fltVal val="0"/>
                                          </p:val>
                                        </p:tav>
                                        <p:tav tm="100000">
                                          <p:val>
                                            <p:strVal val="#ppt_h"/>
                                          </p:val>
                                        </p:tav>
                                      </p:tavLst>
                                    </p:anim>
                                    <p:animEffect transition="in" filter="fade">
                                      <p:cBhvr>
                                        <p:cTn id="130" dur="500"/>
                                        <p:tgtEl>
                                          <p:spTgt spid="52"/>
                                        </p:tgtEl>
                                      </p:cBhvr>
                                    </p:animEffect>
                                  </p:childTnLst>
                                </p:cTn>
                              </p:par>
                              <p:par>
                                <p:cTn id="131" presetID="53" presetClass="entr" presetSubtype="16" fill="hold" grpId="0" nodeType="withEffect">
                                  <p:stCondLst>
                                    <p:cond delay="200"/>
                                  </p:stCondLst>
                                  <p:childTnLst>
                                    <p:set>
                                      <p:cBhvr>
                                        <p:cTn id="132" dur="1" fill="hold">
                                          <p:stCondLst>
                                            <p:cond delay="0"/>
                                          </p:stCondLst>
                                        </p:cTn>
                                        <p:tgtEl>
                                          <p:spTgt spid="53">
                                            <p:txEl>
                                              <p:pRg st="0" end="0"/>
                                            </p:txEl>
                                          </p:spTgt>
                                        </p:tgtEl>
                                        <p:attrNameLst>
                                          <p:attrName>style.visibility</p:attrName>
                                        </p:attrNameLst>
                                      </p:cBhvr>
                                      <p:to>
                                        <p:strVal val="visible"/>
                                      </p:to>
                                    </p:set>
                                    <p:anim calcmode="lin" valueType="num">
                                      <p:cBhvr>
                                        <p:cTn id="1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1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135" dur="500"/>
                                        <p:tgtEl>
                                          <p:spTgt spid="53">
                                            <p:txEl>
                                              <p:pRg st="0" end="0"/>
                                            </p:txEl>
                                          </p:spTgt>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54">
                                            <p:txEl>
                                              <p:pRg st="0" end="0"/>
                                            </p:txEl>
                                          </p:spTgt>
                                        </p:tgtEl>
                                        <p:attrNameLst>
                                          <p:attrName>style.visibility</p:attrName>
                                        </p:attrNameLst>
                                      </p:cBhvr>
                                      <p:to>
                                        <p:strVal val="visible"/>
                                      </p:to>
                                    </p:set>
                                    <p:anim calcmode="lin" valueType="num">
                                      <p:cBhvr>
                                        <p:cTn id="138"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9"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40" dur="500"/>
                                        <p:tgtEl>
                                          <p:spTgt spid="54">
                                            <p:txEl>
                                              <p:pRg st="0" end="0"/>
                                            </p:txEl>
                                          </p:spTgt>
                                        </p:tgtEl>
                                      </p:cBhvr>
                                    </p:animEffect>
                                  </p:childTnLst>
                                </p:cTn>
                              </p:par>
                              <p:par>
                                <p:cTn id="141" presetID="23" presetClass="entr" presetSubtype="16" fill="hold" grpId="0" nodeType="withEffect">
                                  <p:stCondLst>
                                    <p:cond delay="200"/>
                                  </p:stCondLst>
                                  <p:childTnLst>
                                    <p:set>
                                      <p:cBhvr>
                                        <p:cTn id="142" dur="1" fill="hold">
                                          <p:stCondLst>
                                            <p:cond delay="0"/>
                                          </p:stCondLst>
                                        </p:cTn>
                                        <p:tgtEl>
                                          <p:spTgt spid="55">
                                            <p:txEl>
                                              <p:pRg st="0" end="0"/>
                                            </p:txEl>
                                          </p:spTgt>
                                        </p:tgtEl>
                                        <p:attrNameLst>
                                          <p:attrName>style.visibility</p:attrName>
                                        </p:attrNameLst>
                                      </p:cBhvr>
                                      <p:to>
                                        <p:strVal val="visible"/>
                                      </p:to>
                                    </p:set>
                                    <p:anim calcmode="lin" valueType="num">
                                      <p:cBhvr>
                                        <p:cTn id="14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55">
                                            <p:txEl>
                                              <p:pRg st="0" end="0"/>
                                            </p:txEl>
                                          </p:spTgt>
                                        </p:tgtEl>
                                        <p:attrNameLst>
                                          <p:attrName>ppt_h</p:attrName>
                                        </p:attrNameLst>
                                      </p:cBhvr>
                                      <p:tavLst>
                                        <p:tav tm="0">
                                          <p:val>
                                            <p:fltVal val="0"/>
                                          </p:val>
                                        </p:tav>
                                        <p:tav tm="100000">
                                          <p:val>
                                            <p:strVal val="#ppt_h"/>
                                          </p:val>
                                        </p:tav>
                                      </p:tavLst>
                                    </p:anim>
                                  </p:childTnLst>
                                </p:cTn>
                              </p:par>
                              <p:par>
                                <p:cTn id="145" presetID="53" presetClass="entr" presetSubtype="16" fill="hold" grpId="0" nodeType="withEffect">
                                  <p:stCondLst>
                                    <p:cond delay="20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par>
                                <p:cTn id="150" presetID="53" presetClass="entr" presetSubtype="16" fill="hold" grpId="0" nodeType="withEffect">
                                  <p:stCondLst>
                                    <p:cond delay="200"/>
                                  </p:stCondLst>
                                  <p:childTnLst>
                                    <p:set>
                                      <p:cBhvr>
                                        <p:cTn id="151" dur="1" fill="hold">
                                          <p:stCondLst>
                                            <p:cond delay="0"/>
                                          </p:stCondLst>
                                        </p:cTn>
                                        <p:tgtEl>
                                          <p:spTgt spid="57">
                                            <p:txEl>
                                              <p:pRg st="0" end="0"/>
                                            </p:txEl>
                                          </p:spTgt>
                                        </p:tgtEl>
                                        <p:attrNameLst>
                                          <p:attrName>style.visibility</p:attrName>
                                        </p:attrNameLst>
                                      </p:cBhvr>
                                      <p:to>
                                        <p:strVal val="visible"/>
                                      </p:to>
                                    </p:set>
                                    <p:anim calcmode="lin" valueType="num">
                                      <p:cBhvr>
                                        <p:cTn id="15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4"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animBg="1"/>
      <p:bldP spid="34" grpId="0" animBg="1"/>
      <p:bldP spid="36" grpId="0"/>
      <p:bldP spid="35" grpId="0" animBg="1"/>
      <p:bldP spid="37" grpId="0"/>
      <p:bldP spid="38" grpId="0"/>
      <p:bldP spid="39" grpId="0"/>
      <p:bldP spid="40" grpId="0"/>
      <p:bldP spid="41" grpId="0"/>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P spid="50" grpId="0" build="p">
        <p:tmplLst>
          <p:tmpl lvl="1">
            <p:tnLst>
              <p:par>
                <p:cTn presetID="53" presetClass="entr" presetSubtype="16"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 calcmode="lin" valueType="num">
                      <p:cBhvr>
                        <p:cTn dur="500" fill="hold"/>
                        <p:tgtEl>
                          <p:spTgt spid="50"/>
                        </p:tgtEl>
                        <p:attrNameLst>
                          <p:attrName>ppt_w</p:attrName>
                        </p:attrNameLst>
                      </p:cBhvr>
                      <p:tavLst>
                        <p:tav tm="0">
                          <p:val>
                            <p:fltVal val="0"/>
                          </p:val>
                        </p:tav>
                        <p:tav tm="100000">
                          <p:val>
                            <p:strVal val="#ppt_w"/>
                          </p:val>
                        </p:tav>
                      </p:tavLst>
                    </p:anim>
                    <p:anim calcmode="lin" valueType="num">
                      <p:cBhvr>
                        <p:cTn dur="500" fill="hold"/>
                        <p:tgtEl>
                          <p:spTgt spid="50"/>
                        </p:tgtEl>
                        <p:attrNameLst>
                          <p:attrName>ppt_h</p:attrName>
                        </p:attrNameLst>
                      </p:cBhvr>
                      <p:tavLst>
                        <p:tav tm="0">
                          <p:val>
                            <p:fltVal val="0"/>
                          </p:val>
                        </p:tav>
                        <p:tav tm="100000">
                          <p:val>
                            <p:strVal val="#ppt_h"/>
                          </p:val>
                        </p:tav>
                      </p:tavLst>
                    </p:anim>
                    <p:animEffect transition="in" filter="fade">
                      <p:cBhvr>
                        <p:cTn dur="500"/>
                        <p:tgtEl>
                          <p:spTgt spid="50"/>
                        </p:tgtEl>
                      </p:cBhvr>
                    </p:animEffect>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animBg="1"/>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8" name="Group 73"/>
          <p:cNvGrpSpPr/>
          <p:nvPr/>
        </p:nvGrpSpPr>
        <p:grpSpPr>
          <a:xfrm>
            <a:off x="3391418" y="1823777"/>
            <a:ext cx="348874" cy="163347"/>
            <a:chOff x="3366566" y="1459073"/>
            <a:chExt cx="465169" cy="221445"/>
          </a:xfrm>
        </p:grpSpPr>
        <p:cxnSp>
          <p:nvCxnSpPr>
            <p:cNvPr id="19" name="Straight Connector 37"/>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38"/>
            <p:cNvCxnSpPr/>
            <p:nvPr/>
          </p:nvCxnSpPr>
          <p:spPr>
            <a:xfrm flipH="1">
              <a:off x="3366566" y="1459073"/>
              <a:ext cx="226116"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Group 74"/>
          <p:cNvGrpSpPr/>
          <p:nvPr/>
        </p:nvGrpSpPr>
        <p:grpSpPr>
          <a:xfrm flipH="1">
            <a:off x="5354428" y="1822424"/>
            <a:ext cx="384896" cy="166052"/>
            <a:chOff x="3318534" y="1459155"/>
            <a:chExt cx="513201" cy="221363"/>
          </a:xfrm>
        </p:grpSpPr>
        <p:cxnSp>
          <p:nvCxnSpPr>
            <p:cNvPr id="22" name="Straight Connector 40"/>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flipH="1">
              <a:off x="3318534" y="1459155"/>
              <a:ext cx="274147"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81"/>
          <p:cNvGrpSpPr/>
          <p:nvPr/>
        </p:nvGrpSpPr>
        <p:grpSpPr>
          <a:xfrm flipV="1">
            <a:off x="3391419" y="3638587"/>
            <a:ext cx="341436" cy="163347"/>
            <a:chOff x="3376482" y="1459073"/>
            <a:chExt cx="455253" cy="221445"/>
          </a:xfrm>
        </p:grpSpPr>
        <p:cxnSp>
          <p:nvCxnSpPr>
            <p:cNvPr id="25" name="Straight Connector 43"/>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44"/>
            <p:cNvCxnSpPr/>
            <p:nvPr/>
          </p:nvCxnSpPr>
          <p:spPr>
            <a:xfrm flipH="1" flipV="1">
              <a:off x="3376482" y="1459073"/>
              <a:ext cx="216200"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84"/>
          <p:cNvGrpSpPr/>
          <p:nvPr/>
        </p:nvGrpSpPr>
        <p:grpSpPr>
          <a:xfrm flipH="1" flipV="1">
            <a:off x="5370067" y="3637233"/>
            <a:ext cx="369257" cy="166052"/>
            <a:chOff x="3339387" y="1459155"/>
            <a:chExt cx="492348" cy="221363"/>
          </a:xfrm>
        </p:grpSpPr>
        <p:cxnSp>
          <p:nvCxnSpPr>
            <p:cNvPr id="28" name="Straight Connector 46"/>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47"/>
            <p:cNvCxnSpPr/>
            <p:nvPr/>
          </p:nvCxnSpPr>
          <p:spPr>
            <a:xfrm flipH="1" flipV="1">
              <a:off x="3339387" y="1459155"/>
              <a:ext cx="253294"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sp>
        <p:nvSpPr>
          <p:cNvPr id="30" name="Freeform 5"/>
          <p:cNvSpPr>
            <a:spLocks/>
          </p:cNvSpPr>
          <p:nvPr/>
        </p:nvSpPr>
        <p:spPr bwMode="auto">
          <a:xfrm>
            <a:off x="3172637" y="2384547"/>
            <a:ext cx="1398968" cy="1679081"/>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
          <p:cNvSpPr>
            <a:spLocks/>
          </p:cNvSpPr>
          <p:nvPr/>
        </p:nvSpPr>
        <p:spPr bwMode="auto">
          <a:xfrm>
            <a:off x="4120362" y="2829919"/>
            <a:ext cx="1683526" cy="1402807"/>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
          <p:cNvSpPr>
            <a:spLocks/>
          </p:cNvSpPr>
          <p:nvPr/>
        </p:nvSpPr>
        <p:spPr bwMode="auto">
          <a:xfrm>
            <a:off x="4571605" y="1602167"/>
            <a:ext cx="1403731" cy="1685035"/>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8"/>
          <p:cNvSpPr>
            <a:spLocks noEditPoints="1"/>
          </p:cNvSpPr>
          <p:nvPr/>
        </p:nvSpPr>
        <p:spPr bwMode="auto">
          <a:xfrm>
            <a:off x="3344085" y="1430685"/>
            <a:ext cx="1678762" cy="1399234"/>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
          <p:cNvSpPr txBox="1">
            <a:spLocks/>
          </p:cNvSpPr>
          <p:nvPr/>
        </p:nvSpPr>
        <p:spPr>
          <a:xfrm>
            <a:off x="4514506" y="1838935"/>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Text Placeholder 3"/>
          <p:cNvSpPr txBox="1">
            <a:spLocks/>
          </p:cNvSpPr>
          <p:nvPr/>
        </p:nvSpPr>
        <p:spPr>
          <a:xfrm>
            <a:off x="5458075" y="295591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6" name="Text Placeholder 3"/>
          <p:cNvSpPr txBox="1">
            <a:spLocks/>
          </p:cNvSpPr>
          <p:nvPr/>
        </p:nvSpPr>
        <p:spPr>
          <a:xfrm>
            <a:off x="4468274" y="375588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37" name="Group 59"/>
          <p:cNvGrpSpPr/>
          <p:nvPr/>
        </p:nvGrpSpPr>
        <p:grpSpPr>
          <a:xfrm>
            <a:off x="5862111" y="3572315"/>
            <a:ext cx="1760917" cy="484145"/>
            <a:chOff x="7154104" y="3245088"/>
            <a:chExt cx="2276195" cy="645409"/>
          </a:xfrm>
        </p:grpSpPr>
        <p:sp>
          <p:nvSpPr>
            <p:cNvPr id="38" name="TextBox 37"/>
            <p:cNvSpPr txBox="1"/>
            <p:nvPr/>
          </p:nvSpPr>
          <p:spPr>
            <a:xfrm>
              <a:off x="7154105" y="3550037"/>
              <a:ext cx="2276194"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9" name="Rectangle 50"/>
            <p:cNvSpPr/>
            <p:nvPr/>
          </p:nvSpPr>
          <p:spPr>
            <a:xfrm>
              <a:off x="7154104" y="3245088"/>
              <a:ext cx="1202958" cy="2461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58"/>
          <p:cNvGrpSpPr/>
          <p:nvPr/>
        </p:nvGrpSpPr>
        <p:grpSpPr>
          <a:xfrm>
            <a:off x="5833538" y="1591812"/>
            <a:ext cx="1760917" cy="484853"/>
            <a:chOff x="7174424" y="1401232"/>
            <a:chExt cx="2276195" cy="646356"/>
          </a:xfrm>
        </p:grpSpPr>
        <p:sp>
          <p:nvSpPr>
            <p:cNvPr id="41" name="TextBox 40"/>
            <p:cNvSpPr txBox="1"/>
            <p:nvPr/>
          </p:nvSpPr>
          <p:spPr>
            <a:xfrm>
              <a:off x="7174424" y="1707127"/>
              <a:ext cx="2276195" cy="34046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2" name="Rectangle 53"/>
            <p:cNvSpPr/>
            <p:nvPr/>
          </p:nvSpPr>
          <p:spPr>
            <a:xfrm>
              <a:off x="7174424" y="1401232"/>
              <a:ext cx="1202958" cy="246178"/>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56"/>
          <p:cNvGrpSpPr/>
          <p:nvPr/>
        </p:nvGrpSpPr>
        <p:grpSpPr>
          <a:xfrm>
            <a:off x="1551134" y="1577220"/>
            <a:ext cx="1768748" cy="488976"/>
            <a:chOff x="-2357350" y="1392685"/>
            <a:chExt cx="4337036" cy="651850"/>
          </a:xfrm>
        </p:grpSpPr>
        <p:sp>
          <p:nvSpPr>
            <p:cNvPr id="44" name="TextBox 43"/>
            <p:cNvSpPr txBox="1"/>
            <p:nvPr/>
          </p:nvSpPr>
          <p:spPr>
            <a:xfrm>
              <a:off x="-2357350" y="1704075"/>
              <a:ext cx="4337036"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5" name="Rectangle 56"/>
            <p:cNvSpPr/>
            <p:nvPr/>
          </p:nvSpPr>
          <p:spPr>
            <a:xfrm>
              <a:off x="-302269" y="1392685"/>
              <a:ext cx="2281955" cy="246177"/>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56"/>
          <p:cNvGrpSpPr/>
          <p:nvPr/>
        </p:nvGrpSpPr>
        <p:grpSpPr>
          <a:xfrm>
            <a:off x="1551134" y="3558674"/>
            <a:ext cx="1747317" cy="484572"/>
            <a:chOff x="-2304800" y="1402413"/>
            <a:chExt cx="4284486" cy="624317"/>
          </a:xfrm>
        </p:grpSpPr>
        <p:sp>
          <p:nvSpPr>
            <p:cNvPr id="47" name="TextBox 46"/>
            <p:cNvSpPr txBox="1"/>
            <p:nvPr/>
          </p:nvSpPr>
          <p:spPr>
            <a:xfrm>
              <a:off x="-2304800" y="1697687"/>
              <a:ext cx="4284486" cy="329043"/>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ectangle 59"/>
            <p:cNvSpPr/>
            <p:nvPr/>
          </p:nvSpPr>
          <p:spPr>
            <a:xfrm>
              <a:off x="-302268" y="1402413"/>
              <a:ext cx="2281954" cy="237922"/>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Freeform 101"/>
          <p:cNvSpPr>
            <a:spLocks noEditPoints="1"/>
          </p:cNvSpPr>
          <p:nvPr/>
        </p:nvSpPr>
        <p:spPr bwMode="auto">
          <a:xfrm>
            <a:off x="3769254" y="1988475"/>
            <a:ext cx="315709" cy="29214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4"/>
          <p:cNvSpPr>
            <a:spLocks noEditPoints="1"/>
          </p:cNvSpPr>
          <p:nvPr/>
        </p:nvSpPr>
        <p:spPr bwMode="auto">
          <a:xfrm>
            <a:off x="5046980" y="3491486"/>
            <a:ext cx="231721" cy="25168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38"/>
          <p:cNvSpPr>
            <a:spLocks noEditPoints="1"/>
          </p:cNvSpPr>
          <p:nvPr/>
        </p:nvSpPr>
        <p:spPr bwMode="auto">
          <a:xfrm>
            <a:off x="5227000" y="2152786"/>
            <a:ext cx="266285" cy="206936"/>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248"/>
          <p:cNvSpPr>
            <a:spLocks noEditPoints="1"/>
          </p:cNvSpPr>
          <p:nvPr/>
        </p:nvSpPr>
        <p:spPr bwMode="auto">
          <a:xfrm>
            <a:off x="3671394" y="3288742"/>
            <a:ext cx="246186" cy="200775"/>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172637" y="2384545"/>
            <a:ext cx="882244" cy="540640"/>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3"/>
          <p:cNvSpPr txBox="1">
            <a:spLocks/>
          </p:cNvSpPr>
          <p:nvPr/>
        </p:nvSpPr>
        <p:spPr>
          <a:xfrm>
            <a:off x="3552606" y="2666686"/>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8" presetClass="entr" presetSubtype="9"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1000"/>
                                        <p:tgtEl>
                                          <p:spTgt spid="30"/>
                                        </p:tgtEl>
                                      </p:cBhvr>
                                    </p:animEffect>
                                  </p:childTnLst>
                                </p:cTn>
                              </p:par>
                            </p:childTnLst>
                          </p:cTn>
                        </p:par>
                        <p:par>
                          <p:cTn id="16" fill="hold">
                            <p:stCondLst>
                              <p:cond delay="1850"/>
                            </p:stCondLst>
                            <p:childTnLst>
                              <p:par>
                                <p:cTn id="17" presetID="18" presetClass="entr" presetSubtype="9"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strips(upLeft)">
                                      <p:cBhvr>
                                        <p:cTn id="19" dur="500"/>
                                        <p:tgtEl>
                                          <p:spTgt spid="53"/>
                                        </p:tgtEl>
                                      </p:cBhvr>
                                    </p:animEffect>
                                  </p:childTnLst>
                                </p:cTn>
                              </p:par>
                            </p:childTnLst>
                          </p:cTn>
                        </p:par>
                        <p:par>
                          <p:cTn id="20" fill="hold">
                            <p:stCondLst>
                              <p:cond delay="2350"/>
                            </p:stCondLst>
                            <p:childTnLst>
                              <p:par>
                                <p:cTn id="21" presetID="53"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850"/>
                            </p:stCondLst>
                            <p:childTnLst>
                              <p:par>
                                <p:cTn id="27" presetID="18" presetClass="entr" presetSubtype="3"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strips(upRight)">
                                      <p:cBhvr>
                                        <p:cTn id="29" dur="1000"/>
                                        <p:tgtEl>
                                          <p:spTgt spid="33"/>
                                        </p:tgtEl>
                                      </p:cBhvr>
                                    </p:animEffect>
                                  </p:childTnLst>
                                </p:cTn>
                              </p:par>
                            </p:childTnLst>
                          </p:cTn>
                        </p:par>
                        <p:par>
                          <p:cTn id="30" fill="hold">
                            <p:stCondLst>
                              <p:cond delay="3850"/>
                            </p:stCondLst>
                            <p:childTnLst>
                              <p:par>
                                <p:cTn id="31" presetID="53"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4350"/>
                            </p:stCondLst>
                            <p:childTnLst>
                              <p:par>
                                <p:cTn id="37" presetID="18" presetClass="entr" presetSubtype="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trips(downRight)">
                                      <p:cBhvr>
                                        <p:cTn id="39" dur="1000"/>
                                        <p:tgtEl>
                                          <p:spTgt spid="32"/>
                                        </p:tgtEl>
                                      </p:cBhvr>
                                    </p:animEffect>
                                  </p:childTnLst>
                                </p:cTn>
                              </p:par>
                            </p:childTnLst>
                          </p:cTn>
                        </p:par>
                        <p:par>
                          <p:cTn id="40" fill="hold">
                            <p:stCondLst>
                              <p:cond delay="5350"/>
                            </p:stCondLst>
                            <p:childTnLst>
                              <p:par>
                                <p:cTn id="41" presetID="53"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5850"/>
                            </p:stCondLst>
                            <p:childTnLst>
                              <p:par>
                                <p:cTn id="47" presetID="18" presetClass="entr" presetSubtype="1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Left)">
                                      <p:cBhvr>
                                        <p:cTn id="49" dur="1000"/>
                                        <p:tgtEl>
                                          <p:spTgt spid="31"/>
                                        </p:tgtEl>
                                      </p:cBhvr>
                                    </p:animEffect>
                                  </p:childTnLst>
                                </p:cTn>
                              </p:par>
                            </p:childTnLst>
                          </p:cTn>
                        </p:par>
                        <p:par>
                          <p:cTn id="50" fill="hold">
                            <p:stCondLst>
                              <p:cond delay="6850"/>
                            </p:stCondLst>
                            <p:childTnLst>
                              <p:par>
                                <p:cTn id="51" presetID="53"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7350"/>
                            </p:stCondLst>
                            <p:childTnLst>
                              <p:par>
                                <p:cTn id="57" presetID="53"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Effect transition="in" filter="fade">
                                      <p:cBhvr>
                                        <p:cTn id="61" dur="500"/>
                                        <p:tgtEl>
                                          <p:spTgt spid="54"/>
                                        </p:tgtEl>
                                      </p:cBhvr>
                                    </p:animEffect>
                                  </p:childTnLst>
                                </p:cTn>
                              </p:par>
                            </p:childTnLst>
                          </p:cTn>
                        </p:par>
                        <p:par>
                          <p:cTn id="62" fill="hold">
                            <p:stCondLst>
                              <p:cond delay="7850"/>
                            </p:stCondLst>
                            <p:childTnLst>
                              <p:par>
                                <p:cTn id="63" presetID="53"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8350"/>
                            </p:stCondLst>
                            <p:childTnLst>
                              <p:par>
                                <p:cTn id="69" presetID="53"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8850"/>
                            </p:stCondLst>
                            <p:childTnLst>
                              <p:par>
                                <p:cTn id="75" presetID="53"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9350"/>
                            </p:stCondLst>
                            <p:childTnLst>
                              <p:par>
                                <p:cTn id="81" presetID="18" presetClass="entr" presetSubtype="12"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downLeft)">
                                      <p:cBhvr>
                                        <p:cTn id="83" dur="500"/>
                                        <p:tgtEl>
                                          <p:spTgt spid="24"/>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0-#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childTnLst>
                          </p:cTn>
                        </p:par>
                        <p:par>
                          <p:cTn id="88" fill="hold">
                            <p:stCondLst>
                              <p:cond delay="9850"/>
                            </p:stCondLst>
                            <p:childTnLst>
                              <p:par>
                                <p:cTn id="89" presetID="18" presetClass="entr" presetSubtype="1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strips(downLeft)">
                                      <p:cBhvr>
                                        <p:cTn id="91" dur="500"/>
                                        <p:tgtEl>
                                          <p:spTgt spid="18"/>
                                        </p:tgtEl>
                                      </p:cBhvr>
                                    </p:animEffect>
                                  </p:childTnLst>
                                </p:cTn>
                              </p:par>
                              <p:par>
                                <p:cTn id="92" presetID="2" presetClass="entr" presetSubtype="8" accel="50000" decel="50000"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additive="base">
                                        <p:cTn id="94" dur="500" fill="hold"/>
                                        <p:tgtEl>
                                          <p:spTgt spid="43"/>
                                        </p:tgtEl>
                                        <p:attrNameLst>
                                          <p:attrName>ppt_x</p:attrName>
                                        </p:attrNameLst>
                                      </p:cBhvr>
                                      <p:tavLst>
                                        <p:tav tm="0">
                                          <p:val>
                                            <p:strVal val="0-#ppt_w/2"/>
                                          </p:val>
                                        </p:tav>
                                        <p:tav tm="100000">
                                          <p:val>
                                            <p:strVal val="#ppt_x"/>
                                          </p:val>
                                        </p:tav>
                                      </p:tavLst>
                                    </p:anim>
                                    <p:anim calcmode="lin" valueType="num">
                                      <p:cBhvr additive="base">
                                        <p:cTn id="95" dur="500" fill="hold"/>
                                        <p:tgtEl>
                                          <p:spTgt spid="43"/>
                                        </p:tgtEl>
                                        <p:attrNameLst>
                                          <p:attrName>ppt_y</p:attrName>
                                        </p:attrNameLst>
                                      </p:cBhvr>
                                      <p:tavLst>
                                        <p:tav tm="0">
                                          <p:val>
                                            <p:strVal val="#ppt_y"/>
                                          </p:val>
                                        </p:tav>
                                        <p:tav tm="100000">
                                          <p:val>
                                            <p:strVal val="#ppt_y"/>
                                          </p:val>
                                        </p:tav>
                                      </p:tavLst>
                                    </p:anim>
                                  </p:childTnLst>
                                </p:cTn>
                              </p:par>
                            </p:childTnLst>
                          </p:cTn>
                        </p:par>
                        <p:par>
                          <p:cTn id="96" fill="hold">
                            <p:stCondLst>
                              <p:cond delay="10350"/>
                            </p:stCondLst>
                            <p:childTnLst>
                              <p:par>
                                <p:cTn id="97" presetID="18" presetClass="entr" presetSubtype="6"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trips(downRight)">
                                      <p:cBhvr>
                                        <p:cTn id="99" dur="500"/>
                                        <p:tgtEl>
                                          <p:spTgt spid="21"/>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ppt_y"/>
                                          </p:val>
                                        </p:tav>
                                        <p:tav tm="100000">
                                          <p:val>
                                            <p:strVal val="#ppt_y"/>
                                          </p:val>
                                        </p:tav>
                                      </p:tavLst>
                                    </p:anim>
                                  </p:childTnLst>
                                </p:cTn>
                              </p:par>
                            </p:childTnLst>
                          </p:cTn>
                        </p:par>
                        <p:par>
                          <p:cTn id="104" fill="hold">
                            <p:stCondLst>
                              <p:cond delay="10850"/>
                            </p:stCondLst>
                            <p:childTnLst>
                              <p:par>
                                <p:cTn id="105" presetID="18" presetClass="entr" presetSubtype="3"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strips(upRight)">
                                      <p:cBhvr>
                                        <p:cTn id="107" dur="500"/>
                                        <p:tgtEl>
                                          <p:spTgt spid="27"/>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additive="base">
                                        <p:cTn id="110" dur="500" fill="hold"/>
                                        <p:tgtEl>
                                          <p:spTgt spid="37"/>
                                        </p:tgtEl>
                                        <p:attrNameLst>
                                          <p:attrName>ppt_x</p:attrName>
                                        </p:attrNameLst>
                                      </p:cBhvr>
                                      <p:tavLst>
                                        <p:tav tm="0">
                                          <p:val>
                                            <p:strVal val="1+#ppt_w/2"/>
                                          </p:val>
                                        </p:tav>
                                        <p:tav tm="100000">
                                          <p:val>
                                            <p:strVal val="#ppt_x"/>
                                          </p:val>
                                        </p:tav>
                                      </p:tavLst>
                                    </p:anim>
                                    <p:anim calcmode="lin" valueType="num">
                                      <p:cBhvr additive="base">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P spid="31" grpId="0" animBg="1"/>
      <p:bldP spid="32" grpId="0" animBg="1"/>
      <p:bldP spid="33" grpId="0" animBg="1"/>
      <p:bldP spid="34" grpId="0"/>
      <p:bldP spid="35" grpId="0"/>
      <p:bldP spid="36" grpId="0"/>
      <p:bldP spid="49" grpId="0" animBg="1"/>
      <p:bldP spid="50" grpId="0" animBg="1"/>
      <p:bldP spid="51" grpId="0" animBg="1"/>
      <p:bldP spid="52" grpId="0" animBg="1"/>
      <p:bldP spid="53" grpId="0" animBg="1"/>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Donut 28"/>
          <p:cNvSpPr/>
          <p:nvPr/>
        </p:nvSpPr>
        <p:spPr>
          <a:xfrm>
            <a:off x="4225655" y="1035885"/>
            <a:ext cx="890297" cy="890466"/>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Donut 27"/>
          <p:cNvSpPr/>
          <p:nvPr/>
        </p:nvSpPr>
        <p:spPr>
          <a:xfrm>
            <a:off x="4478908" y="1585273"/>
            <a:ext cx="1046618" cy="1046815"/>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Donut 26"/>
          <p:cNvSpPr/>
          <p:nvPr/>
        </p:nvSpPr>
        <p:spPr>
          <a:xfrm>
            <a:off x="4754571" y="2341327"/>
            <a:ext cx="1037934" cy="1038131"/>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74"/>
          <p:cNvSpPr>
            <a:spLocks noEditPoints="1"/>
          </p:cNvSpPr>
          <p:nvPr/>
        </p:nvSpPr>
        <p:spPr bwMode="auto">
          <a:xfrm>
            <a:off x="5069955" y="2718394"/>
            <a:ext cx="407157" cy="283992"/>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45"/>
          <p:cNvSpPr>
            <a:spLocks/>
          </p:cNvSpPr>
          <p:nvPr/>
        </p:nvSpPr>
        <p:spPr bwMode="auto">
          <a:xfrm>
            <a:off x="4530981" y="1343853"/>
            <a:ext cx="272538" cy="23505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Donut 25"/>
          <p:cNvSpPr/>
          <p:nvPr/>
        </p:nvSpPr>
        <p:spPr>
          <a:xfrm>
            <a:off x="4160664" y="2879584"/>
            <a:ext cx="1189630" cy="1189857"/>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Donut 24"/>
          <p:cNvSpPr/>
          <p:nvPr/>
        </p:nvSpPr>
        <p:spPr>
          <a:xfrm>
            <a:off x="3202572" y="3199009"/>
            <a:ext cx="1405203" cy="1405469"/>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Donut 23"/>
          <p:cNvSpPr/>
          <p:nvPr/>
        </p:nvSpPr>
        <p:spPr>
          <a:xfrm>
            <a:off x="1899068" y="3071236"/>
            <a:ext cx="1660693" cy="1661008"/>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72"/>
          <p:cNvSpPr>
            <a:spLocks noEditPoints="1"/>
          </p:cNvSpPr>
          <p:nvPr/>
        </p:nvSpPr>
        <p:spPr bwMode="auto">
          <a:xfrm>
            <a:off x="3705669" y="3743832"/>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26"/>
          <p:cNvSpPr>
            <a:spLocks/>
          </p:cNvSpPr>
          <p:nvPr/>
        </p:nvSpPr>
        <p:spPr bwMode="auto">
          <a:xfrm>
            <a:off x="4603976" y="3279491"/>
            <a:ext cx="303001"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6" name="Footer Text"/>
          <p:cNvSpPr txBox="1"/>
          <p:nvPr/>
        </p:nvSpPr>
        <p:spPr>
          <a:xfrm>
            <a:off x="1621105" y="2714752"/>
            <a:ext cx="1772377"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Footer Text"/>
          <p:cNvSpPr txBox="1"/>
          <p:nvPr/>
        </p:nvSpPr>
        <p:spPr>
          <a:xfrm>
            <a:off x="4603975" y="4257281"/>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Footer Text"/>
          <p:cNvSpPr txBox="1"/>
          <p:nvPr/>
        </p:nvSpPr>
        <p:spPr>
          <a:xfrm>
            <a:off x="5449325" y="3413207"/>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9" name="Footer Text"/>
          <p:cNvSpPr txBox="1"/>
          <p:nvPr/>
        </p:nvSpPr>
        <p:spPr>
          <a:xfrm>
            <a:off x="5867327" y="2537168"/>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0" name="Footer Text"/>
          <p:cNvSpPr txBox="1"/>
          <p:nvPr/>
        </p:nvSpPr>
        <p:spPr>
          <a:xfrm>
            <a:off x="5619680" y="1721809"/>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Footer Text"/>
          <p:cNvSpPr txBox="1"/>
          <p:nvPr/>
        </p:nvSpPr>
        <p:spPr>
          <a:xfrm>
            <a:off x="2411214" y="1150208"/>
            <a:ext cx="1774921"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53"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85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350"/>
                            </p:stCondLst>
                            <p:childTnLst>
                              <p:par>
                                <p:cTn id="29" presetID="53"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850"/>
                            </p:stCondLst>
                            <p:childTnLst>
                              <p:par>
                                <p:cTn id="35" presetID="53"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3850"/>
                            </p:stCondLst>
                            <p:childTnLst>
                              <p:par>
                                <p:cTn id="45" presetID="53"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4350"/>
                            </p:stCondLst>
                            <p:childTnLst>
                              <p:par>
                                <p:cTn id="51" presetID="53"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350"/>
                            </p:stCondLst>
                            <p:childTnLst>
                              <p:par>
                                <p:cTn id="61" presetID="53"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5850"/>
                            </p:stCondLst>
                            <p:childTnLst>
                              <p:par>
                                <p:cTn id="67" presetID="53" presetClass="entr" presetSubtype="0"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childTnLst>
                          </p:cTn>
                        </p:par>
                        <p:par>
                          <p:cTn id="72" fill="hold">
                            <p:stCondLst>
                              <p:cond delay="635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6850"/>
                            </p:stCondLst>
                            <p:childTnLst>
                              <p:par>
                                <p:cTn id="77" presetID="53"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7350"/>
                            </p:stCondLst>
                            <p:childTnLst>
                              <p:par>
                                <p:cTn id="83" presetID="53"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78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8350"/>
                            </p:stCondLst>
                            <p:childTnLst>
                              <p:par>
                                <p:cTn id="93" presetID="53"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8850"/>
                            </p:stCondLst>
                            <p:childTnLst>
                              <p:par>
                                <p:cTn id="99" presetID="53"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9350"/>
                            </p:stCondLst>
                            <p:childTnLst>
                              <p:par>
                                <p:cTn id="105" presetID="22" presetClass="entr" presetSubtype="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righ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03</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90954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 name="Group 20"/>
          <p:cNvGrpSpPr/>
          <p:nvPr/>
        </p:nvGrpSpPr>
        <p:grpSpPr>
          <a:xfrm flipH="1">
            <a:off x="3674361" y="3326250"/>
            <a:ext cx="1147224" cy="873442"/>
            <a:chOff x="4250639" y="3537480"/>
            <a:chExt cx="1529450" cy="1164230"/>
          </a:xfrm>
        </p:grpSpPr>
        <p:sp>
          <p:nvSpPr>
            <p:cNvPr id="26"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43"/>
          <p:cNvGrpSpPr/>
          <p:nvPr/>
        </p:nvGrpSpPr>
        <p:grpSpPr>
          <a:xfrm>
            <a:off x="4691877" y="3075737"/>
            <a:ext cx="1049944" cy="998699"/>
            <a:chOff x="6254758" y="3535584"/>
            <a:chExt cx="1399760" cy="1331188"/>
          </a:xfrm>
        </p:grpSpPr>
        <p:grpSp>
          <p:nvGrpSpPr>
            <p:cNvPr id="30" name="Group 15"/>
            <p:cNvGrpSpPr/>
            <p:nvPr/>
          </p:nvGrpSpPr>
          <p:grpSpPr>
            <a:xfrm flipH="1">
              <a:off x="6254758" y="3535584"/>
              <a:ext cx="1399760" cy="1331188"/>
              <a:chOff x="3023802" y="3203565"/>
              <a:chExt cx="1399760" cy="1331188"/>
            </a:xfrm>
          </p:grpSpPr>
          <p:sp>
            <p:nvSpPr>
              <p:cNvPr id="32"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45"/>
          <p:cNvGrpSpPr/>
          <p:nvPr/>
        </p:nvGrpSpPr>
        <p:grpSpPr>
          <a:xfrm>
            <a:off x="3399295" y="2334261"/>
            <a:ext cx="841969" cy="1173164"/>
            <a:chOff x="4531519" y="2547255"/>
            <a:chExt cx="1122491" cy="1563736"/>
          </a:xfrm>
        </p:grpSpPr>
        <p:grpSp>
          <p:nvGrpSpPr>
            <p:cNvPr id="35" name="Group 24"/>
            <p:cNvGrpSpPr/>
            <p:nvPr/>
          </p:nvGrpSpPr>
          <p:grpSpPr>
            <a:xfrm flipH="1">
              <a:off x="4531519" y="2547255"/>
              <a:ext cx="1122491" cy="1563736"/>
              <a:chOff x="5024310" y="2215236"/>
              <a:chExt cx="1122491" cy="1563736"/>
            </a:xfrm>
          </p:grpSpPr>
          <p:sp>
            <p:nvSpPr>
              <p:cNvPr id="37"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47"/>
          <p:cNvGrpSpPr/>
          <p:nvPr/>
        </p:nvGrpSpPr>
        <p:grpSpPr>
          <a:xfrm>
            <a:off x="3801829" y="1791856"/>
            <a:ext cx="1143869" cy="807459"/>
            <a:chOff x="5068168" y="1824270"/>
            <a:chExt cx="1524978" cy="1076279"/>
          </a:xfrm>
        </p:grpSpPr>
        <p:grpSp>
          <p:nvGrpSpPr>
            <p:cNvPr id="40" name="Group 28"/>
            <p:cNvGrpSpPr/>
            <p:nvPr/>
          </p:nvGrpSpPr>
          <p:grpSpPr>
            <a:xfrm flipH="1">
              <a:off x="5068168" y="1824270"/>
              <a:ext cx="1524978" cy="1076279"/>
              <a:chOff x="4085174" y="1492251"/>
              <a:chExt cx="1524978" cy="1076279"/>
            </a:xfrm>
          </p:grpSpPr>
          <p:sp>
            <p:nvSpPr>
              <p:cNvPr id="42"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9"/>
          <p:cNvGrpSpPr/>
          <p:nvPr/>
        </p:nvGrpSpPr>
        <p:grpSpPr>
          <a:xfrm>
            <a:off x="4862954" y="2140785"/>
            <a:ext cx="883340" cy="1102707"/>
            <a:chOff x="6482835" y="2289366"/>
            <a:chExt cx="1177646" cy="1469822"/>
          </a:xfrm>
        </p:grpSpPr>
        <p:grpSp>
          <p:nvGrpSpPr>
            <p:cNvPr id="45" name="Group 35"/>
            <p:cNvGrpSpPr/>
            <p:nvPr/>
          </p:nvGrpSpPr>
          <p:grpSpPr>
            <a:xfrm flipH="1">
              <a:off x="6482835" y="2289366"/>
              <a:ext cx="1177646" cy="1469822"/>
              <a:chOff x="3017839" y="1957347"/>
              <a:chExt cx="1177646" cy="1469822"/>
            </a:xfrm>
          </p:grpSpPr>
          <p:sp>
            <p:nvSpPr>
              <p:cNvPr id="4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 Placeholder 8"/>
          <p:cNvSpPr txBox="1">
            <a:spLocks/>
          </p:cNvSpPr>
          <p:nvPr/>
        </p:nvSpPr>
        <p:spPr>
          <a:xfrm>
            <a:off x="1472903" y="1830744"/>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9"/>
          <p:cNvSpPr txBox="1">
            <a:spLocks/>
          </p:cNvSpPr>
          <p:nvPr/>
        </p:nvSpPr>
        <p:spPr>
          <a:xfrm>
            <a:off x="1472902" y="2041421"/>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Text Placeholder 8"/>
          <p:cNvSpPr txBox="1">
            <a:spLocks/>
          </p:cNvSpPr>
          <p:nvPr/>
        </p:nvSpPr>
        <p:spPr>
          <a:xfrm>
            <a:off x="1472903" y="2703693"/>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1472902" y="2915499"/>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3" name="Text Placeholder 8"/>
          <p:cNvSpPr txBox="1">
            <a:spLocks/>
          </p:cNvSpPr>
          <p:nvPr/>
        </p:nvSpPr>
        <p:spPr>
          <a:xfrm>
            <a:off x="1472903" y="3533728"/>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9"/>
          <p:cNvSpPr txBox="1">
            <a:spLocks/>
          </p:cNvSpPr>
          <p:nvPr/>
        </p:nvSpPr>
        <p:spPr>
          <a:xfrm>
            <a:off x="1472902" y="3745534"/>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8"/>
          <p:cNvSpPr txBox="1">
            <a:spLocks/>
          </p:cNvSpPr>
          <p:nvPr/>
        </p:nvSpPr>
        <p:spPr>
          <a:xfrm>
            <a:off x="6028050" y="1816064"/>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9"/>
          <p:cNvSpPr txBox="1">
            <a:spLocks/>
          </p:cNvSpPr>
          <p:nvPr/>
        </p:nvSpPr>
        <p:spPr>
          <a:xfrm>
            <a:off x="6028051" y="2027869"/>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8"/>
          <p:cNvSpPr txBox="1">
            <a:spLocks/>
          </p:cNvSpPr>
          <p:nvPr/>
        </p:nvSpPr>
        <p:spPr>
          <a:xfrm>
            <a:off x="6028050" y="2689012"/>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9"/>
          <p:cNvSpPr txBox="1">
            <a:spLocks/>
          </p:cNvSpPr>
          <p:nvPr/>
        </p:nvSpPr>
        <p:spPr>
          <a:xfrm>
            <a:off x="6028051" y="2900818"/>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35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185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85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500"/>
                                        <p:tgtEl>
                                          <p:spTgt spid="49">
                                            <p:txEl>
                                              <p:pRg st="0" end="0"/>
                                            </p:txEl>
                                          </p:spTgt>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50">
                                            <p:txEl>
                                              <p:pRg st="0" end="0"/>
                                            </p:txEl>
                                          </p:spTgt>
                                        </p:tgtEl>
                                        <p:attrNameLst>
                                          <p:attrName>style.visibility</p:attrName>
                                        </p:attrNameLst>
                                      </p:cBhvr>
                                      <p:to>
                                        <p:strVal val="visible"/>
                                      </p:to>
                                    </p:set>
                                    <p:animEffect transition="in" filter="fade">
                                      <p:cBhvr>
                                        <p:cTn id="39" dur="500"/>
                                        <p:tgtEl>
                                          <p:spTgt spid="50">
                                            <p:txEl>
                                              <p:pRg st="0" end="0"/>
                                            </p:txEl>
                                          </p:spTgt>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51">
                                            <p:txEl>
                                              <p:pRg st="0" end="0"/>
                                            </p:txEl>
                                          </p:spTgt>
                                        </p:tgtEl>
                                        <p:attrNameLst>
                                          <p:attrName>style.visibility</p:attrName>
                                        </p:attrNameLst>
                                      </p:cBhvr>
                                      <p:to>
                                        <p:strVal val="visible"/>
                                      </p:to>
                                    </p:set>
                                    <p:animEffect transition="in" filter="fade">
                                      <p:cBhvr>
                                        <p:cTn id="43" dur="500"/>
                                        <p:tgtEl>
                                          <p:spTgt spid="51">
                                            <p:txEl>
                                              <p:pRg st="0" end="0"/>
                                            </p:txEl>
                                          </p:spTgt>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52">
                                            <p:txEl>
                                              <p:pRg st="0" end="0"/>
                                            </p:txEl>
                                          </p:spTgt>
                                        </p:tgtEl>
                                        <p:attrNameLst>
                                          <p:attrName>style.visibility</p:attrName>
                                        </p:attrNameLst>
                                      </p:cBhvr>
                                      <p:to>
                                        <p:strVal val="visible"/>
                                      </p:to>
                                    </p:set>
                                    <p:animEffect transition="in" filter="fade">
                                      <p:cBhvr>
                                        <p:cTn id="47" dur="500"/>
                                        <p:tgtEl>
                                          <p:spTgt spid="52">
                                            <p:txEl>
                                              <p:pRg st="0" end="0"/>
                                            </p:txEl>
                                          </p:spTgt>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Effect transition="in" filter="fade">
                                      <p:cBhvr>
                                        <p:cTn id="51" dur="500"/>
                                        <p:tgtEl>
                                          <p:spTgt spid="53">
                                            <p:txEl>
                                              <p:pRg st="0" end="0"/>
                                            </p:txEl>
                                          </p:spTgt>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Effect transition="in" filter="fade">
                                      <p:cBhvr>
                                        <p:cTn id="67" dur="500"/>
                                        <p:tgtEl>
                                          <p:spTgt spid="57">
                                            <p:txEl>
                                              <p:pRg st="0" end="0"/>
                                            </p:txEl>
                                          </p:spTgt>
                                        </p:tgtEl>
                                      </p:cBhvr>
                                    </p:animEffect>
                                  </p:childTnLst>
                                </p:cTn>
                              </p:par>
                            </p:childTnLst>
                          </p:cTn>
                        </p:par>
                        <p:par>
                          <p:cTn id="68" fill="hold">
                            <p:stCondLst>
                              <p:cond delay="7850"/>
                            </p:stCondLst>
                            <p:childTnLst>
                              <p:par>
                                <p:cTn id="69" presetID="10" presetClass="entr" presetSubtype="0" fill="hold" grpId="0" nodeType="afterEffect">
                                  <p:stCondLst>
                                    <p:cond delay="0"/>
                                  </p:stCondLst>
                                  <p:childTnLst>
                                    <p:set>
                                      <p:cBhvr>
                                        <p:cTn id="70" dur="1" fill="hold">
                                          <p:stCondLst>
                                            <p:cond delay="0"/>
                                          </p:stCondLst>
                                        </p:cTn>
                                        <p:tgtEl>
                                          <p:spTgt spid="58">
                                            <p:txEl>
                                              <p:pRg st="0" end="0"/>
                                            </p:txEl>
                                          </p:spTgt>
                                        </p:tgtEl>
                                        <p:attrNameLst>
                                          <p:attrName>style.visibility</p:attrName>
                                        </p:attrNameLst>
                                      </p:cBhvr>
                                      <p:to>
                                        <p:strVal val="visible"/>
                                      </p:to>
                                    </p:set>
                                    <p:animEffect transition="in" filter="fade">
                                      <p:cBhvr>
                                        <p:cTn id="71"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Subtitle 21"/>
          <p:cNvSpPr txBox="1">
            <a:spLocks/>
          </p:cNvSpPr>
          <p:nvPr/>
        </p:nvSpPr>
        <p:spPr>
          <a:xfrm>
            <a:off x="1631169" y="411727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9" name="Freeform 1"/>
          <p:cNvSpPr>
            <a:spLocks noChangeArrowheads="1"/>
          </p:cNvSpPr>
          <p:nvPr/>
        </p:nvSpPr>
        <p:spPr bwMode="auto">
          <a:xfrm>
            <a:off x="1647208"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
          <p:cNvSpPr>
            <a:spLocks noChangeArrowheads="1"/>
          </p:cNvSpPr>
          <p:nvPr/>
        </p:nvSpPr>
        <p:spPr bwMode="auto">
          <a:xfrm>
            <a:off x="1980220"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
          <p:cNvSpPr>
            <a:spLocks noChangeArrowheads="1"/>
          </p:cNvSpPr>
          <p:nvPr/>
        </p:nvSpPr>
        <p:spPr bwMode="auto">
          <a:xfrm>
            <a:off x="2635551"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
          <p:cNvSpPr>
            <a:spLocks noChangeArrowheads="1"/>
          </p:cNvSpPr>
          <p:nvPr/>
        </p:nvSpPr>
        <p:spPr bwMode="auto">
          <a:xfrm>
            <a:off x="2968561"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
          <p:cNvSpPr>
            <a:spLocks noChangeArrowheads="1"/>
          </p:cNvSpPr>
          <p:nvPr/>
        </p:nvSpPr>
        <p:spPr bwMode="auto">
          <a:xfrm>
            <a:off x="3638753"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
          <p:cNvSpPr>
            <a:spLocks noChangeArrowheads="1"/>
          </p:cNvSpPr>
          <p:nvPr/>
        </p:nvSpPr>
        <p:spPr bwMode="auto">
          <a:xfrm>
            <a:off x="3971763"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
          <p:cNvSpPr>
            <a:spLocks noChangeArrowheads="1"/>
          </p:cNvSpPr>
          <p:nvPr/>
        </p:nvSpPr>
        <p:spPr bwMode="auto">
          <a:xfrm>
            <a:off x="4641956"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
          <p:cNvSpPr>
            <a:spLocks noChangeArrowheads="1"/>
          </p:cNvSpPr>
          <p:nvPr/>
        </p:nvSpPr>
        <p:spPr bwMode="auto">
          <a:xfrm>
            <a:off x="4974966"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
          <p:cNvSpPr>
            <a:spLocks noChangeArrowheads="1"/>
          </p:cNvSpPr>
          <p:nvPr/>
        </p:nvSpPr>
        <p:spPr bwMode="auto">
          <a:xfrm>
            <a:off x="5663099"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
          <p:cNvSpPr>
            <a:spLocks noChangeArrowheads="1"/>
          </p:cNvSpPr>
          <p:nvPr/>
        </p:nvSpPr>
        <p:spPr bwMode="auto">
          <a:xfrm>
            <a:off x="5996111"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
          <p:cNvSpPr>
            <a:spLocks noChangeArrowheads="1"/>
          </p:cNvSpPr>
          <p:nvPr/>
        </p:nvSpPr>
        <p:spPr bwMode="auto">
          <a:xfrm>
            <a:off x="6686521" y="1803950"/>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
          <p:cNvSpPr>
            <a:spLocks noChangeArrowheads="1"/>
          </p:cNvSpPr>
          <p:nvPr/>
        </p:nvSpPr>
        <p:spPr bwMode="auto">
          <a:xfrm>
            <a:off x="7019531" y="2106115"/>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
          <p:cNvSpPr>
            <a:spLocks noChangeArrowheads="1"/>
          </p:cNvSpPr>
          <p:nvPr/>
        </p:nvSpPr>
        <p:spPr bwMode="auto">
          <a:xfrm>
            <a:off x="1902761"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
          <p:cNvSpPr>
            <a:spLocks noChangeArrowheads="1"/>
          </p:cNvSpPr>
          <p:nvPr/>
        </p:nvSpPr>
        <p:spPr bwMode="auto">
          <a:xfrm>
            <a:off x="2891107"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
          <p:cNvSpPr>
            <a:spLocks noChangeArrowheads="1"/>
          </p:cNvSpPr>
          <p:nvPr/>
        </p:nvSpPr>
        <p:spPr bwMode="auto">
          <a:xfrm>
            <a:off x="3881528"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
          <p:cNvSpPr>
            <a:spLocks noChangeArrowheads="1"/>
          </p:cNvSpPr>
          <p:nvPr/>
        </p:nvSpPr>
        <p:spPr bwMode="auto">
          <a:xfrm>
            <a:off x="5915174" y="3597303"/>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7"/>
          <p:cNvSpPr/>
          <p:nvPr/>
        </p:nvSpPr>
        <p:spPr>
          <a:xfrm>
            <a:off x="2017374" y="246617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Straight Connector 68"/>
          <p:cNvCxnSpPr/>
          <p:nvPr/>
        </p:nvCxnSpPr>
        <p:spPr>
          <a:xfrm flipV="1">
            <a:off x="2055819" y="2545318"/>
            <a:ext cx="0" cy="104455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49" name="Oval 69"/>
          <p:cNvSpPr/>
          <p:nvPr/>
        </p:nvSpPr>
        <p:spPr>
          <a:xfrm>
            <a:off x="4012528" y="2460998"/>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0" name="Straight Connector 70"/>
          <p:cNvCxnSpPr/>
          <p:nvPr/>
        </p:nvCxnSpPr>
        <p:spPr>
          <a:xfrm flipV="1">
            <a:off x="4044267" y="2540148"/>
            <a:ext cx="0" cy="104972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1" name="Oval 71"/>
          <p:cNvSpPr/>
          <p:nvPr/>
        </p:nvSpPr>
        <p:spPr>
          <a:xfrm>
            <a:off x="6033050" y="2455830"/>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2" name="Straight Connector 72"/>
          <p:cNvCxnSpPr/>
          <p:nvPr/>
        </p:nvCxnSpPr>
        <p:spPr>
          <a:xfrm flipV="1">
            <a:off x="6071497" y="2534976"/>
            <a:ext cx="0" cy="1054985"/>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3" name="Oval 73"/>
          <p:cNvSpPr/>
          <p:nvPr/>
        </p:nvSpPr>
        <p:spPr>
          <a:xfrm>
            <a:off x="3005924" y="299971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4" name="Straight Connector 74"/>
          <p:cNvCxnSpPr/>
          <p:nvPr/>
        </p:nvCxnSpPr>
        <p:spPr>
          <a:xfrm flipV="1">
            <a:off x="3044370" y="3078855"/>
            <a:ext cx="0" cy="518450"/>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5" name="Oval 75"/>
          <p:cNvSpPr/>
          <p:nvPr/>
        </p:nvSpPr>
        <p:spPr>
          <a:xfrm>
            <a:off x="5008718" y="3001975"/>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6" name="Straight Connector 76"/>
          <p:cNvCxnSpPr/>
          <p:nvPr/>
        </p:nvCxnSpPr>
        <p:spPr>
          <a:xfrm flipV="1">
            <a:off x="5047164" y="3081120"/>
            <a:ext cx="0" cy="508751"/>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7" name="Oval 77"/>
          <p:cNvSpPr/>
          <p:nvPr/>
        </p:nvSpPr>
        <p:spPr>
          <a:xfrm>
            <a:off x="7050823" y="3005376"/>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8" name="Straight Connector 78"/>
          <p:cNvCxnSpPr/>
          <p:nvPr/>
        </p:nvCxnSpPr>
        <p:spPr>
          <a:xfrm flipV="1">
            <a:off x="7089269" y="3084520"/>
            <a:ext cx="0" cy="505349"/>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9" name="Freeform 3"/>
          <p:cNvSpPr>
            <a:spLocks noChangeArrowheads="1"/>
          </p:cNvSpPr>
          <p:nvPr/>
        </p:nvSpPr>
        <p:spPr bwMode="auto">
          <a:xfrm>
            <a:off x="6932804" y="358995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
          <p:cNvSpPr>
            <a:spLocks noChangeArrowheads="1"/>
          </p:cNvSpPr>
          <p:nvPr/>
        </p:nvSpPr>
        <p:spPr bwMode="auto">
          <a:xfrm>
            <a:off x="4889676"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Subtitle 21"/>
          <p:cNvSpPr txBox="1">
            <a:spLocks/>
          </p:cNvSpPr>
          <p:nvPr/>
        </p:nvSpPr>
        <p:spPr>
          <a:xfrm>
            <a:off x="2638113"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Subtitle 21"/>
          <p:cNvSpPr txBox="1">
            <a:spLocks/>
          </p:cNvSpPr>
          <p:nvPr/>
        </p:nvSpPr>
        <p:spPr>
          <a:xfrm>
            <a:off x="3645057"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Subtitle 21"/>
          <p:cNvSpPr txBox="1">
            <a:spLocks/>
          </p:cNvSpPr>
          <p:nvPr/>
        </p:nvSpPr>
        <p:spPr>
          <a:xfrm>
            <a:off x="4652000" y="4120483"/>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4" name="Subtitle 21"/>
          <p:cNvSpPr txBox="1">
            <a:spLocks/>
          </p:cNvSpPr>
          <p:nvPr/>
        </p:nvSpPr>
        <p:spPr>
          <a:xfrm>
            <a:off x="5658945"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5" name="Subtitle 21"/>
          <p:cNvSpPr txBox="1">
            <a:spLocks/>
          </p:cNvSpPr>
          <p:nvPr/>
        </p:nvSpPr>
        <p:spPr>
          <a:xfrm>
            <a:off x="6665889"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535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8350"/>
                            </p:stCondLst>
                            <p:childTnLst>
                              <p:par>
                                <p:cTn id="73" presetID="10" presetClass="entr" presetSubtype="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885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35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985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500"/>
                                        <p:tgtEl>
                                          <p:spTgt spid="55"/>
                                        </p:tgtEl>
                                      </p:cBhvr>
                                    </p:animEffect>
                                  </p:childTnLst>
                                </p:cTn>
                              </p:par>
                            </p:childTnLst>
                          </p:cTn>
                        </p:par>
                        <p:par>
                          <p:cTn id="96" fill="hold">
                            <p:stCondLst>
                              <p:cond delay="11350"/>
                            </p:stCondLst>
                            <p:childTnLst>
                              <p:par>
                                <p:cTn id="97" presetID="10" presetClass="entr" presetSubtype="0"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par>
                          <p:cTn id="100" fill="hold">
                            <p:stCondLst>
                              <p:cond delay="1185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8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335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13850"/>
                            </p:stCondLst>
                            <p:childTnLst>
                              <p:par>
                                <p:cTn id="117" presetID="10" presetClass="entr" presetSubtype="0" fill="hold" nodeType="after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4350"/>
                            </p:stCondLst>
                            <p:childTnLst>
                              <p:par>
                                <p:cTn id="121" presetID="10" presetClass="entr" presetSubtype="0"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500"/>
                                        <p:tgtEl>
                                          <p:spTgt spid="52"/>
                                        </p:tgtEl>
                                      </p:cBhvr>
                                    </p:animEffect>
                                  </p:childTnLst>
                                </p:cTn>
                              </p:par>
                            </p:childTnLst>
                          </p:cTn>
                        </p:par>
                        <p:par>
                          <p:cTn id="124" fill="hold">
                            <p:stCondLst>
                              <p:cond delay="14850"/>
                            </p:stCondLst>
                            <p:childTnLst>
                              <p:par>
                                <p:cTn id="125" presetID="10"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15350"/>
                            </p:stCondLst>
                            <p:childTnLst>
                              <p:par>
                                <p:cTn id="129" presetID="10" presetClass="entr" presetSubtype="0"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par>
                          <p:cTn id="132" fill="hold">
                            <p:stCondLst>
                              <p:cond delay="15850"/>
                            </p:stCondLst>
                            <p:childTnLst>
                              <p:par>
                                <p:cTn id="133" presetID="10" presetClass="entr" presetSubtype="0"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fade">
                                      <p:cBhvr>
                                        <p:cTn id="135" dur="500"/>
                                        <p:tgtEl>
                                          <p:spTgt spid="41"/>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42"/>
                                        </p:tgtEl>
                                        <p:attrNameLst>
                                          <p:attrName>style.visibility</p:attrName>
                                        </p:attrNameLst>
                                      </p:cBhvr>
                                      <p:to>
                                        <p:strVal val="visible"/>
                                      </p:to>
                                    </p:set>
                                    <p:animEffect transition="in" filter="fade">
                                      <p:cBhvr>
                                        <p:cTn id="139" dur="500"/>
                                        <p:tgtEl>
                                          <p:spTgt spid="42"/>
                                        </p:tgtEl>
                                      </p:cBhvr>
                                    </p:animEffect>
                                  </p:childTnLst>
                                </p:cTn>
                              </p:par>
                            </p:childTnLst>
                          </p:cTn>
                        </p:par>
                        <p:par>
                          <p:cTn id="140" fill="hold">
                            <p:stCondLst>
                              <p:cond delay="16850"/>
                            </p:stCondLst>
                            <p:childTnLst>
                              <p:par>
                                <p:cTn id="141" presetID="10" presetClass="entr" presetSubtype="0" fill="hold"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fade">
                                      <p:cBhvr>
                                        <p:cTn id="143" dur="500"/>
                                        <p:tgtEl>
                                          <p:spTgt spid="57"/>
                                        </p:tgtEl>
                                      </p:cBhvr>
                                    </p:animEffect>
                                  </p:childTnLst>
                                </p:cTn>
                              </p:par>
                            </p:childTnLst>
                          </p:cTn>
                        </p:par>
                        <p:par>
                          <p:cTn id="144" fill="hold">
                            <p:stCondLst>
                              <p:cond delay="17350"/>
                            </p:stCondLst>
                            <p:childTnLst>
                              <p:par>
                                <p:cTn id="145" presetID="10" presetClass="entr" presetSubtype="0" fill="hold" nodeType="afterEffect">
                                  <p:stCondLst>
                                    <p:cond delay="0"/>
                                  </p:stCondLst>
                                  <p:childTnLst>
                                    <p:set>
                                      <p:cBhvr>
                                        <p:cTn id="146" dur="1" fill="hold">
                                          <p:stCondLst>
                                            <p:cond delay="0"/>
                                          </p:stCondLst>
                                        </p:cTn>
                                        <p:tgtEl>
                                          <p:spTgt spid="58"/>
                                        </p:tgtEl>
                                        <p:attrNameLst>
                                          <p:attrName>style.visibility</p:attrName>
                                        </p:attrNameLst>
                                      </p:cBhvr>
                                      <p:to>
                                        <p:strVal val="visible"/>
                                      </p:to>
                                    </p:set>
                                    <p:animEffect transition="in" filter="fade">
                                      <p:cBhvr>
                                        <p:cTn id="147" dur="500"/>
                                        <p:tgtEl>
                                          <p:spTgt spid="58"/>
                                        </p:tgtEl>
                                      </p:cBhvr>
                                    </p:animEffect>
                                  </p:childTnLst>
                                </p:cTn>
                              </p:par>
                            </p:childTnLst>
                          </p:cTn>
                        </p:par>
                        <p:par>
                          <p:cTn id="148" fill="hold">
                            <p:stCondLst>
                              <p:cond delay="17850"/>
                            </p:stCondLst>
                            <p:childTnLst>
                              <p:par>
                                <p:cTn id="149" presetID="10"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500"/>
                                        <p:tgtEl>
                                          <p:spTgt spid="59"/>
                                        </p:tgtEl>
                                      </p:cBhvr>
                                    </p:animEffect>
                                  </p:childTnLst>
                                </p:cTn>
                              </p:par>
                            </p:childTnLst>
                          </p:cTn>
                        </p:par>
                        <p:par>
                          <p:cTn id="152" fill="hold">
                            <p:stCondLst>
                              <p:cond delay="1835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8" grpId="0"/>
      <p:bldP spid="29" grpId="0" animBg="1"/>
      <p:bldP spid="31"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9" grpId="0" animBg="1"/>
      <p:bldP spid="6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Straight Arrow Connector 48"/>
          <p:cNvCxnSpPr/>
          <p:nvPr/>
        </p:nvCxnSpPr>
        <p:spPr>
          <a:xfrm>
            <a:off x="251" y="2734909"/>
            <a:ext cx="8387759" cy="0"/>
          </a:xfrm>
          <a:prstGeom prst="straightConnector1">
            <a:avLst/>
          </a:prstGeom>
          <a:ln w="114300">
            <a:solidFill>
              <a:srgbClr val="77A9D3"/>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1"/>
          <p:cNvGrpSpPr/>
          <p:nvPr/>
        </p:nvGrpSpPr>
        <p:grpSpPr>
          <a:xfrm>
            <a:off x="5373527" y="2421266"/>
            <a:ext cx="1696962" cy="191035"/>
            <a:chOff x="7163516" y="3227357"/>
            <a:chExt cx="2262348" cy="254634"/>
          </a:xfrm>
          <a:solidFill>
            <a:srgbClr val="A491BB"/>
          </a:solidFill>
        </p:grpSpPr>
        <p:sp>
          <p:nvSpPr>
            <p:cNvPr id="34" name="Rectangle 51"/>
            <p:cNvSpPr/>
            <p:nvPr/>
          </p:nvSpPr>
          <p:spPr>
            <a:xfrm>
              <a:off x="7163516"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57"/>
            <p:cNvSpPr/>
            <p:nvPr/>
          </p:nvSpPr>
          <p:spPr>
            <a:xfrm>
              <a:off x="9171230"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Text Placeholder 32"/>
          <p:cNvSpPr txBox="1">
            <a:spLocks/>
          </p:cNvSpPr>
          <p:nvPr/>
        </p:nvSpPr>
        <p:spPr>
          <a:xfrm>
            <a:off x="1546786"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7" name="Text Placeholder 33"/>
          <p:cNvSpPr txBox="1">
            <a:spLocks/>
          </p:cNvSpPr>
          <p:nvPr/>
        </p:nvSpPr>
        <p:spPr>
          <a:xfrm>
            <a:off x="1546787"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60"/>
          <p:cNvSpPr>
            <a:spLocks noChangeAspect="1"/>
          </p:cNvSpPr>
          <p:nvPr/>
        </p:nvSpPr>
        <p:spPr>
          <a:xfrm>
            <a:off x="1958715"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32"/>
          <p:cNvSpPr txBox="1">
            <a:spLocks/>
          </p:cNvSpPr>
          <p:nvPr/>
        </p:nvSpPr>
        <p:spPr>
          <a:xfrm>
            <a:off x="3153113"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0" name="Text Placeholder 33"/>
          <p:cNvSpPr txBox="1">
            <a:spLocks/>
          </p:cNvSpPr>
          <p:nvPr/>
        </p:nvSpPr>
        <p:spPr>
          <a:xfrm>
            <a:off x="3153114"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63"/>
          <p:cNvSpPr>
            <a:spLocks noChangeAspect="1"/>
          </p:cNvSpPr>
          <p:nvPr/>
        </p:nvSpPr>
        <p:spPr>
          <a:xfrm>
            <a:off x="3565042"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2"/>
          <p:cNvSpPr txBox="1">
            <a:spLocks/>
          </p:cNvSpPr>
          <p:nvPr/>
        </p:nvSpPr>
        <p:spPr>
          <a:xfrm>
            <a:off x="4748195"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3" name="Text Placeholder 33"/>
          <p:cNvSpPr txBox="1">
            <a:spLocks/>
          </p:cNvSpPr>
          <p:nvPr/>
        </p:nvSpPr>
        <p:spPr>
          <a:xfrm>
            <a:off x="4748195"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66"/>
          <p:cNvSpPr>
            <a:spLocks noChangeAspect="1"/>
          </p:cNvSpPr>
          <p:nvPr/>
        </p:nvSpPr>
        <p:spPr>
          <a:xfrm>
            <a:off x="5160124"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 Placeholder 32"/>
          <p:cNvSpPr txBox="1">
            <a:spLocks/>
          </p:cNvSpPr>
          <p:nvPr/>
        </p:nvSpPr>
        <p:spPr>
          <a:xfrm>
            <a:off x="6354521"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6" name="Text Placeholder 33"/>
          <p:cNvSpPr txBox="1">
            <a:spLocks/>
          </p:cNvSpPr>
          <p:nvPr/>
        </p:nvSpPr>
        <p:spPr>
          <a:xfrm>
            <a:off x="6354522"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9"/>
          <p:cNvSpPr>
            <a:spLocks noChangeAspect="1"/>
          </p:cNvSpPr>
          <p:nvPr/>
        </p:nvSpPr>
        <p:spPr>
          <a:xfrm>
            <a:off x="6766451"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10"/>
          <p:cNvGrpSpPr/>
          <p:nvPr/>
        </p:nvGrpSpPr>
        <p:grpSpPr>
          <a:xfrm>
            <a:off x="5373527" y="2877095"/>
            <a:ext cx="1696962" cy="191035"/>
            <a:chOff x="7163516" y="3834942"/>
            <a:chExt cx="2262348" cy="254634"/>
          </a:xfrm>
          <a:solidFill>
            <a:srgbClr val="A491BB"/>
          </a:solidFill>
        </p:grpSpPr>
        <p:sp>
          <p:nvSpPr>
            <p:cNvPr id="49" name="Rectangle 72"/>
            <p:cNvSpPr/>
            <p:nvPr/>
          </p:nvSpPr>
          <p:spPr>
            <a:xfrm>
              <a:off x="7163516"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78"/>
            <p:cNvSpPr/>
            <p:nvPr/>
          </p:nvSpPr>
          <p:spPr>
            <a:xfrm>
              <a:off x="9171230"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1546786"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1546787"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81"/>
          <p:cNvSpPr>
            <a:spLocks noChangeAspect="1"/>
          </p:cNvSpPr>
          <p:nvPr/>
        </p:nvSpPr>
        <p:spPr>
          <a:xfrm>
            <a:off x="1958715"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2"/>
          <p:cNvSpPr txBox="1">
            <a:spLocks/>
          </p:cNvSpPr>
          <p:nvPr/>
        </p:nvSpPr>
        <p:spPr>
          <a:xfrm>
            <a:off x="3153113"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33"/>
          <p:cNvSpPr txBox="1">
            <a:spLocks/>
          </p:cNvSpPr>
          <p:nvPr/>
        </p:nvSpPr>
        <p:spPr>
          <a:xfrm>
            <a:off x="3153114"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84"/>
          <p:cNvSpPr>
            <a:spLocks noChangeAspect="1"/>
          </p:cNvSpPr>
          <p:nvPr/>
        </p:nvSpPr>
        <p:spPr>
          <a:xfrm>
            <a:off x="3565042"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4748195"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8" name="Text Placeholder 33"/>
          <p:cNvSpPr txBox="1">
            <a:spLocks/>
          </p:cNvSpPr>
          <p:nvPr/>
        </p:nvSpPr>
        <p:spPr>
          <a:xfrm>
            <a:off x="4748195"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87"/>
          <p:cNvSpPr>
            <a:spLocks noChangeAspect="1"/>
          </p:cNvSpPr>
          <p:nvPr/>
        </p:nvSpPr>
        <p:spPr>
          <a:xfrm>
            <a:off x="5160124"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2"/>
          <p:cNvSpPr txBox="1">
            <a:spLocks/>
          </p:cNvSpPr>
          <p:nvPr/>
        </p:nvSpPr>
        <p:spPr>
          <a:xfrm>
            <a:off x="6354521"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1" name="Text Placeholder 33"/>
          <p:cNvSpPr txBox="1">
            <a:spLocks/>
          </p:cNvSpPr>
          <p:nvPr/>
        </p:nvSpPr>
        <p:spPr>
          <a:xfrm>
            <a:off x="6354522"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0"/>
          <p:cNvSpPr>
            <a:spLocks noChangeAspect="1"/>
          </p:cNvSpPr>
          <p:nvPr/>
        </p:nvSpPr>
        <p:spPr>
          <a:xfrm>
            <a:off x="6766451"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3772063" y="2421266"/>
            <a:ext cx="1696962" cy="191035"/>
            <a:chOff x="5028485" y="3227357"/>
            <a:chExt cx="2262348" cy="254634"/>
          </a:xfrm>
          <a:solidFill>
            <a:srgbClr val="A491BB"/>
          </a:solidFill>
        </p:grpSpPr>
        <p:sp>
          <p:nvSpPr>
            <p:cNvPr id="64" name="Rectangle 50"/>
            <p:cNvSpPr/>
            <p:nvPr/>
          </p:nvSpPr>
          <p:spPr>
            <a:xfrm>
              <a:off x="5028485"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56"/>
            <p:cNvSpPr/>
            <p:nvPr/>
          </p:nvSpPr>
          <p:spPr>
            <a:xfrm>
              <a:off x="7036199"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9"/>
          <p:cNvGrpSpPr/>
          <p:nvPr/>
        </p:nvGrpSpPr>
        <p:grpSpPr>
          <a:xfrm>
            <a:off x="3772063" y="2877095"/>
            <a:ext cx="1696962" cy="191035"/>
            <a:chOff x="5028485" y="3834942"/>
            <a:chExt cx="2262348" cy="254634"/>
          </a:xfrm>
          <a:solidFill>
            <a:srgbClr val="A491BB"/>
          </a:solidFill>
        </p:grpSpPr>
        <p:sp>
          <p:nvSpPr>
            <p:cNvPr id="67" name="Rectangle 71"/>
            <p:cNvSpPr/>
            <p:nvPr/>
          </p:nvSpPr>
          <p:spPr>
            <a:xfrm>
              <a:off x="5028485"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Oval 77"/>
            <p:cNvSpPr/>
            <p:nvPr/>
          </p:nvSpPr>
          <p:spPr>
            <a:xfrm>
              <a:off x="7036199"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4"/>
          <p:cNvGrpSpPr/>
          <p:nvPr/>
        </p:nvGrpSpPr>
        <p:grpSpPr>
          <a:xfrm>
            <a:off x="2230039" y="2421266"/>
            <a:ext cx="1637523" cy="191035"/>
            <a:chOff x="2972698" y="3227357"/>
            <a:chExt cx="2183104" cy="254634"/>
          </a:xfrm>
          <a:solidFill>
            <a:srgbClr val="A491BB"/>
          </a:solidFill>
        </p:grpSpPr>
        <p:sp>
          <p:nvSpPr>
            <p:cNvPr id="70" name="Rectangle 53"/>
            <p:cNvSpPr/>
            <p:nvPr/>
          </p:nvSpPr>
          <p:spPr>
            <a:xfrm>
              <a:off x="2972698"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Oval 54"/>
            <p:cNvSpPr/>
            <p:nvPr/>
          </p:nvSpPr>
          <p:spPr>
            <a:xfrm>
              <a:off x="4901168"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Group 1"/>
          <p:cNvGrpSpPr/>
          <p:nvPr/>
        </p:nvGrpSpPr>
        <p:grpSpPr>
          <a:xfrm>
            <a:off x="251" y="2421266"/>
            <a:ext cx="2265848" cy="191035"/>
            <a:chOff x="0" y="3227357"/>
            <a:chExt cx="3020771" cy="254634"/>
          </a:xfrm>
          <a:solidFill>
            <a:srgbClr val="A491BB"/>
          </a:solidFill>
        </p:grpSpPr>
        <p:sp>
          <p:nvSpPr>
            <p:cNvPr id="73" name="Rectangle 52"/>
            <p:cNvSpPr/>
            <p:nvPr/>
          </p:nvSpPr>
          <p:spPr>
            <a:xfrm>
              <a:off x="0" y="3300674"/>
              <a:ext cx="28829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Oval 55"/>
            <p:cNvSpPr/>
            <p:nvPr/>
          </p:nvSpPr>
          <p:spPr>
            <a:xfrm>
              <a:off x="2766137"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5"/>
          <p:cNvGrpSpPr/>
          <p:nvPr/>
        </p:nvGrpSpPr>
        <p:grpSpPr>
          <a:xfrm>
            <a:off x="2230039" y="2877095"/>
            <a:ext cx="1637523" cy="191035"/>
            <a:chOff x="2972698" y="3834942"/>
            <a:chExt cx="2183104" cy="254634"/>
          </a:xfrm>
          <a:solidFill>
            <a:srgbClr val="A491BB"/>
          </a:solidFill>
        </p:grpSpPr>
        <p:sp>
          <p:nvSpPr>
            <p:cNvPr id="76" name="Rectangle 74"/>
            <p:cNvSpPr/>
            <p:nvPr/>
          </p:nvSpPr>
          <p:spPr>
            <a:xfrm>
              <a:off x="2972698"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5"/>
            <p:cNvSpPr/>
            <p:nvPr/>
          </p:nvSpPr>
          <p:spPr>
            <a:xfrm>
              <a:off x="4901168"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2"/>
          <p:cNvGrpSpPr/>
          <p:nvPr/>
        </p:nvGrpSpPr>
        <p:grpSpPr>
          <a:xfrm>
            <a:off x="251" y="2877095"/>
            <a:ext cx="2265848" cy="191035"/>
            <a:chOff x="0" y="3834942"/>
            <a:chExt cx="3020771" cy="254634"/>
          </a:xfrm>
          <a:solidFill>
            <a:srgbClr val="A491BB"/>
          </a:solidFill>
        </p:grpSpPr>
        <p:sp>
          <p:nvSpPr>
            <p:cNvPr id="79" name="Rectangle 73"/>
            <p:cNvSpPr/>
            <p:nvPr/>
          </p:nvSpPr>
          <p:spPr>
            <a:xfrm>
              <a:off x="0" y="3908259"/>
              <a:ext cx="2924175"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Oval 76"/>
            <p:cNvSpPr/>
            <p:nvPr/>
          </p:nvSpPr>
          <p:spPr>
            <a:xfrm>
              <a:off x="2766137"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22" presetClass="entr" presetSubtype="8"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par>
                                <p:cTn id="45" presetID="22" presetClass="entr" presetSubtype="8"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wipe(left)">
                                      <p:cBhvr>
                                        <p:cTn id="72" dur="500"/>
                                        <p:tgtEl>
                                          <p:spTgt spid="63"/>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left)">
                                      <p:cBhvr>
                                        <p:cTn id="1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P spid="51" grpId="0"/>
      <p:bldP spid="52" grpId="0"/>
      <p:bldP spid="53" grpId="0" animBg="1"/>
      <p:bldP spid="54" grpId="0"/>
      <p:bldP spid="55" grpId="0"/>
      <p:bldP spid="56" grpId="0" animBg="1"/>
      <p:bldP spid="57" grpId="0"/>
      <p:bldP spid="58" grpId="0"/>
      <p:bldP spid="59" grpId="0" animBg="1"/>
      <p:bldP spid="60" grpId="0"/>
      <p:bldP spid="61" grpId="0"/>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04</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012056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Pentagon 14"/>
          <p:cNvSpPr/>
          <p:nvPr/>
        </p:nvSpPr>
        <p:spPr>
          <a:xfrm>
            <a:off x="5125221" y="1959424"/>
            <a:ext cx="2331479" cy="661950"/>
          </a:xfrm>
          <a:prstGeom prst="homePlat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Parallelogram 15"/>
          <p:cNvSpPr/>
          <p:nvPr/>
        </p:nvSpPr>
        <p:spPr>
          <a:xfrm rot="5400000">
            <a:off x="5249344" y="183518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6"/>
          <p:cNvSpPr/>
          <p:nvPr/>
        </p:nvSpPr>
        <p:spPr>
          <a:xfrm>
            <a:off x="4324465" y="2290400"/>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Parallelogram 10"/>
          <p:cNvSpPr/>
          <p:nvPr/>
        </p:nvSpPr>
        <p:spPr>
          <a:xfrm rot="5400000">
            <a:off x="4448586" y="216615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7"/>
          <p:cNvSpPr/>
          <p:nvPr/>
        </p:nvSpPr>
        <p:spPr>
          <a:xfrm>
            <a:off x="3523708" y="2621516"/>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Parallelogram 8"/>
          <p:cNvSpPr/>
          <p:nvPr/>
        </p:nvSpPr>
        <p:spPr>
          <a:xfrm rot="5400000">
            <a:off x="3647830" y="249713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6"/>
          <p:cNvSpPr/>
          <p:nvPr/>
        </p:nvSpPr>
        <p:spPr>
          <a:xfrm>
            <a:off x="2722949" y="2951662"/>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Parallelogram 5"/>
          <p:cNvSpPr/>
          <p:nvPr/>
        </p:nvSpPr>
        <p:spPr>
          <a:xfrm rot="5400000">
            <a:off x="2847071" y="282810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4"/>
          <p:cNvSpPr/>
          <p:nvPr/>
        </p:nvSpPr>
        <p:spPr>
          <a:xfrm>
            <a:off x="0" y="3297116"/>
            <a:ext cx="3964123"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5" name="Group 21"/>
          <p:cNvGrpSpPr/>
          <p:nvPr/>
        </p:nvGrpSpPr>
        <p:grpSpPr>
          <a:xfrm>
            <a:off x="4162363" y="3105924"/>
            <a:ext cx="382309" cy="382382"/>
            <a:chOff x="8780463" y="1906588"/>
            <a:chExt cx="360363" cy="360363"/>
          </a:xfrm>
          <a:solidFill>
            <a:schemeClr val="bg1"/>
          </a:solidFill>
        </p:grpSpPr>
        <p:sp>
          <p:nvSpPr>
            <p:cNvPr id="5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32"/>
          <p:cNvGrpSpPr/>
          <p:nvPr/>
        </p:nvGrpSpPr>
        <p:grpSpPr>
          <a:xfrm>
            <a:off x="5817271" y="2455765"/>
            <a:ext cx="382309" cy="358798"/>
            <a:chOff x="6373813" y="2717801"/>
            <a:chExt cx="360363" cy="338138"/>
          </a:xfrm>
          <a:solidFill>
            <a:schemeClr val="bg1"/>
          </a:solidFill>
        </p:grpSpPr>
        <p:sp>
          <p:nvSpPr>
            <p:cNvPr id="6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3"/>
          <p:cNvSpPr txBox="1">
            <a:spLocks/>
          </p:cNvSpPr>
          <p:nvPr/>
        </p:nvSpPr>
        <p:spPr>
          <a:xfrm>
            <a:off x="2047299" y="4037679"/>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6" name="Text Placeholder 3"/>
          <p:cNvSpPr txBox="1">
            <a:spLocks/>
          </p:cNvSpPr>
          <p:nvPr/>
        </p:nvSpPr>
        <p:spPr>
          <a:xfrm>
            <a:off x="4856338" y="3457106"/>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7" name="Text Placeholder 3"/>
          <p:cNvSpPr txBox="1">
            <a:spLocks/>
          </p:cNvSpPr>
          <p:nvPr/>
        </p:nvSpPr>
        <p:spPr>
          <a:xfrm>
            <a:off x="1485453" y="2422392"/>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8" name="Text Placeholder 3"/>
          <p:cNvSpPr txBox="1">
            <a:spLocks/>
          </p:cNvSpPr>
          <p:nvPr/>
        </p:nvSpPr>
        <p:spPr>
          <a:xfrm>
            <a:off x="3123696" y="174595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9" name="Text Placeholder 3"/>
          <p:cNvSpPr txBox="1">
            <a:spLocks/>
          </p:cNvSpPr>
          <p:nvPr/>
        </p:nvSpPr>
        <p:spPr>
          <a:xfrm>
            <a:off x="5331136" y="142664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1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childTnLst>
                          </p:cTn>
                        </p:par>
                        <p:par>
                          <p:cTn id="16" fill="hold">
                            <p:stCondLst>
                              <p:cond delay="1350"/>
                            </p:stCondLst>
                            <p:childTnLst>
                              <p:par>
                                <p:cTn id="17" presetID="53"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1850"/>
                            </p:stCondLst>
                            <p:childTnLst>
                              <p:par>
                                <p:cTn id="23" presetID="22" presetClass="entr" presetSubtype="2"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right)">
                                      <p:cBhvr>
                                        <p:cTn id="25" dur="500"/>
                                        <p:tgtEl>
                                          <p:spTgt spid="53"/>
                                        </p:tgtEl>
                                      </p:cBhvr>
                                    </p:animEffect>
                                  </p:childTnLst>
                                </p:cTn>
                              </p:par>
                            </p:childTnLst>
                          </p:cTn>
                        </p:par>
                        <p:par>
                          <p:cTn id="26" fill="hold">
                            <p:stCondLst>
                              <p:cond delay="235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Left)">
                                      <p:cBhvr>
                                        <p:cTn id="29" dur="500"/>
                                        <p:tgtEl>
                                          <p:spTgt spid="30"/>
                                        </p:tgtEl>
                                      </p:cBhvr>
                                    </p:animEffect>
                                  </p:childTnLst>
                                </p:cTn>
                              </p:par>
                            </p:childTnLst>
                          </p:cTn>
                        </p:par>
                        <p:par>
                          <p:cTn id="30" fill="hold">
                            <p:stCondLst>
                              <p:cond delay="2850"/>
                            </p:stCondLst>
                            <p:childTnLst>
                              <p:par>
                                <p:cTn id="31" presetID="53"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35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p:stCondLst>
                              <p:cond delay="3850"/>
                            </p:stCondLst>
                            <p:childTnLst>
                              <p:par>
                                <p:cTn id="41" presetID="1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par>
                          <p:cTn id="44" fill="hold">
                            <p:stCondLst>
                              <p:cond delay="4350"/>
                            </p:stCondLst>
                            <p:childTnLst>
                              <p:par>
                                <p:cTn id="45" presetID="53"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485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350"/>
                            </p:stCondLst>
                            <p:childTnLst>
                              <p:par>
                                <p:cTn id="55" presetID="1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slide(fromLeft)">
                                      <p:cBhvr>
                                        <p:cTn id="57" dur="500"/>
                                        <p:tgtEl>
                                          <p:spTgt spid="26"/>
                                        </p:tgtEl>
                                      </p:cBhvr>
                                    </p:animEffect>
                                  </p:childTnLst>
                                </p:cTn>
                              </p:par>
                            </p:childTnLst>
                          </p:cTn>
                        </p:par>
                        <p:par>
                          <p:cTn id="58" fill="hold">
                            <p:stCondLst>
                              <p:cond delay="5850"/>
                            </p:stCondLst>
                            <p:childTnLst>
                              <p:par>
                                <p:cTn id="59" presetID="53" presetClass="entr" presetSubtype="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350"/>
                            </p:stCondLst>
                            <p:childTnLst>
                              <p:par>
                                <p:cTn id="65" presetID="22" presetClass="entr" presetSubtype="2"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6850"/>
                            </p:stCondLst>
                            <p:childTnLst>
                              <p:par>
                                <p:cTn id="69" presetID="1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lide(fromLeft)">
                                      <p:cBhvr>
                                        <p:cTn id="71" dur="500"/>
                                        <p:tgtEl>
                                          <p:spTgt spid="24"/>
                                        </p:tgtEl>
                                      </p:cBhvr>
                                    </p:animEffect>
                                  </p:childTnLst>
                                </p:cTn>
                              </p:par>
                            </p:childTnLst>
                          </p:cTn>
                        </p:par>
                        <p:par>
                          <p:cTn id="72" fill="hold">
                            <p:stCondLst>
                              <p:cond delay="7350"/>
                            </p:stCondLst>
                            <p:childTnLst>
                              <p:par>
                                <p:cTn id="73" presetID="53"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childTnLst>
                          </p:cTn>
                        </p:par>
                        <p:par>
                          <p:cTn id="78" fill="hold">
                            <p:stCondLst>
                              <p:cond delay="7850"/>
                            </p:stCondLst>
                            <p:childTnLst>
                              <p:par>
                                <p:cTn id="79" presetID="22" presetClass="entr" presetSubtype="1"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up)">
                                      <p:cBhvr>
                                        <p:cTn id="81" dur="500"/>
                                        <p:tgtEl>
                                          <p:spTgt spid="75"/>
                                        </p:tgtEl>
                                      </p:cBhvr>
                                    </p:animEffect>
                                  </p:childTnLst>
                                </p:cTn>
                              </p:par>
                            </p:childTnLst>
                          </p:cTn>
                        </p:par>
                        <p:par>
                          <p:cTn id="82" fill="hold">
                            <p:stCondLst>
                              <p:cond delay="8350"/>
                            </p:stCondLst>
                            <p:childTnLst>
                              <p:par>
                                <p:cTn id="83" presetID="22" presetClass="entr" presetSubtype="2"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right)">
                                      <p:cBhvr>
                                        <p:cTn id="85" dur="500"/>
                                        <p:tgtEl>
                                          <p:spTgt spid="77"/>
                                        </p:tgtEl>
                                      </p:cBhvr>
                                    </p:animEffect>
                                  </p:childTnLst>
                                </p:cTn>
                              </p:par>
                            </p:childTnLst>
                          </p:cTn>
                        </p:par>
                        <p:par>
                          <p:cTn id="86" fill="hold">
                            <p:stCondLst>
                              <p:cond delay="885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9350"/>
                            </p:stCondLst>
                            <p:childTnLst>
                              <p:par>
                                <p:cTn id="91" presetID="2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right)">
                                      <p:cBhvr>
                                        <p:cTn id="93" dur="500"/>
                                        <p:tgtEl>
                                          <p:spTgt spid="78"/>
                                        </p:tgtEl>
                                      </p:cBhvr>
                                    </p:animEffect>
                                  </p:childTnLst>
                                </p:cTn>
                              </p:par>
                            </p:childTnLst>
                          </p:cTn>
                        </p:par>
                        <p:par>
                          <p:cTn id="94" fill="hold">
                            <p:stCondLst>
                              <p:cond delay="9850"/>
                            </p:stCondLst>
                            <p:childTnLst>
                              <p:par>
                                <p:cTn id="95" presetID="22" presetClass="entr" presetSubtype="1" fill="hold" grpId="0" nodeType="after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up)">
                                      <p:cBhvr>
                                        <p:cTn id="9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4" grpId="0" animBg="1"/>
      <p:bldP spid="25" grpId="0" animBg="1"/>
      <p:bldP spid="26" grpId="0" animBg="1"/>
      <p:bldP spid="27" grpId="0" animBg="1"/>
      <p:bldP spid="28" grpId="0" animBg="1"/>
      <p:bldP spid="29" grpId="0" animBg="1"/>
      <p:bldP spid="30" grpId="0" animBg="1"/>
      <p:bldP spid="53" grpId="0" animBg="1"/>
      <p:bldP spid="54" grpId="0" animBg="1"/>
      <p:bldP spid="62" grpId="0" animBg="1"/>
      <p:bldP spid="73" grpId="0" animBg="1"/>
      <p:bldP spid="74" grpId="0" animBg="1"/>
      <p:bldP spid="75"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5"/>
          <p:cNvGrpSpPr/>
          <p:nvPr/>
        </p:nvGrpSpPr>
        <p:grpSpPr>
          <a:xfrm>
            <a:off x="2945331" y="1768120"/>
            <a:ext cx="927298" cy="474422"/>
            <a:chOff x="4912409" y="4285619"/>
            <a:chExt cx="382215" cy="532444"/>
          </a:xfrm>
          <a:solidFill>
            <a:srgbClr val="77A9D3"/>
          </a:solidFill>
        </p:grpSpPr>
        <p:sp>
          <p:nvSpPr>
            <p:cNvPr id="20" name="Rectangle 11"/>
            <p:cNvSpPr>
              <a:spLocks noChangeArrowheads="1"/>
            </p:cNvSpPr>
            <p:nvPr/>
          </p:nvSpPr>
          <p:spPr bwMode="auto">
            <a:xfrm>
              <a:off x="4912409"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0"/>
            <p:cNvSpPr>
              <a:spLocks noChangeArrowheads="1"/>
            </p:cNvSpPr>
            <p:nvPr/>
          </p:nvSpPr>
          <p:spPr bwMode="auto">
            <a:xfrm>
              <a:off x="4912409"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2011</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118"/>
          <p:cNvGrpSpPr/>
          <p:nvPr/>
        </p:nvGrpSpPr>
        <p:grpSpPr>
          <a:xfrm>
            <a:off x="1901004" y="1768120"/>
            <a:ext cx="384200" cy="474422"/>
            <a:chOff x="1994399" y="2158871"/>
            <a:chExt cx="589804" cy="728170"/>
          </a:xfrm>
        </p:grpSpPr>
        <p:sp>
          <p:nvSpPr>
            <p:cNvPr id="12"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22"/>
          <p:cNvGrpSpPr/>
          <p:nvPr/>
        </p:nvGrpSpPr>
        <p:grpSpPr>
          <a:xfrm>
            <a:off x="2285201" y="1768120"/>
            <a:ext cx="660130" cy="474422"/>
            <a:chOff x="4530194" y="4285619"/>
            <a:chExt cx="382215" cy="532444"/>
          </a:xfrm>
        </p:grpSpPr>
        <p:sp>
          <p:nvSpPr>
            <p:cNvPr id="16" name="Rectangle 7"/>
            <p:cNvSpPr>
              <a:spLocks noChangeArrowheads="1"/>
            </p:cNvSpPr>
            <p:nvPr/>
          </p:nvSpPr>
          <p:spPr bwMode="auto">
            <a:xfrm>
              <a:off x="4530194" y="4285619"/>
              <a:ext cx="382215" cy="532444"/>
            </a:xfrm>
            <a:prstGeom prst="rect">
              <a:avLst/>
            </a:prstGeom>
            <a:solidFill>
              <a:srgbClr val="A491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8"/>
          <p:cNvGrpSpPr/>
          <p:nvPr/>
        </p:nvGrpSpPr>
        <p:grpSpPr>
          <a:xfrm>
            <a:off x="3872630" y="1768120"/>
            <a:ext cx="1362145" cy="474422"/>
            <a:chOff x="5294624" y="4285619"/>
            <a:chExt cx="383237" cy="532444"/>
          </a:xfrm>
          <a:solidFill>
            <a:srgbClr val="A491BB"/>
          </a:solidFill>
        </p:grpSpPr>
        <p:sp>
          <p:nvSpPr>
            <p:cNvPr id="23" name="Rectangle 13"/>
            <p:cNvSpPr>
              <a:spLocks noChangeArrowheads="1"/>
            </p:cNvSpPr>
            <p:nvPr/>
          </p:nvSpPr>
          <p:spPr bwMode="auto">
            <a:xfrm>
              <a:off x="5294624" y="4552352"/>
              <a:ext cx="383237"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12"/>
            <p:cNvSpPr>
              <a:spLocks noChangeArrowheads="1"/>
            </p:cNvSpPr>
            <p:nvPr/>
          </p:nvSpPr>
          <p:spPr bwMode="auto">
            <a:xfrm>
              <a:off x="5294624" y="4285619"/>
              <a:ext cx="383237"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31"/>
          <p:cNvGrpSpPr/>
          <p:nvPr/>
        </p:nvGrpSpPr>
        <p:grpSpPr>
          <a:xfrm>
            <a:off x="5234775" y="1768120"/>
            <a:ext cx="918628" cy="474422"/>
            <a:chOff x="5677862" y="4285619"/>
            <a:chExt cx="382215" cy="532444"/>
          </a:xfrm>
          <a:solidFill>
            <a:srgbClr val="77A9D3"/>
          </a:solidFill>
        </p:grpSpPr>
        <p:sp>
          <p:nvSpPr>
            <p:cNvPr id="35" name="Rectangle 15"/>
            <p:cNvSpPr>
              <a:spLocks noChangeArrowheads="1"/>
            </p:cNvSpPr>
            <p:nvPr/>
          </p:nvSpPr>
          <p:spPr bwMode="auto">
            <a:xfrm>
              <a:off x="5677862"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14"/>
            <p:cNvSpPr>
              <a:spLocks noChangeArrowheads="1"/>
            </p:cNvSpPr>
            <p:nvPr/>
          </p:nvSpPr>
          <p:spPr bwMode="auto">
            <a:xfrm>
              <a:off x="5677862"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2013</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4"/>
          <p:cNvGrpSpPr/>
          <p:nvPr/>
        </p:nvGrpSpPr>
        <p:grpSpPr>
          <a:xfrm>
            <a:off x="6153401" y="1768120"/>
            <a:ext cx="660130" cy="474422"/>
            <a:chOff x="6060077" y="4285619"/>
            <a:chExt cx="382215" cy="532444"/>
          </a:xfrm>
          <a:solidFill>
            <a:srgbClr val="A491BB"/>
          </a:solidFill>
        </p:grpSpPr>
        <p:sp>
          <p:nvSpPr>
            <p:cNvPr id="38" name="Rectangle 17"/>
            <p:cNvSpPr>
              <a:spLocks noChangeArrowheads="1"/>
            </p:cNvSpPr>
            <p:nvPr/>
          </p:nvSpPr>
          <p:spPr bwMode="auto">
            <a:xfrm>
              <a:off x="6060077"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6"/>
            <p:cNvSpPr>
              <a:spLocks noChangeArrowheads="1"/>
            </p:cNvSpPr>
            <p:nvPr/>
          </p:nvSpPr>
          <p:spPr bwMode="auto">
            <a:xfrm>
              <a:off x="6060077"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201N</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7"/>
          <p:cNvGrpSpPr/>
          <p:nvPr/>
        </p:nvGrpSpPr>
        <p:grpSpPr>
          <a:xfrm>
            <a:off x="6813531" y="1768120"/>
            <a:ext cx="431055" cy="474422"/>
            <a:chOff x="7739063" y="3990975"/>
            <a:chExt cx="414338" cy="827088"/>
          </a:xfrm>
        </p:grpSpPr>
        <p:sp>
          <p:nvSpPr>
            <p:cNvPr id="40"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
          <p:cNvGrpSpPr/>
          <p:nvPr/>
        </p:nvGrpSpPr>
        <p:grpSpPr>
          <a:xfrm>
            <a:off x="2404946" y="2289192"/>
            <a:ext cx="359569" cy="532082"/>
            <a:chOff x="2768028" y="2732605"/>
            <a:chExt cx="551992" cy="816671"/>
          </a:xfrm>
        </p:grpSpPr>
        <p:cxnSp>
          <p:nvCxnSpPr>
            <p:cNvPr id="44" name="Straight Connector 142"/>
            <p:cNvCxnSpPr/>
            <p:nvPr/>
          </p:nvCxnSpPr>
          <p:spPr>
            <a:xfrm rot="10800000">
              <a:off x="3044025"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45" name="Oval 143"/>
            <p:cNvSpPr>
              <a:spLocks noChangeAspect="1"/>
            </p:cNvSpPr>
            <p:nvPr/>
          </p:nvSpPr>
          <p:spPr>
            <a:xfrm>
              <a:off x="2768028"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 Placeholder 32"/>
          <p:cNvSpPr txBox="1">
            <a:spLocks/>
          </p:cNvSpPr>
          <p:nvPr/>
        </p:nvSpPr>
        <p:spPr>
          <a:xfrm>
            <a:off x="2084657"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Text Placeholder 33"/>
          <p:cNvSpPr txBox="1">
            <a:spLocks/>
          </p:cNvSpPr>
          <p:nvPr/>
        </p:nvSpPr>
        <p:spPr>
          <a:xfrm>
            <a:off x="2076020"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4"/>
          <p:cNvGrpSpPr/>
          <p:nvPr/>
        </p:nvGrpSpPr>
        <p:grpSpPr>
          <a:xfrm>
            <a:off x="4352495" y="2289192"/>
            <a:ext cx="359569" cy="532082"/>
            <a:chOff x="5757807" y="2732605"/>
            <a:chExt cx="551992" cy="816671"/>
          </a:xfrm>
        </p:grpSpPr>
        <p:cxnSp>
          <p:nvCxnSpPr>
            <p:cNvPr id="49" name="Straight Connector 147"/>
            <p:cNvCxnSpPr/>
            <p:nvPr/>
          </p:nvCxnSpPr>
          <p:spPr>
            <a:xfrm rot="10800000">
              <a:off x="6033804"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50" name="Oval 148"/>
            <p:cNvSpPr>
              <a:spLocks noChangeAspect="1"/>
            </p:cNvSpPr>
            <p:nvPr/>
          </p:nvSpPr>
          <p:spPr>
            <a:xfrm>
              <a:off x="5757807"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4032206"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4023567"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2"/>
          <p:cNvGrpSpPr/>
          <p:nvPr/>
        </p:nvGrpSpPr>
        <p:grpSpPr>
          <a:xfrm>
            <a:off x="3238897" y="2289192"/>
            <a:ext cx="359569" cy="1416956"/>
            <a:chOff x="4048268" y="2732606"/>
            <a:chExt cx="551992" cy="2174827"/>
          </a:xfrm>
        </p:grpSpPr>
        <p:cxnSp>
          <p:nvCxnSpPr>
            <p:cNvPr id="54" name="Straight Connector 152"/>
            <p:cNvCxnSpPr/>
            <p:nvPr/>
          </p:nvCxnSpPr>
          <p:spPr>
            <a:xfrm flipV="1">
              <a:off x="4324265"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55" name="Oval 153"/>
            <p:cNvSpPr>
              <a:spLocks noChangeAspect="1"/>
            </p:cNvSpPr>
            <p:nvPr/>
          </p:nvSpPr>
          <p:spPr>
            <a:xfrm>
              <a:off x="4048268"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Text Placeholder 32"/>
          <p:cNvSpPr txBox="1">
            <a:spLocks/>
          </p:cNvSpPr>
          <p:nvPr/>
        </p:nvSpPr>
        <p:spPr>
          <a:xfrm>
            <a:off x="2918609"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33"/>
          <p:cNvSpPr txBox="1">
            <a:spLocks/>
          </p:cNvSpPr>
          <p:nvPr/>
        </p:nvSpPr>
        <p:spPr>
          <a:xfrm>
            <a:off x="2909970"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8" name="Group 5"/>
          <p:cNvGrpSpPr/>
          <p:nvPr/>
        </p:nvGrpSpPr>
        <p:grpSpPr>
          <a:xfrm>
            <a:off x="5513699" y="2289192"/>
            <a:ext cx="359569" cy="1416956"/>
            <a:chOff x="7540429" y="2732606"/>
            <a:chExt cx="551992" cy="2174827"/>
          </a:xfrm>
        </p:grpSpPr>
        <p:cxnSp>
          <p:nvCxnSpPr>
            <p:cNvPr id="59" name="Straight Connector 157"/>
            <p:cNvCxnSpPr/>
            <p:nvPr/>
          </p:nvCxnSpPr>
          <p:spPr>
            <a:xfrm flipV="1">
              <a:off x="7816426"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60" name="Oval 158"/>
            <p:cNvSpPr>
              <a:spLocks noChangeAspect="1"/>
            </p:cNvSpPr>
            <p:nvPr/>
          </p:nvSpPr>
          <p:spPr>
            <a:xfrm>
              <a:off x="7540429"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Text Placeholder 32"/>
          <p:cNvSpPr txBox="1">
            <a:spLocks/>
          </p:cNvSpPr>
          <p:nvPr/>
        </p:nvSpPr>
        <p:spPr>
          <a:xfrm>
            <a:off x="5193410"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Text Placeholder 33"/>
          <p:cNvSpPr txBox="1">
            <a:spLocks/>
          </p:cNvSpPr>
          <p:nvPr/>
        </p:nvSpPr>
        <p:spPr>
          <a:xfrm>
            <a:off x="5184771"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6300043" y="2289192"/>
            <a:ext cx="359569" cy="532082"/>
            <a:chOff x="8747586" y="2732605"/>
            <a:chExt cx="551992" cy="816671"/>
          </a:xfrm>
        </p:grpSpPr>
        <p:cxnSp>
          <p:nvCxnSpPr>
            <p:cNvPr id="64" name="Straight Connector 162"/>
            <p:cNvCxnSpPr/>
            <p:nvPr/>
          </p:nvCxnSpPr>
          <p:spPr>
            <a:xfrm rot="10800000">
              <a:off x="9023583"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65" name="Oval 163"/>
            <p:cNvSpPr>
              <a:spLocks noChangeAspect="1"/>
            </p:cNvSpPr>
            <p:nvPr/>
          </p:nvSpPr>
          <p:spPr>
            <a:xfrm>
              <a:off x="8747586"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Text Placeholder 32"/>
          <p:cNvSpPr txBox="1">
            <a:spLocks/>
          </p:cNvSpPr>
          <p:nvPr/>
        </p:nvSpPr>
        <p:spPr>
          <a:xfrm>
            <a:off x="5979755"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Text Placeholder 33"/>
          <p:cNvSpPr txBox="1">
            <a:spLocks/>
          </p:cNvSpPr>
          <p:nvPr/>
        </p:nvSpPr>
        <p:spPr>
          <a:xfrm>
            <a:off x="5971116"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down)">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500"/>
                                        <p:tgtEl>
                                          <p:spTgt spid="6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7" grpId="0"/>
      <p:bldP spid="51" grpId="0"/>
      <p:bldP spid="52" grpId="0"/>
      <p:bldP spid="56" grpId="0"/>
      <p:bldP spid="57" grpId="0"/>
      <p:bldP spid="61" grpId="0"/>
      <p:bldP spid="62"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237111" y="132099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01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5220072" y="133389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5237111" y="199857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02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5220072" y="201147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5237111" y="2676157"/>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03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5220072" y="268905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5237111" y="3380840"/>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04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5220072" y="3393738"/>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48"/>
          <p:cNvSpPr txBox="1"/>
          <p:nvPr/>
        </p:nvSpPr>
        <p:spPr>
          <a:xfrm>
            <a:off x="1653563" y="1535288"/>
            <a:ext cx="1761031" cy="840419"/>
          </a:xfrm>
          <a:prstGeom prst="rect">
            <a:avLst/>
          </a:prstGeom>
          <a:noFill/>
        </p:spPr>
        <p:txBody>
          <a:bodyPr vert="horz" wrap="square" lIns="63560" tIns="31780" rIns="63560" bIns="31780" rtlCol="0">
            <a:spAutoFit/>
          </a:bodyPr>
          <a:lstStyle/>
          <a:p>
            <a:pPr>
              <a:lnSpc>
                <a:spcPct val="120000"/>
              </a:lnSpc>
            </a:pPr>
            <a:r>
              <a:rPr lang="zh-CN" altLang="en-US"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148"/>
          <p:cNvSpPr txBox="1"/>
          <p:nvPr/>
        </p:nvSpPr>
        <p:spPr>
          <a:xfrm>
            <a:off x="1653563" y="2295145"/>
            <a:ext cx="2380414" cy="636645"/>
          </a:xfrm>
          <a:prstGeom prst="rect">
            <a:avLst/>
          </a:prstGeom>
          <a:noFill/>
        </p:spPr>
        <p:txBody>
          <a:bodyPr vert="horz" wrap="square" lIns="63560" tIns="31780" rIns="63560" bIns="31780" rtlCol="0">
            <a:spAutoFit/>
          </a:bodyPr>
          <a:lstStyle/>
          <a:p>
            <a:pPr>
              <a:lnSpc>
                <a:spcPct val="120000"/>
              </a:lnSpc>
            </a:pPr>
            <a:r>
              <a:rPr lang="en-US" altLang="zh-CN" sz="3100" b="1"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部门：</a:t>
            </a:r>
            <a:r>
              <a:rPr lang="en-US" altLang="zh-CN" sz="1100" dirty="0" smtClean="0">
                <a:solidFill>
                  <a:schemeClr val="bg1"/>
                </a:solidFill>
                <a:latin typeface="微软雅黑" pitchFamily="34" charset="-122"/>
                <a:ea typeface="微软雅黑" pitchFamily="34" charset="-122"/>
              </a:rPr>
              <a:t>XXX   </a:t>
            </a:r>
            <a:r>
              <a:rPr lang="zh-CN" altLang="en-US" sz="1100" dirty="0" smtClean="0">
                <a:solidFill>
                  <a:schemeClr val="bg1"/>
                </a:solidFill>
                <a:latin typeface="微软雅黑" pitchFamily="34" charset="-122"/>
                <a:ea typeface="微软雅黑" pitchFamily="34" charset="-122"/>
              </a:rPr>
              <a:t>汇报人：</a:t>
            </a:r>
            <a:r>
              <a:rPr lang="en-US" altLang="zh-CN" sz="1100" dirty="0" smtClean="0">
                <a:solidFill>
                  <a:schemeClr val="bg1"/>
                </a:solidFill>
                <a:latin typeface="微软雅黑" pitchFamily="34" charset="-122"/>
                <a:ea typeface="微软雅黑" pitchFamily="34" charset="-122"/>
              </a:rPr>
              <a:t>xxx</a:t>
            </a:r>
            <a:endParaRPr lang="zh-CN" altLang="en-US" sz="1100" dirty="0">
              <a:solidFill>
                <a:schemeClr val="bg1"/>
              </a:solidFill>
              <a:latin typeface="微软雅黑" pitchFamily="34" charset="-122"/>
              <a:ea typeface="微软雅黑"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ppt_y</p:attrName>
                                        </p:attrNameLst>
                                      </p:cBhvr>
                                      <p:tavLst>
                                        <p:tav tm="0">
                                          <p:val>
                                            <p:strVal val="#ppt_y+#ppt_h*1.125000"/>
                                          </p:val>
                                        </p:tav>
                                        <p:tav tm="100000">
                                          <p:val>
                                            <p:strVal val="#ppt_y"/>
                                          </p:val>
                                        </p:tav>
                                      </p:tavLst>
                                    </p:anim>
                                    <p:animEffect transition="in" filter="wipe(up)">
                                      <p:cBhvr>
                                        <p:cTn id="12" dur="500"/>
                                        <p:tgtEl>
                                          <p:spTgt spid="44"/>
                                        </p:tgtEl>
                                      </p:cBhvr>
                                    </p:animEffec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arn(inVertical)">
                                      <p:cBhvr>
                                        <p:cTn id="24" dur="500"/>
                                        <p:tgtEl>
                                          <p:spTgt spid="38"/>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500"/>
                                        <p:tgtEl>
                                          <p:spTgt spid="40"/>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barn(inVertical)">
                                      <p:cBhvr>
                                        <p:cTn id="40" dur="500"/>
                                        <p:tgtEl>
                                          <p:spTgt spid="4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38" grpId="0" animBg="1"/>
      <p:bldP spid="39" grpId="0"/>
      <p:bldP spid="40" grpId="0" animBg="1"/>
      <p:bldP spid="41" grpId="0"/>
      <p:bldP spid="42" grpId="0" animBg="1"/>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Rectangle 75"/>
          <p:cNvSpPr/>
          <p:nvPr/>
        </p:nvSpPr>
        <p:spPr>
          <a:xfrm>
            <a:off x="4003660" y="3168300"/>
            <a:ext cx="32516" cy="1976789"/>
          </a:xfrm>
          <a:prstGeom prst="rect">
            <a:avLst/>
          </a:prstGeom>
          <a:solidFill>
            <a:schemeClr val="accent1"/>
          </a:solidFill>
          <a:ln>
            <a:solidFill>
              <a:srgbClr val="77A9D3"/>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77"/>
          <p:cNvSpPr/>
          <p:nvPr/>
        </p:nvSpPr>
        <p:spPr>
          <a:xfrm>
            <a:off x="4871779" y="2480918"/>
            <a:ext cx="32516" cy="26641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78"/>
          <p:cNvSpPr/>
          <p:nvPr/>
        </p:nvSpPr>
        <p:spPr>
          <a:xfrm>
            <a:off x="5420807" y="3552355"/>
            <a:ext cx="32516" cy="1592732"/>
          </a:xfrm>
          <a:prstGeom prst="rect">
            <a:avLst/>
          </a:prstGeom>
          <a:solidFill>
            <a:schemeClr val="accent2"/>
          </a:solidFill>
          <a:ln>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82"/>
          <p:cNvSpPr/>
          <p:nvPr/>
        </p:nvSpPr>
        <p:spPr>
          <a:xfrm>
            <a:off x="3170603" y="3552356"/>
            <a:ext cx="32516" cy="15927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86"/>
          <p:cNvSpPr/>
          <p:nvPr/>
        </p:nvSpPr>
        <p:spPr>
          <a:xfrm>
            <a:off x="6049749" y="3896446"/>
            <a:ext cx="32516" cy="12486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Group 72"/>
          <p:cNvGrpSpPr/>
          <p:nvPr/>
        </p:nvGrpSpPr>
        <p:grpSpPr>
          <a:xfrm>
            <a:off x="2814150" y="1331862"/>
            <a:ext cx="1511737" cy="632330"/>
            <a:chOff x="5603652" y="1584285"/>
            <a:chExt cx="1947726" cy="727900"/>
          </a:xfrm>
        </p:grpSpPr>
        <p:sp>
          <p:nvSpPr>
            <p:cNvPr id="53" name="Text Placeholder 3"/>
            <p:cNvSpPr txBox="1">
              <a:spLocks/>
            </p:cNvSpPr>
            <p:nvPr/>
          </p:nvSpPr>
          <p:spPr>
            <a:xfrm>
              <a:off x="5872731" y="1584285"/>
              <a:ext cx="1678647"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
            <p:cNvSpPr txBox="1">
              <a:spLocks/>
            </p:cNvSpPr>
            <p:nvPr/>
          </p:nvSpPr>
          <p:spPr>
            <a:xfrm>
              <a:off x="5603652" y="1858763"/>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5" name="Group 72"/>
          <p:cNvGrpSpPr/>
          <p:nvPr/>
        </p:nvGrpSpPr>
        <p:grpSpPr>
          <a:xfrm>
            <a:off x="1863474" y="2057365"/>
            <a:ext cx="1511737" cy="634331"/>
            <a:chOff x="5603652" y="1615248"/>
            <a:chExt cx="1947726" cy="730203"/>
          </a:xfrm>
        </p:grpSpPr>
        <p:sp>
          <p:nvSpPr>
            <p:cNvPr id="56" name="Text Placeholder 3"/>
            <p:cNvSpPr txBox="1">
              <a:spLocks/>
            </p:cNvSpPr>
            <p:nvPr/>
          </p:nvSpPr>
          <p:spPr>
            <a:xfrm>
              <a:off x="5872731" y="1615248"/>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
            <p:cNvSpPr txBox="1">
              <a:spLocks/>
            </p:cNvSpPr>
            <p:nvPr/>
          </p:nvSpPr>
          <p:spPr>
            <a:xfrm>
              <a:off x="5603652" y="1892029"/>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8" name="Group 72"/>
          <p:cNvGrpSpPr/>
          <p:nvPr/>
        </p:nvGrpSpPr>
        <p:grpSpPr>
          <a:xfrm>
            <a:off x="1397490" y="3457786"/>
            <a:ext cx="1511737" cy="655052"/>
            <a:chOff x="5603652" y="1594606"/>
            <a:chExt cx="1947727" cy="754055"/>
          </a:xfrm>
        </p:grpSpPr>
        <p:sp>
          <p:nvSpPr>
            <p:cNvPr id="59" name="Text Placeholder 3"/>
            <p:cNvSpPr txBox="1">
              <a:spLocks/>
            </p:cNvSpPr>
            <p:nvPr/>
          </p:nvSpPr>
          <p:spPr>
            <a:xfrm>
              <a:off x="5872732" y="1594606"/>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
            <p:cNvSpPr txBox="1">
              <a:spLocks/>
            </p:cNvSpPr>
            <p:nvPr/>
          </p:nvSpPr>
          <p:spPr>
            <a:xfrm>
              <a:off x="5603652" y="1895240"/>
              <a:ext cx="1947726" cy="45342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61" name="Group 58"/>
          <p:cNvGrpSpPr/>
          <p:nvPr/>
        </p:nvGrpSpPr>
        <p:grpSpPr>
          <a:xfrm>
            <a:off x="5513851" y="2042981"/>
            <a:ext cx="1484962" cy="566903"/>
            <a:chOff x="7174424" y="1401232"/>
            <a:chExt cx="2276195" cy="652587"/>
          </a:xfrm>
        </p:grpSpPr>
        <p:sp>
          <p:nvSpPr>
            <p:cNvPr id="62" name="TextBox 61"/>
            <p:cNvSpPr txBox="1"/>
            <p:nvPr/>
          </p:nvSpPr>
          <p:spPr>
            <a:xfrm>
              <a:off x="7174424" y="1600395"/>
              <a:ext cx="2276195" cy="453424"/>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Rectangle 106"/>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58"/>
          <p:cNvGrpSpPr/>
          <p:nvPr/>
        </p:nvGrpSpPr>
        <p:grpSpPr>
          <a:xfrm>
            <a:off x="6109493" y="2704932"/>
            <a:ext cx="1484962" cy="566905"/>
            <a:chOff x="7174424" y="1401232"/>
            <a:chExt cx="2276195" cy="652590"/>
          </a:xfrm>
        </p:grpSpPr>
        <p:sp>
          <p:nvSpPr>
            <p:cNvPr id="65" name="TextBox 64"/>
            <p:cNvSpPr txBox="1"/>
            <p:nvPr/>
          </p:nvSpPr>
          <p:spPr>
            <a:xfrm>
              <a:off x="7174424" y="1600397"/>
              <a:ext cx="2276195" cy="453425"/>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Rectangle 114"/>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Oval 115"/>
          <p:cNvSpPr>
            <a:spLocks noChangeAspect="1"/>
          </p:cNvSpPr>
          <p:nvPr/>
        </p:nvSpPr>
        <p:spPr>
          <a:xfrm>
            <a:off x="3785387" y="3372707"/>
            <a:ext cx="489092" cy="489591"/>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68" name="Oval 119"/>
          <p:cNvSpPr>
            <a:spLocks noChangeAspect="1"/>
          </p:cNvSpPr>
          <p:nvPr/>
        </p:nvSpPr>
        <p:spPr>
          <a:xfrm>
            <a:off x="5199070" y="4160736"/>
            <a:ext cx="489092" cy="489591"/>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69" name="Oval 121"/>
          <p:cNvSpPr>
            <a:spLocks noChangeAspect="1"/>
          </p:cNvSpPr>
          <p:nvPr/>
        </p:nvSpPr>
        <p:spPr>
          <a:xfrm>
            <a:off x="4650042" y="3671099"/>
            <a:ext cx="489092" cy="489591"/>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70" name="Oval 122"/>
          <p:cNvSpPr>
            <a:spLocks noChangeAspect="1"/>
          </p:cNvSpPr>
          <p:nvPr/>
        </p:nvSpPr>
        <p:spPr>
          <a:xfrm>
            <a:off x="5844912" y="4160736"/>
            <a:ext cx="489092" cy="489591"/>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1" name="Oval 123"/>
          <p:cNvSpPr>
            <a:spLocks noChangeAspect="1"/>
          </p:cNvSpPr>
          <p:nvPr/>
        </p:nvSpPr>
        <p:spPr>
          <a:xfrm>
            <a:off x="2942955" y="3962642"/>
            <a:ext cx="489092" cy="489591"/>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nvGrpSpPr>
          <p:cNvPr id="72" name="Group 138"/>
          <p:cNvGrpSpPr/>
          <p:nvPr/>
        </p:nvGrpSpPr>
        <p:grpSpPr>
          <a:xfrm>
            <a:off x="5778581" y="3366886"/>
            <a:ext cx="582046" cy="582642"/>
            <a:chOff x="5867400" y="3486150"/>
            <a:chExt cx="670145" cy="670705"/>
          </a:xfrm>
        </p:grpSpPr>
        <p:sp>
          <p:nvSpPr>
            <p:cNvPr id="73" name="Oval 85"/>
            <p:cNvSpPr>
              <a:spLocks noChangeAspect="1"/>
            </p:cNvSpPr>
            <p:nvPr/>
          </p:nvSpPr>
          <p:spPr>
            <a:xfrm>
              <a:off x="5867400" y="3486150"/>
              <a:ext cx="670145" cy="67070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62"/>
            <p:cNvSpPr>
              <a:spLocks noEditPoints="1"/>
            </p:cNvSpPr>
            <p:nvPr/>
          </p:nvSpPr>
          <p:spPr bwMode="auto">
            <a:xfrm>
              <a:off x="6020570" y="3638144"/>
              <a:ext cx="363804" cy="3667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31"/>
          <p:cNvGrpSpPr/>
          <p:nvPr/>
        </p:nvGrpSpPr>
        <p:grpSpPr>
          <a:xfrm>
            <a:off x="3525912" y="2172078"/>
            <a:ext cx="995202" cy="996222"/>
            <a:chOff x="3273762" y="2110755"/>
            <a:chExt cx="1145838" cy="1146795"/>
          </a:xfrm>
        </p:grpSpPr>
        <p:sp>
          <p:nvSpPr>
            <p:cNvPr id="76" name="Oval 71"/>
            <p:cNvSpPr>
              <a:spLocks noChangeAspect="1"/>
            </p:cNvSpPr>
            <p:nvPr/>
          </p:nvSpPr>
          <p:spPr>
            <a:xfrm>
              <a:off x="3273762" y="2110755"/>
              <a:ext cx="1145838" cy="114679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noEditPoints="1"/>
            </p:cNvSpPr>
            <p:nvPr/>
          </p:nvSpPr>
          <p:spPr bwMode="auto">
            <a:xfrm>
              <a:off x="3699604" y="2463535"/>
              <a:ext cx="294154" cy="44123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37"/>
          <p:cNvGrpSpPr/>
          <p:nvPr/>
        </p:nvGrpSpPr>
        <p:grpSpPr>
          <a:xfrm>
            <a:off x="5050573" y="2784242"/>
            <a:ext cx="767326" cy="768114"/>
            <a:chOff x="5029200" y="2815445"/>
            <a:chExt cx="883472" cy="884210"/>
          </a:xfrm>
        </p:grpSpPr>
        <p:sp>
          <p:nvSpPr>
            <p:cNvPr id="79" name="Oval 72"/>
            <p:cNvSpPr>
              <a:spLocks noChangeAspect="1"/>
            </p:cNvSpPr>
            <p:nvPr/>
          </p:nvSpPr>
          <p:spPr>
            <a:xfrm>
              <a:off x="5029200" y="2815445"/>
              <a:ext cx="883472" cy="884210"/>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76"/>
            <p:cNvSpPr>
              <a:spLocks noEditPoints="1"/>
            </p:cNvSpPr>
            <p:nvPr/>
          </p:nvSpPr>
          <p:spPr bwMode="auto">
            <a:xfrm>
              <a:off x="5257019" y="3087290"/>
              <a:ext cx="427834" cy="340520"/>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130"/>
          <p:cNvGrpSpPr/>
          <p:nvPr/>
        </p:nvGrpSpPr>
        <p:grpSpPr>
          <a:xfrm>
            <a:off x="2800370" y="2784242"/>
            <a:ext cx="767326" cy="768114"/>
            <a:chOff x="2438400" y="2815445"/>
            <a:chExt cx="883472" cy="884210"/>
          </a:xfrm>
        </p:grpSpPr>
        <p:sp>
          <p:nvSpPr>
            <p:cNvPr id="82" name="Oval 81"/>
            <p:cNvSpPr>
              <a:spLocks noChangeAspect="1"/>
            </p:cNvSpPr>
            <p:nvPr/>
          </p:nvSpPr>
          <p:spPr>
            <a:xfrm>
              <a:off x="2438400" y="2815445"/>
              <a:ext cx="883472" cy="88421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216"/>
            <p:cNvSpPr>
              <a:spLocks noEditPoints="1"/>
            </p:cNvSpPr>
            <p:nvPr/>
          </p:nvSpPr>
          <p:spPr bwMode="auto">
            <a:xfrm>
              <a:off x="2666219" y="3042179"/>
              <a:ext cx="427834" cy="430742"/>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132"/>
          <p:cNvGrpSpPr/>
          <p:nvPr/>
        </p:nvGrpSpPr>
        <p:grpSpPr>
          <a:xfrm>
            <a:off x="4362172" y="1420914"/>
            <a:ext cx="1058920" cy="1060005"/>
            <a:chOff x="4236600" y="1246056"/>
            <a:chExt cx="1219200" cy="1220218"/>
          </a:xfrm>
        </p:grpSpPr>
        <p:sp>
          <p:nvSpPr>
            <p:cNvPr id="85" name="Oval 74"/>
            <p:cNvSpPr>
              <a:spLocks noChangeAspect="1"/>
            </p:cNvSpPr>
            <p:nvPr/>
          </p:nvSpPr>
          <p:spPr>
            <a:xfrm>
              <a:off x="4236600" y="1246056"/>
              <a:ext cx="1219200" cy="122021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17"/>
            <p:cNvSpPr>
              <a:spLocks noEditPoints="1"/>
            </p:cNvSpPr>
            <p:nvPr/>
          </p:nvSpPr>
          <p:spPr bwMode="auto">
            <a:xfrm>
              <a:off x="4601724" y="1672807"/>
              <a:ext cx="488952" cy="366716"/>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53"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animEffect transition="in" filter="fade">
                                      <p:cBhvr>
                                        <p:cTn id="21" dur="500"/>
                                        <p:tgtEl>
                                          <p:spTgt spid="81"/>
                                        </p:tgtEl>
                                      </p:cBhvr>
                                    </p:animEffect>
                                  </p:childTnLst>
                                </p:cTn>
                              </p:par>
                            </p:childTnLst>
                          </p:cTn>
                        </p:par>
                        <p:par>
                          <p:cTn id="22" fill="hold">
                            <p:stCondLst>
                              <p:cond delay="1350"/>
                            </p:stCondLst>
                            <p:childTnLst>
                              <p:par>
                                <p:cTn id="23" presetID="53"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1850"/>
                            </p:stCondLst>
                            <p:childTnLst>
                              <p:par>
                                <p:cTn id="29" presetID="22" presetClass="entr" presetSubtype="2"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right)">
                                      <p:cBhvr>
                                        <p:cTn id="31" dur="500"/>
                                        <p:tgtEl>
                                          <p:spTgt spid="58"/>
                                        </p:tgtEl>
                                      </p:cBhvr>
                                    </p:animEffect>
                                  </p:childTnLst>
                                </p:cTn>
                              </p:par>
                            </p:childTnLst>
                          </p:cTn>
                        </p:par>
                        <p:par>
                          <p:cTn id="32" fill="hold">
                            <p:stCondLst>
                              <p:cond delay="235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53"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2850"/>
                            </p:stCondLst>
                            <p:childTnLst>
                              <p:par>
                                <p:cTn id="43" presetID="53"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childTnLst>
                          </p:cTn>
                        </p:par>
                        <p:par>
                          <p:cTn id="48" fill="hold">
                            <p:stCondLst>
                              <p:cond delay="335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385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53"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childTnLst>
                          </p:cTn>
                        </p:par>
                        <p:par>
                          <p:cTn id="62" fill="hold">
                            <p:stCondLst>
                              <p:cond delay="4350"/>
                            </p:stCondLst>
                            <p:childTnLst>
                              <p:par>
                                <p:cTn id="63" presetID="53"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childTnLst>
                          </p:cTn>
                        </p:par>
                        <p:par>
                          <p:cTn id="68" fill="hold">
                            <p:stCondLst>
                              <p:cond delay="4850"/>
                            </p:stCondLst>
                            <p:childTnLst>
                              <p:par>
                                <p:cTn id="69" presetID="22" presetClass="entr" presetSubtype="2"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right)">
                                      <p:cBhvr>
                                        <p:cTn id="71" dur="500"/>
                                        <p:tgtEl>
                                          <p:spTgt spid="52"/>
                                        </p:tgtEl>
                                      </p:cBhvr>
                                    </p:animEffect>
                                  </p:childTnLst>
                                </p:cTn>
                              </p:par>
                            </p:childTnLst>
                          </p:cTn>
                        </p:par>
                        <p:par>
                          <p:cTn id="72" fill="hold">
                            <p:stCondLst>
                              <p:cond delay="5350"/>
                            </p:stCondLst>
                            <p:childTnLst>
                              <p:par>
                                <p:cTn id="73" presetID="2" presetClass="entr" presetSubtype="4" accel="50000" decel="5000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53" presetClass="entr" presetSubtype="0"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childTnLst>
                          </p:cTn>
                        </p:par>
                        <p:par>
                          <p:cTn id="82" fill="hold">
                            <p:stCondLst>
                              <p:cond delay="5850"/>
                            </p:stCondLst>
                            <p:childTnLst>
                              <p:par>
                                <p:cTn id="83" presetID="53"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Effect transition="in" filter="fade">
                                      <p:cBhvr>
                                        <p:cTn id="87" dur="500"/>
                                        <p:tgtEl>
                                          <p:spTgt spid="68"/>
                                        </p:tgtEl>
                                      </p:cBhvr>
                                    </p:animEffect>
                                  </p:childTnLst>
                                </p:cTn>
                              </p:par>
                            </p:childTnLst>
                          </p:cTn>
                        </p:par>
                        <p:par>
                          <p:cTn id="88" fill="hold">
                            <p:stCondLst>
                              <p:cond delay="6350"/>
                            </p:stCondLst>
                            <p:childTnLst>
                              <p:par>
                                <p:cTn id="89" presetID="22" presetClass="entr" presetSubtype="8"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left)">
                                      <p:cBhvr>
                                        <p:cTn id="91" dur="500"/>
                                        <p:tgtEl>
                                          <p:spTgt spid="61"/>
                                        </p:tgtEl>
                                      </p:cBhvr>
                                    </p:animEffect>
                                  </p:childTnLst>
                                </p:cTn>
                              </p:par>
                            </p:childTnLst>
                          </p:cTn>
                        </p:par>
                        <p:par>
                          <p:cTn id="92" fill="hold">
                            <p:stCondLst>
                              <p:cond delay="6850"/>
                            </p:stCondLst>
                            <p:childTnLst>
                              <p:par>
                                <p:cTn id="93" presetID="2" presetClass="entr" presetSubtype="4" accel="50000" decel="5000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53" presetClass="entr" presetSubtype="0"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animEffect transition="in" filter="fade">
                                      <p:cBhvr>
                                        <p:cTn id="101" dur="500"/>
                                        <p:tgtEl>
                                          <p:spTgt spid="72"/>
                                        </p:tgtEl>
                                      </p:cBhvr>
                                    </p:animEffect>
                                  </p:childTnLst>
                                </p:cTn>
                              </p:par>
                            </p:childTnLst>
                          </p:cTn>
                        </p:par>
                        <p:par>
                          <p:cTn id="102" fill="hold">
                            <p:stCondLst>
                              <p:cond delay="7350"/>
                            </p:stCondLst>
                            <p:childTnLst>
                              <p:par>
                                <p:cTn id="103" presetID="53"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500" fill="hold"/>
                                        <p:tgtEl>
                                          <p:spTgt spid="70"/>
                                        </p:tgtEl>
                                        <p:attrNameLst>
                                          <p:attrName>ppt_w</p:attrName>
                                        </p:attrNameLst>
                                      </p:cBhvr>
                                      <p:tavLst>
                                        <p:tav tm="0">
                                          <p:val>
                                            <p:fltVal val="0"/>
                                          </p:val>
                                        </p:tav>
                                        <p:tav tm="100000">
                                          <p:val>
                                            <p:strVal val="#ppt_w"/>
                                          </p:val>
                                        </p:tav>
                                      </p:tavLst>
                                    </p:anim>
                                    <p:anim calcmode="lin" valueType="num">
                                      <p:cBhvr>
                                        <p:cTn id="106" dur="500" fill="hold"/>
                                        <p:tgtEl>
                                          <p:spTgt spid="70"/>
                                        </p:tgtEl>
                                        <p:attrNameLst>
                                          <p:attrName>ppt_h</p:attrName>
                                        </p:attrNameLst>
                                      </p:cBhvr>
                                      <p:tavLst>
                                        <p:tav tm="0">
                                          <p:val>
                                            <p:fltVal val="0"/>
                                          </p:val>
                                        </p:tav>
                                        <p:tav tm="100000">
                                          <p:val>
                                            <p:strVal val="#ppt_h"/>
                                          </p:val>
                                        </p:tav>
                                      </p:tavLst>
                                    </p:anim>
                                    <p:animEffect transition="in" filter="fade">
                                      <p:cBhvr>
                                        <p:cTn id="107" dur="500"/>
                                        <p:tgtEl>
                                          <p:spTgt spid="70"/>
                                        </p:tgtEl>
                                      </p:cBhvr>
                                    </p:animEffect>
                                  </p:childTnLst>
                                </p:cTn>
                              </p:par>
                            </p:childTnLst>
                          </p:cTn>
                        </p:par>
                        <p:par>
                          <p:cTn id="108" fill="hold">
                            <p:stCondLst>
                              <p:cond delay="7850"/>
                            </p:stCondLst>
                            <p:childTnLst>
                              <p:par>
                                <p:cTn id="109" presetID="22" presetClass="entr" presetSubtype="8" fill="hold"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animBg="1"/>
      <p:bldP spid="49" grpId="0" animBg="1"/>
      <p:bldP spid="50" grpId="0" animBg="1"/>
      <p:bldP spid="51" grpId="0" animBg="1"/>
      <p:bldP spid="67" grpId="0" animBg="1"/>
      <p:bldP spid="68"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05</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rgbClr val="A491BB"/>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rgbClr val="77A9D3"/>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rgbClr val="A491BB"/>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rgbClr val="77A9D3"/>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lumMod val="50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AutoShape 5"/>
          <p:cNvSpPr>
            <a:spLocks/>
          </p:cNvSpPr>
          <p:nvPr/>
        </p:nvSpPr>
        <p:spPr bwMode="auto">
          <a:xfrm>
            <a:off x="3428959" y="1958705"/>
            <a:ext cx="1098400" cy="93902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A491BB"/>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6"/>
          <p:cNvSpPr>
            <a:spLocks/>
          </p:cNvSpPr>
          <p:nvPr/>
        </p:nvSpPr>
        <p:spPr bwMode="auto">
          <a:xfrm>
            <a:off x="5259028" y="2679796"/>
            <a:ext cx="662016"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A491BB"/>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AutoShape 7"/>
          <p:cNvSpPr>
            <a:spLocks/>
          </p:cNvSpPr>
          <p:nvPr/>
        </p:nvSpPr>
        <p:spPr bwMode="auto">
          <a:xfrm>
            <a:off x="4616063" y="1975379"/>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7A9D3"/>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AutoShape 8"/>
          <p:cNvSpPr>
            <a:spLocks/>
          </p:cNvSpPr>
          <p:nvPr/>
        </p:nvSpPr>
        <p:spPr bwMode="auto">
          <a:xfrm>
            <a:off x="3230115" y="2694087"/>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7A9D3"/>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0"/>
          <p:cNvSpPr>
            <a:spLocks/>
          </p:cNvSpPr>
          <p:nvPr/>
        </p:nvSpPr>
        <p:spPr bwMode="auto">
          <a:xfrm>
            <a:off x="3777232" y="2292755"/>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sp>
        <p:nvSpPr>
          <p:cNvPr id="18" name="AutoShape 11"/>
          <p:cNvSpPr>
            <a:spLocks/>
          </p:cNvSpPr>
          <p:nvPr/>
        </p:nvSpPr>
        <p:spPr bwMode="auto">
          <a:xfrm>
            <a:off x="4821455" y="2294541"/>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sp>
        <p:nvSpPr>
          <p:cNvPr id="19" name="AutoShape 12"/>
          <p:cNvSpPr>
            <a:spLocks/>
          </p:cNvSpPr>
          <p:nvPr/>
        </p:nvSpPr>
        <p:spPr bwMode="auto">
          <a:xfrm>
            <a:off x="5329874" y="3200223"/>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sp>
        <p:nvSpPr>
          <p:cNvPr id="20" name="AutoShape 13"/>
          <p:cNvSpPr>
            <a:spLocks/>
          </p:cNvSpPr>
          <p:nvPr/>
        </p:nvSpPr>
        <p:spPr bwMode="auto">
          <a:xfrm>
            <a:off x="3230115" y="3184145"/>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sp>
        <p:nvSpPr>
          <p:cNvPr id="21" name="Text Placeholder 7"/>
          <p:cNvSpPr txBox="1">
            <a:spLocks/>
          </p:cNvSpPr>
          <p:nvPr/>
        </p:nvSpPr>
        <p:spPr>
          <a:xfrm>
            <a:off x="1571779" y="1728540"/>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008420"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3" name="Rounded Rectangle 11"/>
          <p:cNvSpPr>
            <a:spLocks noChangeAspect="1"/>
          </p:cNvSpPr>
          <p:nvPr/>
        </p:nvSpPr>
        <p:spPr>
          <a:xfrm>
            <a:off x="2687930"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2731229"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6653063" y="1728540"/>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6653063" y="1949750"/>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7" name="Rounded Rectangle 23"/>
          <p:cNvSpPr>
            <a:spLocks noChangeAspect="1"/>
          </p:cNvSpPr>
          <p:nvPr/>
        </p:nvSpPr>
        <p:spPr>
          <a:xfrm>
            <a:off x="6012005"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6055304"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1571779" y="3828242"/>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008420" y="4049452"/>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1" name="Rounded Rectangle 27"/>
          <p:cNvSpPr>
            <a:spLocks noChangeAspect="1"/>
          </p:cNvSpPr>
          <p:nvPr/>
        </p:nvSpPr>
        <p:spPr>
          <a:xfrm>
            <a:off x="2651322"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2694622"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6649163" y="3828242"/>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6649162" y="4049451"/>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5" name="Rounded Rectangle 16"/>
          <p:cNvSpPr>
            <a:spLocks noChangeAspect="1"/>
          </p:cNvSpPr>
          <p:nvPr/>
        </p:nvSpPr>
        <p:spPr>
          <a:xfrm>
            <a:off x="6012005"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6055304"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450"/>
                            </p:stCondLst>
                            <p:childTnLst>
                              <p:par>
                                <p:cTn id="17" presetID="9" presetClass="entr" presetSubtype="0" fill="hold" nodeType="after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childTnLst>
                          </p:cTn>
                        </p:par>
                        <p:par>
                          <p:cTn id="20" fill="hold">
                            <p:stCondLst>
                              <p:cond delay="2050"/>
                            </p:stCondLst>
                            <p:childTnLst>
                              <p:par>
                                <p:cTn id="21" presetID="9" presetClass="entr" presetSubtype="0" fill="hold" nodeType="afterEffect">
                                  <p:stCondLst>
                                    <p:cond delay="10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650"/>
                            </p:stCondLst>
                            <p:childTnLst>
                              <p:par>
                                <p:cTn id="25" presetID="9" presetClass="entr" presetSubtype="0"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par>
                          <p:cTn id="28" fill="hold">
                            <p:stCondLst>
                              <p:cond delay="3250"/>
                            </p:stCondLst>
                            <p:childTnLst>
                              <p:par>
                                <p:cTn id="29" presetID="9" presetClass="entr" presetSubtype="0" fill="hold" grpId="0" nodeType="afterEffect">
                                  <p:stCondLst>
                                    <p:cond delay="10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childTnLst>
                          </p:cTn>
                        </p:par>
                        <p:par>
                          <p:cTn id="32" fill="hold">
                            <p:stCondLst>
                              <p:cond delay="3850"/>
                            </p:stCondLst>
                            <p:childTnLst>
                              <p:par>
                                <p:cTn id="33" presetID="9" presetClass="entr" presetSubtype="0" fill="hold" grpId="0" nodeType="after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par>
                          <p:cTn id="36" fill="hold">
                            <p:stCondLst>
                              <p:cond delay="4450"/>
                            </p:stCondLst>
                            <p:childTnLst>
                              <p:par>
                                <p:cTn id="37" presetID="9" presetClass="entr" presetSubtype="0" fill="hold" grpId="0" nodeType="afterEffect">
                                  <p:stCondLst>
                                    <p:cond delay="10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5050"/>
                            </p:stCondLst>
                            <p:childTnLst>
                              <p:par>
                                <p:cTn id="41" presetID="9" presetClass="entr" presetSubtype="0" fill="hold" grpId="0" nodeType="afterEffect">
                                  <p:stCondLst>
                                    <p:cond delay="10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22">
                                            <p:txEl>
                                              <p:pRg st="0" end="0"/>
                                            </p:txEl>
                                          </p:spTgt>
                                        </p:tgtEl>
                                        <p:attrNameLst>
                                          <p:attrName>style.visibility</p:attrName>
                                        </p:attrNameLst>
                                      </p:cBhvr>
                                      <p:to>
                                        <p:strVal val="visible"/>
                                      </p:to>
                                    </p:set>
                                    <p:anim calcmode="lin" valueType="num">
                                      <p:cBhvr>
                                        <p:cTn id="5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2">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4">
                                            <p:txEl>
                                              <p:pRg st="0" end="0"/>
                                            </p:txEl>
                                          </p:spTgt>
                                        </p:tgtEl>
                                        <p:attrNameLst>
                                          <p:attrName>style.visibility</p:attrName>
                                        </p:attrNameLst>
                                      </p:cBhvr>
                                      <p:to>
                                        <p:strVal val="visible"/>
                                      </p:to>
                                    </p:set>
                                    <p:anim calcmode="lin" valueType="num">
                                      <p:cBhvr>
                                        <p:cTn id="60"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2" dur="500"/>
                                        <p:tgtEl>
                                          <p:spTgt spid="24">
                                            <p:txEl>
                                              <p:pRg st="0" end="0"/>
                                            </p:txEl>
                                          </p:spTgt>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25">
                                            <p:txEl>
                                              <p:pRg st="0" end="0"/>
                                            </p:txEl>
                                          </p:spTgt>
                                        </p:tgtEl>
                                        <p:attrNameLst>
                                          <p:attrName>style.visibility</p:attrName>
                                        </p:attrNameLst>
                                      </p:cBhvr>
                                      <p:to>
                                        <p:strVal val="visible"/>
                                      </p:to>
                                    </p:set>
                                    <p:anim calcmode="lin" valueType="num">
                                      <p:cBhvr>
                                        <p:cTn id="65"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25">
                                            <p:txEl>
                                              <p:pRg st="0" end="0"/>
                                            </p:txEl>
                                          </p:spTgt>
                                        </p:tgtEl>
                                      </p:cBhvr>
                                    </p:animEffect>
                                  </p:childTnLst>
                                </p:cTn>
                              </p:par>
                              <p:par>
                                <p:cTn id="68" presetID="2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childTnLst>
                                </p:cTn>
                              </p:par>
                              <p:par>
                                <p:cTn id="72" presetID="53" presetClass="entr" presetSubtype="16" fill="hold" grpId="0" nodeType="withEffect">
                                  <p:stCondLst>
                                    <p:cond delay="20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p:cTn id="79"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28">
                                            <p:txEl>
                                              <p:pRg st="0" end="0"/>
                                            </p:txEl>
                                          </p:spTgt>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p:cTn id="8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2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30">
                                            <p:txEl>
                                              <p:pRg st="0" end="0"/>
                                            </p:txEl>
                                          </p:spTgt>
                                        </p:tgtEl>
                                        <p:attrNameLst>
                                          <p:attrName>style.visibility</p:attrName>
                                        </p:attrNameLst>
                                      </p:cBhvr>
                                      <p:to>
                                        <p:strVal val="visible"/>
                                      </p:to>
                                    </p:set>
                                    <p:anim calcmode="lin" valueType="num">
                                      <p:cBhvr>
                                        <p:cTn id="89"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2">
                                            <p:txEl>
                                              <p:pRg st="0" end="0"/>
                                            </p:txEl>
                                          </p:spTgt>
                                        </p:tgtEl>
                                        <p:attrNameLst>
                                          <p:attrName>style.visibility</p:attrName>
                                        </p:attrNameLst>
                                      </p:cBhvr>
                                      <p:to>
                                        <p:strVal val="visible"/>
                                      </p:to>
                                    </p:set>
                                    <p:anim calcmode="lin" valueType="num">
                                      <p:cBhvr>
                                        <p:cTn id="9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32">
                                            <p:txEl>
                                              <p:pRg st="0" end="0"/>
                                            </p:txEl>
                                          </p:spTgt>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p:cTn id="10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33">
                                            <p:txEl>
                                              <p:pRg st="0" end="0"/>
                                            </p:txEl>
                                          </p:spTgt>
                                        </p:tgtEl>
                                      </p:cBhvr>
                                    </p:animEffect>
                                  </p:childTnLst>
                                </p:cTn>
                              </p:par>
                              <p:par>
                                <p:cTn id="106" presetID="23" presetClass="entr" presetSubtype="16" fill="hold" grpId="0" nodeType="withEffect">
                                  <p:stCondLst>
                                    <p:cond delay="200"/>
                                  </p:stCondLst>
                                  <p:childTnLst>
                                    <p:set>
                                      <p:cBhvr>
                                        <p:cTn id="107" dur="1" fill="hold">
                                          <p:stCondLst>
                                            <p:cond delay="0"/>
                                          </p:stCondLst>
                                        </p:cTn>
                                        <p:tgtEl>
                                          <p:spTgt spid="34">
                                            <p:txEl>
                                              <p:pRg st="0" end="0"/>
                                            </p:txEl>
                                          </p:spTgt>
                                        </p:tgtEl>
                                        <p:attrNameLst>
                                          <p:attrName>style.visibility</p:attrName>
                                        </p:attrNameLst>
                                      </p:cBhvr>
                                      <p:to>
                                        <p:strVal val="visible"/>
                                      </p:to>
                                    </p:set>
                                    <p:anim calcmode="lin" valueType="num">
                                      <p:cBhvr>
                                        <p:cTn id="108"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09" dur="500" fill="hold"/>
                                        <p:tgtEl>
                                          <p:spTgt spid="34">
                                            <p:txEl>
                                              <p:pRg st="0" end="0"/>
                                            </p:txEl>
                                          </p:spTgt>
                                        </p:tgtEl>
                                        <p:attrNameLst>
                                          <p:attrName>ppt_h</p:attrName>
                                        </p:attrNameLst>
                                      </p:cBhvr>
                                      <p:tavLst>
                                        <p:tav tm="0">
                                          <p:val>
                                            <p:fltVal val="0"/>
                                          </p:val>
                                        </p:tav>
                                        <p:tav tm="100000">
                                          <p:val>
                                            <p:strVal val="#ppt_h"/>
                                          </p:val>
                                        </p:tav>
                                      </p:tavLst>
                                    </p:anim>
                                  </p:childTnLst>
                                </p:cTn>
                              </p:par>
                              <p:par>
                                <p:cTn id="110" presetID="53" presetClass="entr" presetSubtype="16"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6">
                                            <p:txEl>
                                              <p:pRg st="0" end="0"/>
                                            </p:txEl>
                                          </p:spTgt>
                                        </p:tgtEl>
                                        <p:attrNameLst>
                                          <p:attrName>style.visibility</p:attrName>
                                        </p:attrNameLst>
                                      </p:cBhvr>
                                      <p:to>
                                        <p:strVal val="visible"/>
                                      </p:to>
                                    </p:set>
                                    <p:anim calcmode="lin" valueType="num">
                                      <p:cBhvr>
                                        <p:cTn id="117"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utoUpdateAnimBg="0"/>
      <p:bldP spid="18" grpId="0" autoUpdateAnimBg="0"/>
      <p:bldP spid="19" grpId="0" autoUpdateAnimBg="0"/>
      <p:bldP spid="20" grpId="0" autoUpdateAnimBg="0"/>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AutoShape 4"/>
          <p:cNvSpPr>
            <a:spLocks/>
          </p:cNvSpPr>
          <p:nvPr/>
        </p:nvSpPr>
        <p:spPr bwMode="auto">
          <a:xfrm>
            <a:off x="4852038" y="4165036"/>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4" name="AutoShape 5"/>
          <p:cNvSpPr>
            <a:spLocks/>
          </p:cNvSpPr>
          <p:nvPr/>
        </p:nvSpPr>
        <p:spPr bwMode="auto">
          <a:xfrm>
            <a:off x="6155927" y="3281915"/>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5" name="AutoShape 6"/>
          <p:cNvSpPr>
            <a:spLocks/>
          </p:cNvSpPr>
          <p:nvPr/>
        </p:nvSpPr>
        <p:spPr bwMode="auto">
          <a:xfrm>
            <a:off x="3079582" y="4165036"/>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6" name="AutoShape 7"/>
          <p:cNvSpPr>
            <a:spLocks/>
          </p:cNvSpPr>
          <p:nvPr/>
        </p:nvSpPr>
        <p:spPr bwMode="auto">
          <a:xfrm>
            <a:off x="1604222" y="3194972"/>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7" name="AutoShape 8"/>
          <p:cNvSpPr>
            <a:spLocks/>
          </p:cNvSpPr>
          <p:nvPr/>
        </p:nvSpPr>
        <p:spPr bwMode="auto">
          <a:xfrm>
            <a:off x="6701300" y="2220145"/>
            <a:ext cx="1128983"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8" name="AutoShape 9"/>
          <p:cNvSpPr>
            <a:spLocks/>
          </p:cNvSpPr>
          <p:nvPr/>
        </p:nvSpPr>
        <p:spPr bwMode="auto">
          <a:xfrm>
            <a:off x="1252899" y="2158214"/>
            <a:ext cx="1226537"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9" name="AutoShape 10"/>
          <p:cNvSpPr>
            <a:spLocks/>
          </p:cNvSpPr>
          <p:nvPr/>
        </p:nvSpPr>
        <p:spPr bwMode="auto">
          <a:xfrm>
            <a:off x="3574347" y="1155993"/>
            <a:ext cx="497144" cy="1736467"/>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0" name="AutoShape 11"/>
          <p:cNvSpPr>
            <a:spLocks/>
          </p:cNvSpPr>
          <p:nvPr/>
        </p:nvSpPr>
        <p:spPr bwMode="auto">
          <a:xfrm>
            <a:off x="3657105" y="2130821"/>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01</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1" name="AutoShape 12"/>
          <p:cNvSpPr>
            <a:spLocks/>
          </p:cNvSpPr>
          <p:nvPr/>
        </p:nvSpPr>
        <p:spPr bwMode="auto">
          <a:xfrm>
            <a:off x="4128649" y="1019624"/>
            <a:ext cx="422722"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2" name="AutoShape 13"/>
          <p:cNvSpPr>
            <a:spLocks/>
          </p:cNvSpPr>
          <p:nvPr/>
        </p:nvSpPr>
        <p:spPr bwMode="auto">
          <a:xfrm>
            <a:off x="4158417"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02</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14"/>
          <p:cNvSpPr>
            <a:spLocks/>
          </p:cNvSpPr>
          <p:nvPr/>
        </p:nvSpPr>
        <p:spPr bwMode="auto">
          <a:xfrm>
            <a:off x="4608528" y="1019624"/>
            <a:ext cx="422127"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4" name="AutoShape 15"/>
          <p:cNvSpPr>
            <a:spLocks/>
          </p:cNvSpPr>
          <p:nvPr/>
        </p:nvSpPr>
        <p:spPr bwMode="auto">
          <a:xfrm>
            <a:off x="4635319"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03</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5" name="AutoShape 16"/>
          <p:cNvSpPr>
            <a:spLocks/>
          </p:cNvSpPr>
          <p:nvPr/>
        </p:nvSpPr>
        <p:spPr bwMode="auto">
          <a:xfrm>
            <a:off x="5089002" y="1154206"/>
            <a:ext cx="498335" cy="1737658"/>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6" name="AutoShape 17"/>
          <p:cNvSpPr>
            <a:spLocks/>
          </p:cNvSpPr>
          <p:nvPr/>
        </p:nvSpPr>
        <p:spPr bwMode="auto">
          <a:xfrm>
            <a:off x="5127700" y="2124865"/>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04</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18"/>
          <p:cNvSpPr>
            <a:spLocks/>
          </p:cNvSpPr>
          <p:nvPr/>
        </p:nvSpPr>
        <p:spPr bwMode="auto">
          <a:xfrm>
            <a:off x="3320117" y="2339245"/>
            <a:ext cx="345917" cy="581799"/>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77A9D3"/>
          </a:solidFill>
          <a:ln w="101600" cap="flat" cmpd="sng">
            <a:solidFill>
              <a:srgbClr val="77A9D3"/>
            </a:solidFill>
            <a:prstDash val="solid"/>
            <a:miter lim="0"/>
            <a:headEnd type="oval" w="med" len="med"/>
            <a:tailEnd/>
          </a:ln>
          <a:effectLs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8" name="AutoShape 19"/>
          <p:cNvSpPr>
            <a:spLocks/>
          </p:cNvSpPr>
          <p:nvPr/>
        </p:nvSpPr>
        <p:spPr bwMode="auto">
          <a:xfrm>
            <a:off x="2562196" y="2123676"/>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AutoShape 20"/>
          <p:cNvSpPr>
            <a:spLocks/>
          </p:cNvSpPr>
          <p:nvPr/>
        </p:nvSpPr>
        <p:spPr bwMode="auto">
          <a:xfrm>
            <a:off x="2627091" y="2184415"/>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0" name="AutoShape 21"/>
          <p:cNvSpPr>
            <a:spLocks/>
          </p:cNvSpPr>
          <p:nvPr/>
        </p:nvSpPr>
        <p:spPr bwMode="auto">
          <a:xfrm>
            <a:off x="2623984" y="2208086"/>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01</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Line 22"/>
          <p:cNvSpPr>
            <a:spLocks noChangeShapeType="1"/>
          </p:cNvSpPr>
          <p:nvPr/>
        </p:nvSpPr>
        <p:spPr bwMode="auto">
          <a:xfrm>
            <a:off x="3079583" y="2339839"/>
            <a:ext cx="282807" cy="0"/>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AutoShape 23"/>
          <p:cNvSpPr>
            <a:spLocks/>
          </p:cNvSpPr>
          <p:nvPr/>
        </p:nvSpPr>
        <p:spPr bwMode="auto">
          <a:xfrm>
            <a:off x="3633289" y="2885911"/>
            <a:ext cx="643013" cy="365039"/>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A491BB"/>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AutoShape 24"/>
          <p:cNvSpPr>
            <a:spLocks/>
          </p:cNvSpPr>
          <p:nvPr/>
        </p:nvSpPr>
        <p:spPr bwMode="auto">
          <a:xfrm>
            <a:off x="2922997" y="3177107"/>
            <a:ext cx="428676" cy="42816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25"/>
          <p:cNvSpPr>
            <a:spLocks/>
          </p:cNvSpPr>
          <p:nvPr/>
        </p:nvSpPr>
        <p:spPr bwMode="auto">
          <a:xfrm>
            <a:off x="2989085" y="3237847"/>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5" name="Line 26"/>
          <p:cNvSpPr>
            <a:spLocks noChangeShapeType="1"/>
          </p:cNvSpPr>
          <p:nvPr/>
        </p:nvSpPr>
        <p:spPr bwMode="auto">
          <a:xfrm flipH="1">
            <a:off x="3361199" y="2922831"/>
            <a:ext cx="231009"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AutoShape 27"/>
          <p:cNvSpPr>
            <a:spLocks/>
          </p:cNvSpPr>
          <p:nvPr/>
        </p:nvSpPr>
        <p:spPr bwMode="auto">
          <a:xfrm>
            <a:off x="2990145" y="325854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02</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AutoShape 28"/>
          <p:cNvSpPr>
            <a:spLocks/>
          </p:cNvSpPr>
          <p:nvPr/>
        </p:nvSpPr>
        <p:spPr bwMode="auto">
          <a:xfrm>
            <a:off x="4175683" y="3223555"/>
            <a:ext cx="749587" cy="6431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77A9D3"/>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9"/>
          <p:cNvSpPr>
            <a:spLocks/>
          </p:cNvSpPr>
          <p:nvPr/>
        </p:nvSpPr>
        <p:spPr bwMode="auto">
          <a:xfrm>
            <a:off x="3793448"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AutoShape 30"/>
          <p:cNvSpPr>
            <a:spLocks/>
          </p:cNvSpPr>
          <p:nvPr/>
        </p:nvSpPr>
        <p:spPr bwMode="auto">
          <a:xfrm>
            <a:off x="3857749"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0" name="Line 31"/>
          <p:cNvSpPr>
            <a:spLocks noChangeShapeType="1"/>
          </p:cNvSpPr>
          <p:nvPr/>
        </p:nvSpPr>
        <p:spPr bwMode="auto">
          <a:xfrm flipH="1">
            <a:off x="4082804" y="3249163"/>
            <a:ext cx="88711"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2"/>
          <p:cNvSpPr>
            <a:spLocks/>
          </p:cNvSpPr>
          <p:nvPr/>
        </p:nvSpPr>
        <p:spPr bwMode="auto">
          <a:xfrm>
            <a:off x="3893270" y="3744725"/>
            <a:ext cx="240939" cy="227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03</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4"/>
          <p:cNvSpPr>
            <a:spLocks/>
          </p:cNvSpPr>
          <p:nvPr/>
        </p:nvSpPr>
        <p:spPr bwMode="auto">
          <a:xfrm>
            <a:off x="4852039"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35"/>
          <p:cNvSpPr>
            <a:spLocks/>
          </p:cNvSpPr>
          <p:nvPr/>
        </p:nvSpPr>
        <p:spPr bwMode="auto">
          <a:xfrm>
            <a:off x="4916936"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solidFill>
                <a:srgbClr val="DBDBDB"/>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4" name="Line 36"/>
          <p:cNvSpPr>
            <a:spLocks noChangeShapeType="1"/>
          </p:cNvSpPr>
          <p:nvPr/>
        </p:nvSpPr>
        <p:spPr bwMode="auto">
          <a:xfrm>
            <a:off x="4874068" y="3249163"/>
            <a:ext cx="89307"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7"/>
          <p:cNvSpPr>
            <a:spLocks/>
          </p:cNvSpPr>
          <p:nvPr/>
        </p:nvSpPr>
        <p:spPr bwMode="auto">
          <a:xfrm>
            <a:off x="4844762" y="3705447"/>
            <a:ext cx="450970" cy="2754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04</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AutoShape 39"/>
          <p:cNvSpPr>
            <a:spLocks/>
          </p:cNvSpPr>
          <p:nvPr/>
        </p:nvSpPr>
        <p:spPr bwMode="auto">
          <a:xfrm>
            <a:off x="5656997" y="3262265"/>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40"/>
          <p:cNvSpPr>
            <a:spLocks/>
          </p:cNvSpPr>
          <p:nvPr/>
        </p:nvSpPr>
        <p:spPr bwMode="auto">
          <a:xfrm>
            <a:off x="5721894" y="3323003"/>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8" name="Line 41"/>
          <p:cNvSpPr>
            <a:spLocks noChangeShapeType="1"/>
          </p:cNvSpPr>
          <p:nvPr/>
        </p:nvSpPr>
        <p:spPr bwMode="auto">
          <a:xfrm>
            <a:off x="5414080" y="3041930"/>
            <a:ext cx="230413"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AutoShape 42"/>
          <p:cNvSpPr>
            <a:spLocks/>
          </p:cNvSpPr>
          <p:nvPr/>
        </p:nvSpPr>
        <p:spPr bwMode="auto">
          <a:xfrm>
            <a:off x="5718786" y="3346675"/>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05</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44"/>
          <p:cNvSpPr>
            <a:spLocks/>
          </p:cNvSpPr>
          <p:nvPr/>
        </p:nvSpPr>
        <p:spPr bwMode="auto">
          <a:xfrm>
            <a:off x="6211298" y="2190371"/>
            <a:ext cx="428081" cy="428161"/>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5"/>
          <p:cNvSpPr>
            <a:spLocks/>
          </p:cNvSpPr>
          <p:nvPr/>
        </p:nvSpPr>
        <p:spPr bwMode="auto">
          <a:xfrm>
            <a:off x="6276196" y="2251111"/>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6"/>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6"/>
          <p:cNvSpPr>
            <a:spLocks/>
          </p:cNvSpPr>
          <p:nvPr/>
        </p:nvSpPr>
        <p:spPr bwMode="auto">
          <a:xfrm>
            <a:off x="6273088" y="227478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A491BB"/>
          </a:solidFill>
          <a:ln>
            <a:noFill/>
          </a:ln>
          <a:effectLs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06</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3" name="Line 47"/>
          <p:cNvSpPr>
            <a:spLocks noChangeShapeType="1"/>
          </p:cNvSpPr>
          <p:nvPr/>
        </p:nvSpPr>
        <p:spPr bwMode="auto">
          <a:xfrm>
            <a:off x="5840375" y="2391648"/>
            <a:ext cx="282806"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33"/>
          <p:cNvSpPr>
            <a:spLocks/>
          </p:cNvSpPr>
          <p:nvPr/>
        </p:nvSpPr>
        <p:spPr bwMode="auto">
          <a:xfrm rot="10627777" flipV="1">
            <a:off x="4866328" y="2907349"/>
            <a:ext cx="655516" cy="334073"/>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A491BB"/>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38"/>
          <p:cNvSpPr>
            <a:spLocks/>
          </p:cNvSpPr>
          <p:nvPr/>
        </p:nvSpPr>
        <p:spPr bwMode="auto">
          <a:xfrm rot="172778" flipH="1">
            <a:off x="5392052" y="2376760"/>
            <a:ext cx="410814" cy="6479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noFill/>
          <a:ln w="101600" cap="flat" cmpd="sng">
            <a:solidFill>
              <a:srgbClr val="77A9D3"/>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3"/>
          <p:cNvSpPr>
            <a:spLocks/>
          </p:cNvSpPr>
          <p:nvPr/>
        </p:nvSpPr>
        <p:spPr bwMode="auto">
          <a:xfrm>
            <a:off x="5761784" y="2330907"/>
            <a:ext cx="120863" cy="1208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childTnLst>
                          </p:cTn>
                        </p:par>
                        <p:par>
                          <p:cTn id="17" fill="hold">
                            <p:stCondLst>
                              <p:cond delay="1350"/>
                            </p:stCondLst>
                            <p:childTnLst>
                              <p:par>
                                <p:cTn id="18" presetID="22" presetClass="entr" presetSubtype="1" fill="hold" nodeType="afterEffect">
                                  <p:stCondLst>
                                    <p:cond delay="100"/>
                                  </p:stCondLst>
                                  <p:childTnLst>
                                    <p:set>
                                      <p:cBhvr>
                                        <p:cTn id="19" dur="1" fill="hold">
                                          <p:stCondLst>
                                            <p:cond delay="0"/>
                                          </p:stCondLst>
                                        </p:cTn>
                                        <p:tgtEl>
                                          <p:spTgt spid="69"/>
                                        </p:tgtEl>
                                        <p:attrNameLst>
                                          <p:attrName>style.visibility</p:attrName>
                                        </p:attrNameLst>
                                      </p:cBhvr>
                                      <p:to>
                                        <p:strVal val="visible"/>
                                      </p:to>
                                    </p:set>
                                    <p:animEffect transition="in" filter="wipe(up)">
                                      <p:cBhvr>
                                        <p:cTn id="20" dur="500"/>
                                        <p:tgtEl>
                                          <p:spTgt spid="69"/>
                                        </p:tgtEl>
                                      </p:cBhvr>
                                    </p:animEffect>
                                  </p:childTnLst>
                                </p:cTn>
                              </p:par>
                            </p:childTnLst>
                          </p:cTn>
                        </p:par>
                        <p:par>
                          <p:cTn id="21" fill="hold">
                            <p:stCondLst>
                              <p:cond delay="1950"/>
                            </p:stCondLst>
                            <p:childTnLst>
                              <p:par>
                                <p:cTn id="22" presetID="2" presetClass="entr" presetSubtype="4"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2450"/>
                            </p:stCondLst>
                            <p:childTnLst>
                              <p:par>
                                <p:cTn id="27" presetID="22" presetClass="entr" presetSubtype="1" fill="hold" nodeType="afterEffect">
                                  <p:stCondLst>
                                    <p:cond delay="100"/>
                                  </p:stCondLst>
                                  <p:childTnLst>
                                    <p:set>
                                      <p:cBhvr>
                                        <p:cTn id="28" dur="1" fill="hold">
                                          <p:stCondLst>
                                            <p:cond delay="0"/>
                                          </p:stCondLst>
                                        </p:cTn>
                                        <p:tgtEl>
                                          <p:spTgt spid="71"/>
                                        </p:tgtEl>
                                        <p:attrNameLst>
                                          <p:attrName>style.visibility</p:attrName>
                                        </p:attrNameLst>
                                      </p:cBhvr>
                                      <p:to>
                                        <p:strVal val="visible"/>
                                      </p:to>
                                    </p:set>
                                    <p:animEffect transition="in" filter="wipe(up)">
                                      <p:cBhvr>
                                        <p:cTn id="29" dur="500"/>
                                        <p:tgtEl>
                                          <p:spTgt spid="71"/>
                                        </p:tgtEl>
                                      </p:cBhvr>
                                    </p:animEffect>
                                  </p:childTnLst>
                                </p:cTn>
                              </p:par>
                            </p:childTnLst>
                          </p:cTn>
                        </p:par>
                        <p:par>
                          <p:cTn id="30" fill="hold">
                            <p:stCondLst>
                              <p:cond delay="3050"/>
                            </p:stCondLst>
                            <p:childTnLst>
                              <p:par>
                                <p:cTn id="31" presetID="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3550"/>
                            </p:stCondLst>
                            <p:childTnLst>
                              <p:par>
                                <p:cTn id="36" presetID="22" presetClass="entr" presetSubtype="1" fill="hold" nodeType="afterEffect">
                                  <p:stCondLst>
                                    <p:cond delay="100"/>
                                  </p:stCondLst>
                                  <p:childTnLst>
                                    <p:set>
                                      <p:cBhvr>
                                        <p:cTn id="37" dur="1" fill="hold">
                                          <p:stCondLst>
                                            <p:cond delay="0"/>
                                          </p:stCondLst>
                                        </p:cTn>
                                        <p:tgtEl>
                                          <p:spTgt spid="73"/>
                                        </p:tgtEl>
                                        <p:attrNameLst>
                                          <p:attrName>style.visibility</p:attrName>
                                        </p:attrNameLst>
                                      </p:cBhvr>
                                      <p:to>
                                        <p:strVal val="visible"/>
                                      </p:to>
                                    </p:set>
                                    <p:animEffect transition="in" filter="wipe(up)">
                                      <p:cBhvr>
                                        <p:cTn id="38" dur="500"/>
                                        <p:tgtEl>
                                          <p:spTgt spid="73"/>
                                        </p:tgtEl>
                                      </p:cBhvr>
                                    </p:animEffect>
                                  </p:childTnLst>
                                </p:cTn>
                              </p:par>
                            </p:childTnLst>
                          </p:cTn>
                        </p:par>
                        <p:par>
                          <p:cTn id="39" fill="hold">
                            <p:stCondLst>
                              <p:cond delay="415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650"/>
                            </p:stCondLst>
                            <p:childTnLst>
                              <p:par>
                                <p:cTn id="45" presetID="22" presetClass="entr" presetSubtype="1" fill="hold" nodeType="afterEffect">
                                  <p:stCondLst>
                                    <p:cond delay="100"/>
                                  </p:stCondLst>
                                  <p:childTnLst>
                                    <p:set>
                                      <p:cBhvr>
                                        <p:cTn id="46" dur="1" fill="hold">
                                          <p:stCondLst>
                                            <p:cond delay="0"/>
                                          </p:stCondLst>
                                        </p:cTn>
                                        <p:tgtEl>
                                          <p:spTgt spid="75"/>
                                        </p:tgtEl>
                                        <p:attrNameLst>
                                          <p:attrName>style.visibility</p:attrName>
                                        </p:attrNameLst>
                                      </p:cBhvr>
                                      <p:to>
                                        <p:strVal val="visible"/>
                                      </p:to>
                                    </p:set>
                                    <p:animEffect transition="in" filter="wipe(up)">
                                      <p:cBhvr>
                                        <p:cTn id="47" dur="500"/>
                                        <p:tgtEl>
                                          <p:spTgt spid="75"/>
                                        </p:tgtEl>
                                      </p:cBhvr>
                                    </p:animEffect>
                                  </p:childTnLst>
                                </p:cTn>
                              </p:par>
                            </p:childTnLst>
                          </p:cTn>
                        </p:par>
                        <p:par>
                          <p:cTn id="48" fill="hold">
                            <p:stCondLst>
                              <p:cond delay="5250"/>
                            </p:stCondLst>
                            <p:childTnLst>
                              <p:par>
                                <p:cTn id="49" presetID="9" presetClass="entr" presetSubtype="0" fill="hold" grpId="0" nodeType="afterEffect">
                                  <p:stCondLst>
                                    <p:cond delay="100"/>
                                  </p:stCondLst>
                                  <p:childTnLst>
                                    <p:set>
                                      <p:cBhvr>
                                        <p:cTn id="50" dur="1" fill="hold">
                                          <p:stCondLst>
                                            <p:cond delay="0"/>
                                          </p:stCondLst>
                                        </p:cTn>
                                        <p:tgtEl>
                                          <p:spTgt spid="80"/>
                                        </p:tgtEl>
                                        <p:attrNameLst>
                                          <p:attrName>style.visibility</p:attrName>
                                        </p:attrNameLst>
                                      </p:cBhvr>
                                      <p:to>
                                        <p:strVal val="visible"/>
                                      </p:to>
                                    </p:set>
                                    <p:animEffect transition="in" filter="dissolve">
                                      <p:cBhvr>
                                        <p:cTn id="51" dur="500"/>
                                        <p:tgtEl>
                                          <p:spTgt spid="80"/>
                                        </p:tgtEl>
                                      </p:cBhvr>
                                    </p:animEffect>
                                  </p:childTnLst>
                                </p:cTn>
                              </p:par>
                            </p:childTnLst>
                          </p:cTn>
                        </p:par>
                        <p:par>
                          <p:cTn id="52" fill="hold">
                            <p:stCondLst>
                              <p:cond delay="5850"/>
                            </p:stCondLst>
                            <p:childTnLst>
                              <p:par>
                                <p:cTn id="53" presetID="22" presetClass="entr" presetSubtype="4" fill="hold" nodeType="afterEffect">
                                  <p:stCondLst>
                                    <p:cond delay="10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childTnLst>
                          </p:cTn>
                        </p:par>
                        <p:par>
                          <p:cTn id="56" fill="hold">
                            <p:stCondLst>
                              <p:cond delay="6450"/>
                            </p:stCondLst>
                            <p:childTnLst>
                              <p:par>
                                <p:cTn id="57" presetID="22" presetClass="entr" presetSubtype="8" fill="hold" grpId="0" nodeType="afterEffect">
                                  <p:stCondLst>
                                    <p:cond delay="10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7050"/>
                            </p:stCondLst>
                            <p:childTnLst>
                              <p:par>
                                <p:cTn id="61" presetID="9" presetClass="entr" presetSubtype="0" fill="hold" grpId="0" nodeType="afterEffect">
                                  <p:stCondLst>
                                    <p:cond delay="100"/>
                                  </p:stCondLst>
                                  <p:childTnLst>
                                    <p:set>
                                      <p:cBhvr>
                                        <p:cTn id="62" dur="1" fill="hold">
                                          <p:stCondLst>
                                            <p:cond delay="0"/>
                                          </p:stCondLst>
                                        </p:cTn>
                                        <p:tgtEl>
                                          <p:spTgt spid="78"/>
                                        </p:tgtEl>
                                        <p:attrNameLst>
                                          <p:attrName>style.visibility</p:attrName>
                                        </p:attrNameLst>
                                      </p:cBhvr>
                                      <p:to>
                                        <p:strVal val="visible"/>
                                      </p:to>
                                    </p:set>
                                    <p:animEffect transition="in" filter="dissolve">
                                      <p:cBhvr>
                                        <p:cTn id="63" dur="500"/>
                                        <p:tgtEl>
                                          <p:spTgt spid="78"/>
                                        </p:tgtEl>
                                      </p:cBhvr>
                                    </p:animEffect>
                                  </p:childTnLst>
                                </p:cTn>
                              </p:par>
                            </p:childTnLst>
                          </p:cTn>
                        </p:par>
                        <p:par>
                          <p:cTn id="64" fill="hold">
                            <p:stCondLst>
                              <p:cond delay="7650"/>
                            </p:stCondLst>
                            <p:childTnLst>
                              <p:par>
                                <p:cTn id="65" presetID="9" presetClass="entr" presetSubtype="0" fill="hold" nodeType="afterEffect">
                                  <p:stCondLst>
                                    <p:cond delay="100"/>
                                  </p:stCondLst>
                                  <p:childTnLst>
                                    <p:set>
                                      <p:cBhvr>
                                        <p:cTn id="66" dur="1" fill="hold">
                                          <p:stCondLst>
                                            <p:cond delay="0"/>
                                          </p:stCondLst>
                                        </p:cTn>
                                        <p:tgtEl>
                                          <p:spTgt spid="79"/>
                                        </p:tgtEl>
                                        <p:attrNameLst>
                                          <p:attrName>style.visibility</p:attrName>
                                        </p:attrNameLst>
                                      </p:cBhvr>
                                      <p:to>
                                        <p:strVal val="visible"/>
                                      </p:to>
                                    </p:set>
                                    <p:animEffect transition="in" filter="dissolve">
                                      <p:cBhvr>
                                        <p:cTn id="67" dur="500"/>
                                        <p:tgtEl>
                                          <p:spTgt spid="79"/>
                                        </p:tgtEl>
                                      </p:cBhvr>
                                    </p:animEffect>
                                  </p:childTnLst>
                                </p:cTn>
                              </p:par>
                            </p:childTnLst>
                          </p:cTn>
                        </p:par>
                        <p:par>
                          <p:cTn id="68" fill="hold">
                            <p:stCondLst>
                              <p:cond delay="8250"/>
                            </p:stCondLst>
                            <p:childTnLst>
                              <p:par>
                                <p:cTn id="69" presetID="22" presetClass="entr" presetSubtype="4" fill="hold" nodeType="afterEffect">
                                  <p:stCondLst>
                                    <p:cond delay="10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8850"/>
                            </p:stCondLst>
                            <p:childTnLst>
                              <p:par>
                                <p:cTn id="73" presetID="9" presetClass="entr" presetSubtype="0" fill="hold" grpId="0" nodeType="afterEffect">
                                  <p:stCondLst>
                                    <p:cond delay="100"/>
                                  </p:stCondLst>
                                  <p:childTnLst>
                                    <p:set>
                                      <p:cBhvr>
                                        <p:cTn id="74" dur="1" fill="hold">
                                          <p:stCondLst>
                                            <p:cond delay="0"/>
                                          </p:stCondLst>
                                        </p:cTn>
                                        <p:tgtEl>
                                          <p:spTgt spid="86"/>
                                        </p:tgtEl>
                                        <p:attrNameLst>
                                          <p:attrName>style.visibility</p:attrName>
                                        </p:attrNameLst>
                                      </p:cBhvr>
                                      <p:to>
                                        <p:strVal val="visible"/>
                                      </p:to>
                                    </p:set>
                                    <p:animEffect transition="in" filter="dissolve">
                                      <p:cBhvr>
                                        <p:cTn id="75" dur="500"/>
                                        <p:tgtEl>
                                          <p:spTgt spid="86"/>
                                        </p:tgtEl>
                                      </p:cBhvr>
                                    </p:animEffect>
                                  </p:childTnLst>
                                </p:cTn>
                              </p:par>
                            </p:childTnLst>
                          </p:cTn>
                        </p:par>
                        <p:par>
                          <p:cTn id="76" fill="hold">
                            <p:stCondLst>
                              <p:cond delay="9450"/>
                            </p:stCondLst>
                            <p:childTnLst>
                              <p:par>
                                <p:cTn id="77" presetID="22" presetClass="entr" presetSubtype="8" fill="hold" grpId="0" nodeType="afterEffect">
                                  <p:stCondLst>
                                    <p:cond delay="10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par>
                          <p:cTn id="80" fill="hold">
                            <p:stCondLst>
                              <p:cond delay="10050"/>
                            </p:stCondLst>
                            <p:childTnLst>
                              <p:par>
                                <p:cTn id="81" presetID="9" presetClass="entr" presetSubtype="0" fill="hold" grpId="0" nodeType="afterEffect">
                                  <p:stCondLst>
                                    <p:cond delay="100"/>
                                  </p:stCondLst>
                                  <p:childTnLst>
                                    <p:set>
                                      <p:cBhvr>
                                        <p:cTn id="82" dur="1" fill="hold">
                                          <p:stCondLst>
                                            <p:cond delay="0"/>
                                          </p:stCondLst>
                                        </p:cTn>
                                        <p:tgtEl>
                                          <p:spTgt spid="83"/>
                                        </p:tgtEl>
                                        <p:attrNameLst>
                                          <p:attrName>style.visibility</p:attrName>
                                        </p:attrNameLst>
                                      </p:cBhvr>
                                      <p:to>
                                        <p:strVal val="visible"/>
                                      </p:to>
                                    </p:set>
                                    <p:animEffect transition="in" filter="dissolve">
                                      <p:cBhvr>
                                        <p:cTn id="83" dur="500"/>
                                        <p:tgtEl>
                                          <p:spTgt spid="83"/>
                                        </p:tgtEl>
                                      </p:cBhvr>
                                    </p:animEffect>
                                  </p:childTnLst>
                                </p:cTn>
                              </p:par>
                            </p:childTnLst>
                          </p:cTn>
                        </p:par>
                        <p:par>
                          <p:cTn id="84" fill="hold">
                            <p:stCondLst>
                              <p:cond delay="10650"/>
                            </p:stCondLst>
                            <p:childTnLst>
                              <p:par>
                                <p:cTn id="85" presetID="9" presetClass="entr" presetSubtype="0" fill="hold" nodeType="afterEffect">
                                  <p:stCondLst>
                                    <p:cond delay="100"/>
                                  </p:stCondLst>
                                  <p:childTnLst>
                                    <p:set>
                                      <p:cBhvr>
                                        <p:cTn id="86" dur="1" fill="hold">
                                          <p:stCondLst>
                                            <p:cond delay="0"/>
                                          </p:stCondLst>
                                        </p:cTn>
                                        <p:tgtEl>
                                          <p:spTgt spid="84"/>
                                        </p:tgtEl>
                                        <p:attrNameLst>
                                          <p:attrName>style.visibility</p:attrName>
                                        </p:attrNameLst>
                                      </p:cBhvr>
                                      <p:to>
                                        <p:strVal val="visible"/>
                                      </p:to>
                                    </p:set>
                                    <p:animEffect transition="in" filter="dissolve">
                                      <p:cBhvr>
                                        <p:cTn id="87" dur="500"/>
                                        <p:tgtEl>
                                          <p:spTgt spid="84"/>
                                        </p:tgtEl>
                                      </p:cBhvr>
                                    </p:animEffect>
                                  </p:childTnLst>
                                </p:cTn>
                              </p:par>
                            </p:childTnLst>
                          </p:cTn>
                        </p:par>
                        <p:par>
                          <p:cTn id="88" fill="hold">
                            <p:stCondLst>
                              <p:cond delay="11250"/>
                            </p:stCondLst>
                            <p:childTnLst>
                              <p:par>
                                <p:cTn id="89" presetID="22" presetClass="entr" presetSubtype="4" fill="hold" nodeType="afterEffect">
                                  <p:stCondLst>
                                    <p:cond delay="100"/>
                                  </p:stCondLst>
                                  <p:childTnLst>
                                    <p:set>
                                      <p:cBhvr>
                                        <p:cTn id="90" dur="1" fill="hold">
                                          <p:stCondLst>
                                            <p:cond delay="0"/>
                                          </p:stCondLst>
                                        </p:cTn>
                                        <p:tgtEl>
                                          <p:spTgt spid="90"/>
                                        </p:tgtEl>
                                        <p:attrNameLst>
                                          <p:attrName>style.visibility</p:attrName>
                                        </p:attrNameLst>
                                      </p:cBhvr>
                                      <p:to>
                                        <p:strVal val="visible"/>
                                      </p:to>
                                    </p:set>
                                    <p:animEffect transition="in" filter="wipe(down)">
                                      <p:cBhvr>
                                        <p:cTn id="91" dur="500"/>
                                        <p:tgtEl>
                                          <p:spTgt spid="90"/>
                                        </p:tgtEl>
                                      </p:cBhvr>
                                    </p:animEffect>
                                  </p:childTnLst>
                                </p:cTn>
                              </p:par>
                            </p:childTnLst>
                          </p:cTn>
                        </p:par>
                        <p:par>
                          <p:cTn id="92" fill="hold">
                            <p:stCondLst>
                              <p:cond delay="11850"/>
                            </p:stCondLst>
                            <p:childTnLst>
                              <p:par>
                                <p:cTn id="93" presetID="9" presetClass="entr" presetSubtype="0" fill="hold" grpId="0" nodeType="afterEffect">
                                  <p:stCondLst>
                                    <p:cond delay="100"/>
                                  </p:stCondLst>
                                  <p:childTnLst>
                                    <p:set>
                                      <p:cBhvr>
                                        <p:cTn id="94" dur="1" fill="hold">
                                          <p:stCondLst>
                                            <p:cond delay="0"/>
                                          </p:stCondLst>
                                        </p:cTn>
                                        <p:tgtEl>
                                          <p:spTgt spid="91"/>
                                        </p:tgtEl>
                                        <p:attrNameLst>
                                          <p:attrName>style.visibility</p:attrName>
                                        </p:attrNameLst>
                                      </p:cBhvr>
                                      <p:to>
                                        <p:strVal val="visible"/>
                                      </p:to>
                                    </p:set>
                                    <p:animEffect transition="in" filter="dissolve">
                                      <p:cBhvr>
                                        <p:cTn id="95" dur="500"/>
                                        <p:tgtEl>
                                          <p:spTgt spid="91"/>
                                        </p:tgtEl>
                                      </p:cBhvr>
                                    </p:animEffect>
                                  </p:childTnLst>
                                </p:cTn>
                              </p:par>
                            </p:childTnLst>
                          </p:cTn>
                        </p:par>
                        <p:par>
                          <p:cTn id="96" fill="hold">
                            <p:stCondLst>
                              <p:cond delay="12450"/>
                            </p:stCondLst>
                            <p:childTnLst>
                              <p:par>
                                <p:cTn id="97" presetID="22" presetClass="entr" presetSubtype="8" fill="hold" grpId="0" nodeType="afterEffect">
                                  <p:stCondLst>
                                    <p:cond delay="100"/>
                                  </p:stCondLst>
                                  <p:childTnLst>
                                    <p:set>
                                      <p:cBhvr>
                                        <p:cTn id="98" dur="1" fill="hold">
                                          <p:stCondLst>
                                            <p:cond delay="0"/>
                                          </p:stCondLst>
                                        </p:cTn>
                                        <p:tgtEl>
                                          <p:spTgt spid="87"/>
                                        </p:tgtEl>
                                        <p:attrNameLst>
                                          <p:attrName>style.visibility</p:attrName>
                                        </p:attrNameLst>
                                      </p:cBhvr>
                                      <p:to>
                                        <p:strVal val="visible"/>
                                      </p:to>
                                    </p:set>
                                    <p:animEffect transition="in" filter="wipe(left)">
                                      <p:cBhvr>
                                        <p:cTn id="99" dur="500"/>
                                        <p:tgtEl>
                                          <p:spTgt spid="87"/>
                                        </p:tgtEl>
                                      </p:cBhvr>
                                    </p:animEffect>
                                  </p:childTnLst>
                                </p:cTn>
                              </p:par>
                            </p:childTnLst>
                          </p:cTn>
                        </p:par>
                        <p:par>
                          <p:cTn id="100" fill="hold">
                            <p:stCondLst>
                              <p:cond delay="13050"/>
                            </p:stCondLst>
                            <p:childTnLst>
                              <p:par>
                                <p:cTn id="101" presetID="9" presetClass="entr" presetSubtype="0" fill="hold" grpId="0" nodeType="afterEffect">
                                  <p:stCondLst>
                                    <p:cond delay="100"/>
                                  </p:stCondLst>
                                  <p:childTnLst>
                                    <p:set>
                                      <p:cBhvr>
                                        <p:cTn id="102" dur="1" fill="hold">
                                          <p:stCondLst>
                                            <p:cond delay="0"/>
                                          </p:stCondLst>
                                        </p:cTn>
                                        <p:tgtEl>
                                          <p:spTgt spid="88"/>
                                        </p:tgtEl>
                                        <p:attrNameLst>
                                          <p:attrName>style.visibility</p:attrName>
                                        </p:attrNameLst>
                                      </p:cBhvr>
                                      <p:to>
                                        <p:strVal val="visible"/>
                                      </p:to>
                                    </p:set>
                                    <p:animEffect transition="in" filter="dissolve">
                                      <p:cBhvr>
                                        <p:cTn id="103" dur="500"/>
                                        <p:tgtEl>
                                          <p:spTgt spid="88"/>
                                        </p:tgtEl>
                                      </p:cBhvr>
                                    </p:animEffect>
                                  </p:childTnLst>
                                </p:cTn>
                              </p:par>
                            </p:childTnLst>
                          </p:cTn>
                        </p:par>
                        <p:par>
                          <p:cTn id="104" fill="hold">
                            <p:stCondLst>
                              <p:cond delay="13650"/>
                            </p:stCondLst>
                            <p:childTnLst>
                              <p:par>
                                <p:cTn id="105" presetID="9" presetClass="entr" presetSubtype="0" fill="hold" nodeType="afterEffect">
                                  <p:stCondLst>
                                    <p:cond delay="100"/>
                                  </p:stCondLst>
                                  <p:childTnLst>
                                    <p:set>
                                      <p:cBhvr>
                                        <p:cTn id="106" dur="1" fill="hold">
                                          <p:stCondLst>
                                            <p:cond delay="0"/>
                                          </p:stCondLst>
                                        </p:cTn>
                                        <p:tgtEl>
                                          <p:spTgt spid="89"/>
                                        </p:tgtEl>
                                        <p:attrNameLst>
                                          <p:attrName>style.visibility</p:attrName>
                                        </p:attrNameLst>
                                      </p:cBhvr>
                                      <p:to>
                                        <p:strVal val="visible"/>
                                      </p:to>
                                    </p:set>
                                    <p:animEffect transition="in" filter="dissolve">
                                      <p:cBhvr>
                                        <p:cTn id="107" dur="500"/>
                                        <p:tgtEl>
                                          <p:spTgt spid="89"/>
                                        </p:tgtEl>
                                      </p:cBhvr>
                                    </p:animEffect>
                                  </p:childTnLst>
                                </p:cTn>
                              </p:par>
                            </p:childTnLst>
                          </p:cTn>
                        </p:par>
                        <p:par>
                          <p:cTn id="108" fill="hold">
                            <p:stCondLst>
                              <p:cond delay="14250"/>
                            </p:stCondLst>
                            <p:childTnLst>
                              <p:par>
                                <p:cTn id="109" presetID="22" presetClass="entr" presetSubtype="4" fill="hold" nodeType="afterEffect">
                                  <p:stCondLst>
                                    <p:cond delay="100"/>
                                  </p:stCondLst>
                                  <p:childTnLst>
                                    <p:set>
                                      <p:cBhvr>
                                        <p:cTn id="110" dur="1" fill="hold">
                                          <p:stCondLst>
                                            <p:cond delay="0"/>
                                          </p:stCondLst>
                                        </p:cTn>
                                        <p:tgtEl>
                                          <p:spTgt spid="94"/>
                                        </p:tgtEl>
                                        <p:attrNameLst>
                                          <p:attrName>style.visibility</p:attrName>
                                        </p:attrNameLst>
                                      </p:cBhvr>
                                      <p:to>
                                        <p:strVal val="visible"/>
                                      </p:to>
                                    </p:set>
                                    <p:animEffect transition="in" filter="wipe(down)">
                                      <p:cBhvr>
                                        <p:cTn id="111" dur="500"/>
                                        <p:tgtEl>
                                          <p:spTgt spid="94"/>
                                        </p:tgtEl>
                                      </p:cBhvr>
                                    </p:animEffect>
                                  </p:childTnLst>
                                </p:cTn>
                              </p:par>
                            </p:childTnLst>
                          </p:cTn>
                        </p:par>
                        <p:par>
                          <p:cTn id="112" fill="hold">
                            <p:stCondLst>
                              <p:cond delay="14850"/>
                            </p:stCondLst>
                            <p:childTnLst>
                              <p:par>
                                <p:cTn id="113" presetID="9" presetClass="entr" presetSubtype="0" fill="hold" grpId="0" nodeType="afterEffect">
                                  <p:stCondLst>
                                    <p:cond delay="100"/>
                                  </p:stCondLst>
                                  <p:childTnLst>
                                    <p:set>
                                      <p:cBhvr>
                                        <p:cTn id="114" dur="1" fill="hold">
                                          <p:stCondLst>
                                            <p:cond delay="0"/>
                                          </p:stCondLst>
                                        </p:cTn>
                                        <p:tgtEl>
                                          <p:spTgt spid="95"/>
                                        </p:tgtEl>
                                        <p:attrNameLst>
                                          <p:attrName>style.visibility</p:attrName>
                                        </p:attrNameLst>
                                      </p:cBhvr>
                                      <p:to>
                                        <p:strVal val="visible"/>
                                      </p:to>
                                    </p:set>
                                    <p:animEffect transition="in" filter="dissolve">
                                      <p:cBhvr>
                                        <p:cTn id="115" dur="500"/>
                                        <p:tgtEl>
                                          <p:spTgt spid="95"/>
                                        </p:tgtEl>
                                      </p:cBhvr>
                                    </p:animEffect>
                                  </p:childTnLst>
                                </p:cTn>
                              </p:par>
                            </p:childTnLst>
                          </p:cTn>
                        </p:par>
                        <p:par>
                          <p:cTn id="116" fill="hold">
                            <p:stCondLst>
                              <p:cond delay="15450"/>
                            </p:stCondLst>
                            <p:childTnLst>
                              <p:par>
                                <p:cTn id="117" presetID="22" presetClass="entr" presetSubtype="8" fill="hold" grpId="0" nodeType="afterEffect">
                                  <p:stCondLst>
                                    <p:cond delay="100"/>
                                  </p:stCondLst>
                                  <p:childTnLst>
                                    <p:set>
                                      <p:cBhvr>
                                        <p:cTn id="118" dur="1" fill="hold">
                                          <p:stCondLst>
                                            <p:cond delay="0"/>
                                          </p:stCondLst>
                                        </p:cTn>
                                        <p:tgtEl>
                                          <p:spTgt spid="104"/>
                                        </p:tgtEl>
                                        <p:attrNameLst>
                                          <p:attrName>style.visibility</p:attrName>
                                        </p:attrNameLst>
                                      </p:cBhvr>
                                      <p:to>
                                        <p:strVal val="visible"/>
                                      </p:to>
                                    </p:set>
                                    <p:animEffect transition="in" filter="wipe(left)">
                                      <p:cBhvr>
                                        <p:cTn id="119" dur="500"/>
                                        <p:tgtEl>
                                          <p:spTgt spid="104"/>
                                        </p:tgtEl>
                                      </p:cBhvr>
                                    </p:animEffect>
                                  </p:childTnLst>
                                </p:cTn>
                              </p:par>
                            </p:childTnLst>
                          </p:cTn>
                        </p:par>
                        <p:par>
                          <p:cTn id="120" fill="hold">
                            <p:stCondLst>
                              <p:cond delay="16050"/>
                            </p:stCondLst>
                            <p:childTnLst>
                              <p:par>
                                <p:cTn id="121" presetID="9" presetClass="entr" presetSubtype="0" fill="hold" grpId="0" nodeType="afterEffect">
                                  <p:stCondLst>
                                    <p:cond delay="100"/>
                                  </p:stCondLst>
                                  <p:childTnLst>
                                    <p:set>
                                      <p:cBhvr>
                                        <p:cTn id="122" dur="1" fill="hold">
                                          <p:stCondLst>
                                            <p:cond delay="0"/>
                                          </p:stCondLst>
                                        </p:cTn>
                                        <p:tgtEl>
                                          <p:spTgt spid="92"/>
                                        </p:tgtEl>
                                        <p:attrNameLst>
                                          <p:attrName>style.visibility</p:attrName>
                                        </p:attrNameLst>
                                      </p:cBhvr>
                                      <p:to>
                                        <p:strVal val="visible"/>
                                      </p:to>
                                    </p:set>
                                    <p:animEffect transition="in" filter="dissolve">
                                      <p:cBhvr>
                                        <p:cTn id="123" dur="500"/>
                                        <p:tgtEl>
                                          <p:spTgt spid="92"/>
                                        </p:tgtEl>
                                      </p:cBhvr>
                                    </p:animEffect>
                                  </p:childTnLst>
                                </p:cTn>
                              </p:par>
                            </p:childTnLst>
                          </p:cTn>
                        </p:par>
                        <p:par>
                          <p:cTn id="124" fill="hold">
                            <p:stCondLst>
                              <p:cond delay="16650"/>
                            </p:stCondLst>
                            <p:childTnLst>
                              <p:par>
                                <p:cTn id="125" presetID="9" presetClass="entr" presetSubtype="0" fill="hold" nodeType="afterEffect">
                                  <p:stCondLst>
                                    <p:cond delay="100"/>
                                  </p:stCondLst>
                                  <p:childTnLst>
                                    <p:set>
                                      <p:cBhvr>
                                        <p:cTn id="126" dur="1" fill="hold">
                                          <p:stCondLst>
                                            <p:cond delay="0"/>
                                          </p:stCondLst>
                                        </p:cTn>
                                        <p:tgtEl>
                                          <p:spTgt spid="93"/>
                                        </p:tgtEl>
                                        <p:attrNameLst>
                                          <p:attrName>style.visibility</p:attrName>
                                        </p:attrNameLst>
                                      </p:cBhvr>
                                      <p:to>
                                        <p:strVal val="visible"/>
                                      </p:to>
                                    </p:set>
                                    <p:animEffect transition="in" filter="dissolve">
                                      <p:cBhvr>
                                        <p:cTn id="127" dur="500"/>
                                        <p:tgtEl>
                                          <p:spTgt spid="93"/>
                                        </p:tgtEl>
                                      </p:cBhvr>
                                    </p:animEffect>
                                  </p:childTnLst>
                                </p:cTn>
                              </p:par>
                            </p:childTnLst>
                          </p:cTn>
                        </p:par>
                        <p:par>
                          <p:cTn id="128" fill="hold">
                            <p:stCondLst>
                              <p:cond delay="17250"/>
                            </p:stCondLst>
                            <p:childTnLst>
                              <p:par>
                                <p:cTn id="129" presetID="22" presetClass="entr" presetSubtype="4" fill="hold" nodeType="afterEffect">
                                  <p:stCondLst>
                                    <p:cond delay="100"/>
                                  </p:stCondLst>
                                  <p:childTnLst>
                                    <p:set>
                                      <p:cBhvr>
                                        <p:cTn id="130" dur="1" fill="hold">
                                          <p:stCondLst>
                                            <p:cond delay="0"/>
                                          </p:stCondLst>
                                        </p:cTn>
                                        <p:tgtEl>
                                          <p:spTgt spid="98"/>
                                        </p:tgtEl>
                                        <p:attrNameLst>
                                          <p:attrName>style.visibility</p:attrName>
                                        </p:attrNameLst>
                                      </p:cBhvr>
                                      <p:to>
                                        <p:strVal val="visible"/>
                                      </p:to>
                                    </p:set>
                                    <p:animEffect transition="in" filter="wipe(down)">
                                      <p:cBhvr>
                                        <p:cTn id="131" dur="500"/>
                                        <p:tgtEl>
                                          <p:spTgt spid="98"/>
                                        </p:tgtEl>
                                      </p:cBhvr>
                                    </p:animEffect>
                                  </p:childTnLst>
                                </p:cTn>
                              </p:par>
                            </p:childTnLst>
                          </p:cTn>
                        </p:par>
                        <p:par>
                          <p:cTn id="132" fill="hold">
                            <p:stCondLst>
                              <p:cond delay="17850"/>
                            </p:stCondLst>
                            <p:childTnLst>
                              <p:par>
                                <p:cTn id="133" presetID="9" presetClass="entr" presetSubtype="0" fill="hold" grpId="0" nodeType="afterEffect">
                                  <p:stCondLst>
                                    <p:cond delay="100"/>
                                  </p:stCondLst>
                                  <p:childTnLst>
                                    <p:set>
                                      <p:cBhvr>
                                        <p:cTn id="134" dur="1" fill="hold">
                                          <p:stCondLst>
                                            <p:cond delay="0"/>
                                          </p:stCondLst>
                                        </p:cTn>
                                        <p:tgtEl>
                                          <p:spTgt spid="99"/>
                                        </p:tgtEl>
                                        <p:attrNameLst>
                                          <p:attrName>style.visibility</p:attrName>
                                        </p:attrNameLst>
                                      </p:cBhvr>
                                      <p:to>
                                        <p:strVal val="visible"/>
                                      </p:to>
                                    </p:set>
                                    <p:animEffect transition="in" filter="dissolve">
                                      <p:cBhvr>
                                        <p:cTn id="135" dur="500"/>
                                        <p:tgtEl>
                                          <p:spTgt spid="99"/>
                                        </p:tgtEl>
                                      </p:cBhvr>
                                    </p:animEffect>
                                  </p:childTnLst>
                                </p:cTn>
                              </p:par>
                            </p:childTnLst>
                          </p:cTn>
                        </p:par>
                        <p:par>
                          <p:cTn id="136" fill="hold">
                            <p:stCondLst>
                              <p:cond delay="18450"/>
                            </p:stCondLst>
                            <p:childTnLst>
                              <p:par>
                                <p:cTn id="137" presetID="22" presetClass="entr" presetSubtype="8" fill="hold" grpId="0" nodeType="afterEffect">
                                  <p:stCondLst>
                                    <p:cond delay="100"/>
                                  </p:stCondLst>
                                  <p:childTnLst>
                                    <p:set>
                                      <p:cBhvr>
                                        <p:cTn id="138" dur="1" fill="hold">
                                          <p:stCondLst>
                                            <p:cond delay="0"/>
                                          </p:stCondLst>
                                        </p:cTn>
                                        <p:tgtEl>
                                          <p:spTgt spid="105"/>
                                        </p:tgtEl>
                                        <p:attrNameLst>
                                          <p:attrName>style.visibility</p:attrName>
                                        </p:attrNameLst>
                                      </p:cBhvr>
                                      <p:to>
                                        <p:strVal val="visible"/>
                                      </p:to>
                                    </p:set>
                                    <p:animEffect transition="in" filter="wipe(left)">
                                      <p:cBhvr>
                                        <p:cTn id="139" dur="500"/>
                                        <p:tgtEl>
                                          <p:spTgt spid="105"/>
                                        </p:tgtEl>
                                      </p:cBhvr>
                                    </p:animEffect>
                                  </p:childTnLst>
                                </p:cTn>
                              </p:par>
                            </p:childTnLst>
                          </p:cTn>
                        </p:par>
                        <p:par>
                          <p:cTn id="140" fill="hold">
                            <p:stCondLst>
                              <p:cond delay="19050"/>
                            </p:stCondLst>
                            <p:childTnLst>
                              <p:par>
                                <p:cTn id="141" presetID="9" presetClass="entr" presetSubtype="0" fill="hold" grpId="0" nodeType="afterEffect">
                                  <p:stCondLst>
                                    <p:cond delay="100"/>
                                  </p:stCondLst>
                                  <p:childTnLst>
                                    <p:set>
                                      <p:cBhvr>
                                        <p:cTn id="142" dur="1" fill="hold">
                                          <p:stCondLst>
                                            <p:cond delay="0"/>
                                          </p:stCondLst>
                                        </p:cTn>
                                        <p:tgtEl>
                                          <p:spTgt spid="96"/>
                                        </p:tgtEl>
                                        <p:attrNameLst>
                                          <p:attrName>style.visibility</p:attrName>
                                        </p:attrNameLst>
                                      </p:cBhvr>
                                      <p:to>
                                        <p:strVal val="visible"/>
                                      </p:to>
                                    </p:set>
                                    <p:animEffect transition="in" filter="dissolve">
                                      <p:cBhvr>
                                        <p:cTn id="143" dur="500"/>
                                        <p:tgtEl>
                                          <p:spTgt spid="96"/>
                                        </p:tgtEl>
                                      </p:cBhvr>
                                    </p:animEffect>
                                  </p:childTnLst>
                                </p:cTn>
                              </p:par>
                            </p:childTnLst>
                          </p:cTn>
                        </p:par>
                        <p:par>
                          <p:cTn id="144" fill="hold">
                            <p:stCondLst>
                              <p:cond delay="19650"/>
                            </p:stCondLst>
                            <p:childTnLst>
                              <p:par>
                                <p:cTn id="145" presetID="9" presetClass="entr" presetSubtype="0" fill="hold" nodeType="afterEffect">
                                  <p:stCondLst>
                                    <p:cond delay="100"/>
                                  </p:stCondLst>
                                  <p:childTnLst>
                                    <p:set>
                                      <p:cBhvr>
                                        <p:cTn id="146" dur="1" fill="hold">
                                          <p:stCondLst>
                                            <p:cond delay="0"/>
                                          </p:stCondLst>
                                        </p:cTn>
                                        <p:tgtEl>
                                          <p:spTgt spid="97"/>
                                        </p:tgtEl>
                                        <p:attrNameLst>
                                          <p:attrName>style.visibility</p:attrName>
                                        </p:attrNameLst>
                                      </p:cBhvr>
                                      <p:to>
                                        <p:strVal val="visible"/>
                                      </p:to>
                                    </p:set>
                                    <p:animEffect transition="in" filter="dissolve">
                                      <p:cBhvr>
                                        <p:cTn id="147" dur="500"/>
                                        <p:tgtEl>
                                          <p:spTgt spid="97"/>
                                        </p:tgtEl>
                                      </p:cBhvr>
                                    </p:animEffect>
                                  </p:childTnLst>
                                </p:cTn>
                              </p:par>
                            </p:childTnLst>
                          </p:cTn>
                        </p:par>
                        <p:par>
                          <p:cTn id="148" fill="hold">
                            <p:stCondLst>
                              <p:cond delay="20250"/>
                            </p:stCondLst>
                            <p:childTnLst>
                              <p:par>
                                <p:cTn id="149" presetID="9" presetClass="entr" presetSubtype="0" fill="hold" grpId="0" nodeType="afterEffect">
                                  <p:stCondLst>
                                    <p:cond delay="100"/>
                                  </p:stCondLst>
                                  <p:childTnLst>
                                    <p:set>
                                      <p:cBhvr>
                                        <p:cTn id="150" dur="1" fill="hold">
                                          <p:stCondLst>
                                            <p:cond delay="0"/>
                                          </p:stCondLst>
                                        </p:cTn>
                                        <p:tgtEl>
                                          <p:spTgt spid="102"/>
                                        </p:tgtEl>
                                        <p:attrNameLst>
                                          <p:attrName>style.visibility</p:attrName>
                                        </p:attrNameLst>
                                      </p:cBhvr>
                                      <p:to>
                                        <p:strVal val="visible"/>
                                      </p:to>
                                    </p:set>
                                    <p:animEffect transition="in" filter="dissolve">
                                      <p:cBhvr>
                                        <p:cTn id="151" dur="500"/>
                                        <p:tgtEl>
                                          <p:spTgt spid="102"/>
                                        </p:tgtEl>
                                      </p:cBhvr>
                                    </p:animEffect>
                                  </p:childTnLst>
                                </p:cTn>
                              </p:par>
                            </p:childTnLst>
                          </p:cTn>
                        </p:par>
                        <p:par>
                          <p:cTn id="152" fill="hold">
                            <p:stCondLst>
                              <p:cond delay="20850"/>
                            </p:stCondLst>
                            <p:childTnLst>
                              <p:par>
                                <p:cTn id="153" presetID="22" presetClass="entr" presetSubtype="4" fill="hold" nodeType="afterEffect">
                                  <p:stCondLst>
                                    <p:cond delay="100"/>
                                  </p:stCondLst>
                                  <p:childTnLst>
                                    <p:set>
                                      <p:cBhvr>
                                        <p:cTn id="154" dur="1" fill="hold">
                                          <p:stCondLst>
                                            <p:cond delay="0"/>
                                          </p:stCondLst>
                                        </p:cTn>
                                        <p:tgtEl>
                                          <p:spTgt spid="103"/>
                                        </p:tgtEl>
                                        <p:attrNameLst>
                                          <p:attrName>style.visibility</p:attrName>
                                        </p:attrNameLst>
                                      </p:cBhvr>
                                      <p:to>
                                        <p:strVal val="visible"/>
                                      </p:to>
                                    </p:set>
                                    <p:animEffect transition="in" filter="wipe(down)">
                                      <p:cBhvr>
                                        <p:cTn id="155" dur="500"/>
                                        <p:tgtEl>
                                          <p:spTgt spid="103"/>
                                        </p:tgtEl>
                                      </p:cBhvr>
                                    </p:animEffect>
                                  </p:childTnLst>
                                </p:cTn>
                              </p:par>
                            </p:childTnLst>
                          </p:cTn>
                        </p:par>
                        <p:par>
                          <p:cTn id="156" fill="hold">
                            <p:stCondLst>
                              <p:cond delay="21450"/>
                            </p:stCondLst>
                            <p:childTnLst>
                              <p:par>
                                <p:cTn id="157" presetID="22" presetClass="entr" presetSubtype="8" fill="hold" nodeType="afterEffect">
                                  <p:stCondLst>
                                    <p:cond delay="100"/>
                                  </p:stCondLst>
                                  <p:childTnLst>
                                    <p:set>
                                      <p:cBhvr>
                                        <p:cTn id="158" dur="1" fill="hold">
                                          <p:stCondLst>
                                            <p:cond delay="0"/>
                                          </p:stCondLst>
                                        </p:cTn>
                                        <p:tgtEl>
                                          <p:spTgt spid="106"/>
                                        </p:tgtEl>
                                        <p:attrNameLst>
                                          <p:attrName>style.visibility</p:attrName>
                                        </p:attrNameLst>
                                      </p:cBhvr>
                                      <p:to>
                                        <p:strVal val="visible"/>
                                      </p:to>
                                    </p:set>
                                    <p:animEffect transition="in" filter="wipe(left)">
                                      <p:cBhvr>
                                        <p:cTn id="159" dur="500"/>
                                        <p:tgtEl>
                                          <p:spTgt spid="106"/>
                                        </p:tgtEl>
                                      </p:cBhvr>
                                    </p:animEffect>
                                  </p:childTnLst>
                                </p:cTn>
                              </p:par>
                            </p:childTnLst>
                          </p:cTn>
                        </p:par>
                        <p:par>
                          <p:cTn id="160" fill="hold">
                            <p:stCondLst>
                              <p:cond delay="22050"/>
                            </p:stCondLst>
                            <p:childTnLst>
                              <p:par>
                                <p:cTn id="161" presetID="9" presetClass="entr" presetSubtype="0" fill="hold" grpId="0" nodeType="afterEffect">
                                  <p:stCondLst>
                                    <p:cond delay="100"/>
                                  </p:stCondLst>
                                  <p:childTnLst>
                                    <p:set>
                                      <p:cBhvr>
                                        <p:cTn id="162" dur="1" fill="hold">
                                          <p:stCondLst>
                                            <p:cond delay="0"/>
                                          </p:stCondLst>
                                        </p:cTn>
                                        <p:tgtEl>
                                          <p:spTgt spid="100"/>
                                        </p:tgtEl>
                                        <p:attrNameLst>
                                          <p:attrName>style.visibility</p:attrName>
                                        </p:attrNameLst>
                                      </p:cBhvr>
                                      <p:to>
                                        <p:strVal val="visible"/>
                                      </p:to>
                                    </p:set>
                                    <p:animEffect transition="in" filter="dissolve">
                                      <p:cBhvr>
                                        <p:cTn id="163" dur="500"/>
                                        <p:tgtEl>
                                          <p:spTgt spid="100"/>
                                        </p:tgtEl>
                                      </p:cBhvr>
                                    </p:animEffect>
                                  </p:childTnLst>
                                </p:cTn>
                              </p:par>
                            </p:childTnLst>
                          </p:cTn>
                        </p:par>
                        <p:par>
                          <p:cTn id="164" fill="hold">
                            <p:stCondLst>
                              <p:cond delay="22650"/>
                            </p:stCondLst>
                            <p:childTnLst>
                              <p:par>
                                <p:cTn id="165" presetID="9" presetClass="entr" presetSubtype="0" fill="hold" nodeType="afterEffect">
                                  <p:stCondLst>
                                    <p:cond delay="100"/>
                                  </p:stCondLst>
                                  <p:childTnLst>
                                    <p:set>
                                      <p:cBhvr>
                                        <p:cTn id="166" dur="1" fill="hold">
                                          <p:stCondLst>
                                            <p:cond delay="0"/>
                                          </p:stCondLst>
                                        </p:cTn>
                                        <p:tgtEl>
                                          <p:spTgt spid="101"/>
                                        </p:tgtEl>
                                        <p:attrNameLst>
                                          <p:attrName>style.visibility</p:attrName>
                                        </p:attrNameLst>
                                      </p:cBhvr>
                                      <p:to>
                                        <p:strVal val="visible"/>
                                      </p:to>
                                    </p:set>
                                    <p:animEffect transition="in" filter="dissolve">
                                      <p:cBhvr>
                                        <p:cTn id="167" dur="500"/>
                                        <p:tgtEl>
                                          <p:spTgt spid="101"/>
                                        </p:tgtEl>
                                      </p:cBhvr>
                                    </p:animEffect>
                                  </p:childTnLst>
                                </p:cTn>
                              </p:par>
                            </p:childTnLst>
                          </p:cTn>
                        </p:par>
                        <p:par>
                          <p:cTn id="168" fill="hold">
                            <p:stCondLst>
                              <p:cond delay="23250"/>
                            </p:stCondLst>
                            <p:childTnLst>
                              <p:par>
                                <p:cTn id="169" presetID="9" presetClass="entr" presetSubtype="0" fill="hold" grpId="0" nodeType="afterEffect">
                                  <p:stCondLst>
                                    <p:cond delay="100"/>
                                  </p:stCondLst>
                                  <p:childTnLst>
                                    <p:set>
                                      <p:cBhvr>
                                        <p:cTn id="170" dur="1" fill="hold">
                                          <p:stCondLst>
                                            <p:cond delay="0"/>
                                          </p:stCondLst>
                                        </p:cTn>
                                        <p:tgtEl>
                                          <p:spTgt spid="67"/>
                                        </p:tgtEl>
                                        <p:attrNameLst>
                                          <p:attrName>style.visibility</p:attrName>
                                        </p:attrNameLst>
                                      </p:cBhvr>
                                      <p:to>
                                        <p:strVal val="visible"/>
                                      </p:to>
                                    </p:set>
                                    <p:animEffect transition="in" filter="dissolve">
                                      <p:cBhvr>
                                        <p:cTn id="171" dur="500"/>
                                        <p:tgtEl>
                                          <p:spTgt spid="67"/>
                                        </p:tgtEl>
                                      </p:cBhvr>
                                    </p:animEffect>
                                  </p:childTnLst>
                                </p:cTn>
                              </p:par>
                            </p:childTnLst>
                          </p:cTn>
                        </p:par>
                        <p:par>
                          <p:cTn id="172" fill="hold">
                            <p:stCondLst>
                              <p:cond delay="23850"/>
                            </p:stCondLst>
                            <p:childTnLst>
                              <p:par>
                                <p:cTn id="173" presetID="9" presetClass="entr" presetSubtype="0" fill="hold" grpId="0" nodeType="afterEffect">
                                  <p:stCondLst>
                                    <p:cond delay="100"/>
                                  </p:stCondLst>
                                  <p:childTnLst>
                                    <p:set>
                                      <p:cBhvr>
                                        <p:cTn id="174" dur="1" fill="hold">
                                          <p:stCondLst>
                                            <p:cond delay="0"/>
                                          </p:stCondLst>
                                        </p:cTn>
                                        <p:tgtEl>
                                          <p:spTgt spid="68"/>
                                        </p:tgtEl>
                                        <p:attrNameLst>
                                          <p:attrName>style.visibility</p:attrName>
                                        </p:attrNameLst>
                                      </p:cBhvr>
                                      <p:to>
                                        <p:strVal val="visible"/>
                                      </p:to>
                                    </p:set>
                                    <p:animEffect transition="in" filter="dissolve">
                                      <p:cBhvr>
                                        <p:cTn id="175" dur="500"/>
                                        <p:tgtEl>
                                          <p:spTgt spid="68"/>
                                        </p:tgtEl>
                                      </p:cBhvr>
                                    </p:animEffect>
                                  </p:childTnLst>
                                </p:cTn>
                              </p:par>
                            </p:childTnLst>
                          </p:cTn>
                        </p:par>
                        <p:par>
                          <p:cTn id="176" fill="hold">
                            <p:stCondLst>
                              <p:cond delay="24450"/>
                            </p:stCondLst>
                            <p:childTnLst>
                              <p:par>
                                <p:cTn id="177" presetID="9" presetClass="entr" presetSubtype="0" fill="hold" grpId="0" nodeType="afterEffect">
                                  <p:stCondLst>
                                    <p:cond delay="100"/>
                                  </p:stCondLst>
                                  <p:childTnLst>
                                    <p:set>
                                      <p:cBhvr>
                                        <p:cTn id="178" dur="1" fill="hold">
                                          <p:stCondLst>
                                            <p:cond delay="0"/>
                                          </p:stCondLst>
                                        </p:cTn>
                                        <p:tgtEl>
                                          <p:spTgt spid="64"/>
                                        </p:tgtEl>
                                        <p:attrNameLst>
                                          <p:attrName>style.visibility</p:attrName>
                                        </p:attrNameLst>
                                      </p:cBhvr>
                                      <p:to>
                                        <p:strVal val="visible"/>
                                      </p:to>
                                    </p:set>
                                    <p:animEffect transition="in" filter="dissolve">
                                      <p:cBhvr>
                                        <p:cTn id="179" dur="500"/>
                                        <p:tgtEl>
                                          <p:spTgt spid="64"/>
                                        </p:tgtEl>
                                      </p:cBhvr>
                                    </p:animEffect>
                                  </p:childTnLst>
                                </p:cTn>
                              </p:par>
                            </p:childTnLst>
                          </p:cTn>
                        </p:par>
                        <p:par>
                          <p:cTn id="180" fill="hold">
                            <p:stCondLst>
                              <p:cond delay="25050"/>
                            </p:stCondLst>
                            <p:childTnLst>
                              <p:par>
                                <p:cTn id="181" presetID="9" presetClass="entr" presetSubtype="0" fill="hold" grpId="0" nodeType="afterEffect">
                                  <p:stCondLst>
                                    <p:cond delay="100"/>
                                  </p:stCondLst>
                                  <p:childTnLst>
                                    <p:set>
                                      <p:cBhvr>
                                        <p:cTn id="182" dur="1" fill="hold">
                                          <p:stCondLst>
                                            <p:cond delay="0"/>
                                          </p:stCondLst>
                                        </p:cTn>
                                        <p:tgtEl>
                                          <p:spTgt spid="66"/>
                                        </p:tgtEl>
                                        <p:attrNameLst>
                                          <p:attrName>style.visibility</p:attrName>
                                        </p:attrNameLst>
                                      </p:cBhvr>
                                      <p:to>
                                        <p:strVal val="visible"/>
                                      </p:to>
                                    </p:set>
                                    <p:animEffect transition="in" filter="dissolve">
                                      <p:cBhvr>
                                        <p:cTn id="183" dur="500"/>
                                        <p:tgtEl>
                                          <p:spTgt spid="66"/>
                                        </p:tgtEl>
                                      </p:cBhvr>
                                    </p:animEffect>
                                  </p:childTnLst>
                                </p:cTn>
                              </p:par>
                            </p:childTnLst>
                          </p:cTn>
                        </p:par>
                        <p:par>
                          <p:cTn id="184" fill="hold">
                            <p:stCondLst>
                              <p:cond delay="25650"/>
                            </p:stCondLst>
                            <p:childTnLst>
                              <p:par>
                                <p:cTn id="185" presetID="9" presetClass="entr" presetSubtype="0" fill="hold" grpId="0" nodeType="afterEffect">
                                  <p:stCondLst>
                                    <p:cond delay="100"/>
                                  </p:stCondLst>
                                  <p:childTnLst>
                                    <p:set>
                                      <p:cBhvr>
                                        <p:cTn id="186" dur="1" fill="hold">
                                          <p:stCondLst>
                                            <p:cond delay="0"/>
                                          </p:stCondLst>
                                        </p:cTn>
                                        <p:tgtEl>
                                          <p:spTgt spid="65"/>
                                        </p:tgtEl>
                                        <p:attrNameLst>
                                          <p:attrName>style.visibility</p:attrName>
                                        </p:attrNameLst>
                                      </p:cBhvr>
                                      <p:to>
                                        <p:strVal val="visible"/>
                                      </p:to>
                                    </p:set>
                                    <p:animEffect transition="in" filter="dissolve">
                                      <p:cBhvr>
                                        <p:cTn id="187" dur="500"/>
                                        <p:tgtEl>
                                          <p:spTgt spid="65"/>
                                        </p:tgtEl>
                                      </p:cBhvr>
                                    </p:animEffect>
                                  </p:childTnLst>
                                </p:cTn>
                              </p:par>
                            </p:childTnLst>
                          </p:cTn>
                        </p:par>
                        <p:par>
                          <p:cTn id="188" fill="hold">
                            <p:stCondLst>
                              <p:cond delay="26250"/>
                            </p:stCondLst>
                            <p:childTnLst>
                              <p:par>
                                <p:cTn id="189" presetID="9" presetClass="entr" presetSubtype="0" fill="hold" grpId="0" nodeType="afterEffect">
                                  <p:stCondLst>
                                    <p:cond delay="100"/>
                                  </p:stCondLst>
                                  <p:childTnLst>
                                    <p:set>
                                      <p:cBhvr>
                                        <p:cTn id="190" dur="1" fill="hold">
                                          <p:stCondLst>
                                            <p:cond delay="0"/>
                                          </p:stCondLst>
                                        </p:cTn>
                                        <p:tgtEl>
                                          <p:spTgt spid="63"/>
                                        </p:tgtEl>
                                        <p:attrNameLst>
                                          <p:attrName>style.visibility</p:attrName>
                                        </p:attrNameLst>
                                      </p:cBhvr>
                                      <p:to>
                                        <p:strVal val="visible"/>
                                      </p:to>
                                    </p:set>
                                    <p:animEffect transition="in" filter="dissolve">
                                      <p:cBhvr>
                                        <p:cTn id="1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utoUpdateAnimBg="0"/>
      <p:bldP spid="64" grpId="0" autoUpdateAnimBg="0"/>
      <p:bldP spid="65" grpId="0" autoUpdateAnimBg="0"/>
      <p:bldP spid="66" grpId="0" autoUpdateAnimBg="0"/>
      <p:bldP spid="67" grpId="0" autoUpdateAnimBg="0"/>
      <p:bldP spid="68" grpId="0" autoUpdateAnimBg="0"/>
      <p:bldP spid="70" grpId="0" autoUpdateAnimBg="0"/>
      <p:bldP spid="72" grpId="0" autoUpdateAnimBg="0"/>
      <p:bldP spid="74" grpId="0" autoUpdateAnimBg="0"/>
      <p:bldP spid="76" grpId="0" autoUpdateAnimBg="0"/>
      <p:bldP spid="77" grpId="0" animBg="1"/>
      <p:bldP spid="78" grpId="0" animBg="1"/>
      <p:bldP spid="80" grpId="0" autoUpdateAnimBg="0"/>
      <p:bldP spid="82" grpId="0" animBg="1"/>
      <p:bldP spid="83" grpId="0" animBg="1"/>
      <p:bldP spid="86" grpId="0" autoUpdateAnimBg="0"/>
      <p:bldP spid="87" grpId="0" animBg="1"/>
      <p:bldP spid="88" grpId="0" animBg="1"/>
      <p:bldP spid="91" grpId="0" autoUpdateAnimBg="0"/>
      <p:bldP spid="92" grpId="0" animBg="1"/>
      <p:bldP spid="95" grpId="0" autoUpdateAnimBg="0"/>
      <p:bldP spid="96" grpId="0" animBg="1"/>
      <p:bldP spid="99" grpId="0" autoUpdateAnimBg="0"/>
      <p:bldP spid="100" grpId="0" animBg="1"/>
      <p:bldP spid="102" grpId="0" animBg="1" autoUpdateAnimBg="0"/>
      <p:bldP spid="104" grpId="0" animBg="1"/>
      <p:bldP spid="10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1115616" y="2017657"/>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lumMod val="50000"/>
                  </a:schemeClr>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01</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AutoShape 5"/>
          <p:cNvSpPr>
            <a:spLocks/>
          </p:cNvSpPr>
          <p:nvPr/>
        </p:nvSpPr>
        <p:spPr bwMode="auto">
          <a:xfrm>
            <a:off x="1010021" y="2466546"/>
            <a:ext cx="1683149"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6" name="Group 6"/>
          <p:cNvGrpSpPr>
            <a:grpSpLocks/>
          </p:cNvGrpSpPr>
          <p:nvPr/>
        </p:nvGrpSpPr>
        <p:grpSpPr bwMode="auto">
          <a:xfrm>
            <a:off x="1010022" y="1774580"/>
            <a:ext cx="596574" cy="596687"/>
            <a:chOff x="0" y="0"/>
            <a:chExt cx="1591420" cy="1591420"/>
          </a:xfrm>
        </p:grpSpPr>
        <p:sp>
          <p:nvSpPr>
            <p:cNvPr id="87" name="AutoShape 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8"/>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Arial" panose="020B0604020202020204" pitchFamily="34" charset="0"/>
                  <a:ea typeface="微软雅黑" panose="020B0503020204020204" pitchFamily="34" charset="-122"/>
                  <a:sym typeface="Arial" panose="020B0604020202020204" pitchFamily="34" charset="0"/>
                </a:rPr>
                <a:t>2012</a:t>
              </a:r>
            </a:p>
          </p:txBody>
        </p:sp>
      </p:grpSp>
      <p:sp>
        <p:nvSpPr>
          <p:cNvPr id="89" name="AutoShape 9"/>
          <p:cNvSpPr>
            <a:spLocks/>
          </p:cNvSpPr>
          <p:nvPr/>
        </p:nvSpPr>
        <p:spPr bwMode="auto">
          <a:xfrm>
            <a:off x="1235076"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AutoShape 10"/>
          <p:cNvSpPr>
            <a:spLocks/>
          </p:cNvSpPr>
          <p:nvPr/>
        </p:nvSpPr>
        <p:spPr bwMode="auto">
          <a:xfrm>
            <a:off x="2812248" y="2604701"/>
            <a:ext cx="1683743"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1" name="Group 11"/>
          <p:cNvGrpSpPr>
            <a:grpSpLocks/>
          </p:cNvGrpSpPr>
          <p:nvPr/>
        </p:nvGrpSpPr>
        <p:grpSpPr bwMode="auto">
          <a:xfrm>
            <a:off x="2812247" y="3319298"/>
            <a:ext cx="597169" cy="597283"/>
            <a:chOff x="0" y="0"/>
            <a:chExt cx="1591420" cy="1591420"/>
          </a:xfrm>
        </p:grpSpPr>
        <p:sp>
          <p:nvSpPr>
            <p:cNvPr id="92" name="AutoShape 1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1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2013</a:t>
              </a:r>
            </a:p>
          </p:txBody>
        </p:sp>
      </p:grpSp>
      <p:sp>
        <p:nvSpPr>
          <p:cNvPr id="94" name="AutoShape 14"/>
          <p:cNvSpPr>
            <a:spLocks/>
          </p:cNvSpPr>
          <p:nvPr/>
        </p:nvSpPr>
        <p:spPr bwMode="auto">
          <a:xfrm>
            <a:off x="3048613"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15"/>
          <p:cNvSpPr>
            <a:spLocks/>
          </p:cNvSpPr>
          <p:nvPr/>
        </p:nvSpPr>
        <p:spPr bwMode="auto">
          <a:xfrm>
            <a:off x="4596015" y="2466546"/>
            <a:ext cx="1683148" cy="619316"/>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96" name="Group 16"/>
          <p:cNvGrpSpPr>
            <a:grpSpLocks/>
          </p:cNvGrpSpPr>
          <p:nvPr/>
        </p:nvGrpSpPr>
        <p:grpSpPr bwMode="auto">
          <a:xfrm>
            <a:off x="4596015" y="1774580"/>
            <a:ext cx="596574" cy="596687"/>
            <a:chOff x="0" y="0"/>
            <a:chExt cx="1591420" cy="1591420"/>
          </a:xfrm>
        </p:grpSpPr>
        <p:sp>
          <p:nvSpPr>
            <p:cNvPr id="97" name="AutoShape 1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18"/>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2014</a:t>
              </a:r>
            </a:p>
          </p:txBody>
        </p:sp>
      </p:grpSp>
      <p:sp>
        <p:nvSpPr>
          <p:cNvPr id="99" name="AutoShape 19"/>
          <p:cNvSpPr>
            <a:spLocks/>
          </p:cNvSpPr>
          <p:nvPr/>
        </p:nvSpPr>
        <p:spPr bwMode="auto">
          <a:xfrm>
            <a:off x="4851433" y="2760630"/>
            <a:ext cx="119136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0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20"/>
          <p:cNvSpPr>
            <a:spLocks/>
          </p:cNvSpPr>
          <p:nvPr/>
        </p:nvSpPr>
        <p:spPr bwMode="auto">
          <a:xfrm>
            <a:off x="6398240" y="2604701"/>
            <a:ext cx="1683743" cy="619316"/>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101" name="Group 21"/>
          <p:cNvGrpSpPr>
            <a:grpSpLocks/>
          </p:cNvGrpSpPr>
          <p:nvPr/>
        </p:nvGrpSpPr>
        <p:grpSpPr bwMode="auto">
          <a:xfrm>
            <a:off x="6398239" y="3319298"/>
            <a:ext cx="596574" cy="597283"/>
            <a:chOff x="0" y="0"/>
            <a:chExt cx="1591420" cy="1591420"/>
          </a:xfrm>
        </p:grpSpPr>
        <p:sp>
          <p:nvSpPr>
            <p:cNvPr id="102" name="AutoShape 2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2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201N</a:t>
              </a:r>
            </a:p>
          </p:txBody>
        </p:sp>
      </p:grpSp>
      <p:sp>
        <p:nvSpPr>
          <p:cNvPr id="104" name="AutoShape 24"/>
          <p:cNvSpPr>
            <a:spLocks/>
          </p:cNvSpPr>
          <p:nvPr/>
        </p:nvSpPr>
        <p:spPr bwMode="auto">
          <a:xfrm>
            <a:off x="6653658"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25"/>
          <p:cNvSpPr>
            <a:spLocks/>
          </p:cNvSpPr>
          <p:nvPr/>
        </p:nvSpPr>
        <p:spPr bwMode="auto">
          <a:xfrm>
            <a:off x="1064201" y="3237632"/>
            <a:ext cx="910341"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26"/>
          <p:cNvSpPr>
            <a:spLocks/>
          </p:cNvSpPr>
          <p:nvPr/>
        </p:nvSpPr>
        <p:spPr bwMode="auto">
          <a:xfrm>
            <a:off x="1075513" y="3428273"/>
            <a:ext cx="1598604"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7" name="AutoShape 27"/>
          <p:cNvSpPr>
            <a:spLocks/>
          </p:cNvSpPr>
          <p:nvPr/>
        </p:nvSpPr>
        <p:spPr bwMode="auto">
          <a:xfrm>
            <a:off x="2856899" y="1954338"/>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28"/>
          <p:cNvSpPr>
            <a:spLocks/>
          </p:cNvSpPr>
          <p:nvPr/>
        </p:nvSpPr>
        <p:spPr bwMode="auto">
          <a:xfrm>
            <a:off x="2868213" y="2120564"/>
            <a:ext cx="1599199"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9" name="AutoShape 29"/>
          <p:cNvSpPr>
            <a:spLocks/>
          </p:cNvSpPr>
          <p:nvPr/>
        </p:nvSpPr>
        <p:spPr bwMode="auto">
          <a:xfrm>
            <a:off x="4716877" y="3271576"/>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30"/>
          <p:cNvSpPr>
            <a:spLocks/>
          </p:cNvSpPr>
          <p:nvPr/>
        </p:nvSpPr>
        <p:spPr bwMode="auto">
          <a:xfrm>
            <a:off x="4728190" y="3458048"/>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11" name="AutoShape 31"/>
          <p:cNvSpPr>
            <a:spLocks/>
          </p:cNvSpPr>
          <p:nvPr/>
        </p:nvSpPr>
        <p:spPr bwMode="auto">
          <a:xfrm>
            <a:off x="6488738" y="1942427"/>
            <a:ext cx="1484290" cy="1532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32"/>
          <p:cNvSpPr>
            <a:spLocks/>
          </p:cNvSpPr>
          <p:nvPr/>
        </p:nvSpPr>
        <p:spPr bwMode="auto">
          <a:xfrm>
            <a:off x="6491716" y="2130092"/>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89"/>
                                        </p:tgtEl>
                                        <p:attrNameLst>
                                          <p:attrName>style.visibility</p:attrName>
                                        </p:attrNameLst>
                                      </p:cBhvr>
                                      <p:to>
                                        <p:strVal val="visible"/>
                                      </p:to>
                                    </p:set>
                                    <p:animEffect transition="in" filter="dissolve">
                                      <p:cBhvr>
                                        <p:cTn id="15" dur="500"/>
                                        <p:tgtEl>
                                          <p:spTgt spid="89"/>
                                        </p:tgtEl>
                                      </p:cBhvr>
                                    </p:animEffect>
                                  </p:childTnLst>
                                </p:cTn>
                              </p:par>
                            </p:childTnLst>
                          </p:cTn>
                        </p:par>
                        <p:par>
                          <p:cTn id="16" fill="hold">
                            <p:stCondLst>
                              <p:cond delay="1450"/>
                            </p:stCondLst>
                            <p:childTnLst>
                              <p:par>
                                <p:cTn id="17" presetID="23" presetClass="entr" presetSubtype="16" fill="hold" nodeType="afterEffect">
                                  <p:stCondLst>
                                    <p:cond delay="10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childTnLst>
                                </p:cTn>
                              </p:par>
                            </p:childTnLst>
                          </p:cTn>
                        </p:par>
                        <p:par>
                          <p:cTn id="21" fill="hold">
                            <p:stCondLst>
                              <p:cond delay="2050"/>
                            </p:stCondLst>
                            <p:childTnLst>
                              <p:par>
                                <p:cTn id="22" presetID="9" presetClass="entr" presetSubtype="0" fill="hold" grpId="0" nodeType="afterEffect">
                                  <p:stCondLst>
                                    <p:cond delay="10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2650"/>
                            </p:stCondLst>
                            <p:childTnLst>
                              <p:par>
                                <p:cTn id="26" presetID="9" presetClass="entr" presetSubtype="0" fill="hold" grpId="0" nodeType="afterEffect">
                                  <p:stCondLst>
                                    <p:cond delay="100"/>
                                  </p:stCondLst>
                                  <p:childTnLst>
                                    <p:set>
                                      <p:cBhvr>
                                        <p:cTn id="27" dur="1" fill="hold">
                                          <p:stCondLst>
                                            <p:cond delay="0"/>
                                          </p:stCondLst>
                                        </p:cTn>
                                        <p:tgtEl>
                                          <p:spTgt spid="94"/>
                                        </p:tgtEl>
                                        <p:attrNameLst>
                                          <p:attrName>style.visibility</p:attrName>
                                        </p:attrNameLst>
                                      </p:cBhvr>
                                      <p:to>
                                        <p:strVal val="visible"/>
                                      </p:to>
                                    </p:set>
                                    <p:animEffect transition="in" filter="dissolve">
                                      <p:cBhvr>
                                        <p:cTn id="28" dur="500"/>
                                        <p:tgtEl>
                                          <p:spTgt spid="94"/>
                                        </p:tgtEl>
                                      </p:cBhvr>
                                    </p:animEffect>
                                  </p:childTnLst>
                                </p:cTn>
                              </p:par>
                            </p:childTnLst>
                          </p:cTn>
                        </p:par>
                        <p:par>
                          <p:cTn id="29" fill="hold">
                            <p:stCondLst>
                              <p:cond delay="3250"/>
                            </p:stCondLst>
                            <p:childTnLst>
                              <p:par>
                                <p:cTn id="30" presetID="23" presetClass="entr" presetSubtype="16" fill="hold" nodeType="afterEffect">
                                  <p:stCondLst>
                                    <p:cond delay="10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childTnLst>
                                </p:cTn>
                              </p:par>
                            </p:childTnLst>
                          </p:cTn>
                        </p:par>
                        <p:par>
                          <p:cTn id="34" fill="hold">
                            <p:stCondLst>
                              <p:cond delay="3850"/>
                            </p:stCondLst>
                            <p:childTnLst>
                              <p:par>
                                <p:cTn id="35" presetID="9" presetClass="entr" presetSubtype="0" fill="hold" grpId="0" nodeType="afterEffect">
                                  <p:stCondLst>
                                    <p:cond delay="100"/>
                                  </p:stCondLst>
                                  <p:childTnLst>
                                    <p:set>
                                      <p:cBhvr>
                                        <p:cTn id="36" dur="1" fill="hold">
                                          <p:stCondLst>
                                            <p:cond delay="0"/>
                                          </p:stCondLst>
                                        </p:cTn>
                                        <p:tgtEl>
                                          <p:spTgt spid="90"/>
                                        </p:tgtEl>
                                        <p:attrNameLst>
                                          <p:attrName>style.visibility</p:attrName>
                                        </p:attrNameLst>
                                      </p:cBhvr>
                                      <p:to>
                                        <p:strVal val="visible"/>
                                      </p:to>
                                    </p:set>
                                    <p:animEffect transition="in" filter="dissolve">
                                      <p:cBhvr>
                                        <p:cTn id="37" dur="500"/>
                                        <p:tgtEl>
                                          <p:spTgt spid="90"/>
                                        </p:tgtEl>
                                      </p:cBhvr>
                                    </p:animEffect>
                                  </p:childTnLst>
                                </p:cTn>
                              </p:par>
                            </p:childTnLst>
                          </p:cTn>
                        </p:par>
                        <p:par>
                          <p:cTn id="38" fill="hold">
                            <p:stCondLst>
                              <p:cond delay="4450"/>
                            </p:stCondLst>
                            <p:childTnLst>
                              <p:par>
                                <p:cTn id="39" presetID="9" presetClass="entr" presetSubtype="0" fill="hold" grpId="0" nodeType="afterEffect">
                                  <p:stCondLst>
                                    <p:cond delay="100"/>
                                  </p:stCondLst>
                                  <p:childTnLst>
                                    <p:set>
                                      <p:cBhvr>
                                        <p:cTn id="40" dur="1" fill="hold">
                                          <p:stCondLst>
                                            <p:cond delay="0"/>
                                          </p:stCondLst>
                                        </p:cTn>
                                        <p:tgtEl>
                                          <p:spTgt spid="99"/>
                                        </p:tgtEl>
                                        <p:attrNameLst>
                                          <p:attrName>style.visibility</p:attrName>
                                        </p:attrNameLst>
                                      </p:cBhvr>
                                      <p:to>
                                        <p:strVal val="visible"/>
                                      </p:to>
                                    </p:set>
                                    <p:animEffect transition="in" filter="dissolve">
                                      <p:cBhvr>
                                        <p:cTn id="41" dur="500"/>
                                        <p:tgtEl>
                                          <p:spTgt spid="99"/>
                                        </p:tgtEl>
                                      </p:cBhvr>
                                    </p:animEffect>
                                  </p:childTnLst>
                                </p:cTn>
                              </p:par>
                            </p:childTnLst>
                          </p:cTn>
                        </p:par>
                        <p:par>
                          <p:cTn id="42" fill="hold">
                            <p:stCondLst>
                              <p:cond delay="5050"/>
                            </p:stCondLst>
                            <p:childTnLst>
                              <p:par>
                                <p:cTn id="43" presetID="23" presetClass="entr" presetSubtype="16" fill="hold" nodeType="afterEffect">
                                  <p:stCondLst>
                                    <p:cond delay="10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childTnLst>
                                </p:cTn>
                              </p:par>
                            </p:childTnLst>
                          </p:cTn>
                        </p:par>
                        <p:par>
                          <p:cTn id="47" fill="hold">
                            <p:stCondLst>
                              <p:cond delay="5650"/>
                            </p:stCondLst>
                            <p:childTnLst>
                              <p:par>
                                <p:cTn id="48" presetID="9" presetClass="entr" presetSubtype="0" fill="hold" nodeType="afterEffect">
                                  <p:stCondLst>
                                    <p:cond delay="100"/>
                                  </p:stCondLst>
                                  <p:childTnLst>
                                    <p:set>
                                      <p:cBhvr>
                                        <p:cTn id="49" dur="1" fill="hold">
                                          <p:stCondLst>
                                            <p:cond delay="0"/>
                                          </p:stCondLst>
                                        </p:cTn>
                                        <p:tgtEl>
                                          <p:spTgt spid="95"/>
                                        </p:tgtEl>
                                        <p:attrNameLst>
                                          <p:attrName>style.visibility</p:attrName>
                                        </p:attrNameLst>
                                      </p:cBhvr>
                                      <p:to>
                                        <p:strVal val="visible"/>
                                      </p:to>
                                    </p:set>
                                    <p:animEffect transition="in" filter="dissolve">
                                      <p:cBhvr>
                                        <p:cTn id="50" dur="500"/>
                                        <p:tgtEl>
                                          <p:spTgt spid="95"/>
                                        </p:tgtEl>
                                      </p:cBhvr>
                                    </p:animEffect>
                                  </p:childTnLst>
                                </p:cTn>
                              </p:par>
                            </p:childTnLst>
                          </p:cTn>
                        </p:par>
                        <p:par>
                          <p:cTn id="51" fill="hold">
                            <p:stCondLst>
                              <p:cond delay="6250"/>
                            </p:stCondLst>
                            <p:childTnLst>
                              <p:par>
                                <p:cTn id="52" presetID="9" presetClass="entr" presetSubtype="0" fill="hold" grpId="0" nodeType="afterEffect">
                                  <p:stCondLst>
                                    <p:cond delay="100"/>
                                  </p:stCondLst>
                                  <p:childTnLst>
                                    <p:set>
                                      <p:cBhvr>
                                        <p:cTn id="53" dur="1" fill="hold">
                                          <p:stCondLst>
                                            <p:cond delay="0"/>
                                          </p:stCondLst>
                                        </p:cTn>
                                        <p:tgtEl>
                                          <p:spTgt spid="104"/>
                                        </p:tgtEl>
                                        <p:attrNameLst>
                                          <p:attrName>style.visibility</p:attrName>
                                        </p:attrNameLst>
                                      </p:cBhvr>
                                      <p:to>
                                        <p:strVal val="visible"/>
                                      </p:to>
                                    </p:set>
                                    <p:animEffect transition="in" filter="dissolve">
                                      <p:cBhvr>
                                        <p:cTn id="54" dur="500"/>
                                        <p:tgtEl>
                                          <p:spTgt spid="104"/>
                                        </p:tgtEl>
                                      </p:cBhvr>
                                    </p:animEffect>
                                  </p:childTnLst>
                                </p:cTn>
                              </p:par>
                            </p:childTnLst>
                          </p:cTn>
                        </p:par>
                        <p:par>
                          <p:cTn id="55" fill="hold">
                            <p:stCondLst>
                              <p:cond delay="6850"/>
                            </p:stCondLst>
                            <p:childTnLst>
                              <p:par>
                                <p:cTn id="56" presetID="23" presetClass="entr" presetSubtype="16" fill="hold" nodeType="afterEffect">
                                  <p:stCondLst>
                                    <p:cond delay="10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fltVal val="0"/>
                                          </p:val>
                                        </p:tav>
                                        <p:tav tm="100000">
                                          <p:val>
                                            <p:strVal val="#ppt_w"/>
                                          </p:val>
                                        </p:tav>
                                      </p:tavLst>
                                    </p:anim>
                                    <p:anim calcmode="lin" valueType="num">
                                      <p:cBhvr>
                                        <p:cTn id="59" dur="500" fill="hold"/>
                                        <p:tgtEl>
                                          <p:spTgt spid="101"/>
                                        </p:tgtEl>
                                        <p:attrNameLst>
                                          <p:attrName>ppt_h</p:attrName>
                                        </p:attrNameLst>
                                      </p:cBhvr>
                                      <p:tavLst>
                                        <p:tav tm="0">
                                          <p:val>
                                            <p:fltVal val="0"/>
                                          </p:val>
                                        </p:tav>
                                        <p:tav tm="100000">
                                          <p:val>
                                            <p:strVal val="#ppt_h"/>
                                          </p:val>
                                        </p:tav>
                                      </p:tavLst>
                                    </p:anim>
                                  </p:childTnLst>
                                </p:cTn>
                              </p:par>
                            </p:childTnLst>
                          </p:cTn>
                        </p:par>
                        <p:par>
                          <p:cTn id="60" fill="hold">
                            <p:stCondLst>
                              <p:cond delay="7450"/>
                            </p:stCondLst>
                            <p:childTnLst>
                              <p:par>
                                <p:cTn id="61" presetID="9" presetClass="entr" presetSubtype="0" fill="hold" nodeType="afterEffect">
                                  <p:stCondLst>
                                    <p:cond delay="100"/>
                                  </p:stCondLst>
                                  <p:childTnLst>
                                    <p:set>
                                      <p:cBhvr>
                                        <p:cTn id="62" dur="1" fill="hold">
                                          <p:stCondLst>
                                            <p:cond delay="0"/>
                                          </p:stCondLst>
                                        </p:cTn>
                                        <p:tgtEl>
                                          <p:spTgt spid="100"/>
                                        </p:tgtEl>
                                        <p:attrNameLst>
                                          <p:attrName>style.visibility</p:attrName>
                                        </p:attrNameLst>
                                      </p:cBhvr>
                                      <p:to>
                                        <p:strVal val="visible"/>
                                      </p:to>
                                    </p:set>
                                    <p:animEffect transition="in" filter="dissolve">
                                      <p:cBhvr>
                                        <p:cTn id="63" dur="500"/>
                                        <p:tgtEl>
                                          <p:spTgt spid="100"/>
                                        </p:tgtEl>
                                      </p:cBhvr>
                                    </p:animEffect>
                                  </p:childTnLst>
                                </p:cTn>
                              </p:par>
                            </p:childTnLst>
                          </p:cTn>
                        </p:par>
                        <p:par>
                          <p:cTn id="64" fill="hold">
                            <p:stCondLst>
                              <p:cond delay="8050"/>
                            </p:stCondLst>
                            <p:childTnLst>
                              <p:par>
                                <p:cTn id="65" presetID="9" presetClass="entr" presetSubtype="0" fill="hold" grpId="0" nodeType="afterEffect">
                                  <p:stCondLst>
                                    <p:cond delay="100"/>
                                  </p:stCondLst>
                                  <p:childTnLst>
                                    <p:set>
                                      <p:cBhvr>
                                        <p:cTn id="66" dur="1" fill="hold">
                                          <p:stCondLst>
                                            <p:cond delay="0"/>
                                          </p:stCondLst>
                                        </p:cTn>
                                        <p:tgtEl>
                                          <p:spTgt spid="105"/>
                                        </p:tgtEl>
                                        <p:attrNameLst>
                                          <p:attrName>style.visibility</p:attrName>
                                        </p:attrNameLst>
                                      </p:cBhvr>
                                      <p:to>
                                        <p:strVal val="visible"/>
                                      </p:to>
                                    </p:set>
                                    <p:animEffect transition="in" filter="dissolve">
                                      <p:cBhvr>
                                        <p:cTn id="67" dur="500"/>
                                        <p:tgtEl>
                                          <p:spTgt spid="105"/>
                                        </p:tgtEl>
                                      </p:cBhvr>
                                    </p:animEffect>
                                  </p:childTnLst>
                                </p:cTn>
                              </p:par>
                            </p:childTnLst>
                          </p:cTn>
                        </p:par>
                        <p:par>
                          <p:cTn id="68" fill="hold">
                            <p:stCondLst>
                              <p:cond delay="8650"/>
                            </p:stCondLst>
                            <p:childTnLst>
                              <p:par>
                                <p:cTn id="69" presetID="9" presetClass="entr" presetSubtype="0" fill="hold" grpId="0" nodeType="afterEffect">
                                  <p:stCondLst>
                                    <p:cond delay="100"/>
                                  </p:stCondLst>
                                  <p:childTnLst>
                                    <p:set>
                                      <p:cBhvr>
                                        <p:cTn id="70" dur="1" fill="hold">
                                          <p:stCondLst>
                                            <p:cond delay="0"/>
                                          </p:stCondLst>
                                        </p:cTn>
                                        <p:tgtEl>
                                          <p:spTgt spid="106"/>
                                        </p:tgtEl>
                                        <p:attrNameLst>
                                          <p:attrName>style.visibility</p:attrName>
                                        </p:attrNameLst>
                                      </p:cBhvr>
                                      <p:to>
                                        <p:strVal val="visible"/>
                                      </p:to>
                                    </p:set>
                                    <p:animEffect transition="in" filter="dissolve">
                                      <p:cBhvr>
                                        <p:cTn id="71" dur="500"/>
                                        <p:tgtEl>
                                          <p:spTgt spid="106"/>
                                        </p:tgtEl>
                                      </p:cBhvr>
                                    </p:animEffect>
                                  </p:childTnLst>
                                </p:cTn>
                              </p:par>
                            </p:childTnLst>
                          </p:cTn>
                        </p:par>
                        <p:par>
                          <p:cTn id="72" fill="hold">
                            <p:stCondLst>
                              <p:cond delay="9250"/>
                            </p:stCondLst>
                            <p:childTnLst>
                              <p:par>
                                <p:cTn id="73" presetID="9" presetClass="entr" presetSubtype="0" fill="hold" grpId="0" nodeType="afterEffect">
                                  <p:stCondLst>
                                    <p:cond delay="100"/>
                                  </p:stCondLst>
                                  <p:childTnLst>
                                    <p:set>
                                      <p:cBhvr>
                                        <p:cTn id="74" dur="1" fill="hold">
                                          <p:stCondLst>
                                            <p:cond delay="0"/>
                                          </p:stCondLst>
                                        </p:cTn>
                                        <p:tgtEl>
                                          <p:spTgt spid="107"/>
                                        </p:tgtEl>
                                        <p:attrNameLst>
                                          <p:attrName>style.visibility</p:attrName>
                                        </p:attrNameLst>
                                      </p:cBhvr>
                                      <p:to>
                                        <p:strVal val="visible"/>
                                      </p:to>
                                    </p:set>
                                    <p:animEffect transition="in" filter="dissolve">
                                      <p:cBhvr>
                                        <p:cTn id="75" dur="500"/>
                                        <p:tgtEl>
                                          <p:spTgt spid="107"/>
                                        </p:tgtEl>
                                      </p:cBhvr>
                                    </p:animEffect>
                                  </p:childTnLst>
                                </p:cTn>
                              </p:par>
                            </p:childTnLst>
                          </p:cTn>
                        </p:par>
                        <p:par>
                          <p:cTn id="76" fill="hold">
                            <p:stCondLst>
                              <p:cond delay="9850"/>
                            </p:stCondLst>
                            <p:childTnLst>
                              <p:par>
                                <p:cTn id="77" presetID="9" presetClass="entr" presetSubtype="0" fill="hold" grpId="0" nodeType="afterEffect">
                                  <p:stCondLst>
                                    <p:cond delay="100"/>
                                  </p:stCondLst>
                                  <p:childTnLst>
                                    <p:set>
                                      <p:cBhvr>
                                        <p:cTn id="78" dur="1" fill="hold">
                                          <p:stCondLst>
                                            <p:cond delay="0"/>
                                          </p:stCondLst>
                                        </p:cTn>
                                        <p:tgtEl>
                                          <p:spTgt spid="108"/>
                                        </p:tgtEl>
                                        <p:attrNameLst>
                                          <p:attrName>style.visibility</p:attrName>
                                        </p:attrNameLst>
                                      </p:cBhvr>
                                      <p:to>
                                        <p:strVal val="visible"/>
                                      </p:to>
                                    </p:set>
                                    <p:animEffect transition="in" filter="dissolve">
                                      <p:cBhvr>
                                        <p:cTn id="79" dur="500"/>
                                        <p:tgtEl>
                                          <p:spTgt spid="108"/>
                                        </p:tgtEl>
                                      </p:cBhvr>
                                    </p:animEffect>
                                  </p:childTnLst>
                                </p:cTn>
                              </p:par>
                            </p:childTnLst>
                          </p:cTn>
                        </p:par>
                        <p:par>
                          <p:cTn id="80" fill="hold">
                            <p:stCondLst>
                              <p:cond delay="10450"/>
                            </p:stCondLst>
                            <p:childTnLst>
                              <p:par>
                                <p:cTn id="81" presetID="9" presetClass="entr" presetSubtype="0" fill="hold" grpId="0" nodeType="afterEffect">
                                  <p:stCondLst>
                                    <p:cond delay="100"/>
                                  </p:stCondLst>
                                  <p:childTnLst>
                                    <p:set>
                                      <p:cBhvr>
                                        <p:cTn id="82" dur="1" fill="hold">
                                          <p:stCondLst>
                                            <p:cond delay="0"/>
                                          </p:stCondLst>
                                        </p:cTn>
                                        <p:tgtEl>
                                          <p:spTgt spid="109"/>
                                        </p:tgtEl>
                                        <p:attrNameLst>
                                          <p:attrName>style.visibility</p:attrName>
                                        </p:attrNameLst>
                                      </p:cBhvr>
                                      <p:to>
                                        <p:strVal val="visible"/>
                                      </p:to>
                                    </p:set>
                                    <p:animEffect transition="in" filter="dissolve">
                                      <p:cBhvr>
                                        <p:cTn id="83" dur="500"/>
                                        <p:tgtEl>
                                          <p:spTgt spid="109"/>
                                        </p:tgtEl>
                                      </p:cBhvr>
                                    </p:animEffect>
                                  </p:childTnLst>
                                </p:cTn>
                              </p:par>
                            </p:childTnLst>
                          </p:cTn>
                        </p:par>
                        <p:par>
                          <p:cTn id="84" fill="hold">
                            <p:stCondLst>
                              <p:cond delay="11050"/>
                            </p:stCondLst>
                            <p:childTnLst>
                              <p:par>
                                <p:cTn id="85" presetID="9" presetClass="entr" presetSubtype="0" fill="hold" grpId="0" nodeType="afterEffect">
                                  <p:stCondLst>
                                    <p:cond delay="100"/>
                                  </p:stCondLst>
                                  <p:childTnLst>
                                    <p:set>
                                      <p:cBhvr>
                                        <p:cTn id="86" dur="1" fill="hold">
                                          <p:stCondLst>
                                            <p:cond delay="0"/>
                                          </p:stCondLst>
                                        </p:cTn>
                                        <p:tgtEl>
                                          <p:spTgt spid="110"/>
                                        </p:tgtEl>
                                        <p:attrNameLst>
                                          <p:attrName>style.visibility</p:attrName>
                                        </p:attrNameLst>
                                      </p:cBhvr>
                                      <p:to>
                                        <p:strVal val="visible"/>
                                      </p:to>
                                    </p:set>
                                    <p:animEffect transition="in" filter="dissolve">
                                      <p:cBhvr>
                                        <p:cTn id="87" dur="500"/>
                                        <p:tgtEl>
                                          <p:spTgt spid="110"/>
                                        </p:tgtEl>
                                      </p:cBhvr>
                                    </p:animEffect>
                                  </p:childTnLst>
                                </p:cTn>
                              </p:par>
                            </p:childTnLst>
                          </p:cTn>
                        </p:par>
                        <p:par>
                          <p:cTn id="88" fill="hold">
                            <p:stCondLst>
                              <p:cond delay="11650"/>
                            </p:stCondLst>
                            <p:childTnLst>
                              <p:par>
                                <p:cTn id="89" presetID="9" presetClass="entr" presetSubtype="0" fill="hold" grpId="0" nodeType="afterEffect">
                                  <p:stCondLst>
                                    <p:cond delay="100"/>
                                  </p:stCondLst>
                                  <p:childTnLst>
                                    <p:set>
                                      <p:cBhvr>
                                        <p:cTn id="90" dur="1" fill="hold">
                                          <p:stCondLst>
                                            <p:cond delay="0"/>
                                          </p:stCondLst>
                                        </p:cTn>
                                        <p:tgtEl>
                                          <p:spTgt spid="111"/>
                                        </p:tgtEl>
                                        <p:attrNameLst>
                                          <p:attrName>style.visibility</p:attrName>
                                        </p:attrNameLst>
                                      </p:cBhvr>
                                      <p:to>
                                        <p:strVal val="visible"/>
                                      </p:to>
                                    </p:set>
                                    <p:animEffect transition="in" filter="dissolve">
                                      <p:cBhvr>
                                        <p:cTn id="91" dur="500"/>
                                        <p:tgtEl>
                                          <p:spTgt spid="111"/>
                                        </p:tgtEl>
                                      </p:cBhvr>
                                    </p:animEffect>
                                  </p:childTnLst>
                                </p:cTn>
                              </p:par>
                            </p:childTnLst>
                          </p:cTn>
                        </p:par>
                        <p:par>
                          <p:cTn id="92" fill="hold">
                            <p:stCondLst>
                              <p:cond delay="12250"/>
                            </p:stCondLst>
                            <p:childTnLst>
                              <p:par>
                                <p:cTn id="93" presetID="9" presetClass="entr" presetSubtype="0" fill="hold" grpId="0" nodeType="afterEffect">
                                  <p:stCondLst>
                                    <p:cond delay="100"/>
                                  </p:stCondLst>
                                  <p:childTnLst>
                                    <p:set>
                                      <p:cBhvr>
                                        <p:cTn id="94" dur="1" fill="hold">
                                          <p:stCondLst>
                                            <p:cond delay="0"/>
                                          </p:stCondLst>
                                        </p:cTn>
                                        <p:tgtEl>
                                          <p:spTgt spid="112"/>
                                        </p:tgtEl>
                                        <p:attrNameLst>
                                          <p:attrName>style.visibility</p:attrName>
                                        </p:attrNameLst>
                                      </p:cBhvr>
                                      <p:to>
                                        <p:strVal val="visible"/>
                                      </p:to>
                                    </p:set>
                                    <p:animEffect transition="in" filter="dissolve">
                                      <p:cBhvr>
                                        <p:cTn id="9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85" grpId="0" animBg="1"/>
      <p:bldP spid="89" grpId="0" autoUpdateAnimBg="0"/>
      <p:bldP spid="90" grpId="0" animBg="1"/>
      <p:bldP spid="94" grpId="0" autoUpdateAnimBg="0"/>
      <p:bldP spid="99" grpId="0" autoUpdateAnimBg="0"/>
      <p:bldP spid="104" grpId="0" autoUpdateAnimBg="0"/>
      <p:bldP spid="105" grpId="0" autoUpdateAnimBg="0"/>
      <p:bldP spid="106" grpId="0" autoUpdateAnimBg="0"/>
      <p:bldP spid="107" grpId="0" autoUpdateAnimBg="0"/>
      <p:bldP spid="108" grpId="0" autoUpdateAnimBg="0"/>
      <p:bldP spid="109" grpId="0" autoUpdateAnimBg="0"/>
      <p:bldP spid="110" grpId="0" autoUpdateAnimBg="0"/>
      <p:bldP spid="111" grpId="0" autoUpdateAnimBg="0"/>
      <p:bldP spid="1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2"/>
          <p:cNvGrpSpPr/>
          <p:nvPr/>
        </p:nvGrpSpPr>
        <p:grpSpPr>
          <a:xfrm>
            <a:off x="5414477" y="1310983"/>
            <a:ext cx="1410364" cy="1709480"/>
            <a:chOff x="9683156" y="2245342"/>
            <a:chExt cx="1880262" cy="2278603"/>
          </a:xfrm>
          <a:effectLst>
            <a:outerShdw blurRad="368300" dir="13500000" sy="23000" kx="1200000" algn="br" rotWithShape="0">
              <a:prstClr val="black">
                <a:alpha val="25000"/>
              </a:prstClr>
            </a:outerShdw>
          </a:effectLst>
        </p:grpSpPr>
        <p:sp>
          <p:nvSpPr>
            <p:cNvPr id="16"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5"/>
          <p:cNvGrpSpPr/>
          <p:nvPr/>
        </p:nvGrpSpPr>
        <p:grpSpPr>
          <a:xfrm>
            <a:off x="3485225" y="1605828"/>
            <a:ext cx="1410364" cy="1709480"/>
            <a:chOff x="4666657" y="2245342"/>
            <a:chExt cx="1880262" cy="2278603"/>
          </a:xfrm>
          <a:effectLst>
            <a:outerShdw blurRad="368300" dir="13500000" sy="23000" kx="1200000" algn="br" rotWithShape="0">
              <a:prstClr val="black">
                <a:alpha val="25000"/>
              </a:prstClr>
            </a:outerShdw>
          </a:effectLst>
        </p:grpSpPr>
        <p:sp>
          <p:nvSpPr>
            <p:cNvPr id="19"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9"/>
          <p:cNvGrpSpPr/>
          <p:nvPr/>
        </p:nvGrpSpPr>
        <p:grpSpPr>
          <a:xfrm>
            <a:off x="1499244" y="1936695"/>
            <a:ext cx="1410364" cy="1709480"/>
            <a:chOff x="7146332" y="2245342"/>
            <a:chExt cx="1880262" cy="2278603"/>
          </a:xfrm>
          <a:effectLst>
            <a:outerShdw blurRad="368300" dir="13500000" sy="23000" kx="1200000" algn="br" rotWithShape="0">
              <a:prstClr val="black">
                <a:alpha val="25000"/>
              </a:prstClr>
            </a:outerShdw>
          </a:effectLst>
        </p:grpSpPr>
        <p:sp>
          <p:nvSpPr>
            <p:cNvPr id="22"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TextBox 23"/>
          <p:cNvSpPr txBox="1"/>
          <p:nvPr/>
        </p:nvSpPr>
        <p:spPr>
          <a:xfrm>
            <a:off x="2041976" y="1887484"/>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Box 24"/>
          <p:cNvSpPr txBox="1"/>
          <p:nvPr/>
        </p:nvSpPr>
        <p:spPr>
          <a:xfrm>
            <a:off x="3974667" y="1556899"/>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Box 27"/>
          <p:cNvSpPr txBox="1"/>
          <p:nvPr/>
        </p:nvSpPr>
        <p:spPr>
          <a:xfrm>
            <a:off x="5904487" y="1282942"/>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9" name="Freeform 135"/>
          <p:cNvSpPr>
            <a:spLocks noEditPoints="1"/>
          </p:cNvSpPr>
          <p:nvPr/>
        </p:nvSpPr>
        <p:spPr bwMode="auto">
          <a:xfrm>
            <a:off x="6004186" y="2155050"/>
            <a:ext cx="245376" cy="172722"/>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36"/>
          <p:cNvSpPr>
            <a:spLocks noEditPoints="1"/>
          </p:cNvSpPr>
          <p:nvPr/>
        </p:nvSpPr>
        <p:spPr bwMode="auto">
          <a:xfrm>
            <a:off x="4098728" y="2390394"/>
            <a:ext cx="232641" cy="232252"/>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137"/>
          <p:cNvGrpSpPr/>
          <p:nvPr/>
        </p:nvGrpSpPr>
        <p:grpSpPr>
          <a:xfrm flipH="1">
            <a:off x="2039382" y="2721157"/>
            <a:ext cx="295058" cy="299306"/>
            <a:chOff x="1909763" y="950913"/>
            <a:chExt cx="782637" cy="793750"/>
          </a:xfrm>
          <a:solidFill>
            <a:schemeClr val="bg1"/>
          </a:solidFill>
        </p:grpSpPr>
        <p:sp>
          <p:nvSpPr>
            <p:cNvPr id="32"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Straight Connector 143"/>
          <p:cNvCxnSpPr/>
          <p:nvPr/>
        </p:nvCxnSpPr>
        <p:spPr>
          <a:xfrm>
            <a:off x="2500755" y="4293258"/>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61846" y="358449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2561848" y="3828687"/>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37" name="Straight Connector 146"/>
          <p:cNvCxnSpPr/>
          <p:nvPr/>
        </p:nvCxnSpPr>
        <p:spPr>
          <a:xfrm flipH="1" flipV="1">
            <a:off x="2500754" y="34191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147"/>
          <p:cNvCxnSpPr/>
          <p:nvPr/>
        </p:nvCxnSpPr>
        <p:spPr>
          <a:xfrm>
            <a:off x="4571800" y="3913459"/>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598701" y="3204701"/>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8702" y="3448888"/>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2" name="Straight Connector 150"/>
          <p:cNvCxnSpPr/>
          <p:nvPr/>
        </p:nvCxnSpPr>
        <p:spPr>
          <a:xfrm flipH="1" flipV="1">
            <a:off x="4571799" y="30393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151"/>
          <p:cNvCxnSpPr/>
          <p:nvPr/>
        </p:nvCxnSpPr>
        <p:spPr>
          <a:xfrm>
            <a:off x="6515478" y="3573106"/>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42380" y="286434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6542382" y="3108536"/>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6" name="Straight Connector 154"/>
          <p:cNvCxnSpPr/>
          <p:nvPr/>
        </p:nvCxnSpPr>
        <p:spPr>
          <a:xfrm flipH="1" flipV="1">
            <a:off x="6515477" y="2698962"/>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7"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anim calcmode="lin" valueType="num">
                                      <p:cBhvr>
                                        <p:cTn id="15" dur="500" fill="hold"/>
                                        <p:tgtEl>
                                          <p:spTgt spid="21"/>
                                        </p:tgtEl>
                                        <p:attrNameLst>
                                          <p:attrName>ppt_x</p:attrName>
                                        </p:attrNameLst>
                                      </p:cBhvr>
                                      <p:tavLst>
                                        <p:tav tm="0">
                                          <p:val>
                                            <p:strVal val="#ppt_x"/>
                                          </p:val>
                                        </p:tav>
                                        <p:tav tm="100000">
                                          <p:val>
                                            <p:strVal val="#ppt_x"/>
                                          </p:val>
                                        </p:tav>
                                      </p:tavLst>
                                    </p:anim>
                                    <p:anim calcmode="lin" valueType="num">
                                      <p:cBhvr>
                                        <p:cTn id="16" dur="50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85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53" presetClass="entr" presetSubtype="1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35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1850"/>
                            </p:stCondLst>
                            <p:childTnLst>
                              <p:par>
                                <p:cTn id="31" presetID="2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235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850"/>
                            </p:stCondLst>
                            <p:childTnLst>
                              <p:par>
                                <p:cTn id="42" presetID="47"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385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485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5350"/>
                            </p:stCondLst>
                            <p:childTnLst>
                              <p:par>
                                <p:cTn id="72" presetID="47" presetClass="entr" presetSubtype="0"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850"/>
                            </p:stCondLst>
                            <p:childTnLst>
                              <p:par>
                                <p:cTn id="78" presetID="10"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6350"/>
                            </p:stCondLst>
                            <p:childTnLst>
                              <p:par>
                                <p:cTn id="87" presetID="22" presetClass="entr" presetSubtype="1"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up)">
                                      <p:cBhvr>
                                        <p:cTn id="89" dur="500"/>
                                        <p:tgtEl>
                                          <p:spTgt spid="56"/>
                                        </p:tgtEl>
                                      </p:cBhvr>
                                    </p:animEffect>
                                  </p:childTnLst>
                                </p:cTn>
                              </p:par>
                            </p:childTnLst>
                          </p:cTn>
                        </p:par>
                        <p:par>
                          <p:cTn id="90" fill="hold">
                            <p:stCondLst>
                              <p:cond delay="6850"/>
                            </p:stCondLst>
                            <p:childTnLst>
                              <p:par>
                                <p:cTn id="91" presetID="22" presetClass="entr" presetSubtype="8"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4" grpId="0"/>
      <p:bldP spid="25" grpId="0"/>
      <p:bldP spid="28" grpId="0"/>
      <p:bldP spid="29" grpId="0" animBg="1"/>
      <p:bldP spid="30" grpId="0" animBg="1"/>
      <p:bldP spid="35" grpId="0"/>
      <p:bldP spid="36" grpId="0"/>
      <p:bldP spid="50" grpId="0"/>
      <p:bldP spid="51"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2" name="Group 84"/>
          <p:cNvGrpSpPr/>
          <p:nvPr/>
        </p:nvGrpSpPr>
        <p:grpSpPr>
          <a:xfrm>
            <a:off x="1552330" y="3039730"/>
            <a:ext cx="616546" cy="617178"/>
            <a:chOff x="1245350" y="3178283"/>
            <a:chExt cx="843049" cy="843755"/>
          </a:xfrm>
        </p:grpSpPr>
        <p:sp>
          <p:nvSpPr>
            <p:cNvPr id="43" name="Oval 76"/>
            <p:cNvSpPr>
              <a:spLocks noChangeAspect="1"/>
            </p:cNvSpPr>
            <p:nvPr/>
          </p:nvSpPr>
          <p:spPr>
            <a:xfrm>
              <a:off x="1245350" y="3178283"/>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88"/>
          <p:cNvGrpSpPr/>
          <p:nvPr/>
        </p:nvGrpSpPr>
        <p:grpSpPr>
          <a:xfrm>
            <a:off x="3537805" y="2905884"/>
            <a:ext cx="883956" cy="884866"/>
            <a:chOff x="3584844" y="2915264"/>
            <a:chExt cx="843049" cy="843755"/>
          </a:xfrm>
        </p:grpSpPr>
        <p:sp>
          <p:nvSpPr>
            <p:cNvPr id="46" name="Oval 57"/>
            <p:cNvSpPr>
              <a:spLocks noChangeAspect="1"/>
            </p:cNvSpPr>
            <p:nvPr/>
          </p:nvSpPr>
          <p:spPr>
            <a:xfrm>
              <a:off x="358484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90"/>
          <p:cNvGrpSpPr/>
          <p:nvPr/>
        </p:nvGrpSpPr>
        <p:grpSpPr>
          <a:xfrm>
            <a:off x="7073824" y="2125315"/>
            <a:ext cx="626772" cy="627416"/>
            <a:chOff x="7203324" y="1921403"/>
            <a:chExt cx="843049" cy="843755"/>
          </a:xfrm>
        </p:grpSpPr>
        <p:sp>
          <p:nvSpPr>
            <p:cNvPr id="49" name="Oval 73"/>
            <p:cNvSpPr>
              <a:spLocks noChangeAspect="1"/>
            </p:cNvSpPr>
            <p:nvPr/>
          </p:nvSpPr>
          <p:spPr>
            <a:xfrm>
              <a:off x="7203324" y="1921403"/>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87"/>
          <p:cNvGrpSpPr/>
          <p:nvPr/>
        </p:nvGrpSpPr>
        <p:grpSpPr>
          <a:xfrm>
            <a:off x="4721728" y="2056243"/>
            <a:ext cx="941024" cy="941990"/>
            <a:chOff x="4592738" y="1758620"/>
            <a:chExt cx="843049" cy="843755"/>
          </a:xfrm>
        </p:grpSpPr>
        <p:sp>
          <p:nvSpPr>
            <p:cNvPr id="52" name="Oval 64"/>
            <p:cNvSpPr>
              <a:spLocks noChangeAspect="1"/>
            </p:cNvSpPr>
            <p:nvPr/>
          </p:nvSpPr>
          <p:spPr>
            <a:xfrm>
              <a:off x="4592738" y="1758620"/>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89"/>
          <p:cNvGrpSpPr/>
          <p:nvPr/>
        </p:nvGrpSpPr>
        <p:grpSpPr>
          <a:xfrm>
            <a:off x="5992059" y="2905899"/>
            <a:ext cx="883926" cy="884834"/>
            <a:chOff x="5696894" y="2915264"/>
            <a:chExt cx="843049" cy="843755"/>
          </a:xfrm>
        </p:grpSpPr>
        <p:sp>
          <p:nvSpPr>
            <p:cNvPr id="55" name="Oval 69"/>
            <p:cNvSpPr>
              <a:spLocks noChangeAspect="1"/>
            </p:cNvSpPr>
            <p:nvPr/>
          </p:nvSpPr>
          <p:spPr>
            <a:xfrm>
              <a:off x="569689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85"/>
          <p:cNvGrpSpPr/>
          <p:nvPr/>
        </p:nvGrpSpPr>
        <p:grpSpPr>
          <a:xfrm>
            <a:off x="2485894" y="2056243"/>
            <a:ext cx="732219" cy="732970"/>
            <a:chOff x="2347176" y="2092666"/>
            <a:chExt cx="843049" cy="843755"/>
          </a:xfrm>
        </p:grpSpPr>
        <p:sp>
          <p:nvSpPr>
            <p:cNvPr id="58" name="Oval 48"/>
            <p:cNvSpPr>
              <a:spLocks noChangeAspect="1"/>
            </p:cNvSpPr>
            <p:nvPr/>
          </p:nvSpPr>
          <p:spPr>
            <a:xfrm>
              <a:off x="2347176" y="2092666"/>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60" name="Straight Connector 109"/>
          <p:cNvCxnSpPr/>
          <p:nvPr/>
        </p:nvCxnSpPr>
        <p:spPr>
          <a:xfrm rot="5400000" flipH="1" flipV="1">
            <a:off x="2169262"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111"/>
          <p:cNvCxnSpPr/>
          <p:nvPr/>
        </p:nvCxnSpPr>
        <p:spPr>
          <a:xfrm rot="5400000" flipH="1" flipV="1">
            <a:off x="4391735"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12"/>
          <p:cNvCxnSpPr/>
          <p:nvPr/>
        </p:nvCxnSpPr>
        <p:spPr>
          <a:xfrm rot="5400000" flipH="1" flipV="1">
            <a:off x="6828606" y="2711409"/>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113"/>
          <p:cNvCxnSpPr/>
          <p:nvPr/>
        </p:nvCxnSpPr>
        <p:spPr>
          <a:xfrm rot="16200000" flipH="1">
            <a:off x="5708887"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14"/>
          <p:cNvCxnSpPr/>
          <p:nvPr/>
        </p:nvCxnSpPr>
        <p:spPr>
          <a:xfrm rot="16200000" flipH="1">
            <a:off x="3204205"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1296599"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Footer Text"/>
          <p:cNvSpPr txBox="1"/>
          <p:nvPr/>
        </p:nvSpPr>
        <p:spPr>
          <a:xfrm>
            <a:off x="2279756"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Footer Text"/>
          <p:cNvSpPr txBox="1"/>
          <p:nvPr/>
        </p:nvSpPr>
        <p:spPr>
          <a:xfrm>
            <a:off x="4639303"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a:t>
            </a:r>
            <a:r>
              <a:rPr lang="zh-CN" altLang="en-US" sz="600" dirty="0" smtClean="0">
                <a:solidFill>
                  <a:schemeClr val="bg1">
                    <a:lumMod val="50000"/>
                  </a:schemeClr>
                </a:solidFill>
                <a:latin typeface="+mn-ea"/>
              </a:rPr>
              <a:t>您</a:t>
            </a:r>
            <a:endParaRPr lang="zh-CN" altLang="en-US" sz="600" dirty="0">
              <a:solidFill>
                <a:schemeClr val="bg1">
                  <a:lumMod val="50000"/>
                </a:schemeClr>
              </a:solidFill>
              <a:latin typeface="+mn-ea"/>
            </a:endParaRPr>
          </a:p>
        </p:txBody>
      </p:sp>
      <p:sp>
        <p:nvSpPr>
          <p:cNvPr id="68" name="Footer Text"/>
          <p:cNvSpPr txBox="1"/>
          <p:nvPr/>
        </p:nvSpPr>
        <p:spPr>
          <a:xfrm>
            <a:off x="6823325"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9" name="Footer Text"/>
          <p:cNvSpPr txBox="1"/>
          <p:nvPr/>
        </p:nvSpPr>
        <p:spPr>
          <a:xfrm>
            <a:off x="5873750"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0" name="Footer Text"/>
          <p:cNvSpPr txBox="1"/>
          <p:nvPr/>
        </p:nvSpPr>
        <p:spPr>
          <a:xfrm>
            <a:off x="3422123"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53" presetClass="entr" presetSubtype="0"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12" presetClass="entr" presetSubtype="4"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slide(fromBottom)">
                                      <p:cBhvr>
                                        <p:cTn id="21" dur="500"/>
                                        <p:tgtEl>
                                          <p:spTgt spid="65"/>
                                        </p:tgtEl>
                                      </p:cBhvr>
                                    </p:animEffect>
                                  </p:childTnLst>
                                </p:cTn>
                              </p:par>
                            </p:childTnLst>
                          </p:cTn>
                        </p:par>
                        <p:par>
                          <p:cTn id="22" fill="hold">
                            <p:stCondLst>
                              <p:cond delay="1850"/>
                            </p:stCondLst>
                            <p:childTnLst>
                              <p:par>
                                <p:cTn id="23" presetID="18" presetClass="entr" presetSubtype="3"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strips(upRight)">
                                      <p:cBhvr>
                                        <p:cTn id="25" dur="500"/>
                                        <p:tgtEl>
                                          <p:spTgt spid="60"/>
                                        </p:tgtEl>
                                      </p:cBhvr>
                                    </p:animEffect>
                                  </p:childTnLst>
                                </p:cTn>
                              </p:par>
                            </p:childTnLst>
                          </p:cTn>
                        </p:par>
                        <p:par>
                          <p:cTn id="26" fill="hold">
                            <p:stCondLst>
                              <p:cond delay="2350"/>
                            </p:stCondLst>
                            <p:childTnLst>
                              <p:par>
                                <p:cTn id="27" presetID="53"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850"/>
                            </p:stCondLst>
                            <p:childTnLst>
                              <p:par>
                                <p:cTn id="33" presetID="12" presetClass="entr" presetSubtype="4"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lide(fromBottom)">
                                      <p:cBhvr>
                                        <p:cTn id="35" dur="500"/>
                                        <p:tgtEl>
                                          <p:spTgt spid="66"/>
                                        </p:tgtEl>
                                      </p:cBhvr>
                                    </p:animEffect>
                                  </p:childTnLst>
                                </p:cTn>
                              </p:par>
                            </p:childTnLst>
                          </p:cTn>
                        </p:par>
                        <p:par>
                          <p:cTn id="36" fill="hold">
                            <p:stCondLst>
                              <p:cond delay="3350"/>
                            </p:stCondLst>
                            <p:childTnLst>
                              <p:par>
                                <p:cTn id="37" presetID="18" presetClass="entr" presetSubtype="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strips(downRight)">
                                      <p:cBhvr>
                                        <p:cTn id="39" dur="500"/>
                                        <p:tgtEl>
                                          <p:spTgt spid="64"/>
                                        </p:tgtEl>
                                      </p:cBhvr>
                                    </p:animEffect>
                                  </p:childTnLst>
                                </p:cTn>
                              </p:par>
                            </p:childTnLst>
                          </p:cTn>
                        </p:par>
                        <p:par>
                          <p:cTn id="40" fill="hold">
                            <p:stCondLst>
                              <p:cond delay="3850"/>
                            </p:stCondLst>
                            <p:childTnLst>
                              <p:par>
                                <p:cTn id="41" presetID="53"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350"/>
                            </p:stCondLst>
                            <p:childTnLst>
                              <p:par>
                                <p:cTn id="47" presetID="12" presetClass="entr" presetSubtype="4"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slide(fromBottom)">
                                      <p:cBhvr>
                                        <p:cTn id="49" dur="500"/>
                                        <p:tgtEl>
                                          <p:spTgt spid="70"/>
                                        </p:tgtEl>
                                      </p:cBhvr>
                                    </p:animEffect>
                                  </p:childTnLst>
                                </p:cTn>
                              </p:par>
                            </p:childTnLst>
                          </p:cTn>
                        </p:par>
                        <p:par>
                          <p:cTn id="50" fill="hold">
                            <p:stCondLst>
                              <p:cond delay="4850"/>
                            </p:stCondLst>
                            <p:childTnLst>
                              <p:par>
                                <p:cTn id="51" presetID="18" presetClass="entr" presetSubtype="3"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strips(upRight)">
                                      <p:cBhvr>
                                        <p:cTn id="53" dur="500"/>
                                        <p:tgtEl>
                                          <p:spTgt spid="61"/>
                                        </p:tgtEl>
                                      </p:cBhvr>
                                    </p:animEffect>
                                  </p:childTnLst>
                                </p:cTn>
                              </p:par>
                            </p:childTnLst>
                          </p:cTn>
                        </p:par>
                        <p:par>
                          <p:cTn id="54" fill="hold">
                            <p:stCondLst>
                              <p:cond delay="5350"/>
                            </p:stCondLst>
                            <p:childTnLst>
                              <p:par>
                                <p:cTn id="55" presetID="53" presetClass="entr" presetSubtype="0"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850"/>
                            </p:stCondLst>
                            <p:childTnLst>
                              <p:par>
                                <p:cTn id="61" presetID="12" presetClass="entr" presetSubtype="4"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lide(fromBottom)">
                                      <p:cBhvr>
                                        <p:cTn id="63" dur="500"/>
                                        <p:tgtEl>
                                          <p:spTgt spid="67"/>
                                        </p:tgtEl>
                                      </p:cBhvr>
                                    </p:animEffect>
                                  </p:childTnLst>
                                </p:cTn>
                              </p:par>
                            </p:childTnLst>
                          </p:cTn>
                        </p:par>
                        <p:par>
                          <p:cTn id="64" fill="hold">
                            <p:stCondLst>
                              <p:cond delay="6350"/>
                            </p:stCondLst>
                            <p:childTnLst>
                              <p:par>
                                <p:cTn id="65" presetID="18" presetClass="entr" presetSubtype="6"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childTnLst>
                          </p:cTn>
                        </p:par>
                        <p:par>
                          <p:cTn id="68" fill="hold">
                            <p:stCondLst>
                              <p:cond delay="6850"/>
                            </p:stCondLst>
                            <p:childTnLst>
                              <p:par>
                                <p:cTn id="69" presetID="53" presetClass="entr" presetSubtype="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childTnLst>
                          </p:cTn>
                        </p:par>
                        <p:par>
                          <p:cTn id="74" fill="hold">
                            <p:stCondLst>
                              <p:cond delay="7350"/>
                            </p:stCondLst>
                            <p:childTnLst>
                              <p:par>
                                <p:cTn id="75" presetID="12" presetClass="entr" presetSubtype="4"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slide(fromBottom)">
                                      <p:cBhvr>
                                        <p:cTn id="77" dur="500"/>
                                        <p:tgtEl>
                                          <p:spTgt spid="69"/>
                                        </p:tgtEl>
                                      </p:cBhvr>
                                    </p:animEffect>
                                  </p:childTnLst>
                                </p:cTn>
                              </p:par>
                            </p:childTnLst>
                          </p:cTn>
                        </p:par>
                        <p:par>
                          <p:cTn id="78" fill="hold">
                            <p:stCondLst>
                              <p:cond delay="7850"/>
                            </p:stCondLst>
                            <p:childTnLst>
                              <p:par>
                                <p:cTn id="79" presetID="18" presetClass="entr" presetSubtype="3" fill="hold"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strips(upRight)">
                                      <p:cBhvr>
                                        <p:cTn id="81" dur="500"/>
                                        <p:tgtEl>
                                          <p:spTgt spid="62"/>
                                        </p:tgtEl>
                                      </p:cBhvr>
                                    </p:animEffect>
                                  </p:childTnLst>
                                </p:cTn>
                              </p:par>
                            </p:childTnLst>
                          </p:cTn>
                        </p:par>
                        <p:par>
                          <p:cTn id="82" fill="hold">
                            <p:stCondLst>
                              <p:cond delay="8350"/>
                            </p:stCondLst>
                            <p:childTnLst>
                              <p:par>
                                <p:cTn id="83" presetID="53" presetClass="entr" presetSubtype="0"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8850"/>
                            </p:stCondLst>
                            <p:childTnLst>
                              <p:par>
                                <p:cTn id="89" presetID="12" presetClass="entr" presetSubtype="4"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slide(fromBottom)">
                                      <p:cBhvr>
                                        <p:cTn id="9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Shape 1875"/>
          <p:cNvSpPr/>
          <p:nvPr/>
        </p:nvSpPr>
        <p:spPr>
          <a:xfrm>
            <a:off x="5477114" y="1520170"/>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8" name="Shape 1877"/>
          <p:cNvSpPr/>
          <p:nvPr/>
        </p:nvSpPr>
        <p:spPr>
          <a:xfrm>
            <a:off x="3894236" y="1520170"/>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Shape 1879"/>
          <p:cNvSpPr/>
          <p:nvPr/>
        </p:nvSpPr>
        <p:spPr>
          <a:xfrm>
            <a:off x="4636406"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83"/>
          <p:cNvSpPr/>
          <p:nvPr/>
        </p:nvSpPr>
        <p:spPr>
          <a:xfrm>
            <a:off x="3152064"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86"/>
          <p:cNvSpPr/>
          <p:nvPr/>
        </p:nvSpPr>
        <p:spPr>
          <a:xfrm>
            <a:off x="6213148" y="3065931"/>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2" name="Shape 1887"/>
          <p:cNvSpPr/>
          <p:nvPr/>
        </p:nvSpPr>
        <p:spPr>
          <a:xfrm>
            <a:off x="6220292" y="2884226"/>
            <a:ext cx="1155421"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3" name="Shape 1888"/>
          <p:cNvSpPr/>
          <p:nvPr/>
        </p:nvSpPr>
        <p:spPr>
          <a:xfrm>
            <a:off x="1543436" y="2455551"/>
            <a:ext cx="133916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lnSpc>
                <a:spcPct val="120000"/>
              </a:lnSpc>
              <a:spcBef>
                <a:spcPts val="4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4" name="Shape 1889"/>
          <p:cNvSpPr/>
          <p:nvPr/>
        </p:nvSpPr>
        <p:spPr>
          <a:xfrm>
            <a:off x="1728496" y="2257272"/>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91"/>
          <p:cNvSpPr/>
          <p:nvPr/>
        </p:nvSpPr>
        <p:spPr>
          <a:xfrm>
            <a:off x="2399444" y="3687866"/>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6" name="Text Placeholder 3"/>
          <p:cNvSpPr txBox="1">
            <a:spLocks/>
          </p:cNvSpPr>
          <p:nvPr/>
        </p:nvSpPr>
        <p:spPr>
          <a:xfrm>
            <a:off x="5477114" y="1304341"/>
            <a:ext cx="1631527" cy="183912"/>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Font typeface="Arial" pitchFamily="34" charset="0"/>
              <a:buNone/>
            </a:pPr>
            <a:r>
              <a:rPr lang="zh-CN" altLang="en-US" sz="100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id-ID" sz="1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 Placeholder 4"/>
          <p:cNvSpPr txBox="1">
            <a:spLocks/>
          </p:cNvSpPr>
          <p:nvPr/>
        </p:nvSpPr>
        <p:spPr>
          <a:xfrm>
            <a:off x="2229423" y="3882532"/>
            <a:ext cx="1306352" cy="532390"/>
          </a:xfrm>
          <a:prstGeom prst="rect">
            <a:avLst/>
          </a:prstGeom>
        </p:spPr>
        <p:txBody>
          <a:bodyPr vert="horz" wrap="square"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8" name="Text Placeholder 3"/>
          <p:cNvSpPr txBox="1">
            <a:spLocks/>
          </p:cNvSpPr>
          <p:nvPr/>
        </p:nvSpPr>
        <p:spPr>
          <a:xfrm>
            <a:off x="4236524" y="1962879"/>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29" name="Shape 1881"/>
          <p:cNvSpPr/>
          <p:nvPr/>
        </p:nvSpPr>
        <p:spPr>
          <a:xfrm>
            <a:off x="3894236" y="3004795"/>
            <a:ext cx="1300983" cy="1301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 Placeholder 3"/>
          <p:cNvSpPr txBox="1">
            <a:spLocks/>
          </p:cNvSpPr>
          <p:nvPr/>
        </p:nvSpPr>
        <p:spPr>
          <a:xfrm>
            <a:off x="4978695"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1" name="Text Placeholder 3"/>
          <p:cNvSpPr txBox="1">
            <a:spLocks/>
          </p:cNvSpPr>
          <p:nvPr/>
        </p:nvSpPr>
        <p:spPr>
          <a:xfrm>
            <a:off x="4236524" y="3447503"/>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2" name="Shape 1883"/>
          <p:cNvSpPr/>
          <p:nvPr/>
        </p:nvSpPr>
        <p:spPr>
          <a:xfrm>
            <a:off x="3150793"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Text Placeholder 3"/>
          <p:cNvSpPr txBox="1">
            <a:spLocks/>
          </p:cNvSpPr>
          <p:nvPr/>
        </p:nvSpPr>
        <p:spPr>
          <a:xfrm>
            <a:off x="3494353"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par>
                          <p:cTn id="24" fill="hold">
                            <p:stCondLst>
                              <p:cond delay="2350"/>
                            </p:stCondLst>
                            <p:childTnLst>
                              <p:par>
                                <p:cTn id="25" presetID="18" presetClass="entr" presetSubtype="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Right)">
                                      <p:cBhvr>
                                        <p:cTn id="27" dur="500"/>
                                        <p:tgtEl>
                                          <p:spTgt spid="17"/>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350"/>
                            </p:stCondLst>
                            <p:childTnLst>
                              <p:par>
                                <p:cTn id="41" presetID="18" presetClass="entr" presetSubtype="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strips(downRight)">
                                      <p:cBhvr>
                                        <p:cTn id="43" dur="500"/>
                                        <p:tgtEl>
                                          <p:spTgt spid="21"/>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850"/>
                            </p:stCondLst>
                            <p:childTnLst>
                              <p:par>
                                <p:cTn id="53" presetID="22" presetClass="entr" presetSubtype="2"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par>
                          <p:cTn id="56" fill="hold">
                            <p:stCondLst>
                              <p:cond delay="6350"/>
                            </p:stCondLst>
                            <p:childTnLst>
                              <p:par>
                                <p:cTn id="57" presetID="18" presetClass="entr" presetSubtype="12"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strips(downLeft)">
                                      <p:cBhvr>
                                        <p:cTn id="59" dur="500"/>
                                        <p:tgtEl>
                                          <p:spTgt spid="27">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7850"/>
                            </p:stCondLst>
                            <p:childTnLst>
                              <p:par>
                                <p:cTn id="69" presetID="22" presetClass="entr" presetSubtype="2"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500"/>
                                        <p:tgtEl>
                                          <p:spTgt spid="24"/>
                                        </p:tgtEl>
                                      </p:cBhvr>
                                    </p:animEffect>
                                  </p:childTnLst>
                                </p:cTn>
                              </p:par>
                            </p:childTnLst>
                          </p:cTn>
                        </p:par>
                        <p:par>
                          <p:cTn id="72" fill="hold">
                            <p:stCondLst>
                              <p:cond delay="8350"/>
                            </p:stCondLst>
                            <p:childTnLst>
                              <p:par>
                                <p:cTn id="73" presetID="18" presetClass="entr" presetSubtype="12"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strips(downLeft)">
                                      <p:cBhvr>
                                        <p:cTn id="75" dur="500"/>
                                        <p:tgtEl>
                                          <p:spTgt spid="23"/>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childTnLst>
                                </p:cTn>
                              </p:par>
                              <p:par>
                                <p:cTn id="78" presetID="27" presetClass="emph" presetSubtype="0" fill="remove" grpId="1" nodeType="withEffect">
                                  <p:stCondLst>
                                    <p:cond delay="0"/>
                                  </p:stCondLst>
                                  <p:childTnLst>
                                    <p:animClr clrSpc="rgb" dir="cw">
                                      <p:cBhvr override="childStyle">
                                        <p:cTn id="79" dur="250" autoRev="1" fill="remove"/>
                                        <p:tgtEl>
                                          <p:spTgt spid="32"/>
                                        </p:tgtEl>
                                        <p:attrNameLst>
                                          <p:attrName>style.color</p:attrName>
                                        </p:attrNameLst>
                                      </p:cBhvr>
                                      <p:to>
                                        <a:schemeClr val="bg1"/>
                                      </p:to>
                                    </p:animClr>
                                    <p:animClr clrSpc="rgb" dir="cw">
                                      <p:cBhvr>
                                        <p:cTn id="80" dur="250" autoRev="1" fill="remove"/>
                                        <p:tgtEl>
                                          <p:spTgt spid="32"/>
                                        </p:tgtEl>
                                        <p:attrNameLst>
                                          <p:attrName>fillcolor</p:attrName>
                                        </p:attrNameLst>
                                      </p:cBhvr>
                                      <p:to>
                                        <a:schemeClr val="bg1"/>
                                      </p:to>
                                    </p:animClr>
                                    <p:set>
                                      <p:cBhvr>
                                        <p:cTn id="81" dur="250" autoRev="1" fill="remove"/>
                                        <p:tgtEl>
                                          <p:spTgt spid="32"/>
                                        </p:tgtEl>
                                        <p:attrNameLst>
                                          <p:attrName>fill.type</p:attrName>
                                        </p:attrNameLst>
                                      </p:cBhvr>
                                      <p:to>
                                        <p:strVal val="solid"/>
                                      </p:to>
                                    </p:set>
                                    <p:set>
                                      <p:cBhvr>
                                        <p:cTn id="82" dur="250" autoRev="1" fill="remove"/>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build="p"/>
      <p:bldP spid="27" grpId="0" build="p"/>
      <p:bldP spid="28" grpId="0"/>
      <p:bldP spid="29" grpId="0" animBg="1"/>
      <p:bldP spid="30" grpId="0"/>
      <p:bldP spid="31" grpId="0"/>
      <p:bldP spid="32" grpId="0" animBg="1"/>
      <p:bldP spid="32" grpId="1"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02</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556617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Round Same Side Corner Rectangle 112"/>
          <p:cNvSpPr/>
          <p:nvPr/>
        </p:nvSpPr>
        <p:spPr>
          <a:xfrm rot="16200000">
            <a:off x="4564510" y="-2016331"/>
            <a:ext cx="1445845" cy="7701562"/>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89" name="Round Same Side Corner Rectangle 114"/>
          <p:cNvSpPr/>
          <p:nvPr/>
        </p:nvSpPr>
        <p:spPr>
          <a:xfrm rot="10800000">
            <a:off x="2499096" y="1121096"/>
            <a:ext cx="815112" cy="702815"/>
          </a:xfrm>
          <a:prstGeom prst="round2SameRect">
            <a:avLst/>
          </a:prstGeom>
          <a:solidFill>
            <a:srgbClr val="A491BB"/>
          </a:solidFill>
          <a:ln>
            <a:noFill/>
          </a:ln>
          <a:effectLst/>
        </p:spPr>
        <p:style>
          <a:lnRef idx="1">
            <a:schemeClr val="accent1"/>
          </a:lnRef>
          <a:fillRef idx="3">
            <a:schemeClr val="accent1"/>
          </a:fillRef>
          <a:effectRef idx="2">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90" name="Round Same Side Corner Rectangle 115"/>
          <p:cNvSpPr/>
          <p:nvPr/>
        </p:nvSpPr>
        <p:spPr>
          <a:xfrm rot="10800000">
            <a:off x="5160276" y="1121097"/>
            <a:ext cx="815112" cy="883202"/>
          </a:xfrm>
          <a:prstGeom prst="round2SameRect">
            <a:avLst/>
          </a:prstGeom>
          <a:solidFill>
            <a:srgbClr val="A491BB"/>
          </a:solidFill>
          <a:ln>
            <a:noFill/>
          </a:ln>
          <a:effectLst/>
        </p:spPr>
        <p:style>
          <a:lnRef idx="1">
            <a:schemeClr val="accent3"/>
          </a:lnRef>
          <a:fillRef idx="3">
            <a:schemeClr val="accent3"/>
          </a:fillRef>
          <a:effectRef idx="2">
            <a:schemeClr val="accent3"/>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ound Same Side Corner Rectangle 116"/>
          <p:cNvSpPr/>
          <p:nvPr/>
        </p:nvSpPr>
        <p:spPr>
          <a:xfrm rot="10800000">
            <a:off x="3829228" y="1121096"/>
            <a:ext cx="815112" cy="1087021"/>
          </a:xfrm>
          <a:prstGeom prst="round2SameRect">
            <a:avLst/>
          </a:prstGeom>
          <a:solidFill>
            <a:srgbClr val="77A9D3"/>
          </a:solidFill>
          <a:ln>
            <a:noFill/>
          </a:ln>
          <a:effectLst/>
        </p:spPr>
        <p:style>
          <a:lnRef idx="1">
            <a:schemeClr val="accent2"/>
          </a:lnRef>
          <a:fillRef idx="3">
            <a:schemeClr val="accent2"/>
          </a:fillRef>
          <a:effectRef idx="2">
            <a:schemeClr val="accent2"/>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ound Same Side Corner Rectangle 117"/>
          <p:cNvSpPr/>
          <p:nvPr/>
        </p:nvSpPr>
        <p:spPr>
          <a:xfrm rot="10800000">
            <a:off x="6425236" y="1121095"/>
            <a:ext cx="815112" cy="1087022"/>
          </a:xfrm>
          <a:prstGeom prst="round2SameRect">
            <a:avLst/>
          </a:prstGeom>
          <a:solidFill>
            <a:srgbClr val="77A9D3"/>
          </a:solidFill>
          <a:ln>
            <a:noFill/>
          </a:ln>
          <a:effectLst/>
        </p:spPr>
        <p:style>
          <a:lnRef idx="1">
            <a:schemeClr val="accent4"/>
          </a:lnRef>
          <a:fillRef idx="3">
            <a:schemeClr val="accent4"/>
          </a:fillRef>
          <a:effectRef idx="2">
            <a:schemeClr val="accent4"/>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ound Same Side Corner Rectangle 118"/>
          <p:cNvSpPr/>
          <p:nvPr/>
        </p:nvSpPr>
        <p:spPr>
          <a:xfrm rot="10800000">
            <a:off x="7670617" y="1121096"/>
            <a:ext cx="815112" cy="702815"/>
          </a:xfrm>
          <a:prstGeom prst="round2SameRect">
            <a:avLst/>
          </a:prstGeom>
          <a:solidFill>
            <a:srgbClr val="A491BB"/>
          </a:solidFill>
          <a:ln>
            <a:noFill/>
          </a:ln>
          <a:effectLst/>
        </p:spPr>
        <p:style>
          <a:lnRef idx="1">
            <a:schemeClr val="accent5"/>
          </a:lnRef>
          <a:fillRef idx="3">
            <a:schemeClr val="accent5"/>
          </a:fillRef>
          <a:effectRef idx="2">
            <a:schemeClr val="accent5"/>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103"/>
          <p:cNvSpPr>
            <a:spLocks noEditPoints="1"/>
          </p:cNvSpPr>
          <p:nvPr/>
        </p:nvSpPr>
        <p:spPr bwMode="auto">
          <a:xfrm>
            <a:off x="2763771" y="1262066"/>
            <a:ext cx="285763" cy="42087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178"/>
          <p:cNvSpPr>
            <a:spLocks noEditPoints="1"/>
          </p:cNvSpPr>
          <p:nvPr/>
        </p:nvSpPr>
        <p:spPr bwMode="auto">
          <a:xfrm>
            <a:off x="4041225" y="1517291"/>
            <a:ext cx="391118" cy="29463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83"/>
          <p:cNvSpPr>
            <a:spLocks noEditPoints="1"/>
          </p:cNvSpPr>
          <p:nvPr/>
        </p:nvSpPr>
        <p:spPr bwMode="auto">
          <a:xfrm>
            <a:off x="5431766" y="1358554"/>
            <a:ext cx="272134" cy="40828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62"/>
          <p:cNvSpPr>
            <a:spLocks noEditPoints="1"/>
          </p:cNvSpPr>
          <p:nvPr/>
        </p:nvSpPr>
        <p:spPr bwMode="auto">
          <a:xfrm>
            <a:off x="6640082" y="1470317"/>
            <a:ext cx="385422" cy="38857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228"/>
          <p:cNvSpPr>
            <a:spLocks/>
          </p:cNvSpPr>
          <p:nvPr/>
        </p:nvSpPr>
        <p:spPr bwMode="auto">
          <a:xfrm>
            <a:off x="7909695" y="1275885"/>
            <a:ext cx="336959" cy="33931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grpSp>
        <p:nvGrpSpPr>
          <p:cNvPr id="99" name="Group 151"/>
          <p:cNvGrpSpPr/>
          <p:nvPr/>
        </p:nvGrpSpPr>
        <p:grpSpPr>
          <a:xfrm>
            <a:off x="2817429" y="1868425"/>
            <a:ext cx="178447" cy="1168569"/>
            <a:chOff x="4067062" y="2800350"/>
            <a:chExt cx="200183" cy="1310663"/>
          </a:xfrm>
        </p:grpSpPr>
        <p:sp>
          <p:nvSpPr>
            <p:cNvPr id="100" name="Oval 125"/>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TextBox 100"/>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2" name="Straight Connector 128"/>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3" name="Group 155"/>
          <p:cNvGrpSpPr/>
          <p:nvPr/>
        </p:nvGrpSpPr>
        <p:grpSpPr>
          <a:xfrm>
            <a:off x="4143056" y="2235294"/>
            <a:ext cx="178447" cy="1168569"/>
            <a:chOff x="4067062" y="2800350"/>
            <a:chExt cx="200183" cy="1310663"/>
          </a:xfrm>
          <a:solidFill>
            <a:srgbClr val="77A9D3"/>
          </a:solidFill>
        </p:grpSpPr>
        <p:sp>
          <p:nvSpPr>
            <p:cNvPr id="104" name="Oval 156"/>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6" name="Straight Connector 158"/>
            <p:cNvCxnSpPr/>
            <p:nvPr/>
          </p:nvCxnSpPr>
          <p:spPr>
            <a:xfrm rot="16200000" flipH="1">
              <a:off x="3761109" y="3454873"/>
              <a:ext cx="812091" cy="2"/>
            </a:xfrm>
            <a:prstGeom prst="line">
              <a:avLst/>
            </a:prstGeom>
            <a:grpFill/>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7" name="Group 159"/>
          <p:cNvGrpSpPr/>
          <p:nvPr/>
        </p:nvGrpSpPr>
        <p:grpSpPr>
          <a:xfrm>
            <a:off x="5507274" y="2038271"/>
            <a:ext cx="178447" cy="1168569"/>
            <a:chOff x="4067062" y="2800350"/>
            <a:chExt cx="200183" cy="1310663"/>
          </a:xfrm>
        </p:grpSpPr>
        <p:sp>
          <p:nvSpPr>
            <p:cNvPr id="108" name="Oval 160"/>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08"/>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0" name="Straight Connector 162"/>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1" name="Group 163"/>
          <p:cNvGrpSpPr/>
          <p:nvPr/>
        </p:nvGrpSpPr>
        <p:grpSpPr>
          <a:xfrm>
            <a:off x="6743568" y="2235294"/>
            <a:ext cx="178447" cy="1168569"/>
            <a:chOff x="4067062" y="2800350"/>
            <a:chExt cx="200183" cy="1310663"/>
          </a:xfrm>
        </p:grpSpPr>
        <p:sp>
          <p:nvSpPr>
            <p:cNvPr id="112" name="Oval 164"/>
            <p:cNvSpPr>
              <a:spLocks noChangeAspect="1"/>
            </p:cNvSpPr>
            <p:nvPr/>
          </p:nvSpPr>
          <p:spPr>
            <a:xfrm>
              <a:off x="4067062" y="2800350"/>
              <a:ext cx="200183" cy="19445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12"/>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4" name="Straight Connector 166"/>
            <p:cNvCxnSpPr/>
            <p:nvPr/>
          </p:nvCxnSpPr>
          <p:spPr>
            <a:xfrm rot="16200000" flipH="1">
              <a:off x="3761109" y="3454873"/>
              <a:ext cx="812091" cy="2"/>
            </a:xfrm>
            <a:prstGeom prst="line">
              <a:avLst/>
            </a:prstGeom>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5" name="Group 167"/>
          <p:cNvGrpSpPr/>
          <p:nvPr/>
        </p:nvGrpSpPr>
        <p:grpSpPr>
          <a:xfrm>
            <a:off x="7988950" y="1876916"/>
            <a:ext cx="178447" cy="1168569"/>
            <a:chOff x="4067062" y="2800350"/>
            <a:chExt cx="200183" cy="1310663"/>
          </a:xfrm>
        </p:grpSpPr>
        <p:sp>
          <p:nvSpPr>
            <p:cNvPr id="116" name="Oval 168"/>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Box 116"/>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8" name="Straight Connector 170"/>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9" name="Group 56"/>
          <p:cNvGrpSpPr/>
          <p:nvPr/>
        </p:nvGrpSpPr>
        <p:grpSpPr>
          <a:xfrm>
            <a:off x="2459568" y="3077012"/>
            <a:ext cx="1016293" cy="776048"/>
            <a:chOff x="1315495" y="1249271"/>
            <a:chExt cx="3432321" cy="551573"/>
          </a:xfrm>
        </p:grpSpPr>
        <p:sp>
          <p:nvSpPr>
            <p:cNvPr id="120" name="Text Placeholder 3"/>
            <p:cNvSpPr txBox="1">
              <a:spLocks/>
            </p:cNvSpPr>
            <p:nvPr/>
          </p:nvSpPr>
          <p:spPr>
            <a:xfrm>
              <a:off x="1315495" y="1249271"/>
              <a:ext cx="3432318" cy="14437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2" name="Group 56"/>
          <p:cNvGrpSpPr/>
          <p:nvPr/>
        </p:nvGrpSpPr>
        <p:grpSpPr>
          <a:xfrm>
            <a:off x="3778781" y="3393009"/>
            <a:ext cx="1016293" cy="767296"/>
            <a:chOff x="1315495" y="1255491"/>
            <a:chExt cx="3432321" cy="545353"/>
          </a:xfrm>
        </p:grpSpPr>
        <p:sp>
          <p:nvSpPr>
            <p:cNvPr id="123"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5" name="Group 56"/>
          <p:cNvGrpSpPr/>
          <p:nvPr/>
        </p:nvGrpSpPr>
        <p:grpSpPr>
          <a:xfrm>
            <a:off x="5097997" y="3085762"/>
            <a:ext cx="1016293" cy="767296"/>
            <a:chOff x="1315495" y="1255491"/>
            <a:chExt cx="3432321" cy="545353"/>
          </a:xfrm>
        </p:grpSpPr>
        <p:sp>
          <p:nvSpPr>
            <p:cNvPr id="126"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8" name="Group 56"/>
          <p:cNvGrpSpPr/>
          <p:nvPr/>
        </p:nvGrpSpPr>
        <p:grpSpPr>
          <a:xfrm>
            <a:off x="6349831" y="3393009"/>
            <a:ext cx="1016293" cy="767298"/>
            <a:chOff x="1315495" y="1255490"/>
            <a:chExt cx="3432321" cy="545354"/>
          </a:xfrm>
        </p:grpSpPr>
        <p:sp>
          <p:nvSpPr>
            <p:cNvPr id="129" name="Text Placeholder 3"/>
            <p:cNvSpPr txBox="1">
              <a:spLocks/>
            </p:cNvSpPr>
            <p:nvPr/>
          </p:nvSpPr>
          <p:spPr>
            <a:xfrm>
              <a:off x="1315495" y="1255490"/>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31" name="Group 56"/>
          <p:cNvGrpSpPr/>
          <p:nvPr/>
        </p:nvGrpSpPr>
        <p:grpSpPr>
          <a:xfrm>
            <a:off x="7564807" y="3085762"/>
            <a:ext cx="1016293" cy="767296"/>
            <a:chOff x="1315495" y="1255491"/>
            <a:chExt cx="3432321" cy="545353"/>
          </a:xfrm>
        </p:grpSpPr>
        <p:sp>
          <p:nvSpPr>
            <p:cNvPr id="132"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spTree>
    <p:extLst>
      <p:ext uri="{BB962C8B-B14F-4D97-AF65-F5344CB8AC3E}">
        <p14:creationId xmlns:p14="http://schemas.microsoft.com/office/powerpoint/2010/main" val="308918303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2"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right)">
                                      <p:cBhvr>
                                        <p:cTn id="15" dur="500"/>
                                        <p:tgtEl>
                                          <p:spTgt spid="88"/>
                                        </p:tgtEl>
                                      </p:cBhvr>
                                    </p:animEffect>
                                  </p:childTnLst>
                                </p:cTn>
                              </p:par>
                            </p:childTnLst>
                          </p:cTn>
                        </p:par>
                        <p:par>
                          <p:cTn id="16" fill="hold">
                            <p:stCondLst>
                              <p:cond delay="13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1850"/>
                            </p:stCondLst>
                            <p:childTnLst>
                              <p:par>
                                <p:cTn id="21" presetID="53"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2350"/>
                            </p:stCondLst>
                            <p:childTnLst>
                              <p:par>
                                <p:cTn id="27" presetID="22" presetClass="entr" presetSubtype="1"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up)">
                                      <p:cBhvr>
                                        <p:cTn id="29" dur="500"/>
                                        <p:tgtEl>
                                          <p:spTgt spid="99"/>
                                        </p:tgtEl>
                                      </p:cBhvr>
                                    </p:animEffect>
                                  </p:childTnLst>
                                </p:cTn>
                              </p:par>
                            </p:childTnLst>
                          </p:cTn>
                        </p:par>
                        <p:par>
                          <p:cTn id="30" fill="hold">
                            <p:stCondLst>
                              <p:cond delay="2850"/>
                            </p:stCondLst>
                            <p:childTnLst>
                              <p:par>
                                <p:cTn id="31" presetID="22" presetClass="entr" presetSubtype="1"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up)">
                                      <p:cBhvr>
                                        <p:cTn id="33" dur="500"/>
                                        <p:tgtEl>
                                          <p:spTgt spid="91"/>
                                        </p:tgtEl>
                                      </p:cBhvr>
                                    </p:animEffect>
                                  </p:childTnLst>
                                </p:cTn>
                              </p:par>
                            </p:childTnLst>
                          </p:cTn>
                        </p:par>
                        <p:par>
                          <p:cTn id="34" fill="hold">
                            <p:stCondLst>
                              <p:cond delay="3350"/>
                            </p:stCondLst>
                            <p:childTnLst>
                              <p:par>
                                <p:cTn id="35" presetID="53" presetClass="entr" presetSubtype="0" fill="hold" grpId="0" nodeType="afterEffect">
                                  <p:stCondLst>
                                    <p:cond delay="0"/>
                                  </p:stCondLst>
                                  <p:childTnLst>
                                    <p:set>
                                      <p:cBhvr>
                                        <p:cTn id="36" dur="1" fill="hold">
                                          <p:stCondLst>
                                            <p:cond delay="0"/>
                                          </p:stCondLst>
                                        </p:cTn>
                                        <p:tgtEl>
                                          <p:spTgt spid="95"/>
                                        </p:tgtEl>
                                        <p:attrNameLst>
                                          <p:attrName>style.visibility</p:attrName>
                                        </p:attrNameLst>
                                      </p:cBhvr>
                                      <p:to>
                                        <p:strVal val="visible"/>
                                      </p:to>
                                    </p:set>
                                    <p:anim calcmode="lin" valueType="num">
                                      <p:cBhvr>
                                        <p:cTn id="37" dur="500" fill="hold"/>
                                        <p:tgtEl>
                                          <p:spTgt spid="95"/>
                                        </p:tgtEl>
                                        <p:attrNameLst>
                                          <p:attrName>ppt_w</p:attrName>
                                        </p:attrNameLst>
                                      </p:cBhvr>
                                      <p:tavLst>
                                        <p:tav tm="0">
                                          <p:val>
                                            <p:fltVal val="0"/>
                                          </p:val>
                                        </p:tav>
                                        <p:tav tm="100000">
                                          <p:val>
                                            <p:strVal val="#ppt_w"/>
                                          </p:val>
                                        </p:tav>
                                      </p:tavLst>
                                    </p:anim>
                                    <p:anim calcmode="lin" valueType="num">
                                      <p:cBhvr>
                                        <p:cTn id="38" dur="500" fill="hold"/>
                                        <p:tgtEl>
                                          <p:spTgt spid="95"/>
                                        </p:tgtEl>
                                        <p:attrNameLst>
                                          <p:attrName>ppt_h</p:attrName>
                                        </p:attrNameLst>
                                      </p:cBhvr>
                                      <p:tavLst>
                                        <p:tav tm="0">
                                          <p:val>
                                            <p:fltVal val="0"/>
                                          </p:val>
                                        </p:tav>
                                        <p:tav tm="100000">
                                          <p:val>
                                            <p:strVal val="#ppt_h"/>
                                          </p:val>
                                        </p:tav>
                                      </p:tavLst>
                                    </p:anim>
                                    <p:animEffect transition="in" filter="fade">
                                      <p:cBhvr>
                                        <p:cTn id="39" dur="500"/>
                                        <p:tgtEl>
                                          <p:spTgt spid="95"/>
                                        </p:tgtEl>
                                      </p:cBhvr>
                                    </p:animEffect>
                                  </p:childTnLst>
                                </p:cTn>
                              </p:par>
                            </p:childTnLst>
                          </p:cTn>
                        </p:par>
                        <p:par>
                          <p:cTn id="40" fill="hold">
                            <p:stCondLst>
                              <p:cond delay="3850"/>
                            </p:stCondLst>
                            <p:childTnLst>
                              <p:par>
                                <p:cTn id="41" presetID="22" presetClass="entr" presetSubtype="1"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435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par>
                          <p:cTn id="48" fill="hold">
                            <p:stCondLst>
                              <p:cond delay="4850"/>
                            </p:stCondLst>
                            <p:childTnLst>
                              <p:par>
                                <p:cTn id="49" presetID="53"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5350"/>
                            </p:stCondLst>
                            <p:childTnLst>
                              <p:par>
                                <p:cTn id="55" presetID="22" presetClass="entr" presetSubtype="1"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up)">
                                      <p:cBhvr>
                                        <p:cTn id="57" dur="500"/>
                                        <p:tgtEl>
                                          <p:spTgt spid="107"/>
                                        </p:tgtEl>
                                      </p:cBhvr>
                                    </p:animEffect>
                                  </p:childTnLst>
                                </p:cTn>
                              </p:par>
                            </p:childTnLst>
                          </p:cTn>
                        </p:par>
                        <p:par>
                          <p:cTn id="58" fill="hold">
                            <p:stCondLst>
                              <p:cond delay="5850"/>
                            </p:stCondLst>
                            <p:childTnLst>
                              <p:par>
                                <p:cTn id="59" presetID="22" presetClass="entr" presetSubtype="1" fill="hold" grpId="0"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par>
                          <p:cTn id="62" fill="hold">
                            <p:stCondLst>
                              <p:cond delay="6350"/>
                            </p:stCondLst>
                            <p:childTnLst>
                              <p:par>
                                <p:cTn id="63" presetID="53"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p:cTn id="65" dur="500" fill="hold"/>
                                        <p:tgtEl>
                                          <p:spTgt spid="97"/>
                                        </p:tgtEl>
                                        <p:attrNameLst>
                                          <p:attrName>ppt_w</p:attrName>
                                        </p:attrNameLst>
                                      </p:cBhvr>
                                      <p:tavLst>
                                        <p:tav tm="0">
                                          <p:val>
                                            <p:fltVal val="0"/>
                                          </p:val>
                                        </p:tav>
                                        <p:tav tm="100000">
                                          <p:val>
                                            <p:strVal val="#ppt_w"/>
                                          </p:val>
                                        </p:tav>
                                      </p:tavLst>
                                    </p:anim>
                                    <p:anim calcmode="lin" valueType="num">
                                      <p:cBhvr>
                                        <p:cTn id="66" dur="500" fill="hold"/>
                                        <p:tgtEl>
                                          <p:spTgt spid="97"/>
                                        </p:tgtEl>
                                        <p:attrNameLst>
                                          <p:attrName>ppt_h</p:attrName>
                                        </p:attrNameLst>
                                      </p:cBhvr>
                                      <p:tavLst>
                                        <p:tav tm="0">
                                          <p:val>
                                            <p:fltVal val="0"/>
                                          </p:val>
                                        </p:tav>
                                        <p:tav tm="100000">
                                          <p:val>
                                            <p:strVal val="#ppt_h"/>
                                          </p:val>
                                        </p:tav>
                                      </p:tavLst>
                                    </p:anim>
                                    <p:animEffect transition="in" filter="fade">
                                      <p:cBhvr>
                                        <p:cTn id="67" dur="500"/>
                                        <p:tgtEl>
                                          <p:spTgt spid="97"/>
                                        </p:tgtEl>
                                      </p:cBhvr>
                                    </p:animEffect>
                                  </p:childTnLst>
                                </p:cTn>
                              </p:par>
                            </p:childTnLst>
                          </p:cTn>
                        </p:par>
                        <p:par>
                          <p:cTn id="68" fill="hold">
                            <p:stCondLst>
                              <p:cond delay="6850"/>
                            </p:stCondLst>
                            <p:childTnLst>
                              <p:par>
                                <p:cTn id="69" presetID="22" presetClass="entr" presetSubtype="1"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up)">
                                      <p:cBhvr>
                                        <p:cTn id="71" dur="500"/>
                                        <p:tgtEl>
                                          <p:spTgt spid="111"/>
                                        </p:tgtEl>
                                      </p:cBhvr>
                                    </p:animEffect>
                                  </p:childTnLst>
                                </p:cTn>
                              </p:par>
                            </p:childTnLst>
                          </p:cTn>
                        </p:par>
                        <p:par>
                          <p:cTn id="72" fill="hold">
                            <p:stCondLst>
                              <p:cond delay="735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7850"/>
                            </p:stCondLst>
                            <p:childTnLst>
                              <p:par>
                                <p:cTn id="77" presetID="53" presetClass="entr" presetSubtype="0"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 calcmode="lin" valueType="num">
                                      <p:cBhvr>
                                        <p:cTn id="79" dur="500" fill="hold"/>
                                        <p:tgtEl>
                                          <p:spTgt spid="98"/>
                                        </p:tgtEl>
                                        <p:attrNameLst>
                                          <p:attrName>ppt_w</p:attrName>
                                        </p:attrNameLst>
                                      </p:cBhvr>
                                      <p:tavLst>
                                        <p:tav tm="0">
                                          <p:val>
                                            <p:fltVal val="0"/>
                                          </p:val>
                                        </p:tav>
                                        <p:tav tm="100000">
                                          <p:val>
                                            <p:strVal val="#ppt_w"/>
                                          </p:val>
                                        </p:tav>
                                      </p:tavLst>
                                    </p:anim>
                                    <p:anim calcmode="lin" valueType="num">
                                      <p:cBhvr>
                                        <p:cTn id="80" dur="500" fill="hold"/>
                                        <p:tgtEl>
                                          <p:spTgt spid="98"/>
                                        </p:tgtEl>
                                        <p:attrNameLst>
                                          <p:attrName>ppt_h</p:attrName>
                                        </p:attrNameLst>
                                      </p:cBhvr>
                                      <p:tavLst>
                                        <p:tav tm="0">
                                          <p:val>
                                            <p:fltVal val="0"/>
                                          </p:val>
                                        </p:tav>
                                        <p:tav tm="100000">
                                          <p:val>
                                            <p:strVal val="#ppt_h"/>
                                          </p:val>
                                        </p:tav>
                                      </p:tavLst>
                                    </p:anim>
                                    <p:animEffect transition="in" filter="fade">
                                      <p:cBhvr>
                                        <p:cTn id="81" dur="500"/>
                                        <p:tgtEl>
                                          <p:spTgt spid="98"/>
                                        </p:tgtEl>
                                      </p:cBhvr>
                                    </p:animEffect>
                                  </p:childTnLst>
                                </p:cTn>
                              </p:par>
                            </p:childTnLst>
                          </p:cTn>
                        </p:par>
                        <p:par>
                          <p:cTn id="82" fill="hold">
                            <p:stCondLst>
                              <p:cond delay="8350"/>
                            </p:stCondLst>
                            <p:childTnLst>
                              <p:par>
                                <p:cTn id="83" presetID="22" presetClass="entr" presetSubtype="1" fill="hold" nodeType="afterEffect">
                                  <p:stCondLst>
                                    <p:cond delay="0"/>
                                  </p:stCondLst>
                                  <p:childTnLst>
                                    <p:set>
                                      <p:cBhvr>
                                        <p:cTn id="84" dur="1" fill="hold">
                                          <p:stCondLst>
                                            <p:cond delay="0"/>
                                          </p:stCondLst>
                                        </p:cTn>
                                        <p:tgtEl>
                                          <p:spTgt spid="115"/>
                                        </p:tgtEl>
                                        <p:attrNameLst>
                                          <p:attrName>style.visibility</p:attrName>
                                        </p:attrNameLst>
                                      </p:cBhvr>
                                      <p:to>
                                        <p:strVal val="visible"/>
                                      </p:to>
                                    </p:set>
                                    <p:animEffect transition="in" filter="wipe(up)">
                                      <p:cBhvr>
                                        <p:cTn id="85" dur="500"/>
                                        <p:tgtEl>
                                          <p:spTgt spid="115"/>
                                        </p:tgtEl>
                                      </p:cBhvr>
                                    </p:animEffect>
                                  </p:childTnLst>
                                </p:cTn>
                              </p:par>
                            </p:childTnLst>
                          </p:cTn>
                        </p:par>
                        <p:par>
                          <p:cTn id="86" fill="hold">
                            <p:stCondLst>
                              <p:cond delay="8850"/>
                            </p:stCondLst>
                            <p:childTnLst>
                              <p:par>
                                <p:cTn id="87" presetID="2" presetClass="entr" presetSubtype="4" accel="50000" decel="50000" fill="hold" nodeType="after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fill="hold"/>
                                        <p:tgtEl>
                                          <p:spTgt spid="119"/>
                                        </p:tgtEl>
                                        <p:attrNameLst>
                                          <p:attrName>ppt_x</p:attrName>
                                        </p:attrNameLst>
                                      </p:cBhvr>
                                      <p:tavLst>
                                        <p:tav tm="0">
                                          <p:val>
                                            <p:strVal val="#ppt_x"/>
                                          </p:val>
                                        </p:tav>
                                        <p:tav tm="100000">
                                          <p:val>
                                            <p:strVal val="#ppt_x"/>
                                          </p:val>
                                        </p:tav>
                                      </p:tavLst>
                                    </p:anim>
                                    <p:anim calcmode="lin" valueType="num">
                                      <p:cBhvr additive="base">
                                        <p:cTn id="90" dur="500" fill="hold"/>
                                        <p:tgtEl>
                                          <p:spTgt spid="119"/>
                                        </p:tgtEl>
                                        <p:attrNameLst>
                                          <p:attrName>ppt_y</p:attrName>
                                        </p:attrNameLst>
                                      </p:cBhvr>
                                      <p:tavLst>
                                        <p:tav tm="0">
                                          <p:val>
                                            <p:strVal val="1+#ppt_h/2"/>
                                          </p:val>
                                        </p:tav>
                                        <p:tav tm="100000">
                                          <p:val>
                                            <p:strVal val="#ppt_y"/>
                                          </p:val>
                                        </p:tav>
                                      </p:tavLst>
                                    </p:anim>
                                  </p:childTnLst>
                                </p:cTn>
                              </p:par>
                            </p:childTnLst>
                          </p:cTn>
                        </p:par>
                        <p:par>
                          <p:cTn id="91" fill="hold">
                            <p:stCondLst>
                              <p:cond delay="9350"/>
                            </p:stCondLst>
                            <p:childTnLst>
                              <p:par>
                                <p:cTn id="92" presetID="2" presetClass="entr" presetSubtype="4" accel="50000" decel="50000" fill="hold"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additive="base">
                                        <p:cTn id="94" dur="500" fill="hold"/>
                                        <p:tgtEl>
                                          <p:spTgt spid="122"/>
                                        </p:tgtEl>
                                        <p:attrNameLst>
                                          <p:attrName>ppt_x</p:attrName>
                                        </p:attrNameLst>
                                      </p:cBhvr>
                                      <p:tavLst>
                                        <p:tav tm="0">
                                          <p:val>
                                            <p:strVal val="#ppt_x"/>
                                          </p:val>
                                        </p:tav>
                                        <p:tav tm="100000">
                                          <p:val>
                                            <p:strVal val="#ppt_x"/>
                                          </p:val>
                                        </p:tav>
                                      </p:tavLst>
                                    </p:anim>
                                    <p:anim calcmode="lin" valueType="num">
                                      <p:cBhvr additive="base">
                                        <p:cTn id="95" dur="500" fill="hold"/>
                                        <p:tgtEl>
                                          <p:spTgt spid="122"/>
                                        </p:tgtEl>
                                        <p:attrNameLst>
                                          <p:attrName>ppt_y</p:attrName>
                                        </p:attrNameLst>
                                      </p:cBhvr>
                                      <p:tavLst>
                                        <p:tav tm="0">
                                          <p:val>
                                            <p:strVal val="1+#ppt_h/2"/>
                                          </p:val>
                                        </p:tav>
                                        <p:tav tm="100000">
                                          <p:val>
                                            <p:strVal val="#ppt_y"/>
                                          </p:val>
                                        </p:tav>
                                      </p:tavLst>
                                    </p:anim>
                                  </p:childTnLst>
                                </p:cTn>
                              </p:par>
                            </p:childTnLst>
                          </p:cTn>
                        </p:par>
                        <p:par>
                          <p:cTn id="96" fill="hold">
                            <p:stCondLst>
                              <p:cond delay="9850"/>
                            </p:stCondLst>
                            <p:childTnLst>
                              <p:par>
                                <p:cTn id="97" presetID="2" presetClass="entr" presetSubtype="4" accel="50000" decel="50000" fill="hold" nodeType="after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additive="base">
                                        <p:cTn id="99" dur="500" fill="hold"/>
                                        <p:tgtEl>
                                          <p:spTgt spid="125"/>
                                        </p:tgtEl>
                                        <p:attrNameLst>
                                          <p:attrName>ppt_x</p:attrName>
                                        </p:attrNameLst>
                                      </p:cBhvr>
                                      <p:tavLst>
                                        <p:tav tm="0">
                                          <p:val>
                                            <p:strVal val="#ppt_x"/>
                                          </p:val>
                                        </p:tav>
                                        <p:tav tm="100000">
                                          <p:val>
                                            <p:strVal val="#ppt_x"/>
                                          </p:val>
                                        </p:tav>
                                      </p:tavLst>
                                    </p:anim>
                                    <p:anim calcmode="lin" valueType="num">
                                      <p:cBhvr additive="base">
                                        <p:cTn id="100" dur="500" fill="hold"/>
                                        <p:tgtEl>
                                          <p:spTgt spid="125"/>
                                        </p:tgtEl>
                                        <p:attrNameLst>
                                          <p:attrName>ppt_y</p:attrName>
                                        </p:attrNameLst>
                                      </p:cBhvr>
                                      <p:tavLst>
                                        <p:tav tm="0">
                                          <p:val>
                                            <p:strVal val="1+#ppt_h/2"/>
                                          </p:val>
                                        </p:tav>
                                        <p:tav tm="100000">
                                          <p:val>
                                            <p:strVal val="#ppt_y"/>
                                          </p:val>
                                        </p:tav>
                                      </p:tavLst>
                                    </p:anim>
                                  </p:childTnLst>
                                </p:cTn>
                              </p:par>
                            </p:childTnLst>
                          </p:cTn>
                        </p:par>
                        <p:par>
                          <p:cTn id="101" fill="hold">
                            <p:stCondLst>
                              <p:cond delay="10350"/>
                            </p:stCondLst>
                            <p:childTnLst>
                              <p:par>
                                <p:cTn id="102" presetID="2" presetClass="entr" presetSubtype="4" accel="50000" decel="50000" fill="hold" nodeType="afterEffect">
                                  <p:stCondLst>
                                    <p:cond delay="0"/>
                                  </p:stCondLst>
                                  <p:childTnLst>
                                    <p:set>
                                      <p:cBhvr>
                                        <p:cTn id="103" dur="1" fill="hold">
                                          <p:stCondLst>
                                            <p:cond delay="0"/>
                                          </p:stCondLst>
                                        </p:cTn>
                                        <p:tgtEl>
                                          <p:spTgt spid="128"/>
                                        </p:tgtEl>
                                        <p:attrNameLst>
                                          <p:attrName>style.visibility</p:attrName>
                                        </p:attrNameLst>
                                      </p:cBhvr>
                                      <p:to>
                                        <p:strVal val="visible"/>
                                      </p:to>
                                    </p:set>
                                    <p:anim calcmode="lin" valueType="num">
                                      <p:cBhvr additive="base">
                                        <p:cTn id="104" dur="500" fill="hold"/>
                                        <p:tgtEl>
                                          <p:spTgt spid="128"/>
                                        </p:tgtEl>
                                        <p:attrNameLst>
                                          <p:attrName>ppt_x</p:attrName>
                                        </p:attrNameLst>
                                      </p:cBhvr>
                                      <p:tavLst>
                                        <p:tav tm="0">
                                          <p:val>
                                            <p:strVal val="#ppt_x"/>
                                          </p:val>
                                        </p:tav>
                                        <p:tav tm="100000">
                                          <p:val>
                                            <p:strVal val="#ppt_x"/>
                                          </p:val>
                                        </p:tav>
                                      </p:tavLst>
                                    </p:anim>
                                    <p:anim calcmode="lin" valueType="num">
                                      <p:cBhvr additive="base">
                                        <p:cTn id="105" dur="500" fill="hold"/>
                                        <p:tgtEl>
                                          <p:spTgt spid="128"/>
                                        </p:tgtEl>
                                        <p:attrNameLst>
                                          <p:attrName>ppt_y</p:attrName>
                                        </p:attrNameLst>
                                      </p:cBhvr>
                                      <p:tavLst>
                                        <p:tav tm="0">
                                          <p:val>
                                            <p:strVal val="1+#ppt_h/2"/>
                                          </p:val>
                                        </p:tav>
                                        <p:tav tm="100000">
                                          <p:val>
                                            <p:strVal val="#ppt_y"/>
                                          </p:val>
                                        </p:tav>
                                      </p:tavLst>
                                    </p:anim>
                                  </p:childTnLst>
                                </p:cTn>
                              </p:par>
                            </p:childTnLst>
                          </p:cTn>
                        </p:par>
                        <p:par>
                          <p:cTn id="106" fill="hold">
                            <p:stCondLst>
                              <p:cond delay="10850"/>
                            </p:stCondLst>
                            <p:childTnLst>
                              <p:par>
                                <p:cTn id="107" presetID="2" presetClass="entr" presetSubtype="4" accel="50000" decel="50000" fill="hold" nodeType="afterEffect">
                                  <p:stCondLst>
                                    <p:cond delay="0"/>
                                  </p:stCondLst>
                                  <p:childTnLst>
                                    <p:set>
                                      <p:cBhvr>
                                        <p:cTn id="108" dur="1" fill="hold">
                                          <p:stCondLst>
                                            <p:cond delay="0"/>
                                          </p:stCondLst>
                                        </p:cTn>
                                        <p:tgtEl>
                                          <p:spTgt spid="131"/>
                                        </p:tgtEl>
                                        <p:attrNameLst>
                                          <p:attrName>style.visibility</p:attrName>
                                        </p:attrNameLst>
                                      </p:cBhvr>
                                      <p:to>
                                        <p:strVal val="visible"/>
                                      </p:to>
                                    </p:set>
                                    <p:anim calcmode="lin" valueType="num">
                                      <p:cBhvr additive="base">
                                        <p:cTn id="109" dur="500" fill="hold"/>
                                        <p:tgtEl>
                                          <p:spTgt spid="131"/>
                                        </p:tgtEl>
                                        <p:attrNameLst>
                                          <p:attrName>ppt_x</p:attrName>
                                        </p:attrNameLst>
                                      </p:cBhvr>
                                      <p:tavLst>
                                        <p:tav tm="0">
                                          <p:val>
                                            <p:strVal val="#ppt_x"/>
                                          </p:val>
                                        </p:tav>
                                        <p:tav tm="100000">
                                          <p:val>
                                            <p:strVal val="#ppt_x"/>
                                          </p:val>
                                        </p:tav>
                                      </p:tavLst>
                                    </p:anim>
                                    <p:anim calcmode="lin" valueType="num">
                                      <p:cBhvr additive="base">
                                        <p:cTn id="11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1930</TotalTime>
  <Words>2864</Words>
  <Application>Microsoft Office PowerPoint</Application>
  <PresentationFormat>全屏显示(16:9)</PresentationFormat>
  <Paragraphs>290</Paragraphs>
  <Slides>25</Slides>
  <Notes>25</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FontAwesome</vt:lpstr>
      <vt:lpstr>Gill Sans</vt:lpstr>
      <vt:lpstr>Lato</vt:lpstr>
      <vt:lpstr>Lato Regular</vt:lpstr>
      <vt:lpstr>League Gothic Regular</vt:lpstr>
      <vt:lpstr>ＭＳ Ｐゴシック</vt:lpstr>
      <vt:lpstr>ＭＳ Ｐゴシック</vt:lpstr>
      <vt:lpstr>Open Sans</vt:lpstr>
      <vt:lpstr>Open Sans Light</vt:lpstr>
      <vt:lpstr>Source Sans Pro</vt:lpstr>
      <vt:lpstr>Source Sans Pro Light</vt:lpstr>
      <vt:lpstr>经典圆体简</vt:lpstr>
      <vt:lpstr>宋体</vt:lpstr>
      <vt:lpstr>微软雅黑</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user</dc:creator>
  <cp:keywords>第一PPT模板网-WWW.1PPT.COM</cp:keywords>
  <cp:lastModifiedBy>china</cp:lastModifiedBy>
  <cp:revision>115</cp:revision>
  <dcterms:created xsi:type="dcterms:W3CDTF">2015-12-11T17:46:17Z</dcterms:created>
  <dcterms:modified xsi:type="dcterms:W3CDTF">2017-06-15T16:00:29Z</dcterms:modified>
</cp:coreProperties>
</file>