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7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9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3.xml" ContentType="application/vnd.openxmlformats-officedocument.presentationml.notesSlide+xml"/>
  <Override PartName="/ppt/charts/chart3.xml" ContentType="application/vnd.openxmlformats-officedocument.drawingml.chart+xml"/>
  <Override PartName="/ppt/notesSlides/notesSlide24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7" r:id="rId4"/>
    <p:sldId id="259" r:id="rId5"/>
    <p:sldId id="260" r:id="rId6"/>
    <p:sldId id="268" r:id="rId7"/>
    <p:sldId id="275" r:id="rId8"/>
    <p:sldId id="273" r:id="rId9"/>
    <p:sldId id="261" r:id="rId10"/>
    <p:sldId id="262" r:id="rId11"/>
    <p:sldId id="269" r:id="rId12"/>
    <p:sldId id="276" r:id="rId13"/>
    <p:sldId id="266" r:id="rId14"/>
    <p:sldId id="264" r:id="rId15"/>
    <p:sldId id="281" r:id="rId16"/>
    <p:sldId id="272" r:id="rId17"/>
    <p:sldId id="279" r:id="rId18"/>
    <p:sldId id="278" r:id="rId19"/>
    <p:sldId id="280" r:id="rId20"/>
    <p:sldId id="283" r:id="rId21"/>
    <p:sldId id="265" r:id="rId22"/>
    <p:sldId id="263" r:id="rId23"/>
    <p:sldId id="271" r:id="rId24"/>
    <p:sldId id="277" r:id="rId25"/>
    <p:sldId id="284" r:id="rId26"/>
  </p:sldIdLst>
  <p:sldSz cx="12192000" cy="6858000"/>
  <p:notesSz cx="6858000" cy="9144000"/>
  <p:embeddedFontLst>
    <p:embeddedFont>
      <p:font typeface="创艺简行楷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Arial Black" panose="020B0A04020102020204" pitchFamily="34" charset="0"/>
      <p:bold r:id="rId35"/>
    </p:embeddedFont>
    <p:embeddedFont>
      <p:font typeface="幼圆" panose="02010509060101010101" pitchFamily="49" charset="-122"/>
      <p:regular r:id="rId36"/>
    </p:embeddedFont>
    <p:embeddedFont>
      <p:font typeface="钟齐段宁行书" panose="02010600030101010101" charset="-122"/>
      <p:regular r:id="rId37"/>
    </p:embeddedFont>
    <p:embeddedFont>
      <p:font typeface="华文行楷" panose="02010800040101010101" pitchFamily="2" charset="-122"/>
      <p:regular r:id="rId38"/>
    </p:embeddedFont>
    <p:embeddedFont>
      <p:font typeface="Microsoft JhengHei" panose="020B0604030504040204" pitchFamily="34" charset="-120"/>
      <p:regular r:id="rId39"/>
      <p:bold r:id="rId40"/>
    </p:embeddedFont>
    <p:embeddedFont>
      <p:font typeface="Arial Unicode MS" panose="02010600030101010101" charset="-122"/>
      <p:regular r:id="rId41"/>
    </p:embeddedFont>
    <p:embeddedFont>
      <p:font typeface="等线" panose="02010600030101010101" pitchFamily="2" charset="-122"/>
      <p:regular r:id="rId42"/>
      <p:bold r:id="rId43"/>
    </p:embeddedFont>
    <p:embeddedFont>
      <p:font typeface="等线 Light" panose="02010600030101010101" pitchFamily="2" charset="-122"/>
      <p:regular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orient="horz" pos="3634" userDrawn="1">
          <p15:clr>
            <a:srgbClr val="A4A3A4"/>
          </p15:clr>
        </p15:guide>
        <p15:guide id="3" pos="1799">
          <p15:clr>
            <a:srgbClr val="A4A3A4"/>
          </p15:clr>
        </p15:guide>
        <p15:guide id="4" pos="70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5B4F"/>
    <a:srgbClr val="DE4047"/>
    <a:srgbClr val="DEE0D4"/>
    <a:srgbClr val="A6D4AD"/>
    <a:srgbClr val="D85548"/>
    <a:srgbClr val="4E617A"/>
    <a:srgbClr val="303B4A"/>
    <a:srgbClr val="3D4B5D"/>
    <a:srgbClr val="374557"/>
    <a:srgbClr val="4453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8" autoAdjust="0"/>
    <p:restoredTop sz="95310" autoAdjust="0"/>
  </p:normalViewPr>
  <p:slideViewPr>
    <p:cSldViewPr snapToGrid="0" showGuides="1">
      <p:cViewPr varScale="1">
        <p:scale>
          <a:sx n="109" d="100"/>
          <a:sy n="109" d="100"/>
        </p:scale>
        <p:origin x="558" y="102"/>
      </p:cViewPr>
      <p:guideLst>
        <p:guide orient="horz" pos="4320"/>
        <p:guide orient="horz" pos="3634"/>
        <p:guide pos="1799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3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61232775590601"/>
          <c:y val="0"/>
          <c:w val="0.68140046751968497"/>
          <c:h val="1"/>
        </c:manualLayout>
      </c:layout>
      <c:pieChart>
        <c:varyColors val="1"/>
        <c:ser>
          <c:idx val="0"/>
          <c:order val="0"/>
          <c:spPr>
            <a:solidFill>
              <a:srgbClr val="DE4047"/>
            </a:solidFill>
            <a:effectLst>
              <a:innerShdw blurRad="63500" dist="50800" dir="13500000">
                <a:srgbClr val="DE4047">
                  <a:alpha val="50000"/>
                </a:srgbClr>
              </a:innerShdw>
            </a:effectLst>
          </c:spPr>
          <c:dPt>
            <c:idx val="0"/>
            <c:bubble3D val="0"/>
            <c:spPr>
              <a:solidFill>
                <a:srgbClr val="DE4047">
                  <a:alpha val="79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C966-4AAC-A7CE-22702BD6F8C1}"/>
              </c:ext>
            </c:extLst>
          </c:dPt>
          <c:dPt>
            <c:idx val="1"/>
            <c:bubble3D val="0"/>
            <c:spPr>
              <a:solidFill>
                <a:srgbClr val="DE4047"/>
              </a:solidFill>
              <a:ln w="19050">
                <a:solidFill>
                  <a:srgbClr val="DE4047"/>
                </a:solidFill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966-4AAC-A7CE-22702BD6F8C1}"/>
              </c:ext>
            </c:extLst>
          </c:dPt>
          <c:dPt>
            <c:idx val="2"/>
            <c:bubble3D val="0"/>
            <c:spPr>
              <a:solidFill>
                <a:srgbClr val="DE4047">
                  <a:alpha val="7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C966-4AAC-A7CE-22702BD6F8C1}"/>
              </c:ext>
            </c:extLst>
          </c:dPt>
          <c:dPt>
            <c:idx val="3"/>
            <c:bubble3D val="0"/>
            <c:spPr>
              <a:solidFill>
                <a:srgbClr val="DE4047">
                  <a:alpha val="7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7-C966-4AAC-A7CE-22702BD6F8C1}"/>
              </c:ext>
            </c:extLst>
          </c:dPt>
          <c:dPt>
            <c:idx val="4"/>
            <c:bubble3D val="0"/>
            <c:spPr>
              <a:solidFill>
                <a:srgbClr val="DE4047">
                  <a:alpha val="6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9-C966-4AAC-A7CE-22702BD6F8C1}"/>
              </c:ext>
            </c:extLst>
          </c:dPt>
          <c:dPt>
            <c:idx val="5"/>
            <c:bubble3D val="0"/>
            <c:spPr>
              <a:solidFill>
                <a:srgbClr val="DE4047">
                  <a:alpha val="6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B-C966-4AAC-A7CE-22702BD6F8C1}"/>
              </c:ext>
            </c:extLst>
          </c:dPt>
          <c:dPt>
            <c:idx val="6"/>
            <c:bubble3D val="0"/>
            <c:spPr>
              <a:solidFill>
                <a:srgbClr val="DE4047">
                  <a:alpha val="5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D-C966-4AAC-A7CE-22702BD6F8C1}"/>
              </c:ext>
            </c:extLst>
          </c:dPt>
          <c:dPt>
            <c:idx val="7"/>
            <c:bubble3D val="0"/>
            <c:spPr>
              <a:solidFill>
                <a:srgbClr val="DE4047">
                  <a:alpha val="4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F-C966-4AAC-A7CE-22702BD6F8C1}"/>
              </c:ext>
            </c:extLst>
          </c:dPt>
          <c:dPt>
            <c:idx val="8"/>
            <c:bubble3D val="0"/>
            <c:spPr>
              <a:solidFill>
                <a:srgbClr val="DE4047">
                  <a:alpha val="4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1-C966-4AAC-A7CE-22702BD6F8C1}"/>
              </c:ext>
            </c:extLst>
          </c:dPt>
          <c:dPt>
            <c:idx val="9"/>
            <c:bubble3D val="0"/>
            <c:spPr>
              <a:solidFill>
                <a:srgbClr val="DE4047">
                  <a:alpha val="3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3-C966-4AAC-A7CE-22702BD6F8C1}"/>
              </c:ext>
            </c:extLst>
          </c:dPt>
          <c:dPt>
            <c:idx val="10"/>
            <c:bubble3D val="0"/>
            <c:spPr>
              <a:solidFill>
                <a:srgbClr val="DE4047">
                  <a:alpha val="1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5-C966-4AAC-A7CE-22702BD6F8C1}"/>
              </c:ext>
            </c:extLst>
          </c:dPt>
          <c:dPt>
            <c:idx val="11"/>
            <c:bubble3D val="0"/>
            <c:spPr>
              <a:solidFill>
                <a:srgbClr val="DE4047">
                  <a:alpha val="13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7-C966-4AAC-A7CE-22702BD6F8C1}"/>
              </c:ext>
            </c:extLst>
          </c:dPt>
          <c:dPt>
            <c:idx val="12"/>
            <c:bubble3D val="0"/>
            <c:spPr>
              <a:solidFill>
                <a:srgbClr val="DE4047">
                  <a:alpha val="2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9-C966-4AAC-A7CE-22702BD6F8C1}"/>
              </c:ext>
            </c:extLst>
          </c:dPt>
          <c:dPt>
            <c:idx val="13"/>
            <c:bubble3D val="0"/>
            <c:spPr>
              <a:solidFill>
                <a:srgbClr val="DE4047">
                  <a:alpha val="3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B-C966-4AAC-A7CE-22702BD6F8C1}"/>
              </c:ext>
            </c:extLst>
          </c:dPt>
          <c:dPt>
            <c:idx val="14"/>
            <c:bubble3D val="0"/>
            <c:spPr>
              <a:solidFill>
                <a:srgbClr val="DE4047">
                  <a:alpha val="36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D-C966-4AAC-A7CE-22702BD6F8C1}"/>
              </c:ext>
            </c:extLst>
          </c:dPt>
          <c:dPt>
            <c:idx val="15"/>
            <c:bubble3D val="0"/>
            <c:spPr>
              <a:solidFill>
                <a:srgbClr val="DE4047">
                  <a:alpha val="4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F-C966-4AAC-A7CE-22702BD6F8C1}"/>
              </c:ext>
            </c:extLst>
          </c:dPt>
          <c:dPt>
            <c:idx val="16"/>
            <c:bubble3D val="0"/>
            <c:spPr>
              <a:solidFill>
                <a:srgbClr val="DE4047">
                  <a:alpha val="6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21-C966-4AAC-A7CE-22702BD6F8C1}"/>
              </c:ext>
            </c:extLst>
          </c:dPt>
          <c:dPt>
            <c:idx val="17"/>
            <c:bubble3D val="0"/>
            <c:spPr>
              <a:solidFill>
                <a:srgbClr val="DE4047">
                  <a:alpha val="7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23-C966-4AAC-A7CE-22702BD6F8C1}"/>
              </c:ext>
            </c:extLst>
          </c:dPt>
          <c:dLbls>
            <c:dLbl>
              <c:idx val="1"/>
              <c:layout>
                <c:manualLayout>
                  <c:x val="-0.106752012154284"/>
                  <c:y val="8.89643767181596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966-4AAC-A7CE-22702BD6F8C1}"/>
                </c:ext>
              </c:extLst>
            </c:dLbl>
            <c:dLbl>
              <c:idx val="2"/>
              <c:layout>
                <c:manualLayout>
                  <c:x val="-9.3352417522365103E-2"/>
                  <c:y val="2.75822191418935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overflow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400" b="0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chemeClr val="bg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906195605584695E-2"/>
                      <c:h val="0.100068281467427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966-4AAC-A7CE-22702BD6F8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bg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Sheet1!$B$2:$B$19</c:f>
              <c:numCache>
                <c:formatCode>General</c:formatCode>
                <c:ptCount val="18"/>
                <c:pt idx="0">
                  <c:v>1</c:v>
                </c:pt>
                <c:pt idx="1">
                  <c:v>1.4</c:v>
                </c:pt>
                <c:pt idx="2">
                  <c:v>1.4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  <c:pt idx="8">
                  <c:v>1.2</c:v>
                </c:pt>
                <c:pt idx="9">
                  <c:v>1.2</c:v>
                </c:pt>
                <c:pt idx="10">
                  <c:v>1.2</c:v>
                </c:pt>
                <c:pt idx="11">
                  <c:v>1.2</c:v>
                </c:pt>
                <c:pt idx="12">
                  <c:v>1.2</c:v>
                </c:pt>
                <c:pt idx="13">
                  <c:v>1.2</c:v>
                </c:pt>
                <c:pt idx="14">
                  <c:v>1.2</c:v>
                </c:pt>
                <c:pt idx="15">
                  <c:v>1.2</c:v>
                </c:pt>
                <c:pt idx="16">
                  <c:v>1.2</c:v>
                </c:pt>
                <c:pt idx="17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Sheet1!$A$2:$A$19</c15:sqref>
                        </c15:formulaRef>
                      </c:ext>
                    </c:extLst>
                    <c:strCache>
                      <c:ptCount val="18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  <c:pt idx="3">
                        <c:v>第四季度</c:v>
                      </c:pt>
                      <c:pt idx="4">
                        <c:v>第四季度</c:v>
                      </c:pt>
                      <c:pt idx="5">
                        <c:v>第四季度</c:v>
                      </c:pt>
                      <c:pt idx="6">
                        <c:v>第四季度</c:v>
                      </c:pt>
                      <c:pt idx="7">
                        <c:v>第四季度</c:v>
                      </c:pt>
                      <c:pt idx="8">
                        <c:v>第四季度</c:v>
                      </c:pt>
                      <c:pt idx="9">
                        <c:v>第四季度</c:v>
                      </c:pt>
                      <c:pt idx="10">
                        <c:v>第四季度</c:v>
                      </c:pt>
                      <c:pt idx="11">
                        <c:v>第四季度</c:v>
                      </c:pt>
                      <c:pt idx="12">
                        <c:v>第四季度</c:v>
                      </c:pt>
                      <c:pt idx="13">
                        <c:v>第四季度</c:v>
                      </c:pt>
                      <c:pt idx="14">
                        <c:v>第四季度</c:v>
                      </c:pt>
                      <c:pt idx="15">
                        <c:v>第四季度</c:v>
                      </c:pt>
                      <c:pt idx="16">
                        <c:v>第四季度</c:v>
                      </c:pt>
                      <c:pt idx="17">
                        <c:v>第四季度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24-C966-4AAC-A7CE-22702BD6F8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1538461538462E-2"/>
          <c:y val="9.9899099763946397E-2"/>
          <c:w val="0.95769230769230795"/>
          <c:h val="0.86680120031473795"/>
        </c:manualLayout>
      </c:layout>
      <c:barChart>
        <c:barDir val="col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FCC-45BA-B865-C337A3BE10DC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FCC-45BA-B865-C337A3BE10DC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FCC-45BA-B865-C337A3BE10DC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FCC-45BA-B865-C337A3BE10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0FCC-45BA-B865-C337A3BE10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3"/>
        <c:overlap val="28"/>
        <c:axId val="20276352"/>
        <c:axId val="20277888"/>
      </c:barChart>
      <c:catAx>
        <c:axId val="202763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277888"/>
        <c:crosses val="autoZero"/>
        <c:auto val="1"/>
        <c:lblAlgn val="ctr"/>
        <c:lblOffset val="100"/>
        <c:noMultiLvlLbl val="0"/>
      </c:catAx>
      <c:valAx>
        <c:axId val="20277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27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8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spPr>
            <a:ln w="19050" cap="rnd" cmpd="sng" algn="ctr">
              <a:solidFill>
                <a:srgbClr val="D85548"/>
              </a:solidFill>
              <a:prstDash val="solid"/>
              <a:round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c:spPr>
          <c:marker>
            <c:symbol val="picture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</a:ln>
              <a:effectLst>
                <a:outerShdw blurRad="50800" dist="381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c:spPr>
          </c:marker>
          <c:dLbls>
            <c:dLbl>
              <c:idx val="0"/>
              <c:layout>
                <c:manualLayout>
                  <c:x val="-0.1484375"/>
                  <c:y val="-0.19137679692134901"/>
                </c:manualLayout>
              </c:layout>
              <c:tx>
                <c:rich>
                  <a:bodyPr/>
                  <a:lstStyle/>
                  <a:p>
                    <a:fld id="{A0B815F9-0917-4ACD-A77E-4F1F2D4DA442}" type="VALUE">
                      <a:rPr lang="en-US" altLang="zh-CN">
                        <a:ea typeface="创艺简行楷" pitchFamily="2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3576-4A28-BDD0-CE42D2C39FAC}"/>
                </c:ext>
              </c:extLst>
            </c:dLbl>
            <c:dLbl>
              <c:idx val="1"/>
              <c:layout>
                <c:manualLayout>
                  <c:x val="-0.15156249999999999"/>
                  <c:y val="-0.203614882621242"/>
                </c:manualLayout>
              </c:layout>
              <c:tx>
                <c:rich>
                  <a:bodyPr/>
                  <a:lstStyle/>
                  <a:p>
                    <a:fld id="{2FD45E0B-4668-4689-9357-033CBD3C29E9}" type="VALUE">
                      <a:rPr lang="en-US" altLang="zh-CN">
                        <a:ea typeface="创艺简行楷" pitchFamily="2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576-4A28-BDD0-CE42D2C39FAC}"/>
                </c:ext>
              </c:extLst>
            </c:dLbl>
            <c:dLbl>
              <c:idx val="2"/>
              <c:layout>
                <c:manualLayout>
                  <c:x val="-0.16718749999999999"/>
                  <c:y val="-0.19511349824339799"/>
                </c:manualLayout>
              </c:layout>
              <c:tx>
                <c:rich>
                  <a:bodyPr/>
                  <a:lstStyle/>
                  <a:p>
                    <a:fld id="{49F441A3-991D-43FE-86FC-E2DF1842318D}" type="VALUE">
                      <a:rPr lang="en-US" altLang="zh-CN">
                        <a:ea typeface="创艺简行楷" pitchFamily="2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576-4A28-BDD0-CE42D2C39FAC}"/>
                </c:ext>
              </c:extLst>
            </c:dLbl>
            <c:dLbl>
              <c:idx val="3"/>
              <c:layout>
                <c:manualLayout>
                  <c:x val="-0.17031250000000001"/>
                  <c:y val="-0.122709418190174"/>
                </c:manualLayout>
              </c:layout>
              <c:tx>
                <c:rich>
                  <a:bodyPr/>
                  <a:lstStyle/>
                  <a:p>
                    <a:fld id="{0DCFB66D-E341-4953-839E-C1A25933E9FB}" type="VALUE">
                      <a:rPr lang="en-US" altLang="zh-CN">
                        <a:ea typeface="创艺简行楷" pitchFamily="2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576-4A28-BDD0-CE42D2C39F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2.8</c:v>
                </c:pt>
                <c:pt idx="3">
                  <c:v>4.3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3576-4A28-BDD0-CE42D2C39F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49952"/>
        <c:axId val="21155840"/>
      </c:lineChart>
      <c:catAx>
        <c:axId val="211499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155840"/>
        <c:crosses val="autoZero"/>
        <c:auto val="1"/>
        <c:lblAlgn val="ctr"/>
        <c:lblOffset val="100"/>
        <c:noMultiLvlLbl val="0"/>
      </c:catAx>
      <c:valAx>
        <c:axId val="21155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1499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ea typeface="汉鼎简行书" panose="02010609000101010101" pitchFamily="49" charset="-122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3001B-7F02-42E2-80AF-E3F8CED5CAB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DF07A-4366-4C8D-9F0C-BAE3E6E07C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255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4263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61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329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7223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5420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1872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965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317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3110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693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7287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3310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2630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9870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6530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0426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24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18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156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455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880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D7AC8563-6465-4920-B371-AA0E82839D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238B8B06-3227-4CAA-8E6E-24E4BAAA6E6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7D9CE584-AD29-40BC-8321-91C26FE654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0678E9EF-50BD-4228-A548-0538B7D32A4A}" type="slidenum">
              <a:rPr lang="zh-CN" altLang="en-US" smtClean="0">
                <a:latin typeface="Calibri" panose="020F0502020204030204" pitchFamily="34" charset="0"/>
              </a:rPr>
              <a:pPr/>
              <a:t>7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057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6167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845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8B5C86A-BCCB-480C-98B1-08494AA07C01}"/>
              </a:ext>
            </a:extLst>
          </p:cNvPr>
          <p:cNvSpPr/>
          <p:nvPr userDrawn="1"/>
        </p:nvSpPr>
        <p:spPr>
          <a:xfrm>
            <a:off x="444500" y="628650"/>
            <a:ext cx="11303000" cy="58259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6CB33E8-FD0E-4796-91A9-17DBA2E4406C}"/>
              </a:ext>
            </a:extLst>
          </p:cNvPr>
          <p:cNvGrpSpPr/>
          <p:nvPr userDrawn="1"/>
        </p:nvGrpSpPr>
        <p:grpSpPr>
          <a:xfrm>
            <a:off x="141838" y="120185"/>
            <a:ext cx="2120227" cy="923330"/>
            <a:chOff x="141838" y="120185"/>
            <a:chExt cx="2120227" cy="923330"/>
          </a:xfrm>
          <a:solidFill>
            <a:srgbClr val="DEE0D4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93937B9-927E-4BE0-A7CE-6EE23FAB4D7F}"/>
                </a:ext>
              </a:extLst>
            </p:cNvPr>
            <p:cNvSpPr/>
            <p:nvPr/>
          </p:nvSpPr>
          <p:spPr>
            <a:xfrm>
              <a:off x="141838" y="120185"/>
              <a:ext cx="877163" cy="923330"/>
            </a:xfrm>
            <a:prstGeom prst="rect">
              <a:avLst/>
            </a:prstGeom>
            <a:grpFill/>
            <a:effectLst/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latin typeface="Arial Unicode MS" panose="020B0604020202020204" pitchFamily="34" charset="-122"/>
                  <a:ea typeface="华文行楷" panose="02010800040101010101" pitchFamily="2" charset="-122"/>
                </a:rPr>
                <a:t>伍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77450AD-9F98-4199-9F60-C83E3A8DA888}"/>
                </a:ext>
              </a:extLst>
            </p:cNvPr>
            <p:cNvSpPr txBox="1"/>
            <p:nvPr/>
          </p:nvSpPr>
          <p:spPr>
            <a:xfrm>
              <a:off x="1000181" y="376370"/>
              <a:ext cx="1261884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2800" kern="1200" dirty="0">
                  <a:solidFill>
                    <a:schemeClr val="tx1"/>
                  </a:solidFill>
                  <a:latin typeface="Arial Unicode MS" panose="020B0604020202020204" pitchFamily="34" charset="-122"/>
                  <a:ea typeface="华文行楷" panose="02010800040101010101" pitchFamily="2" charset="-122"/>
                  <a:cs typeface="+mn-cs"/>
                </a:rPr>
                <a:t>放花灯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7789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5E3AE31-CCD5-45A8-821B-9A7EDCD0DA63}"/>
              </a:ext>
            </a:extLst>
          </p:cNvPr>
          <p:cNvSpPr/>
          <p:nvPr userDrawn="1"/>
        </p:nvSpPr>
        <p:spPr>
          <a:xfrm>
            <a:off x="444500" y="628650"/>
            <a:ext cx="11303000" cy="58259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F902004-B054-4AC1-BF19-6F7A649B3DBE}"/>
              </a:ext>
            </a:extLst>
          </p:cNvPr>
          <p:cNvGrpSpPr/>
          <p:nvPr userDrawn="1"/>
        </p:nvGrpSpPr>
        <p:grpSpPr>
          <a:xfrm>
            <a:off x="141838" y="120185"/>
            <a:ext cx="2120227" cy="1056404"/>
            <a:chOff x="141838" y="120185"/>
            <a:chExt cx="2120227" cy="1056404"/>
          </a:xfrm>
          <a:solidFill>
            <a:srgbClr val="DEE0D4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8285979-5997-4359-B275-0E0D25B4814F}"/>
                </a:ext>
              </a:extLst>
            </p:cNvPr>
            <p:cNvSpPr/>
            <p:nvPr/>
          </p:nvSpPr>
          <p:spPr>
            <a:xfrm>
              <a:off x="141838" y="120185"/>
              <a:ext cx="877163" cy="923330"/>
            </a:xfrm>
            <a:prstGeom prst="rect">
              <a:avLst/>
            </a:prstGeom>
            <a:grpFill/>
            <a:effectLst/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latin typeface="Arial Unicode MS" panose="020B0604020202020204" pitchFamily="34" charset="-122"/>
                  <a:ea typeface="华文行楷" panose="02010800040101010101" pitchFamily="2" charset="-122"/>
                </a:rPr>
                <a:t>壹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CA14E07-32CD-4E29-BC49-B0F53A5F7B77}"/>
                </a:ext>
              </a:extLst>
            </p:cNvPr>
            <p:cNvSpPr txBox="1"/>
            <p:nvPr/>
          </p:nvSpPr>
          <p:spPr>
            <a:xfrm>
              <a:off x="1000181" y="376370"/>
              <a:ext cx="1261884" cy="80021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Arial Unicode MS" panose="020B0604020202020204" pitchFamily="34" charset="-122"/>
                  <a:ea typeface="华文行楷" panose="02010800040101010101" pitchFamily="2" charset="-122"/>
                </a:rPr>
                <a:t>油纸伞</a:t>
              </a:r>
            </a:p>
            <a:p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8B5C86A-BCCB-480C-98B1-08494AA07C01}"/>
              </a:ext>
            </a:extLst>
          </p:cNvPr>
          <p:cNvSpPr/>
          <p:nvPr userDrawn="1"/>
        </p:nvSpPr>
        <p:spPr>
          <a:xfrm>
            <a:off x="444500" y="628650"/>
            <a:ext cx="11303000" cy="58259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6CB33E8-FD0E-4796-91A9-17DBA2E4406C}"/>
              </a:ext>
            </a:extLst>
          </p:cNvPr>
          <p:cNvGrpSpPr/>
          <p:nvPr userDrawn="1"/>
        </p:nvGrpSpPr>
        <p:grpSpPr>
          <a:xfrm>
            <a:off x="141838" y="120185"/>
            <a:ext cx="2120227" cy="923330"/>
            <a:chOff x="141838" y="120185"/>
            <a:chExt cx="2120227" cy="923330"/>
          </a:xfrm>
          <a:solidFill>
            <a:srgbClr val="DEE0D4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93937B9-927E-4BE0-A7CE-6EE23FAB4D7F}"/>
                </a:ext>
              </a:extLst>
            </p:cNvPr>
            <p:cNvSpPr/>
            <p:nvPr/>
          </p:nvSpPr>
          <p:spPr>
            <a:xfrm>
              <a:off x="141838" y="120185"/>
              <a:ext cx="877163" cy="923330"/>
            </a:xfrm>
            <a:prstGeom prst="rect">
              <a:avLst/>
            </a:prstGeom>
            <a:grpFill/>
            <a:effectLst/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latin typeface="Arial Unicode MS" panose="020B0604020202020204" pitchFamily="34" charset="-122"/>
                  <a:ea typeface="华文行楷" panose="02010800040101010101" pitchFamily="2" charset="-122"/>
                </a:rPr>
                <a:t>贰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77450AD-9F98-4199-9F60-C83E3A8DA888}"/>
                </a:ext>
              </a:extLst>
            </p:cNvPr>
            <p:cNvSpPr txBox="1"/>
            <p:nvPr/>
          </p:nvSpPr>
          <p:spPr>
            <a:xfrm>
              <a:off x="1000181" y="376370"/>
              <a:ext cx="1261884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2800" kern="1200" dirty="0">
                  <a:solidFill>
                    <a:schemeClr val="tx1"/>
                  </a:solidFill>
                  <a:latin typeface="Arial Unicode MS" panose="020B0604020202020204" pitchFamily="34" charset="-122"/>
                  <a:ea typeface="华文行楷" panose="02010800040101010101" pitchFamily="2" charset="-122"/>
                  <a:cs typeface="+mn-cs"/>
                </a:rPr>
                <a:t>红折扇</a:t>
              </a: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8B5C86A-BCCB-480C-98B1-08494AA07C01}"/>
              </a:ext>
            </a:extLst>
          </p:cNvPr>
          <p:cNvSpPr/>
          <p:nvPr userDrawn="1"/>
        </p:nvSpPr>
        <p:spPr>
          <a:xfrm>
            <a:off x="444500" y="628650"/>
            <a:ext cx="11303000" cy="58259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6CB33E8-FD0E-4796-91A9-17DBA2E4406C}"/>
              </a:ext>
            </a:extLst>
          </p:cNvPr>
          <p:cNvGrpSpPr/>
          <p:nvPr userDrawn="1"/>
        </p:nvGrpSpPr>
        <p:grpSpPr>
          <a:xfrm>
            <a:off x="141838" y="120185"/>
            <a:ext cx="2120227" cy="923330"/>
            <a:chOff x="141838" y="120185"/>
            <a:chExt cx="2120227" cy="923330"/>
          </a:xfrm>
          <a:solidFill>
            <a:srgbClr val="DEE0D4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93937B9-927E-4BE0-A7CE-6EE23FAB4D7F}"/>
                </a:ext>
              </a:extLst>
            </p:cNvPr>
            <p:cNvSpPr/>
            <p:nvPr/>
          </p:nvSpPr>
          <p:spPr>
            <a:xfrm>
              <a:off x="141838" y="120185"/>
              <a:ext cx="877163" cy="923330"/>
            </a:xfrm>
            <a:prstGeom prst="rect">
              <a:avLst/>
            </a:prstGeom>
            <a:grpFill/>
            <a:effectLst/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latin typeface="Arial Unicode MS" panose="020B0604020202020204" pitchFamily="34" charset="-122"/>
                  <a:ea typeface="华文行楷" panose="02010800040101010101" pitchFamily="2" charset="-122"/>
                </a:rPr>
                <a:t>叁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77450AD-9F98-4199-9F60-C83E3A8DA888}"/>
                </a:ext>
              </a:extLst>
            </p:cNvPr>
            <p:cNvSpPr txBox="1"/>
            <p:nvPr/>
          </p:nvSpPr>
          <p:spPr>
            <a:xfrm>
              <a:off x="1000181" y="376370"/>
              <a:ext cx="1261884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2800" kern="1200" dirty="0">
                  <a:solidFill>
                    <a:schemeClr val="tx1"/>
                  </a:solidFill>
                  <a:latin typeface="Arial Unicode MS" panose="020B0604020202020204" pitchFamily="34" charset="-122"/>
                  <a:ea typeface="华文行楷" panose="02010800040101010101" pitchFamily="2" charset="-122"/>
                  <a:cs typeface="+mn-cs"/>
                </a:rPr>
                <a:t>理红妆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4947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8B5C86A-BCCB-480C-98B1-08494AA07C01}"/>
              </a:ext>
            </a:extLst>
          </p:cNvPr>
          <p:cNvSpPr/>
          <p:nvPr userDrawn="1"/>
        </p:nvSpPr>
        <p:spPr>
          <a:xfrm>
            <a:off x="444500" y="628650"/>
            <a:ext cx="11303000" cy="58259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6CB33E8-FD0E-4796-91A9-17DBA2E4406C}"/>
              </a:ext>
            </a:extLst>
          </p:cNvPr>
          <p:cNvGrpSpPr/>
          <p:nvPr userDrawn="1"/>
        </p:nvGrpSpPr>
        <p:grpSpPr>
          <a:xfrm>
            <a:off x="141838" y="120185"/>
            <a:ext cx="2120227" cy="923330"/>
            <a:chOff x="141838" y="120185"/>
            <a:chExt cx="2120227" cy="923330"/>
          </a:xfrm>
          <a:solidFill>
            <a:srgbClr val="DEE0D4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93937B9-927E-4BE0-A7CE-6EE23FAB4D7F}"/>
                </a:ext>
              </a:extLst>
            </p:cNvPr>
            <p:cNvSpPr/>
            <p:nvPr/>
          </p:nvSpPr>
          <p:spPr>
            <a:xfrm>
              <a:off x="141838" y="120185"/>
              <a:ext cx="877163" cy="923330"/>
            </a:xfrm>
            <a:prstGeom prst="rect">
              <a:avLst/>
            </a:prstGeom>
            <a:grpFill/>
            <a:effectLst/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latin typeface="Arial Unicode MS" panose="020B0604020202020204" pitchFamily="34" charset="-122"/>
                  <a:ea typeface="华文行楷" panose="02010800040101010101" pitchFamily="2" charset="-122"/>
                </a:rPr>
                <a:t>肆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77450AD-9F98-4199-9F60-C83E3A8DA888}"/>
                </a:ext>
              </a:extLst>
            </p:cNvPr>
            <p:cNvSpPr txBox="1"/>
            <p:nvPr/>
          </p:nvSpPr>
          <p:spPr>
            <a:xfrm>
              <a:off x="1000181" y="376370"/>
              <a:ext cx="1261884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2800" kern="1200" dirty="0">
                  <a:solidFill>
                    <a:schemeClr val="tx1"/>
                  </a:solidFill>
                  <a:latin typeface="Arial Unicode MS" panose="020B0604020202020204" pitchFamily="34" charset="-122"/>
                  <a:ea typeface="华文行楷" panose="02010800040101010101" pitchFamily="2" charset="-122"/>
                  <a:cs typeface="+mn-cs"/>
                </a:rPr>
                <a:t>听古琴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0928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0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61" r:id="rId8"/>
    <p:sldLayoutId id="2147483660" r:id="rId9"/>
    <p:sldLayoutId id="2147483663" r:id="rId10"/>
    <p:sldLayoutId id="2147483655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0" Type="http://schemas.microsoft.com/office/2007/relationships/hdphoto" Target="../media/hdphoto1.wdp"/><Relationship Id="rId4" Type="http://schemas.openxmlformats.org/officeDocument/2006/relationships/tags" Target="../tags/tag4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5" Type="http://schemas.microsoft.com/office/2007/relationships/hdphoto" Target="../media/hdphoto9.wdp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5" Type="http://schemas.microsoft.com/office/2007/relationships/hdphoto" Target="../media/hdphoto9.wdp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tags" Target="../tags/tag21.xml"/><Relationship Id="rId7" Type="http://schemas.openxmlformats.org/officeDocument/2006/relationships/image" Target="../media/image30.png"/><Relationship Id="rId2" Type="http://schemas.openxmlformats.org/officeDocument/2006/relationships/tags" Target="../tags/tag20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13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23.xml"/><Relationship Id="rId7" Type="http://schemas.openxmlformats.org/officeDocument/2006/relationships/image" Target="../media/image14.png"/><Relationship Id="rId2" Type="http://schemas.openxmlformats.org/officeDocument/2006/relationships/tags" Target="../tags/tag22.xml"/><Relationship Id="rId1" Type="http://schemas.openxmlformats.org/officeDocument/2006/relationships/themeOverride" Target="../theme/themeOverride15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24.xml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6.xml"/><Relationship Id="rId5" Type="http://schemas.microsoft.com/office/2007/relationships/hdphoto" Target="../media/hdphoto10.wdp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tags" Target="../tags/tag26.xml"/><Relationship Id="rId7" Type="http://schemas.openxmlformats.org/officeDocument/2006/relationships/image" Target="../media/image30.png"/><Relationship Id="rId2" Type="http://schemas.openxmlformats.org/officeDocument/2006/relationships/tags" Target="../tags/tag25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32.png"/><Relationship Id="rId5" Type="http://schemas.openxmlformats.org/officeDocument/2006/relationships/notesSlide" Target="../notesSlides/notesSlide17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7.xml"/><Relationship Id="rId7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themeOverride" Target="../theme/themeOverride2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tags" Target="../tags/tag8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tags" Target="../tags/tag28.xml"/><Relationship Id="rId7" Type="http://schemas.openxmlformats.org/officeDocument/2006/relationships/image" Target="../media/image30.png"/><Relationship Id="rId2" Type="http://schemas.openxmlformats.org/officeDocument/2006/relationships/tags" Target="../tags/tag27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33.png"/><Relationship Id="rId5" Type="http://schemas.openxmlformats.org/officeDocument/2006/relationships/notesSlide" Target="../notesSlides/notesSlide21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19.xml"/><Relationship Id="rId5" Type="http://schemas.microsoft.com/office/2007/relationships/hdphoto" Target="../media/hdphoto11.wdp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0.xml"/><Relationship Id="rId6" Type="http://schemas.openxmlformats.org/officeDocument/2006/relationships/chart" Target="../charts/chart3.xml"/><Relationship Id="rId5" Type="http://schemas.microsoft.com/office/2007/relationships/hdphoto" Target="../media/hdphoto12.wdp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1.xml"/><Relationship Id="rId7" Type="http://schemas.openxmlformats.org/officeDocument/2006/relationships/image" Target="../media/image1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notesSlide" Target="../notesSlides/notesSlide25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3.png"/><Relationship Id="rId4" Type="http://schemas.openxmlformats.org/officeDocument/2006/relationships/tags" Target="../tags/tag32.xml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4.wdp"/><Relationship Id="rId18" Type="http://schemas.microsoft.com/office/2007/relationships/hdphoto" Target="../media/hdphoto1.wdp"/><Relationship Id="rId3" Type="http://schemas.openxmlformats.org/officeDocument/2006/relationships/tags" Target="../tags/tag10.xml"/><Relationship Id="rId7" Type="http://schemas.openxmlformats.org/officeDocument/2006/relationships/image" Target="../media/image8.png"/><Relationship Id="rId12" Type="http://schemas.openxmlformats.org/officeDocument/2006/relationships/image" Target="../media/image11.png"/><Relationship Id="rId17" Type="http://schemas.openxmlformats.org/officeDocument/2006/relationships/image" Target="../media/image2.png"/><Relationship Id="rId2" Type="http://schemas.openxmlformats.org/officeDocument/2006/relationships/tags" Target="../tags/tag9.xml"/><Relationship Id="rId16" Type="http://schemas.openxmlformats.org/officeDocument/2006/relationships/image" Target="../media/image13.png"/><Relationship Id="rId20" Type="http://schemas.openxmlformats.org/officeDocument/2006/relationships/image" Target="../media/image5.png"/><Relationship Id="rId1" Type="http://schemas.openxmlformats.org/officeDocument/2006/relationships/themeOverride" Target="../theme/themeOverride3.xml"/><Relationship Id="rId6" Type="http://schemas.openxmlformats.org/officeDocument/2006/relationships/notesSlide" Target="../notesSlides/notesSlide3.xml"/><Relationship Id="rId11" Type="http://schemas.microsoft.com/office/2007/relationships/hdphoto" Target="../media/hdphoto3.wdp"/><Relationship Id="rId5" Type="http://schemas.openxmlformats.org/officeDocument/2006/relationships/slideLayout" Target="../slideLayouts/slideLayout1.xml"/><Relationship Id="rId15" Type="http://schemas.microsoft.com/office/2007/relationships/hdphoto" Target="../media/hdphoto5.wdp"/><Relationship Id="rId10" Type="http://schemas.openxmlformats.org/officeDocument/2006/relationships/image" Target="../media/image10.png"/><Relationship Id="rId19" Type="http://schemas.openxmlformats.org/officeDocument/2006/relationships/image" Target="../media/image3.png"/><Relationship Id="rId4" Type="http://schemas.openxmlformats.org/officeDocument/2006/relationships/tags" Target="../tags/tag11.xml"/><Relationship Id="rId9" Type="http://schemas.microsoft.com/office/2007/relationships/hdphoto" Target="../media/hdphoto2.wdp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3.xml"/><Relationship Id="rId7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themeOverride" Target="../theme/themeOverride4.xml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6.png"/><Relationship Id="rId4" Type="http://schemas.openxmlformats.org/officeDocument/2006/relationships/tags" Target="../tags/tag14.xml"/><Relationship Id="rId9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Relationship Id="rId6" Type="http://schemas.microsoft.com/office/2007/relationships/hdphoto" Target="../media/hdphoto7.wdp"/><Relationship Id="rId5" Type="http://schemas.openxmlformats.org/officeDocument/2006/relationships/image" Target="../media/image18.png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tags" Target="../tags/tag16.xml"/><Relationship Id="rId7" Type="http://schemas.openxmlformats.org/officeDocument/2006/relationships/image" Target="../media/image19.png"/><Relationship Id="rId2" Type="http://schemas.openxmlformats.org/officeDocument/2006/relationships/tags" Target="../tags/tag15.xml"/><Relationship Id="rId1" Type="http://schemas.openxmlformats.org/officeDocument/2006/relationships/themeOverride" Target="../theme/themeOverride7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9.xml"/><Relationship Id="rId7" Type="http://schemas.openxmlformats.org/officeDocument/2006/relationships/image" Target="../media/image7.png"/><Relationship Id="rId2" Type="http://schemas.openxmlformats.org/officeDocument/2006/relationships/tags" Target="../tags/tag18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25.pn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27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0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_矩形 21">
            <a:extLst>
              <a:ext uri="{FF2B5EF4-FFF2-40B4-BE49-F238E27FC236}">
                <a16:creationId xmlns:a16="http://schemas.microsoft.com/office/drawing/2014/main" id="{CA1B0FDF-D909-4688-9BF4-4283554B2EC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96900" y="562184"/>
            <a:ext cx="10998200" cy="5733632"/>
          </a:xfrm>
          <a:prstGeom prst="rect">
            <a:avLst/>
          </a:prstGeom>
          <a:solidFill>
            <a:schemeClr val="bg1">
              <a:alpha val="50000"/>
            </a:schemeClr>
          </a:solidFill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4156642" y="3732648"/>
            <a:ext cx="4012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rgbClr val="DD5B4F"/>
                </a:solidFill>
                <a:latin typeface="Arial Unicode MS" panose="020B0604020202020204" pitchFamily="34" charset="-122"/>
                <a:ea typeface="华文行楷" panose="02010800040101010101" pitchFamily="2" charset="-122"/>
              </a:rPr>
              <a:t>设计</a:t>
            </a:r>
            <a:r>
              <a:rPr lang="en-US" altLang="zh-CN" sz="2800" spc="600" dirty="0">
                <a:solidFill>
                  <a:srgbClr val="DD5B4F"/>
                </a:solidFill>
                <a:latin typeface="Arial Unicode MS" panose="020B0604020202020204" pitchFamily="34" charset="-122"/>
                <a:ea typeface="华文行楷" panose="02010800040101010101" pitchFamily="2" charset="-122"/>
              </a:rPr>
              <a:t>PPT</a:t>
            </a:r>
            <a:r>
              <a:rPr lang="zh-CN" altLang="en-US" sz="2800" spc="600" dirty="0">
                <a:solidFill>
                  <a:srgbClr val="DD5B4F"/>
                </a:solidFill>
                <a:latin typeface="Arial Unicode MS" panose="020B0604020202020204" pitchFamily="34" charset="-122"/>
                <a:ea typeface="华文行楷" panose="02010800040101010101" pitchFamily="2" charset="-122"/>
              </a:rPr>
              <a:t>模版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301015" y="4360701"/>
            <a:ext cx="3508653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柳下闻瑶琴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起舞和一曲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 </a:t>
            </a: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仿佛映当年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翩若惊鸿影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 </a:t>
            </a: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谁三言两语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撩拨了情意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 </a:t>
            </a:r>
          </a:p>
        </p:txBody>
      </p:sp>
      <p:pic>
        <p:nvPicPr>
          <p:cNvPr id="11" name="PA_图片 10">
            <a:extLst>
              <a:ext uri="{FF2B5EF4-FFF2-40B4-BE49-F238E27FC236}">
                <a16:creationId xmlns:a16="http://schemas.microsoft.com/office/drawing/2014/main" id="{F1EDD561-1418-4EE5-83E4-ADDDE1FB0A5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5" t="13249" r="19544" b="77307"/>
          <a:stretch/>
        </p:blipFill>
        <p:spPr>
          <a:xfrm>
            <a:off x="9663136" y="185742"/>
            <a:ext cx="2290421" cy="2231436"/>
          </a:xfrm>
          <a:prstGeom prst="rect">
            <a:avLst/>
          </a:prstGeom>
        </p:spPr>
      </p:pic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4991509-C908-4E60-882B-AF7EA2C90E10}"/>
              </a:ext>
            </a:extLst>
          </p:cNvPr>
          <p:cNvCxnSpPr/>
          <p:nvPr/>
        </p:nvCxnSpPr>
        <p:spPr>
          <a:xfrm rot="5400000">
            <a:off x="6113114" y="2234433"/>
            <a:ext cx="0" cy="3960000"/>
          </a:xfrm>
          <a:prstGeom prst="line">
            <a:avLst/>
          </a:prstGeom>
          <a:ln w="12700">
            <a:solidFill>
              <a:srgbClr val="D85548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081049" y="703583"/>
            <a:ext cx="239200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 b="1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汉鼎简行书" panose="02010609000101010101" pitchFamily="49" charset="-122"/>
              </a:defRPr>
            </a:lvl1pPr>
          </a:lstStyle>
          <a:p>
            <a:r>
              <a:rPr lang="zh-CN" altLang="en-US" b="0" spc="600" dirty="0">
                <a:solidFill>
                  <a:srgbClr val="222A35"/>
                </a:solidFill>
                <a:ea typeface="华文行楷" panose="02010800040101010101" pitchFamily="2" charset="-122"/>
              </a:rPr>
              <a:t>古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24898" y="2777339"/>
            <a:ext cx="877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华文行楷" panose="02010800040101010101" pitchFamily="2" charset="-122"/>
              </a:rPr>
              <a:t>物</a:t>
            </a:r>
            <a:endParaRPr lang="en-US" altLang="zh-CN" sz="5400" dirty="0">
              <a:solidFill>
                <a:schemeClr val="tx1">
                  <a:lumMod val="75000"/>
                  <a:lumOff val="25000"/>
                </a:schemeClr>
              </a:solidFill>
              <a:effectLst/>
              <a:ea typeface="华文行楷" panose="02010800040101010101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9FF9FFC-6319-4388-81AD-254647C4D8D4}"/>
              </a:ext>
            </a:extLst>
          </p:cNvPr>
          <p:cNvSpPr txBox="1"/>
          <p:nvPr/>
        </p:nvSpPr>
        <p:spPr>
          <a:xfrm>
            <a:off x="5587370" y="1525068"/>
            <a:ext cx="239039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spc="600" dirty="0">
                <a:solidFill>
                  <a:srgbClr val="222A3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华文行楷" panose="02010800040101010101" pitchFamily="2" charset="-122"/>
              </a:rPr>
              <a:t>思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A631C30-332B-41B8-BFB6-83F73CE2B4C2}"/>
              </a:ext>
            </a:extLst>
          </p:cNvPr>
          <p:cNvSpPr txBox="1"/>
          <p:nvPr/>
        </p:nvSpPr>
        <p:spPr>
          <a:xfrm>
            <a:off x="7223786" y="2042634"/>
            <a:ext cx="877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华文行楷" panose="02010800040101010101" pitchFamily="2" charset="-122"/>
              </a:rPr>
              <a:t>语</a:t>
            </a:r>
          </a:p>
        </p:txBody>
      </p:sp>
      <p:pic>
        <p:nvPicPr>
          <p:cNvPr id="16" name="PA_图片 15">
            <a:extLst>
              <a:ext uri="{FF2B5EF4-FFF2-40B4-BE49-F238E27FC236}">
                <a16:creationId xmlns:a16="http://schemas.microsoft.com/office/drawing/2014/main" id="{99738B25-A4E4-4A7B-A3F0-C2D83F3C1DD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347" y="1035995"/>
            <a:ext cx="2763668" cy="1503889"/>
          </a:xfrm>
          <a:prstGeom prst="rect">
            <a:avLst/>
          </a:prstGeom>
        </p:spPr>
      </p:pic>
      <p:pic>
        <p:nvPicPr>
          <p:cNvPr id="34" name="PA_图片 15">
            <a:extLst>
              <a:ext uri="{FF2B5EF4-FFF2-40B4-BE49-F238E27FC236}">
                <a16:creationId xmlns:a16="http://schemas.microsoft.com/office/drawing/2014/main" id="{AB48B0F5-0DFE-49D9-A5CE-6079A6A875F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405" y="2965964"/>
            <a:ext cx="2763668" cy="15038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68AAC07-7E28-49FC-B0E3-E3B20A4B4A3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78"/>
          <a:stretch/>
        </p:blipFill>
        <p:spPr>
          <a:xfrm>
            <a:off x="34583" y="3048226"/>
            <a:ext cx="4572215" cy="3807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800"/>
                            </p:stCondLst>
                            <p:childTnLst>
                              <p:par>
                                <p:cTn id="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655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7" grpId="0"/>
      <p:bldP spid="19" grpId="0"/>
      <p:bldP spid="20" grpId="0"/>
      <p:bldP spid="28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8001" y="2680722"/>
            <a:ext cx="6126815" cy="433165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80672" y="1744184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latin typeface="+mj-ea"/>
                <a:ea typeface="创艺简行楷" pitchFamily="2" charset="-122"/>
              </a:rPr>
              <a:t>千古回首杏雨西湖边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纸伞朦胧间洒下阴影一片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眉眼低垂微敛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琴音何处寄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流星泯灭光阴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琉璃月下冰冷的空气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檐下花灯熟悉记忆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风动烛火似已熄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怀念忘川夜空中流萤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1718426-14D7-4168-9F29-FE2A7E9EA1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58653">
            <a:off x="1520899" y="4067044"/>
            <a:ext cx="4030623" cy="2849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Arial Unicode MS" panose="020B0604020202020204" pitchFamily="34" charset="-122"/>
                <a:ea typeface="华文行楷" panose="02010800040101010101" pitchFamily="2" charset="-122"/>
              </a:rPr>
              <a:t>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Arial Unicode MS" panose="020B0604020202020204" pitchFamily="34" charset="-122"/>
                <a:ea typeface="华文行楷" panose="02010800040101010101" pitchFamily="2" charset="-122"/>
              </a:rPr>
              <a:t>轻罗扇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276943" y="1437318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7535" y="2573140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942097B-1A04-4B49-97A5-0AF1AFA601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45" b="95337" l="9524" r="89975">
                        <a14:foregroundMark x1="49875" y1="92228" x2="49875" y2="92228"/>
                        <a14:foregroundMark x1="49123" y1="92228" x2="87970" y2="78756"/>
                        <a14:foregroundMark x1="46617" y1="95337" x2="54386" y2="94301"/>
                        <a14:foregroundMark x1="42356" y1="89119" x2="33584" y2="84974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96777" y="2573140"/>
            <a:ext cx="3718931" cy="18831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D255E8C-59A4-4760-AD4A-1EB2E7E5E4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45" b="95337" l="9524" r="89975">
                        <a14:foregroundMark x1="49875" y1="92228" x2="49875" y2="92228"/>
                        <a14:foregroundMark x1="49123" y1="92228" x2="87970" y2="78756"/>
                        <a14:foregroundMark x1="46617" y1="95337" x2="54386" y2="94301"/>
                        <a14:foregroundMark x1="42356" y1="89119" x2="33584" y2="84974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74685" y="1600200"/>
            <a:ext cx="4677616" cy="23685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FDD5D383-8A1B-41B9-92BE-A232775FC34C}"/>
              </a:ext>
            </a:extLst>
          </p:cNvPr>
          <p:cNvSpPr txBox="1"/>
          <p:nvPr/>
        </p:nvSpPr>
        <p:spPr>
          <a:xfrm>
            <a:off x="1523855" y="4385880"/>
            <a:ext cx="2123658" cy="18474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4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400" spc="600" dirty="0">
              <a:latin typeface="+mj-ea"/>
              <a:ea typeface="创艺简行楷" pitchFamily="2" charset="-122"/>
            </a:endParaRPr>
          </a:p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4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400" spc="600" dirty="0">
              <a:latin typeface="+mj-ea"/>
              <a:ea typeface="创艺简行楷" pitchFamily="2" charset="-122"/>
            </a:endParaRPr>
          </a:p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4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400" spc="600" dirty="0">
              <a:latin typeface="+mj-ea"/>
              <a:ea typeface="创艺简行楷" pitchFamily="2" charset="-122"/>
            </a:endParaRPr>
          </a:p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1034C24-F00F-486C-B936-A358AD2708E5}"/>
              </a:ext>
            </a:extLst>
          </p:cNvPr>
          <p:cNvSpPr txBox="1"/>
          <p:nvPr/>
        </p:nvSpPr>
        <p:spPr>
          <a:xfrm>
            <a:off x="4812273" y="4385880"/>
            <a:ext cx="2123658" cy="18474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4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400" spc="600" dirty="0">
              <a:latin typeface="+mj-ea"/>
              <a:ea typeface="创艺简行楷" pitchFamily="2" charset="-122"/>
            </a:endParaRPr>
          </a:p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4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400" spc="600" dirty="0">
              <a:latin typeface="+mj-ea"/>
              <a:ea typeface="创艺简行楷" pitchFamily="2" charset="-122"/>
            </a:endParaRPr>
          </a:p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4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400" spc="600" dirty="0">
              <a:latin typeface="+mj-ea"/>
              <a:ea typeface="创艺简行楷" pitchFamily="2" charset="-122"/>
            </a:endParaRPr>
          </a:p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32D484A-58CC-4FBB-BA5C-1EC9D3837A3C}"/>
              </a:ext>
            </a:extLst>
          </p:cNvPr>
          <p:cNvSpPr txBox="1"/>
          <p:nvPr/>
        </p:nvSpPr>
        <p:spPr>
          <a:xfrm>
            <a:off x="8344493" y="4385880"/>
            <a:ext cx="2123658" cy="18474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4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400" spc="600" dirty="0">
              <a:latin typeface="+mj-ea"/>
              <a:ea typeface="创艺简行楷" pitchFamily="2" charset="-122"/>
            </a:endParaRPr>
          </a:p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4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400" spc="600" dirty="0">
              <a:latin typeface="+mj-ea"/>
              <a:ea typeface="创艺简行楷" pitchFamily="2" charset="-122"/>
            </a:endParaRPr>
          </a:p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4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400" spc="600" dirty="0">
              <a:latin typeface="+mj-ea"/>
              <a:ea typeface="创艺简行楷" pitchFamily="2" charset="-122"/>
            </a:endParaRPr>
          </a:p>
          <a:p>
            <a:endParaRPr lang="zh-CN" altLang="en-US" sz="1400" spc="600" dirty="0">
              <a:latin typeface="+mj-ea"/>
              <a:ea typeface="创艺简行楷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28C073-2561-41A9-898C-94C5ED5126AD}"/>
              </a:ext>
            </a:extLst>
          </p:cNvPr>
          <p:cNvGrpSpPr/>
          <p:nvPr/>
        </p:nvGrpSpPr>
        <p:grpSpPr>
          <a:xfrm>
            <a:off x="930655" y="1708151"/>
            <a:ext cx="3599131" cy="2313587"/>
            <a:chOff x="930655" y="1708151"/>
            <a:chExt cx="3599131" cy="231358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85776D0-7C1E-4E82-B12D-51F24B3A9693}"/>
                </a:ext>
              </a:extLst>
            </p:cNvPr>
            <p:cNvGrpSpPr/>
            <p:nvPr/>
          </p:nvGrpSpPr>
          <p:grpSpPr>
            <a:xfrm>
              <a:off x="930655" y="1708151"/>
              <a:ext cx="3599131" cy="2313587"/>
              <a:chOff x="1451470" y="1708151"/>
              <a:chExt cx="3599131" cy="2313587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15E3ABC0-6F31-41D7-A4EA-2A2C3DD486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451470" y="1708151"/>
                <a:ext cx="3599131" cy="18224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4EF6ABCA-3ED9-40D4-9EF2-2FFCDB6C5559}"/>
                  </a:ext>
                </a:extLst>
              </p:cNvPr>
              <p:cNvSpPr/>
              <p:nvPr/>
            </p:nvSpPr>
            <p:spPr>
              <a:xfrm>
                <a:off x="2625842" y="2730500"/>
                <a:ext cx="1250386" cy="1250386"/>
              </a:xfrm>
              <a:prstGeom prst="ellipse">
                <a:avLst/>
              </a:prstGeo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创艺简行楷" pitchFamily="2" charset="-122"/>
                </a:endParaRPr>
              </a:p>
            </p:txBody>
          </p:sp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245A1ED1-97AC-4F08-BEC1-1ECA9FC81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flipV="1">
                <a:off x="2460658" y="3329306"/>
                <a:ext cx="1552575" cy="69243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E33AF33-6B72-4D71-9A43-648465390B9E}"/>
                </a:ext>
              </a:extLst>
            </p:cNvPr>
            <p:cNvSpPr txBox="1"/>
            <p:nvPr/>
          </p:nvSpPr>
          <p:spPr>
            <a:xfrm>
              <a:off x="2350119" y="2959974"/>
              <a:ext cx="1005294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pc="600" dirty="0">
                  <a:solidFill>
                    <a:srgbClr val="DE4047"/>
                  </a:solidFill>
                  <a:latin typeface="Arial Black" panose="020B0A04020102020204" pitchFamily="34" charset="0"/>
                  <a:ea typeface="创艺简行楷" pitchFamily="2" charset="-122"/>
                </a:rPr>
                <a:t>80%</a:t>
              </a:r>
              <a:endParaRPr lang="zh-CN" altLang="en-US" spc="600" dirty="0">
                <a:solidFill>
                  <a:srgbClr val="DE4047"/>
                </a:solidFill>
                <a:latin typeface="Arial Black" panose="020B0A04020102020204" pitchFamily="34" charset="0"/>
                <a:ea typeface="创艺简行楷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5FDF0B-E7CB-4215-A859-2231754748A7}"/>
              </a:ext>
            </a:extLst>
          </p:cNvPr>
          <p:cNvGrpSpPr/>
          <p:nvPr/>
        </p:nvGrpSpPr>
        <p:grpSpPr>
          <a:xfrm>
            <a:off x="4268706" y="1708151"/>
            <a:ext cx="3599131" cy="2627386"/>
            <a:chOff x="4268706" y="1708151"/>
            <a:chExt cx="3599131" cy="262738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747FA0E-6B41-48D2-9DC1-E8949D9CE104}"/>
                </a:ext>
              </a:extLst>
            </p:cNvPr>
            <p:cNvGrpSpPr/>
            <p:nvPr/>
          </p:nvGrpSpPr>
          <p:grpSpPr>
            <a:xfrm>
              <a:off x="4268706" y="1708151"/>
              <a:ext cx="3599131" cy="2627386"/>
              <a:chOff x="1451470" y="1708151"/>
              <a:chExt cx="3599131" cy="2627386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397E50B4-95F3-40E3-B526-D502A7B852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451470" y="1708151"/>
                <a:ext cx="3599131" cy="18224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2D39382D-50F3-40FB-AEF2-C6DE15A166BA}"/>
                  </a:ext>
                </a:extLst>
              </p:cNvPr>
              <p:cNvSpPr/>
              <p:nvPr/>
            </p:nvSpPr>
            <p:spPr>
              <a:xfrm>
                <a:off x="2625842" y="2730500"/>
                <a:ext cx="1250386" cy="1250386"/>
              </a:xfrm>
              <a:prstGeom prst="ellipse">
                <a:avLst/>
              </a:prstGeo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创艺简行楷" pitchFamily="2" charset="-122"/>
                </a:endParaRPr>
              </a:p>
            </p:txBody>
          </p: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2719E27F-4E5D-4AAE-88B7-A8F4BC26ED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8487257" flipV="1">
                <a:off x="2746433" y="3213034"/>
                <a:ext cx="1552575" cy="69243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835FDEA-5D65-4487-BED4-E8258F1F497B}"/>
                </a:ext>
              </a:extLst>
            </p:cNvPr>
            <p:cNvSpPr txBox="1"/>
            <p:nvPr/>
          </p:nvSpPr>
          <p:spPr>
            <a:xfrm>
              <a:off x="5483106" y="2977368"/>
              <a:ext cx="1005294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pc="600" dirty="0">
                  <a:solidFill>
                    <a:srgbClr val="DE4047"/>
                  </a:solidFill>
                  <a:latin typeface="Arial Black" panose="020B0A04020102020204" pitchFamily="34" charset="0"/>
                  <a:ea typeface="创艺简行楷" pitchFamily="2" charset="-122"/>
                </a:rPr>
                <a:t>50%</a:t>
              </a:r>
              <a:endParaRPr lang="zh-CN" altLang="en-US" spc="600" dirty="0">
                <a:solidFill>
                  <a:srgbClr val="DE4047"/>
                </a:solidFill>
                <a:latin typeface="Arial Black" panose="020B0A04020102020204" pitchFamily="34" charset="0"/>
                <a:ea typeface="创艺简行楷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3566A48-CC3E-4C8B-8FDE-DA2893D52A7F}"/>
              </a:ext>
            </a:extLst>
          </p:cNvPr>
          <p:cNvGrpSpPr/>
          <p:nvPr/>
        </p:nvGrpSpPr>
        <p:grpSpPr>
          <a:xfrm>
            <a:off x="7606757" y="1708151"/>
            <a:ext cx="3599131" cy="2637564"/>
            <a:chOff x="7606757" y="1708151"/>
            <a:chExt cx="3599131" cy="263756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87C38EB-B41C-450F-BFDE-0B29CC02DB74}"/>
                </a:ext>
              </a:extLst>
            </p:cNvPr>
            <p:cNvGrpSpPr/>
            <p:nvPr/>
          </p:nvGrpSpPr>
          <p:grpSpPr>
            <a:xfrm>
              <a:off x="7606757" y="1708151"/>
              <a:ext cx="3599131" cy="2637564"/>
              <a:chOff x="1451470" y="1708151"/>
              <a:chExt cx="3599131" cy="2637564"/>
            </a:xfrm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CEE4FB8C-DAEC-4058-9533-81FF29D525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451470" y="1708151"/>
                <a:ext cx="3599131" cy="18224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827D6012-B527-49E0-BCC3-088B8E341A6A}"/>
                  </a:ext>
                </a:extLst>
              </p:cNvPr>
              <p:cNvSpPr/>
              <p:nvPr/>
            </p:nvSpPr>
            <p:spPr>
              <a:xfrm>
                <a:off x="2625842" y="2730500"/>
                <a:ext cx="1250386" cy="1250386"/>
              </a:xfrm>
              <a:prstGeom prst="ellipse">
                <a:avLst/>
              </a:prstGeo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创艺简行楷" pitchFamily="2" charset="-122"/>
                </a:endParaRPr>
              </a:p>
            </p:txBody>
          </p:sp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64031B66-6FEA-40D4-9537-0CBED1301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957500" flipV="1">
                <a:off x="2225935" y="3223212"/>
                <a:ext cx="1552575" cy="69243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3E70BD6-6755-42EC-86B4-7810FF57340B}"/>
                </a:ext>
              </a:extLst>
            </p:cNvPr>
            <p:cNvSpPr txBox="1"/>
            <p:nvPr/>
          </p:nvSpPr>
          <p:spPr>
            <a:xfrm>
              <a:off x="9203355" y="2948148"/>
              <a:ext cx="1005294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pc="600" dirty="0">
                  <a:solidFill>
                    <a:srgbClr val="DE4047"/>
                  </a:solidFill>
                  <a:latin typeface="Arial Black" panose="020B0A04020102020204" pitchFamily="34" charset="0"/>
                  <a:ea typeface="创艺简行楷" pitchFamily="2" charset="-122"/>
                </a:rPr>
                <a:t>60%</a:t>
              </a:r>
              <a:endParaRPr lang="zh-CN" altLang="en-US" spc="600" dirty="0">
                <a:solidFill>
                  <a:srgbClr val="DE4047"/>
                </a:solidFill>
                <a:latin typeface="Arial Black" panose="020B0A04020102020204" pitchFamily="34" charset="0"/>
                <a:ea typeface="创艺简行楷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431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500">
        <p:random/>
      </p:transition>
    </mc:Choice>
    <mc:Fallback xmlns="">
      <p:transition spd="slow" advTm="6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937C5CE-45E4-4FE0-B682-46325A2ADA7E}"/>
              </a:ext>
            </a:extLst>
          </p:cNvPr>
          <p:cNvGrpSpPr/>
          <p:nvPr/>
        </p:nvGrpSpPr>
        <p:grpSpPr>
          <a:xfrm>
            <a:off x="5769971" y="1287424"/>
            <a:ext cx="615553" cy="1387222"/>
            <a:chOff x="5769971" y="1287424"/>
            <a:chExt cx="615553" cy="1387222"/>
          </a:xfrm>
        </p:grpSpPr>
        <p:sp>
          <p:nvSpPr>
            <p:cNvPr id="14" name="文本框 13"/>
            <p:cNvSpPr txBox="1"/>
            <p:nvPr/>
          </p:nvSpPr>
          <p:spPr>
            <a:xfrm>
              <a:off x="5769971" y="1408915"/>
              <a:ext cx="615553" cy="12657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latin typeface="Arial Unicode MS" panose="020B0604020202020204" pitchFamily="34" charset="-122"/>
                  <a:ea typeface="华文行楷" panose="02010800040101010101" pitchFamily="2" charset="-122"/>
                </a:rPr>
                <a:t>理红妆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5789750" y="1287424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92FEA3F-EB12-48BE-A691-FB646A40C52C}"/>
              </a:ext>
            </a:extLst>
          </p:cNvPr>
          <p:cNvGrpSpPr/>
          <p:nvPr/>
        </p:nvGrpSpPr>
        <p:grpSpPr>
          <a:xfrm>
            <a:off x="4152000" y="2001540"/>
            <a:ext cx="3888000" cy="3850438"/>
            <a:chOff x="4152000" y="2001540"/>
            <a:chExt cx="3888000" cy="385043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3562" y="2270117"/>
              <a:ext cx="3828369" cy="3277387"/>
            </a:xfrm>
            <a:custGeom>
              <a:avLst/>
              <a:gdLst>
                <a:gd name="connsiteX0" fmla="*/ 2299843 w 3828369"/>
                <a:gd name="connsiteY0" fmla="*/ 0 h 3814542"/>
                <a:gd name="connsiteX1" fmla="*/ 2430359 w 3828369"/>
                <a:gd name="connsiteY1" fmla="*/ 29254 h 3814542"/>
                <a:gd name="connsiteX2" fmla="*/ 3812871 w 3828369"/>
                <a:gd name="connsiteY2" fmla="*/ 1500386 h 3814542"/>
                <a:gd name="connsiteX3" fmla="*/ 3828369 w 3828369"/>
                <a:gd name="connsiteY3" fmla="*/ 1601935 h 3814542"/>
                <a:gd name="connsiteX4" fmla="*/ 3828369 w 3828369"/>
                <a:gd name="connsiteY4" fmla="*/ 2175149 h 3814542"/>
                <a:gd name="connsiteX5" fmla="*/ 3812871 w 3828369"/>
                <a:gd name="connsiteY5" fmla="*/ 2276698 h 3814542"/>
                <a:gd name="connsiteX6" fmla="*/ 1926000 w 3828369"/>
                <a:gd name="connsiteY6" fmla="*/ 3814542 h 3814542"/>
                <a:gd name="connsiteX7" fmla="*/ 0 w 3828369"/>
                <a:gd name="connsiteY7" fmla="*/ 1888542 h 3814542"/>
                <a:gd name="connsiteX8" fmla="*/ 1353267 w 3828369"/>
                <a:gd name="connsiteY8" fmla="*/ 49131 h 3814542"/>
                <a:gd name="connsiteX9" fmla="*/ 1527990 w 3828369"/>
                <a:gd name="connsiteY9" fmla="*/ 4205 h 3814542"/>
                <a:gd name="connsiteX10" fmla="*/ 1527990 w 3828369"/>
                <a:gd name="connsiteY10" fmla="*/ 716237 h 3814542"/>
                <a:gd name="connsiteX11" fmla="*/ 2299843 w 3828369"/>
                <a:gd name="connsiteY11" fmla="*/ 716237 h 381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28369" h="3814542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28369" y="1601935"/>
                  </a:lnTo>
                  <a:lnTo>
                    <a:pt x="3828369" y="2175149"/>
                  </a:lnTo>
                  <a:lnTo>
                    <a:pt x="3812871" y="2276698"/>
                  </a:lnTo>
                  <a:cubicBezTo>
                    <a:pt x="3633278" y="3154344"/>
                    <a:pt x="2856738" y="3814542"/>
                    <a:pt x="1926000" y="3814542"/>
                  </a:cubicBezTo>
                  <a:cubicBezTo>
                    <a:pt x="862300" y="3814542"/>
                    <a:pt x="0" y="2952242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4152000" y="2001540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E49E7665-6302-4AA3-AE4A-35AD54389CC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9" b="89990" l="286" r="90000">
                        <a14:backgroundMark x1="40571" y1="17998" x2="86143" y2="24469"/>
                        <a14:backgroundMark x1="53714" y1="22548" x2="81143" y2="26491"/>
                        <a14:backgroundMark x1="79857" y1="28311" x2="78571" y2="43175"/>
                        <a14:backgroundMark x1="77714" y1="32558" x2="65714" y2="41658"/>
                        <a14:backgroundMark x1="75429" y1="45501" x2="78000" y2="64105"/>
                        <a14:backgroundMark x1="12143" y1="45905" x2="23571" y2="48837"/>
                        <a14:backgroundMark x1="52857" y1="39434" x2="56000" y2="39939"/>
                        <a14:backgroundMark x1="48000" y1="39434" x2="52857" y2="40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767" r="18552" b="12900"/>
          <a:stretch>
            <a:fillRect/>
          </a:stretch>
        </p:blipFill>
        <p:spPr>
          <a:xfrm>
            <a:off x="-65087" y="3025681"/>
            <a:ext cx="3246437" cy="3848194"/>
          </a:xfrm>
          <a:prstGeom prst="rect">
            <a:avLst/>
          </a:prstGeom>
        </p:spPr>
      </p:pic>
      <p:pic>
        <p:nvPicPr>
          <p:cNvPr id="9" name="图片 8" descr="图片包含 物体, 事情&#10;&#10;已生成高可信度的说明">
            <a:extLst>
              <a:ext uri="{FF2B5EF4-FFF2-40B4-BE49-F238E27FC236}">
                <a16:creationId xmlns:a16="http://schemas.microsoft.com/office/drawing/2014/main" id="{2202C5F0-49EB-4968-9996-8F0EC2787A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82"/>
          <a:stretch/>
        </p:blipFill>
        <p:spPr>
          <a:xfrm>
            <a:off x="9803067" y="0"/>
            <a:ext cx="3022420" cy="42164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052BF1E-05FF-441A-8325-126ED8F06E50}"/>
              </a:ext>
            </a:extLst>
          </p:cNvPr>
          <p:cNvSpPr/>
          <p:nvPr/>
        </p:nvSpPr>
        <p:spPr>
          <a:xfrm>
            <a:off x="5593984" y="266684"/>
            <a:ext cx="877163" cy="92333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Arial Unicode MS" panose="020B0604020202020204" pitchFamily="34" charset="-122"/>
                <a:ea typeface="华文行楷" panose="02010800040101010101" pitchFamily="2" charset="-122"/>
              </a:rPr>
              <a:t>叁</a:t>
            </a:r>
          </a:p>
        </p:txBody>
      </p:sp>
      <p:pic>
        <p:nvPicPr>
          <p:cNvPr id="15" name="PA_图片 15">
            <a:extLst>
              <a:ext uri="{FF2B5EF4-FFF2-40B4-BE49-F238E27FC236}">
                <a16:creationId xmlns:a16="http://schemas.microsoft.com/office/drawing/2014/main" id="{0326AB6A-574C-4285-86B4-F140F00C25F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74" y="69542"/>
            <a:ext cx="3419280" cy="1860650"/>
          </a:xfrm>
          <a:prstGeom prst="rect">
            <a:avLst/>
          </a:prstGeom>
        </p:spPr>
      </p:pic>
      <p:pic>
        <p:nvPicPr>
          <p:cNvPr id="16" name="PA_图片 15">
            <a:extLst>
              <a:ext uri="{FF2B5EF4-FFF2-40B4-BE49-F238E27FC236}">
                <a16:creationId xmlns:a16="http://schemas.microsoft.com/office/drawing/2014/main" id="{574822B7-A8F3-413B-8522-C52B296EF1C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720" y="4636123"/>
            <a:ext cx="3419280" cy="186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02" y="2441859"/>
            <a:ext cx="3131164" cy="442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latin typeface="+mj-ea"/>
                <a:ea typeface="创艺简行楷" pitchFamily="2" charset="-122"/>
              </a:rPr>
              <a:t>千古回首杏雨西湖边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纸伞朦胧间洒下阴影一片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眉眼低垂微敛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琴音何处寄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流星泯灭光阴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琉璃月下冰冷的空气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檐下花灯熟悉记忆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风动烛火似已熄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怀念忘川夜空中流萤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84486842-CF58-4CBD-BFBC-7420412735F6}"/>
              </a:ext>
            </a:extLst>
          </p:cNvPr>
          <p:cNvGrpSpPr/>
          <p:nvPr/>
        </p:nvGrpSpPr>
        <p:grpSpPr>
          <a:xfrm>
            <a:off x="5019675" y="4748178"/>
            <a:ext cx="2739193" cy="1872568"/>
            <a:chOff x="5019675" y="4748178"/>
            <a:chExt cx="2739193" cy="1872568"/>
          </a:xfrm>
        </p:grpSpPr>
        <p:sp>
          <p:nvSpPr>
            <p:cNvPr id="20" name="MH_Other_6">
              <a:extLst>
                <a:ext uri="{FF2B5EF4-FFF2-40B4-BE49-F238E27FC236}">
                  <a16:creationId xmlns:a16="http://schemas.microsoft.com/office/drawing/2014/main" id="{82851A7E-246B-4EE0-94CE-D03254033A6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019675" y="4748178"/>
              <a:ext cx="2739193" cy="1872568"/>
            </a:xfrm>
            <a:prstGeom prst="rect">
              <a:avLst/>
            </a:prstGeom>
            <a:solidFill>
              <a:srgbClr val="F8F8F8"/>
            </a:solidFill>
            <a:ln w="3175">
              <a:solidFill>
                <a:srgbClr val="EAEA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 descr="图片包含 室内&#10;&#10;已生成极高可信度的说明">
              <a:extLst>
                <a:ext uri="{FF2B5EF4-FFF2-40B4-BE49-F238E27FC236}">
                  <a16:creationId xmlns:a16="http://schemas.microsoft.com/office/drawing/2014/main" id="{0431043F-1D15-440C-AA0E-C2CA61DB76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493"/>
            <a:stretch/>
          </p:blipFill>
          <p:spPr>
            <a:xfrm>
              <a:off x="5136150" y="4852485"/>
              <a:ext cx="2560050" cy="1649916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E6E4D4D-97D6-4DF5-AC51-2179F3B402F8}"/>
              </a:ext>
            </a:extLst>
          </p:cNvPr>
          <p:cNvGrpSpPr/>
          <p:nvPr/>
        </p:nvGrpSpPr>
        <p:grpSpPr>
          <a:xfrm>
            <a:off x="2498726" y="2998788"/>
            <a:ext cx="3209925" cy="2195512"/>
            <a:chOff x="2498726" y="2998788"/>
            <a:chExt cx="3209925" cy="2195512"/>
          </a:xfrm>
        </p:grpSpPr>
        <p:sp>
          <p:nvSpPr>
            <p:cNvPr id="9" name="MH_Other_2">
              <a:extLst>
                <a:ext uri="{FF2B5EF4-FFF2-40B4-BE49-F238E27FC236}">
                  <a16:creationId xmlns:a16="http://schemas.microsoft.com/office/drawing/2014/main" id="{8C340C0D-3506-4C94-A11A-18551C75F71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98726" y="2998788"/>
              <a:ext cx="3209925" cy="2195512"/>
            </a:xfrm>
            <a:prstGeom prst="rect">
              <a:avLst/>
            </a:prstGeom>
            <a:solidFill>
              <a:srgbClr val="F8F8F8"/>
            </a:solidFill>
            <a:ln w="3175">
              <a:solidFill>
                <a:srgbClr val="EAEA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 descr="图片包含 红色&#10;&#10;已生成高可信度的说明">
              <a:extLst>
                <a:ext uri="{FF2B5EF4-FFF2-40B4-BE49-F238E27FC236}">
                  <a16:creationId xmlns:a16="http://schemas.microsoft.com/office/drawing/2014/main" id="{D841D5A9-DBE4-4390-96DF-9D6AE925AE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559"/>
            <a:stretch/>
          </p:blipFill>
          <p:spPr>
            <a:xfrm>
              <a:off x="2575013" y="3091171"/>
              <a:ext cx="3076574" cy="2039629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0582EFB-CD62-4DD6-887C-9D03261C399A}"/>
              </a:ext>
            </a:extLst>
          </p:cNvPr>
          <p:cNvGrpSpPr/>
          <p:nvPr/>
        </p:nvGrpSpPr>
        <p:grpSpPr>
          <a:xfrm>
            <a:off x="731837" y="1572342"/>
            <a:ext cx="2532327" cy="1732645"/>
            <a:chOff x="1392238" y="1452564"/>
            <a:chExt cx="1839912" cy="1258887"/>
          </a:xfrm>
        </p:grpSpPr>
        <p:sp>
          <p:nvSpPr>
            <p:cNvPr id="15" name="MH_Other_4">
              <a:extLst>
                <a:ext uri="{FF2B5EF4-FFF2-40B4-BE49-F238E27FC236}">
                  <a16:creationId xmlns:a16="http://schemas.microsoft.com/office/drawing/2014/main" id="{057EF08F-3DCD-4C1F-B952-EE08F1C18E5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392238" y="1452564"/>
              <a:ext cx="1839912" cy="1258887"/>
            </a:xfrm>
            <a:prstGeom prst="rect">
              <a:avLst/>
            </a:prstGeom>
            <a:solidFill>
              <a:srgbClr val="F8F8F8"/>
            </a:solidFill>
            <a:ln w="3175">
              <a:solidFill>
                <a:srgbClr val="EAEA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11EF8E26-0353-4DCD-A299-8A20E1FF6D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728"/>
            <a:stretch/>
          </p:blipFill>
          <p:spPr>
            <a:xfrm>
              <a:off x="1444271" y="1506437"/>
              <a:ext cx="1756130" cy="1145324"/>
            </a:xfrm>
            <a:prstGeom prst="rect">
              <a:avLst/>
            </a:prstGeom>
          </p:spPr>
        </p:pic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09EBDCB4-E291-44B0-815D-0523FE7275B3}"/>
              </a:ext>
            </a:extLst>
          </p:cNvPr>
          <p:cNvSpPr txBox="1"/>
          <p:nvPr/>
        </p:nvSpPr>
        <p:spPr>
          <a:xfrm>
            <a:off x="549482" y="3603146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4A813B4-B513-42EF-8EF4-40745EF9AC5B}"/>
              </a:ext>
            </a:extLst>
          </p:cNvPr>
          <p:cNvSpPr txBox="1"/>
          <p:nvPr/>
        </p:nvSpPr>
        <p:spPr>
          <a:xfrm>
            <a:off x="5825126" y="1520732"/>
            <a:ext cx="584775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千古回首杏雨西湖边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纸伞朦胧间洒下阴影一片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眉眼低垂微敛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琴音何处寄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流星泯灭光阴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琉璃月下冰冷的空气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檐下花灯熟悉记忆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风动烛火似已熄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320195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23"/>
                            </p:stCondLst>
                            <p:childTnLst>
                              <p:par>
                                <p:cTn id="3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>
            <a:spLocks noChangeAspect="1"/>
          </p:cNvSpPr>
          <p:nvPr/>
        </p:nvSpPr>
        <p:spPr>
          <a:xfrm>
            <a:off x="1702321" y="3032409"/>
            <a:ext cx="2880000" cy="2880000"/>
          </a:xfrm>
          <a:prstGeom prst="ellipse">
            <a:avLst/>
          </a:prstGeom>
          <a:solidFill>
            <a:srgbClr val="DE40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09" b="89990" l="286" r="90000">
                        <a14:backgroundMark x1="40571" y1="17998" x2="86143" y2="24469"/>
                        <a14:backgroundMark x1="53714" y1="22548" x2="81143" y2="26491"/>
                        <a14:backgroundMark x1="79857" y1="28311" x2="78571" y2="43175"/>
                        <a14:backgroundMark x1="77714" y1="32558" x2="65714" y2="41658"/>
                        <a14:backgroundMark x1="75429" y1="45501" x2="78000" y2="64105"/>
                        <a14:backgroundMark x1="12143" y1="45905" x2="23571" y2="48837"/>
                        <a14:backgroundMark x1="52857" y1="39434" x2="56000" y2="39939"/>
                        <a14:backgroundMark x1="48000" y1="39434" x2="52857" y2="40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767" r="18552" b="12900"/>
          <a:stretch>
            <a:fillRect/>
          </a:stretch>
        </p:blipFill>
        <p:spPr>
          <a:xfrm>
            <a:off x="1034054" y="1643551"/>
            <a:ext cx="3796318" cy="45000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498639" y="2306580"/>
            <a:ext cx="584775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千古回首杏雨西湖边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纸伞朦胧间洒下阴影一片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眉眼低垂微敛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琴音何处寄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流星泯灭光阴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琉璃月下冰冷的空气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檐下花灯熟悉记忆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风动烛火似已熄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怀念忘川夜空中流萤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2F01BE3-68A9-42D7-8774-5484C711B544}"/>
              </a:ext>
            </a:extLst>
          </p:cNvPr>
          <p:cNvGrpSpPr/>
          <p:nvPr/>
        </p:nvGrpSpPr>
        <p:grpSpPr>
          <a:xfrm>
            <a:off x="5769971" y="1287424"/>
            <a:ext cx="615553" cy="1387222"/>
            <a:chOff x="5769971" y="1287424"/>
            <a:chExt cx="615553" cy="1387222"/>
          </a:xfrm>
        </p:grpSpPr>
        <p:sp>
          <p:nvSpPr>
            <p:cNvPr id="14" name="文本框 13"/>
            <p:cNvSpPr txBox="1"/>
            <p:nvPr/>
          </p:nvSpPr>
          <p:spPr>
            <a:xfrm>
              <a:off x="5769971" y="1408915"/>
              <a:ext cx="615553" cy="12657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latin typeface="Arial Unicode MS" panose="020B0604020202020204" pitchFamily="34" charset="-122"/>
                  <a:ea typeface="华文行楷" panose="02010800040101010101" pitchFamily="2" charset="-122"/>
                </a:rPr>
                <a:t>听古琴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5789750" y="1287424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9DC583E-4DD2-47AA-80C9-17F17AE09324}"/>
              </a:ext>
            </a:extLst>
          </p:cNvPr>
          <p:cNvGrpSpPr/>
          <p:nvPr/>
        </p:nvGrpSpPr>
        <p:grpSpPr>
          <a:xfrm>
            <a:off x="4152000" y="2001540"/>
            <a:ext cx="3888000" cy="3850438"/>
            <a:chOff x="4152000" y="2001540"/>
            <a:chExt cx="3888000" cy="385043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3807" y="2270117"/>
              <a:ext cx="3167880" cy="3277387"/>
            </a:xfrm>
            <a:custGeom>
              <a:avLst/>
              <a:gdLst>
                <a:gd name="connsiteX0" fmla="*/ 2299843 w 3828369"/>
                <a:gd name="connsiteY0" fmla="*/ 0 h 3814542"/>
                <a:gd name="connsiteX1" fmla="*/ 2430359 w 3828369"/>
                <a:gd name="connsiteY1" fmla="*/ 29254 h 3814542"/>
                <a:gd name="connsiteX2" fmla="*/ 3812871 w 3828369"/>
                <a:gd name="connsiteY2" fmla="*/ 1500386 h 3814542"/>
                <a:gd name="connsiteX3" fmla="*/ 3828369 w 3828369"/>
                <a:gd name="connsiteY3" fmla="*/ 1601935 h 3814542"/>
                <a:gd name="connsiteX4" fmla="*/ 3828369 w 3828369"/>
                <a:gd name="connsiteY4" fmla="*/ 2175149 h 3814542"/>
                <a:gd name="connsiteX5" fmla="*/ 3812871 w 3828369"/>
                <a:gd name="connsiteY5" fmla="*/ 2276698 h 3814542"/>
                <a:gd name="connsiteX6" fmla="*/ 1926000 w 3828369"/>
                <a:gd name="connsiteY6" fmla="*/ 3814542 h 3814542"/>
                <a:gd name="connsiteX7" fmla="*/ 0 w 3828369"/>
                <a:gd name="connsiteY7" fmla="*/ 1888542 h 3814542"/>
                <a:gd name="connsiteX8" fmla="*/ 1353267 w 3828369"/>
                <a:gd name="connsiteY8" fmla="*/ 49131 h 3814542"/>
                <a:gd name="connsiteX9" fmla="*/ 1527990 w 3828369"/>
                <a:gd name="connsiteY9" fmla="*/ 4205 h 3814542"/>
                <a:gd name="connsiteX10" fmla="*/ 1527990 w 3828369"/>
                <a:gd name="connsiteY10" fmla="*/ 716237 h 3814542"/>
                <a:gd name="connsiteX11" fmla="*/ 2299843 w 3828369"/>
                <a:gd name="connsiteY11" fmla="*/ 716237 h 381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28369" h="3814542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28369" y="1601935"/>
                  </a:lnTo>
                  <a:lnTo>
                    <a:pt x="3828369" y="2175149"/>
                  </a:lnTo>
                  <a:lnTo>
                    <a:pt x="3812871" y="2276698"/>
                  </a:lnTo>
                  <a:cubicBezTo>
                    <a:pt x="3633278" y="3154344"/>
                    <a:pt x="2856738" y="3814542"/>
                    <a:pt x="1926000" y="3814542"/>
                  </a:cubicBezTo>
                  <a:cubicBezTo>
                    <a:pt x="862300" y="3814542"/>
                    <a:pt x="0" y="2952242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4152000" y="2001540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0BE31439-7A41-4873-B36D-E612E995B79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9" b="89990" l="286" r="90000">
                        <a14:backgroundMark x1="40571" y1="17998" x2="86143" y2="24469"/>
                        <a14:backgroundMark x1="53714" y1="22548" x2="81143" y2="26491"/>
                        <a14:backgroundMark x1="79857" y1="28311" x2="78571" y2="43175"/>
                        <a14:backgroundMark x1="77714" y1="32558" x2="65714" y2="41658"/>
                        <a14:backgroundMark x1="75429" y1="45501" x2="78000" y2="64105"/>
                        <a14:backgroundMark x1="12143" y1="45905" x2="23571" y2="48837"/>
                        <a14:backgroundMark x1="52857" y1="39434" x2="56000" y2="39939"/>
                        <a14:backgroundMark x1="48000" y1="39434" x2="52857" y2="40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767" r="18552" b="12900"/>
          <a:stretch>
            <a:fillRect/>
          </a:stretch>
        </p:blipFill>
        <p:spPr>
          <a:xfrm>
            <a:off x="-65087" y="3025681"/>
            <a:ext cx="3246437" cy="3848194"/>
          </a:xfrm>
          <a:prstGeom prst="rect">
            <a:avLst/>
          </a:prstGeom>
        </p:spPr>
      </p:pic>
      <p:pic>
        <p:nvPicPr>
          <p:cNvPr id="8" name="图片 7" descr="图片包含 物体, 事情&#10;&#10;已生成高可信度的说明">
            <a:extLst>
              <a:ext uri="{FF2B5EF4-FFF2-40B4-BE49-F238E27FC236}">
                <a16:creationId xmlns:a16="http://schemas.microsoft.com/office/drawing/2014/main" id="{0E3E4EED-E274-4B89-AC1C-26FF1EE620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82"/>
          <a:stretch/>
        </p:blipFill>
        <p:spPr>
          <a:xfrm>
            <a:off x="9803067" y="0"/>
            <a:ext cx="3022420" cy="42164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4923A23A-FFC0-49A9-9371-9A3ABDE9AD52}"/>
              </a:ext>
            </a:extLst>
          </p:cNvPr>
          <p:cNvSpPr/>
          <p:nvPr/>
        </p:nvSpPr>
        <p:spPr>
          <a:xfrm>
            <a:off x="5593984" y="266684"/>
            <a:ext cx="877163" cy="92333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Arial Unicode MS" panose="020B0604020202020204" pitchFamily="34" charset="-122"/>
                <a:ea typeface="华文行楷" panose="02010800040101010101" pitchFamily="2" charset="-122"/>
              </a:rPr>
              <a:t>肆</a:t>
            </a:r>
          </a:p>
        </p:txBody>
      </p:sp>
      <p:pic>
        <p:nvPicPr>
          <p:cNvPr id="10" name="PA_图片 15">
            <a:extLst>
              <a:ext uri="{FF2B5EF4-FFF2-40B4-BE49-F238E27FC236}">
                <a16:creationId xmlns:a16="http://schemas.microsoft.com/office/drawing/2014/main" id="{46CD2F89-CE1D-4298-9249-82620342AEF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74" y="69542"/>
            <a:ext cx="3419280" cy="1860650"/>
          </a:xfrm>
          <a:prstGeom prst="rect">
            <a:avLst/>
          </a:prstGeom>
        </p:spPr>
      </p:pic>
      <p:pic>
        <p:nvPicPr>
          <p:cNvPr id="11" name="PA_图片 15">
            <a:extLst>
              <a:ext uri="{FF2B5EF4-FFF2-40B4-BE49-F238E27FC236}">
                <a16:creationId xmlns:a16="http://schemas.microsoft.com/office/drawing/2014/main" id="{0006EBE7-DF77-463C-A73F-CC0D63C50E4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720" y="4636123"/>
            <a:ext cx="3419280" cy="186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02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06FE949-7826-405D-A7B9-C808B3127F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4" b="91837" l="9887" r="90438">
                        <a14:foregroundMark x1="32739" y1="91667" x2="34360" y2="91837"/>
                        <a14:foregroundMark x1="86224" y1="9694" x2="86548" y2="12585"/>
                        <a14:foregroundMark x1="77796" y1="11735" x2="77796" y2="11735"/>
                        <a14:foregroundMark x1="90438" y1="24660" x2="90438" y2="24660"/>
                        <a14:backgroundMark x1="86548" y1="24320" x2="86548" y2="24320"/>
                        <a14:backgroundMark x1="87682" y1="25000" x2="87682" y2="25000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4250" y="2093756"/>
            <a:ext cx="4614863" cy="43979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48FDAAE-DECA-42B3-97C7-C0D31735FD15}"/>
              </a:ext>
            </a:extLst>
          </p:cNvPr>
          <p:cNvSpPr txBox="1"/>
          <p:nvPr/>
        </p:nvSpPr>
        <p:spPr>
          <a:xfrm>
            <a:off x="1560648" y="1931457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latin typeface="+mj-ea"/>
                <a:ea typeface="创艺简行楷" pitchFamily="2" charset="-122"/>
              </a:rPr>
              <a:t>千古回首杏雨西湖边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纸伞朦胧间洒下阴影一片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眉眼低垂微敛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琴音何处寄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流星泯灭光阴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琉璃月下冰冷的空气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檐下花灯熟悉记忆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风动烛火似已熄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315359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51F54B6-284D-47CE-8E7B-959E64B0A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4" b="91837" l="9887" r="90438">
                        <a14:foregroundMark x1="32739" y1="91667" x2="34360" y2="91837"/>
                        <a14:foregroundMark x1="86224" y1="9694" x2="86548" y2="12585"/>
                        <a14:foregroundMark x1="77796" y1="11735" x2="77796" y2="11735"/>
                        <a14:foregroundMark x1="90438" y1="24660" x2="90438" y2="24660"/>
                        <a14:backgroundMark x1="86548" y1="24320" x2="86548" y2="24320"/>
                        <a14:backgroundMark x1="87682" y1="25000" x2="87682" y2="25000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10178" y="1752600"/>
            <a:ext cx="2880607" cy="274521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4050367-B3D7-418F-B38C-F6C062BAF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4" b="91837" l="9887" r="90438">
                        <a14:foregroundMark x1="32739" y1="91667" x2="34360" y2="91837"/>
                        <a14:foregroundMark x1="86224" y1="9694" x2="86548" y2="12585"/>
                        <a14:foregroundMark x1="77796" y1="11735" x2="77796" y2="11735"/>
                        <a14:foregroundMark x1="90438" y1="24660" x2="90438" y2="24660"/>
                        <a14:backgroundMark x1="86548" y1="24320" x2="86548" y2="24320"/>
                        <a14:backgroundMark x1="87682" y1="25000" x2="87682" y2="25000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04278" y="1752600"/>
            <a:ext cx="2880607" cy="27452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8C81798-9E80-4B84-8637-21FB56256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4" b="91837" l="9887" r="90438">
                        <a14:foregroundMark x1="32739" y1="91667" x2="34360" y2="91837"/>
                        <a14:foregroundMark x1="86224" y1="9694" x2="86548" y2="12585"/>
                        <a14:foregroundMark x1="77796" y1="11735" x2="77796" y2="11735"/>
                        <a14:foregroundMark x1="90438" y1="24660" x2="90438" y2="24660"/>
                        <a14:backgroundMark x1="86548" y1="24320" x2="86548" y2="24320"/>
                        <a14:backgroundMark x1="87682" y1="25000" x2="87682" y2="25000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55706" y="1752600"/>
            <a:ext cx="2880607" cy="274521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DFD59E7D-AAFE-46B5-BFF1-1F047F25CFF3}"/>
              </a:ext>
            </a:extLst>
          </p:cNvPr>
          <p:cNvSpPr txBox="1"/>
          <p:nvPr/>
        </p:nvSpPr>
        <p:spPr>
          <a:xfrm>
            <a:off x="1271440" y="4377847"/>
            <a:ext cx="1846659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C981480-49AD-4FEE-A901-CD226193D3AE}"/>
              </a:ext>
            </a:extLst>
          </p:cNvPr>
          <p:cNvSpPr txBox="1"/>
          <p:nvPr/>
        </p:nvSpPr>
        <p:spPr>
          <a:xfrm>
            <a:off x="4802040" y="4377847"/>
            <a:ext cx="1846659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3B7AC5D-054B-40B4-B2C7-130C6065EAAF}"/>
              </a:ext>
            </a:extLst>
          </p:cNvPr>
          <p:cNvSpPr txBox="1"/>
          <p:nvPr/>
        </p:nvSpPr>
        <p:spPr>
          <a:xfrm>
            <a:off x="8332640" y="4377847"/>
            <a:ext cx="1846659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632281-7E00-466A-8F2E-B0879429ECCB}"/>
              </a:ext>
            </a:extLst>
          </p:cNvPr>
          <p:cNvCxnSpPr/>
          <p:nvPr/>
        </p:nvCxnSpPr>
        <p:spPr>
          <a:xfrm>
            <a:off x="7937500" y="2273300"/>
            <a:ext cx="0" cy="1676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CC10577-D9B4-40FA-9F31-D8A5168782CD}"/>
              </a:ext>
            </a:extLst>
          </p:cNvPr>
          <p:cNvCxnSpPr/>
          <p:nvPr/>
        </p:nvCxnSpPr>
        <p:spPr>
          <a:xfrm>
            <a:off x="4330700" y="2287007"/>
            <a:ext cx="0" cy="1676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213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500">
        <p:random/>
      </p:transition>
    </mc:Choice>
    <mc:Fallback xmlns="">
      <p:transition spd="slow" advTm="2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0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F3F5B69D-668D-4624-BE0E-C4EC54CEED7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5" t="48845" b="24700"/>
          <a:stretch/>
        </p:blipFill>
        <p:spPr>
          <a:xfrm>
            <a:off x="0" y="5344937"/>
            <a:ext cx="12213963" cy="221925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71685" y="1676612"/>
            <a:ext cx="9048631" cy="43323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千古回首杏雨西湖边</a:t>
            </a:r>
          </a:p>
          <a:p>
            <a:endParaRPr lang="zh-CN" altLang="en-US" sz="2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纸伞朦胧间洒下阴影一片</a:t>
            </a:r>
          </a:p>
          <a:p>
            <a:endParaRPr lang="zh-CN" altLang="en-US" sz="2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眉眼低垂微敛</a:t>
            </a:r>
          </a:p>
          <a:p>
            <a:endParaRPr lang="zh-CN" altLang="en-US" sz="2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风声掠过指尖</a:t>
            </a:r>
          </a:p>
          <a:p>
            <a:endParaRPr lang="zh-CN" altLang="en-US" sz="2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素衣映湖中月 水光潋滟</a:t>
            </a:r>
          </a:p>
          <a:p>
            <a:endParaRPr lang="zh-CN" altLang="en-US" sz="2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把盏笑谈世间 酒色清浅</a:t>
            </a:r>
          </a:p>
          <a:p>
            <a:endParaRPr lang="zh-CN" altLang="en-US" sz="2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琴音何处寄</a:t>
            </a:r>
          </a:p>
          <a:p>
            <a:endParaRPr lang="zh-CN" altLang="en-US" sz="2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流星泯灭光阴</a:t>
            </a:r>
          </a:p>
          <a:p>
            <a:endParaRPr lang="zh-CN" altLang="en-US" sz="2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琉璃月下冰冷的空气</a:t>
            </a:r>
          </a:p>
          <a:p>
            <a:endParaRPr lang="zh-CN" altLang="en-US" sz="2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檐下花灯熟悉记忆</a:t>
            </a:r>
          </a:p>
          <a:p>
            <a:endParaRPr lang="zh-CN" altLang="en-US" sz="2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风动烛火似已熄</a:t>
            </a:r>
          </a:p>
          <a:p>
            <a:endParaRPr lang="zh-CN" altLang="en-US" sz="24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400" spc="600" dirty="0">
                <a:latin typeface="+mj-ea"/>
                <a:ea typeface="创艺简行楷" pitchFamily="2" charset="-122"/>
              </a:rPr>
              <a:t>怀念忘川夜空中流萤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0428334-E03D-4433-BC6F-C42A126D1FDA}"/>
              </a:ext>
            </a:extLst>
          </p:cNvPr>
          <p:cNvGrpSpPr/>
          <p:nvPr/>
        </p:nvGrpSpPr>
        <p:grpSpPr>
          <a:xfrm>
            <a:off x="444500" y="577854"/>
            <a:ext cx="11303000" cy="5876713"/>
            <a:chOff x="444500" y="577854"/>
            <a:chExt cx="11303000" cy="58767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78475F4-8394-4DDE-8704-371E5B330658}"/>
                </a:ext>
              </a:extLst>
            </p:cNvPr>
            <p:cNvSpPr/>
            <p:nvPr/>
          </p:nvSpPr>
          <p:spPr>
            <a:xfrm>
              <a:off x="444500" y="805543"/>
              <a:ext cx="11303000" cy="564902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1B00CC47-7BEE-4308-AB05-FE0B9D1ACAC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86902" y="577854"/>
              <a:ext cx="3418196" cy="390476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3F11B3B-7109-42A3-A511-D21E9E9FDAD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6755" t="18618" b="67984"/>
          <a:stretch/>
        </p:blipFill>
        <p:spPr>
          <a:xfrm>
            <a:off x="6914762" y="4220987"/>
            <a:ext cx="5299201" cy="11239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41385D1-D51F-4D90-8B88-D02ED088382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78"/>
          <a:stretch/>
        </p:blipFill>
        <p:spPr>
          <a:xfrm>
            <a:off x="34583" y="3048226"/>
            <a:ext cx="4572215" cy="3807688"/>
          </a:xfrm>
          <a:prstGeom prst="rect">
            <a:avLst/>
          </a:prstGeom>
        </p:spPr>
      </p:pic>
      <p:pic>
        <p:nvPicPr>
          <p:cNvPr id="12" name="PA_图片 15">
            <a:extLst>
              <a:ext uri="{FF2B5EF4-FFF2-40B4-BE49-F238E27FC236}">
                <a16:creationId xmlns:a16="http://schemas.microsoft.com/office/drawing/2014/main" id="{D2A331C3-609F-4C3C-81C0-6BCD66D1A29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2943" y="172743"/>
            <a:ext cx="1691831" cy="92063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973850" y="33079"/>
            <a:ext cx="272476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8000" spc="600" dirty="0">
                <a:solidFill>
                  <a:srgbClr val="DD5B4F"/>
                </a:solidFill>
                <a:latin typeface="+mj-ea"/>
                <a:ea typeface="创艺简行楷" pitchFamily="2" charset="-122"/>
              </a:rPr>
              <a:t>前言</a:t>
            </a:r>
          </a:p>
        </p:txBody>
      </p:sp>
      <p:pic>
        <p:nvPicPr>
          <p:cNvPr id="15" name="PA_图片 15">
            <a:extLst>
              <a:ext uri="{FF2B5EF4-FFF2-40B4-BE49-F238E27FC236}">
                <a16:creationId xmlns:a16="http://schemas.microsoft.com/office/drawing/2014/main" id="{B3E70609-6B0B-4B3D-AB91-DF91ED62938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398" y="183629"/>
            <a:ext cx="1691831" cy="920634"/>
          </a:xfrm>
          <a:prstGeom prst="rect">
            <a:avLst/>
          </a:prstGeom>
        </p:spPr>
      </p:pic>
      <p:pic>
        <p:nvPicPr>
          <p:cNvPr id="10" name="PA_图片 10">
            <a:extLst>
              <a:ext uri="{FF2B5EF4-FFF2-40B4-BE49-F238E27FC236}">
                <a16:creationId xmlns:a16="http://schemas.microsoft.com/office/drawing/2014/main" id="{35451B25-BDBD-4498-8A17-01001CDF90C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5" t="13249" r="19544" b="77307"/>
          <a:stretch/>
        </p:blipFill>
        <p:spPr>
          <a:xfrm>
            <a:off x="9787514" y="-234062"/>
            <a:ext cx="2290421" cy="2231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5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7BF8D0BE-527B-42E7-A487-437A595CAF1B}"/>
              </a:ext>
            </a:extLst>
          </p:cNvPr>
          <p:cNvGrpSpPr/>
          <p:nvPr/>
        </p:nvGrpSpPr>
        <p:grpSpPr>
          <a:xfrm>
            <a:off x="1360979" y="2292154"/>
            <a:ext cx="2092383" cy="1329359"/>
            <a:chOff x="1360979" y="2292154"/>
            <a:chExt cx="2092383" cy="1329359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A35FD03A-533E-443E-98FB-8836B065F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60979" y="2292154"/>
              <a:ext cx="1394922" cy="1329359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6061F33-339C-4D43-AF0C-33EB1B17C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058440" y="2292154"/>
              <a:ext cx="1394922" cy="1329359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C1C3B0A-7E6E-4CBB-800A-0BDE1657E71C}"/>
              </a:ext>
            </a:extLst>
          </p:cNvPr>
          <p:cNvGrpSpPr/>
          <p:nvPr/>
        </p:nvGrpSpPr>
        <p:grpSpPr>
          <a:xfrm>
            <a:off x="4649240" y="2292153"/>
            <a:ext cx="2789844" cy="1329359"/>
            <a:chOff x="4649240" y="2292153"/>
            <a:chExt cx="2789844" cy="132935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4318B4E-A60E-455A-813D-1A66879FF3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49240" y="2292153"/>
              <a:ext cx="1394922" cy="132935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971F6FD-F689-471E-BE8C-05B3829CE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346701" y="2292153"/>
              <a:ext cx="1394922" cy="132935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535ABD7-27DA-4CF2-B04F-80C2AA63F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44162" y="2292153"/>
              <a:ext cx="1394922" cy="1329359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D505B24-205F-4FE2-8F6D-A3255FE33632}"/>
              </a:ext>
            </a:extLst>
          </p:cNvPr>
          <p:cNvGrpSpPr/>
          <p:nvPr/>
        </p:nvGrpSpPr>
        <p:grpSpPr>
          <a:xfrm>
            <a:off x="8634962" y="2292151"/>
            <a:ext cx="1991822" cy="1329359"/>
            <a:chOff x="8634962" y="2292151"/>
            <a:chExt cx="1991822" cy="1329359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BC6CD45-3798-4BF5-B0EC-F2C68AFC0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231862" y="2292151"/>
              <a:ext cx="1394922" cy="1329359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577B60FD-CE1F-404E-8B7F-DC5EE7620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34962" y="2292151"/>
              <a:ext cx="1394922" cy="1329359"/>
            </a:xfrm>
            <a:prstGeom prst="rect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6317F50-B61A-44CD-AC5E-FFDD81490BD9}"/>
              </a:ext>
            </a:extLst>
          </p:cNvPr>
          <p:cNvSpPr txBox="1"/>
          <p:nvPr/>
        </p:nvSpPr>
        <p:spPr>
          <a:xfrm>
            <a:off x="1640771" y="4377847"/>
            <a:ext cx="1477328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latin typeface="+mj-ea"/>
              <a:ea typeface="+mj-ea"/>
            </a:endParaRPr>
          </a:p>
          <a:p>
            <a:r>
              <a:rPr lang="zh-CN" altLang="en-US" sz="1200" spc="600" dirty="0">
                <a:latin typeface="+mj-ea"/>
                <a:ea typeface="+mj-ea"/>
              </a:rPr>
              <a:t>风声掠过指尖</a:t>
            </a:r>
            <a:endParaRPr lang="en-US" altLang="zh-CN" sz="1200" spc="600" dirty="0">
              <a:latin typeface="+mj-ea"/>
              <a:ea typeface="+mj-ea"/>
            </a:endParaRPr>
          </a:p>
          <a:p>
            <a:endParaRPr lang="zh-CN" altLang="en-US" sz="1200" spc="600" dirty="0">
              <a:latin typeface="+mj-ea"/>
              <a:ea typeface="+mj-ea"/>
            </a:endParaRPr>
          </a:p>
          <a:p>
            <a:r>
              <a:rPr lang="zh-CN" altLang="en-US" sz="1200" spc="600" dirty="0">
                <a:latin typeface="+mj-ea"/>
                <a:ea typeface="+mj-ea"/>
              </a:rPr>
              <a:t>素衣映湖中月 水光潋滟</a:t>
            </a:r>
            <a:endParaRPr lang="en-US" altLang="zh-CN" sz="1200" spc="600" dirty="0">
              <a:latin typeface="+mj-ea"/>
              <a:ea typeface="+mj-ea"/>
            </a:endParaRPr>
          </a:p>
          <a:p>
            <a:endParaRPr lang="zh-CN" altLang="en-US" sz="1200" spc="600" dirty="0">
              <a:latin typeface="+mj-ea"/>
              <a:ea typeface="+mj-ea"/>
            </a:endParaRPr>
          </a:p>
          <a:p>
            <a:r>
              <a:rPr lang="zh-CN" altLang="en-US" sz="1200" spc="600" dirty="0">
                <a:latin typeface="+mj-ea"/>
                <a:ea typeface="+mj-ea"/>
              </a:rPr>
              <a:t>把盏笑谈世间 酒色清浅</a:t>
            </a:r>
            <a:endParaRPr lang="en-US" altLang="zh-CN" sz="1200" spc="600" dirty="0">
              <a:latin typeface="+mj-ea"/>
              <a:ea typeface="+mj-ea"/>
            </a:endParaRPr>
          </a:p>
          <a:p>
            <a:endParaRPr lang="zh-CN" altLang="en-US" sz="1200" spc="600" dirty="0"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08283B-2391-4AA7-893C-5F5BCE6AD189}"/>
              </a:ext>
            </a:extLst>
          </p:cNvPr>
          <p:cNvSpPr txBox="1"/>
          <p:nvPr/>
        </p:nvSpPr>
        <p:spPr>
          <a:xfrm>
            <a:off x="5171371" y="4377847"/>
            <a:ext cx="1477328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latin typeface="+mj-ea"/>
              <a:ea typeface="+mj-ea"/>
            </a:endParaRPr>
          </a:p>
          <a:p>
            <a:r>
              <a:rPr lang="zh-CN" altLang="en-US" sz="1200" spc="600" dirty="0">
                <a:latin typeface="+mj-ea"/>
                <a:ea typeface="+mj-ea"/>
              </a:rPr>
              <a:t>风声掠过指尖</a:t>
            </a:r>
            <a:endParaRPr lang="en-US" altLang="zh-CN" sz="1200" spc="600" dirty="0">
              <a:latin typeface="+mj-ea"/>
              <a:ea typeface="+mj-ea"/>
            </a:endParaRPr>
          </a:p>
          <a:p>
            <a:endParaRPr lang="zh-CN" altLang="en-US" sz="1200" spc="600" dirty="0">
              <a:latin typeface="+mj-ea"/>
              <a:ea typeface="+mj-ea"/>
            </a:endParaRPr>
          </a:p>
          <a:p>
            <a:r>
              <a:rPr lang="zh-CN" altLang="en-US" sz="1200" spc="600" dirty="0">
                <a:latin typeface="+mj-ea"/>
                <a:ea typeface="+mj-ea"/>
              </a:rPr>
              <a:t>素衣映湖中月 水光潋滟</a:t>
            </a:r>
            <a:endParaRPr lang="en-US" altLang="zh-CN" sz="1200" spc="600" dirty="0">
              <a:latin typeface="+mj-ea"/>
              <a:ea typeface="+mj-ea"/>
            </a:endParaRPr>
          </a:p>
          <a:p>
            <a:endParaRPr lang="zh-CN" altLang="en-US" sz="1200" spc="600" dirty="0">
              <a:latin typeface="+mj-ea"/>
              <a:ea typeface="+mj-ea"/>
            </a:endParaRPr>
          </a:p>
          <a:p>
            <a:r>
              <a:rPr lang="zh-CN" altLang="en-US" sz="1200" spc="600" dirty="0">
                <a:latin typeface="+mj-ea"/>
                <a:ea typeface="+mj-ea"/>
              </a:rPr>
              <a:t>把盏笑谈世间 酒色清浅</a:t>
            </a:r>
            <a:endParaRPr lang="en-US" altLang="zh-CN" sz="1200" spc="600" dirty="0">
              <a:latin typeface="+mj-ea"/>
              <a:ea typeface="+mj-ea"/>
            </a:endParaRPr>
          </a:p>
          <a:p>
            <a:endParaRPr lang="zh-CN" altLang="en-US" sz="1200" spc="600" dirty="0"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890016-7B46-4C70-9754-0F1E7B0FF665}"/>
              </a:ext>
            </a:extLst>
          </p:cNvPr>
          <p:cNvSpPr txBox="1"/>
          <p:nvPr/>
        </p:nvSpPr>
        <p:spPr>
          <a:xfrm>
            <a:off x="8701971" y="4377847"/>
            <a:ext cx="1477328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latin typeface="+mj-ea"/>
              <a:ea typeface="+mj-ea"/>
            </a:endParaRPr>
          </a:p>
          <a:p>
            <a:r>
              <a:rPr lang="zh-CN" altLang="en-US" sz="1200" spc="600" dirty="0">
                <a:latin typeface="+mj-ea"/>
                <a:ea typeface="+mj-ea"/>
              </a:rPr>
              <a:t>风声掠过指尖</a:t>
            </a:r>
            <a:endParaRPr lang="en-US" altLang="zh-CN" sz="1200" spc="600" dirty="0">
              <a:latin typeface="+mj-ea"/>
              <a:ea typeface="+mj-ea"/>
            </a:endParaRPr>
          </a:p>
          <a:p>
            <a:endParaRPr lang="zh-CN" altLang="en-US" sz="1200" spc="600" dirty="0">
              <a:latin typeface="+mj-ea"/>
              <a:ea typeface="+mj-ea"/>
            </a:endParaRPr>
          </a:p>
          <a:p>
            <a:r>
              <a:rPr lang="zh-CN" altLang="en-US" sz="1200" spc="600" dirty="0">
                <a:latin typeface="+mj-ea"/>
                <a:ea typeface="+mj-ea"/>
              </a:rPr>
              <a:t>素衣映湖中月 水光潋滟</a:t>
            </a:r>
            <a:endParaRPr lang="en-US" altLang="zh-CN" sz="1200" spc="600" dirty="0">
              <a:latin typeface="+mj-ea"/>
              <a:ea typeface="+mj-ea"/>
            </a:endParaRPr>
          </a:p>
          <a:p>
            <a:endParaRPr lang="zh-CN" altLang="en-US" sz="1200" spc="600" dirty="0">
              <a:latin typeface="+mj-ea"/>
              <a:ea typeface="+mj-ea"/>
            </a:endParaRPr>
          </a:p>
          <a:p>
            <a:r>
              <a:rPr lang="zh-CN" altLang="en-US" sz="1200" spc="600" dirty="0">
                <a:latin typeface="+mj-ea"/>
                <a:ea typeface="+mj-ea"/>
              </a:rPr>
              <a:t>把盏笑谈世间 酒色清浅</a:t>
            </a:r>
            <a:endParaRPr lang="en-US" altLang="zh-CN" sz="1200" spc="600" dirty="0">
              <a:latin typeface="+mj-ea"/>
              <a:ea typeface="+mj-ea"/>
            </a:endParaRPr>
          </a:p>
          <a:p>
            <a:endParaRPr lang="zh-CN" altLang="en-US" sz="1200" spc="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9226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6E19F54-5526-45B0-A157-A0846FF55F99}"/>
              </a:ext>
            </a:extLst>
          </p:cNvPr>
          <p:cNvGrpSpPr/>
          <p:nvPr/>
        </p:nvGrpSpPr>
        <p:grpSpPr>
          <a:xfrm>
            <a:off x="5774763" y="1239583"/>
            <a:ext cx="615553" cy="1387222"/>
            <a:chOff x="5774763" y="1239583"/>
            <a:chExt cx="615553" cy="1387222"/>
          </a:xfrm>
        </p:grpSpPr>
        <p:sp>
          <p:nvSpPr>
            <p:cNvPr id="14" name="文本框 13"/>
            <p:cNvSpPr txBox="1"/>
            <p:nvPr/>
          </p:nvSpPr>
          <p:spPr>
            <a:xfrm>
              <a:off x="5774763" y="1361074"/>
              <a:ext cx="615553" cy="12657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latin typeface="Arial Unicode MS" panose="020B0604020202020204" pitchFamily="34" charset="-122"/>
                  <a:ea typeface="华文行楷" panose="02010800040101010101" pitchFamily="2" charset="-122"/>
                </a:rPr>
                <a:t>放花灯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5794542" y="1239583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771644E-9E13-4C9D-B05B-6141368AAC4B}"/>
              </a:ext>
            </a:extLst>
          </p:cNvPr>
          <p:cNvGrpSpPr/>
          <p:nvPr/>
        </p:nvGrpSpPr>
        <p:grpSpPr>
          <a:xfrm>
            <a:off x="4152000" y="1955050"/>
            <a:ext cx="3888000" cy="3850438"/>
            <a:chOff x="4152000" y="1955050"/>
            <a:chExt cx="3888000" cy="385043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1816" y="2099431"/>
              <a:ext cx="3828369" cy="3550183"/>
            </a:xfrm>
            <a:custGeom>
              <a:avLst/>
              <a:gdLst>
                <a:gd name="connsiteX0" fmla="*/ 2299843 w 3828369"/>
                <a:gd name="connsiteY0" fmla="*/ 0 h 3814542"/>
                <a:gd name="connsiteX1" fmla="*/ 2430359 w 3828369"/>
                <a:gd name="connsiteY1" fmla="*/ 29254 h 3814542"/>
                <a:gd name="connsiteX2" fmla="*/ 3812871 w 3828369"/>
                <a:gd name="connsiteY2" fmla="*/ 1500386 h 3814542"/>
                <a:gd name="connsiteX3" fmla="*/ 3828369 w 3828369"/>
                <a:gd name="connsiteY3" fmla="*/ 1601935 h 3814542"/>
                <a:gd name="connsiteX4" fmla="*/ 3828369 w 3828369"/>
                <a:gd name="connsiteY4" fmla="*/ 2175149 h 3814542"/>
                <a:gd name="connsiteX5" fmla="*/ 3812871 w 3828369"/>
                <a:gd name="connsiteY5" fmla="*/ 2276698 h 3814542"/>
                <a:gd name="connsiteX6" fmla="*/ 1926000 w 3828369"/>
                <a:gd name="connsiteY6" fmla="*/ 3814542 h 3814542"/>
                <a:gd name="connsiteX7" fmla="*/ 0 w 3828369"/>
                <a:gd name="connsiteY7" fmla="*/ 1888542 h 3814542"/>
                <a:gd name="connsiteX8" fmla="*/ 1353267 w 3828369"/>
                <a:gd name="connsiteY8" fmla="*/ 49131 h 3814542"/>
                <a:gd name="connsiteX9" fmla="*/ 1527990 w 3828369"/>
                <a:gd name="connsiteY9" fmla="*/ 4205 h 3814542"/>
                <a:gd name="connsiteX10" fmla="*/ 1527990 w 3828369"/>
                <a:gd name="connsiteY10" fmla="*/ 716237 h 3814542"/>
                <a:gd name="connsiteX11" fmla="*/ 2299843 w 3828369"/>
                <a:gd name="connsiteY11" fmla="*/ 716237 h 381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28369" h="3814542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28369" y="1601935"/>
                  </a:lnTo>
                  <a:lnTo>
                    <a:pt x="3828369" y="2175149"/>
                  </a:lnTo>
                  <a:lnTo>
                    <a:pt x="3812871" y="2276698"/>
                  </a:lnTo>
                  <a:cubicBezTo>
                    <a:pt x="3633278" y="3154344"/>
                    <a:pt x="2856738" y="3814542"/>
                    <a:pt x="1926000" y="3814542"/>
                  </a:cubicBezTo>
                  <a:cubicBezTo>
                    <a:pt x="862300" y="3814542"/>
                    <a:pt x="0" y="2952242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4152000" y="1955050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ACDDD0A9-AB76-4963-8C67-6395A267436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9" b="89990" l="286" r="90000">
                        <a14:backgroundMark x1="40571" y1="17998" x2="86143" y2="24469"/>
                        <a14:backgroundMark x1="53714" y1="22548" x2="81143" y2="26491"/>
                        <a14:backgroundMark x1="79857" y1="28311" x2="78571" y2="43175"/>
                        <a14:backgroundMark x1="77714" y1="32558" x2="65714" y2="41658"/>
                        <a14:backgroundMark x1="75429" y1="45501" x2="78000" y2="64105"/>
                        <a14:backgroundMark x1="12143" y1="45905" x2="23571" y2="48837"/>
                        <a14:backgroundMark x1="52857" y1="39434" x2="56000" y2="39939"/>
                        <a14:backgroundMark x1="48000" y1="39434" x2="52857" y2="40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767" r="18552" b="12900"/>
          <a:stretch>
            <a:fillRect/>
          </a:stretch>
        </p:blipFill>
        <p:spPr>
          <a:xfrm>
            <a:off x="-65087" y="3025681"/>
            <a:ext cx="3246437" cy="3848194"/>
          </a:xfrm>
          <a:prstGeom prst="rect">
            <a:avLst/>
          </a:prstGeom>
        </p:spPr>
      </p:pic>
      <p:pic>
        <p:nvPicPr>
          <p:cNvPr id="11" name="图片 10" descr="图片包含 物体, 事情&#10;&#10;已生成高可信度的说明">
            <a:extLst>
              <a:ext uri="{FF2B5EF4-FFF2-40B4-BE49-F238E27FC236}">
                <a16:creationId xmlns:a16="http://schemas.microsoft.com/office/drawing/2014/main" id="{2A2E4848-44E8-49C5-9C39-070C62129BD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82"/>
          <a:stretch/>
        </p:blipFill>
        <p:spPr>
          <a:xfrm>
            <a:off x="9803067" y="0"/>
            <a:ext cx="3022420" cy="42164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859243EF-7D60-4E31-B88D-4B4E89FE611E}"/>
              </a:ext>
            </a:extLst>
          </p:cNvPr>
          <p:cNvSpPr/>
          <p:nvPr/>
        </p:nvSpPr>
        <p:spPr>
          <a:xfrm>
            <a:off x="5593984" y="266684"/>
            <a:ext cx="877163" cy="92333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Arial Unicode MS" panose="020B0604020202020204" pitchFamily="34" charset="-122"/>
                <a:ea typeface="华文行楷" panose="02010800040101010101" pitchFamily="2" charset="-122"/>
              </a:rPr>
              <a:t>伍</a:t>
            </a:r>
          </a:p>
        </p:txBody>
      </p:sp>
      <p:pic>
        <p:nvPicPr>
          <p:cNvPr id="13" name="PA_图片 15">
            <a:extLst>
              <a:ext uri="{FF2B5EF4-FFF2-40B4-BE49-F238E27FC236}">
                <a16:creationId xmlns:a16="http://schemas.microsoft.com/office/drawing/2014/main" id="{414B0B2A-A2E7-4968-9BED-06E310F521E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74" y="69542"/>
            <a:ext cx="3419280" cy="1860650"/>
          </a:xfrm>
          <a:prstGeom prst="rect">
            <a:avLst/>
          </a:prstGeom>
        </p:spPr>
      </p:pic>
      <p:pic>
        <p:nvPicPr>
          <p:cNvPr id="15" name="PA_图片 15">
            <a:extLst>
              <a:ext uri="{FF2B5EF4-FFF2-40B4-BE49-F238E27FC236}">
                <a16:creationId xmlns:a16="http://schemas.microsoft.com/office/drawing/2014/main" id="{B5E7C0AE-2E96-4C3B-912D-50914CE57EE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720" y="4636123"/>
            <a:ext cx="3419280" cy="186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521211" y="1986193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latin typeface="+mj-ea"/>
                <a:ea typeface="创艺简行楷" pitchFamily="2" charset="-122"/>
              </a:rPr>
              <a:t>千古回首杏雨西湖边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纸伞朦胧间洒下阴影一片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眉眼低垂微敛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琴音何处寄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流星泯灭光阴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琉璃月下冰冷的空气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檐下花灯熟悉记忆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风动烛火似已熄</a:t>
            </a:r>
            <a:endParaRPr lang="en-US" altLang="zh-CN" spc="600" dirty="0">
              <a:latin typeface="+mj-ea"/>
              <a:ea typeface="创艺简行楷" pitchFamily="2" charset="-122"/>
            </a:endParaRPr>
          </a:p>
          <a:p>
            <a:endParaRPr lang="zh-CN" altLang="en-US" spc="600" dirty="0">
              <a:latin typeface="+mj-ea"/>
              <a:ea typeface="创艺简行楷" pitchFamily="2" charset="-122"/>
            </a:endParaRPr>
          </a:p>
          <a:p>
            <a:r>
              <a:rPr lang="zh-CN" altLang="en-US" spc="600" dirty="0">
                <a:latin typeface="+mj-ea"/>
                <a:ea typeface="创艺简行楷" pitchFamily="2" charset="-122"/>
              </a:rPr>
              <a:t>怀念忘川夜空中流萤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876EC56-9BA5-4D43-8BD1-C8B8AC5B42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54" b="89840" l="9827" r="89981">
                        <a14:foregroundMark x1="49622" y1="16549" x2="53757" y2="14973"/>
                        <a14:foregroundMark x1="43931" y1="18717" x2="45263" y2="18209"/>
                        <a14:foregroundMark x1="53757" y1="14973" x2="53950" y2="14973"/>
                        <a14:foregroundMark x1="52794" y1="13102" x2="50867" y2="13904"/>
                        <a14:foregroundMark x1="54528" y1="15508" x2="53565" y2="15508"/>
                        <a14:foregroundMark x1="75023" y1="51527" x2="74566" y2="52139"/>
                        <a14:foregroundMark x1="23135" y1="11207" x2="23314" y2="11230"/>
                        <a14:foregroundMark x1="20835" y1="10905" x2="21400" y2="10979"/>
                        <a14:foregroundMark x1="13102" y1="9893" x2="20425" y2="10851"/>
                        <a14:foregroundMark x1="25779" y1="8265" x2="26204" y2="7754"/>
                        <a14:foregroundMark x1="48940" y1="16578" x2="45665" y2="18182"/>
                        <a14:backgroundMark x1="77264" y1="47861" x2="75337" y2="49198"/>
                        <a14:backgroundMark x1="77264" y1="47861" x2="79383" y2="46257"/>
                        <a14:backgroundMark x1="80154" y1="46257" x2="80732" y2="45722"/>
                        <a14:backgroundMark x1="75337" y1="51604" x2="83237" y2="43583"/>
                        <a14:backgroundMark x1="74759" y1="50802" x2="74759" y2="51872"/>
                        <a14:backgroundMark x1="75915" y1="50535" x2="74759" y2="51070"/>
                        <a14:backgroundMark x1="74181" y1="52406" x2="74181" y2="51337"/>
                        <a14:backgroundMark x1="68401" y1="52674" x2="67630" y2="52674"/>
                        <a14:backgroundMark x1="46201" y1="19099" x2="45857" y2="19251"/>
                        <a14:backgroundMark x1="50096" y1="17380" x2="49551" y2="17621"/>
                        <a14:backgroundMark x1="22543" y1="10963" x2="23121" y2="11230"/>
                        <a14:backgroundMark x1="22736" y1="11230" x2="21195" y2="10428"/>
                        <a14:backgroundMark x1="24470" y1="18717" x2="23892" y2="17914"/>
                        <a14:backgroundMark x1="23121" y1="17112" x2="20809" y2="16043"/>
                        <a14:backgroundMark x1="24277" y1="10428" x2="24277" y2="9626"/>
                        <a14:backgroundMark x1="23314" y1="11230" x2="23892" y2="12032"/>
                        <a14:backgroundMark x1="20617" y1="10428" x2="20231" y2="1042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371355" y="-268446"/>
            <a:ext cx="5517329" cy="3975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 rot="5400000" flipH="1">
            <a:off x="2840194" y="7452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2314385906"/>
              </p:ext>
            </p:extLst>
          </p:nvPr>
        </p:nvGraphicFramePr>
        <p:xfrm>
          <a:off x="2032000" y="1816101"/>
          <a:ext cx="8128000" cy="3664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945007" y="2721195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69221" y="1263171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00">
        <p:random/>
      </p:transition>
    </mc:Choice>
    <mc:Fallback xmlns="">
      <p:transition spd="slow" advTm="3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P spid="3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25760827-6FF3-4294-B134-784A134C02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6436" t="12589" r="31341" b="7175"/>
          <a:stretch/>
        </p:blipFill>
        <p:spPr>
          <a:xfrm>
            <a:off x="1290221" y="1768837"/>
            <a:ext cx="1248192" cy="32782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B6F1551-B39A-4F1A-8711-45CDA295A9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6436" t="12589" r="31341" b="7175"/>
          <a:stretch/>
        </p:blipFill>
        <p:spPr>
          <a:xfrm>
            <a:off x="4452521" y="1768837"/>
            <a:ext cx="1248192" cy="327829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40BF5B2-E72F-49D3-9694-F8BB586B34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6436" t="12589" r="31341" b="7175"/>
          <a:stretch/>
        </p:blipFill>
        <p:spPr>
          <a:xfrm>
            <a:off x="7614821" y="1857737"/>
            <a:ext cx="1248192" cy="327829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E64A3AA0-4E86-42A5-A996-FFF4034370B6}"/>
              </a:ext>
            </a:extLst>
          </p:cNvPr>
          <p:cNvSpPr txBox="1"/>
          <p:nvPr/>
        </p:nvSpPr>
        <p:spPr>
          <a:xfrm>
            <a:off x="9299804" y="2347898"/>
            <a:ext cx="1477328" cy="27881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633809C-E449-401C-BBEA-8146BEEA6ED6}"/>
              </a:ext>
            </a:extLst>
          </p:cNvPr>
          <p:cNvSpPr txBox="1"/>
          <p:nvPr/>
        </p:nvSpPr>
        <p:spPr>
          <a:xfrm>
            <a:off x="5919114" y="2347897"/>
            <a:ext cx="1477328" cy="27881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A4ABE3C-C289-447C-9B36-E74F10C34856}"/>
              </a:ext>
            </a:extLst>
          </p:cNvPr>
          <p:cNvSpPr txBox="1"/>
          <p:nvPr/>
        </p:nvSpPr>
        <p:spPr>
          <a:xfrm>
            <a:off x="2538424" y="2308195"/>
            <a:ext cx="1477328" cy="27881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风声掠过指尖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素衣映湖中月 水光潋滟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200" spc="600" dirty="0">
                <a:latin typeface="+mj-ea"/>
                <a:ea typeface="创艺简行楷" pitchFamily="2" charset="-122"/>
              </a:rPr>
              <a:t>把盏笑谈世间 酒色清浅</a:t>
            </a:r>
            <a:endParaRPr lang="en-US" altLang="zh-CN" sz="1200" spc="600" dirty="0">
              <a:latin typeface="+mj-ea"/>
              <a:ea typeface="创艺简行楷" pitchFamily="2" charset="-122"/>
            </a:endParaRPr>
          </a:p>
          <a:p>
            <a:endParaRPr lang="zh-CN" altLang="en-US" sz="1200" spc="600" dirty="0">
              <a:latin typeface="+mj-ea"/>
              <a:ea typeface="创艺简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675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00">
        <p:random/>
      </p:transition>
    </mc:Choice>
    <mc:Fallback xmlns="">
      <p:transition spd="slow" advTm="3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_矩形 21">
            <a:extLst>
              <a:ext uri="{FF2B5EF4-FFF2-40B4-BE49-F238E27FC236}">
                <a16:creationId xmlns:a16="http://schemas.microsoft.com/office/drawing/2014/main" id="{CA1B0FDF-D909-4688-9BF4-4283554B2EC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96900" y="562184"/>
            <a:ext cx="10998200" cy="5733632"/>
          </a:xfrm>
          <a:prstGeom prst="rect">
            <a:avLst/>
          </a:prstGeom>
          <a:solidFill>
            <a:schemeClr val="bg1">
              <a:alpha val="50000"/>
            </a:schemeClr>
          </a:solidFill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2183553" y="2940866"/>
            <a:ext cx="8020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rgbClr val="DD5B4F"/>
                </a:solidFill>
                <a:latin typeface="Arial Unicode MS" panose="020B0604020202020204" pitchFamily="34" charset="-122"/>
                <a:ea typeface="华文行楷" panose="02010800040101010101" pitchFamily="2" charset="-122"/>
              </a:rPr>
              <a:t>感谢您的观看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301015" y="4321512"/>
            <a:ext cx="3508653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柳下闻瑶琴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起舞和一曲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 </a:t>
            </a: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仿佛映当年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翩若惊鸿影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 </a:t>
            </a: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谁三言两语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撩拨了情意</a:t>
            </a:r>
            <a:endParaRPr lang="en-US" altLang="zh-CN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创艺简行楷" pitchFamily="2" charset="-122"/>
            </a:endParaRPr>
          </a:p>
          <a:p>
            <a:r>
              <a:rPr lang="zh-CN" altLang="en-US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创艺简行楷" pitchFamily="2" charset="-122"/>
              </a:rPr>
              <a:t> </a:t>
            </a:r>
          </a:p>
        </p:txBody>
      </p:sp>
      <p:pic>
        <p:nvPicPr>
          <p:cNvPr id="11" name="PA_图片 10">
            <a:extLst>
              <a:ext uri="{FF2B5EF4-FFF2-40B4-BE49-F238E27FC236}">
                <a16:creationId xmlns:a16="http://schemas.microsoft.com/office/drawing/2014/main" id="{F1EDD561-1418-4EE5-83E4-ADDDE1FB0A5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5" t="13249" r="19544" b="77307"/>
          <a:stretch/>
        </p:blipFill>
        <p:spPr>
          <a:xfrm>
            <a:off x="9663136" y="185742"/>
            <a:ext cx="2290421" cy="2231436"/>
          </a:xfrm>
          <a:prstGeom prst="rect">
            <a:avLst/>
          </a:prstGeom>
        </p:spPr>
      </p:pic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4991509-C908-4E60-882B-AF7EA2C90E10}"/>
              </a:ext>
            </a:extLst>
          </p:cNvPr>
          <p:cNvCxnSpPr/>
          <p:nvPr/>
        </p:nvCxnSpPr>
        <p:spPr>
          <a:xfrm rot="5400000">
            <a:off x="6113114" y="2051553"/>
            <a:ext cx="0" cy="3960000"/>
          </a:xfrm>
          <a:prstGeom prst="line">
            <a:avLst/>
          </a:prstGeom>
          <a:ln w="12700">
            <a:solidFill>
              <a:srgbClr val="D85548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457538" y="534023"/>
            <a:ext cx="173637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 b="1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汉鼎简行书" panose="02010609000101010101" pitchFamily="49" charset="-122"/>
              </a:defRPr>
            </a:lvl1pPr>
          </a:lstStyle>
          <a:p>
            <a:r>
              <a:rPr lang="zh-CN" altLang="en-US" sz="11500" b="0" spc="600" dirty="0">
                <a:solidFill>
                  <a:srgbClr val="222A35"/>
                </a:solidFill>
                <a:ea typeface="华文行楷" panose="02010800040101010101" pitchFamily="2" charset="-122"/>
              </a:rPr>
              <a:t>古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002764" y="2104659"/>
            <a:ext cx="8771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华文行楷" panose="02010800040101010101" pitchFamily="2" charset="-122"/>
              </a:rPr>
              <a:t>物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effectLst/>
              <a:ea typeface="华文行楷" panose="02010800040101010101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9FF9FFC-6319-4388-81AD-254647C4D8D4}"/>
              </a:ext>
            </a:extLst>
          </p:cNvPr>
          <p:cNvSpPr txBox="1"/>
          <p:nvPr/>
        </p:nvSpPr>
        <p:spPr>
          <a:xfrm>
            <a:off x="5401924" y="1134253"/>
            <a:ext cx="173637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spc="600" dirty="0">
                <a:solidFill>
                  <a:srgbClr val="222A3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华文行楷" panose="02010800040101010101" pitchFamily="2" charset="-122"/>
              </a:rPr>
              <a:t>思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A631C30-332B-41B8-BFB6-83F73CE2B4C2}"/>
              </a:ext>
            </a:extLst>
          </p:cNvPr>
          <p:cNvSpPr txBox="1"/>
          <p:nvPr/>
        </p:nvSpPr>
        <p:spPr>
          <a:xfrm>
            <a:off x="5857723" y="863685"/>
            <a:ext cx="8771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华文行楷" panose="02010800040101010101" pitchFamily="2" charset="-122"/>
              </a:rPr>
              <a:t>语</a:t>
            </a:r>
          </a:p>
        </p:txBody>
      </p:sp>
      <p:pic>
        <p:nvPicPr>
          <p:cNvPr id="16" name="PA_图片 15">
            <a:extLst>
              <a:ext uri="{FF2B5EF4-FFF2-40B4-BE49-F238E27FC236}">
                <a16:creationId xmlns:a16="http://schemas.microsoft.com/office/drawing/2014/main" id="{99738B25-A4E4-4A7B-A3F0-C2D83F3C1DD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993" y="525016"/>
            <a:ext cx="2763668" cy="1503889"/>
          </a:xfrm>
          <a:prstGeom prst="rect">
            <a:avLst/>
          </a:prstGeom>
        </p:spPr>
      </p:pic>
      <p:pic>
        <p:nvPicPr>
          <p:cNvPr id="34" name="PA_图片 15">
            <a:extLst>
              <a:ext uri="{FF2B5EF4-FFF2-40B4-BE49-F238E27FC236}">
                <a16:creationId xmlns:a16="http://schemas.microsoft.com/office/drawing/2014/main" id="{AB48B0F5-0DFE-49D9-A5CE-6079A6A875F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401" y="1687255"/>
            <a:ext cx="2763668" cy="15038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68AAC07-7E28-49FC-B0E3-E3B20A4B4A3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78"/>
          <a:stretch/>
        </p:blipFill>
        <p:spPr>
          <a:xfrm>
            <a:off x="34583" y="3048226"/>
            <a:ext cx="4572215" cy="380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8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2" presetClass="entr" presetSubtype="6" fill="hold" grpId="0" nodeType="afterEffect">
                                  <p:stCondLst>
                                    <p:cond delay="50"/>
                                  </p:stCondLst>
                                  <p:iterate type="lt">
                                    <p:tmPct val="8966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7" grpId="0"/>
      <p:bldP spid="19" grpId="0"/>
      <p:bldP spid="20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0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A_矩形 21">
            <a:extLst>
              <a:ext uri="{FF2B5EF4-FFF2-40B4-BE49-F238E27FC236}">
                <a16:creationId xmlns:a16="http://schemas.microsoft.com/office/drawing/2014/main" id="{2C8CFD8B-C67C-4A61-AE94-14058A97697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96900" y="562184"/>
            <a:ext cx="10998200" cy="5733632"/>
          </a:xfrm>
          <a:prstGeom prst="rect">
            <a:avLst/>
          </a:prstGeom>
          <a:solidFill>
            <a:schemeClr val="bg1">
              <a:alpha val="50000"/>
            </a:schemeClr>
          </a:solidFill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5109859" y="703214"/>
            <a:ext cx="2031325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华文行楷" panose="02010800040101010101" pitchFamily="2" charset="-122"/>
              </a:rPr>
              <a:t>目录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2337C4BB-87A7-4EF3-8F4F-9EB97A54BE48}"/>
              </a:ext>
            </a:extLst>
          </p:cNvPr>
          <p:cNvSpPr/>
          <p:nvPr/>
        </p:nvSpPr>
        <p:spPr>
          <a:xfrm>
            <a:off x="444500" y="403434"/>
            <a:ext cx="11303000" cy="605113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83529" y="3444685"/>
            <a:ext cx="821898" cy="1857499"/>
            <a:chOff x="2631609" y="2818452"/>
            <a:chExt cx="866586" cy="1958494"/>
          </a:xfrm>
        </p:grpSpPr>
        <p:sp>
          <p:nvSpPr>
            <p:cNvPr id="6" name="文本框 5"/>
            <p:cNvSpPr txBox="1"/>
            <p:nvPr/>
          </p:nvSpPr>
          <p:spPr>
            <a:xfrm>
              <a:off x="2631609" y="2909994"/>
              <a:ext cx="843728" cy="186695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华文行楷" panose="02010800040101010101" pitchFamily="2" charset="-122"/>
                </a:rPr>
                <a:t>油纸伞</a:t>
              </a: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679517" y="2818452"/>
              <a:ext cx="818678" cy="1853073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EBCBE4E1-C39C-4F03-A5ED-FC0A4E0F04E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815" y="2460867"/>
            <a:ext cx="1911681" cy="16217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818BFE3-E0B7-43AB-94CC-4501245359FB}"/>
              </a:ext>
            </a:extLst>
          </p:cNvPr>
          <p:cNvGrpSpPr/>
          <p:nvPr/>
        </p:nvGrpSpPr>
        <p:grpSpPr>
          <a:xfrm>
            <a:off x="4246993" y="3421749"/>
            <a:ext cx="821898" cy="1857497"/>
            <a:chOff x="4246993" y="3421749"/>
            <a:chExt cx="821898" cy="1857497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5182E51E-0336-4110-A559-4ACE87164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292430" y="3421749"/>
              <a:ext cx="776461" cy="1757514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A92CEEA-5CE1-491A-9B8F-3741FFA3742F}"/>
                </a:ext>
              </a:extLst>
            </p:cNvPr>
            <p:cNvSpPr txBox="1"/>
            <p:nvPr/>
          </p:nvSpPr>
          <p:spPr>
            <a:xfrm>
              <a:off x="4246993" y="3508568"/>
              <a:ext cx="800219" cy="17706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华文行楷" panose="02010800040101010101" pitchFamily="2" charset="-122"/>
                </a:rPr>
                <a:t>红折扇</a:t>
              </a:r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id="{F7676FDC-222D-48E1-AA79-03B5D4C654A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563" y="2671376"/>
            <a:ext cx="2165243" cy="15308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id="{DD68210A-55A5-452C-B721-444EFAD2E3D8}"/>
              </a:ext>
            </a:extLst>
          </p:cNvPr>
          <p:cNvGrpSpPr/>
          <p:nvPr/>
        </p:nvGrpSpPr>
        <p:grpSpPr>
          <a:xfrm>
            <a:off x="6121643" y="3384944"/>
            <a:ext cx="821898" cy="1857497"/>
            <a:chOff x="2631608" y="2818453"/>
            <a:chExt cx="866586" cy="1958492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FF8CD667-B8B9-43AB-8923-D016197DB2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679516" y="2818453"/>
              <a:ext cx="818678" cy="1853073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1CEF00A-FD4D-42EE-86D4-A3C28A4CEDBC}"/>
                </a:ext>
              </a:extLst>
            </p:cNvPr>
            <p:cNvSpPr txBox="1"/>
            <p:nvPr/>
          </p:nvSpPr>
          <p:spPr>
            <a:xfrm>
              <a:off x="2631608" y="2909992"/>
              <a:ext cx="843728" cy="186695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华文行楷" panose="02010800040101010101" pitchFamily="2" charset="-122"/>
                </a:rPr>
                <a:t>理红妆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BC52B65-0288-4F5F-B060-82D12A8E6584}"/>
              </a:ext>
            </a:extLst>
          </p:cNvPr>
          <p:cNvGrpSpPr/>
          <p:nvPr/>
        </p:nvGrpSpPr>
        <p:grpSpPr>
          <a:xfrm>
            <a:off x="7808965" y="3314290"/>
            <a:ext cx="821898" cy="1857497"/>
            <a:chOff x="2631608" y="2818453"/>
            <a:chExt cx="866586" cy="1958492"/>
          </a:xfrm>
        </p:grpSpPr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2AD1A11B-1B01-4793-BA4A-E3293BDE19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679516" y="2818453"/>
              <a:ext cx="818678" cy="1853073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30D7249-0E7C-4AF3-817B-2B65B7DB5D6C}"/>
                </a:ext>
              </a:extLst>
            </p:cNvPr>
            <p:cNvSpPr txBox="1"/>
            <p:nvPr/>
          </p:nvSpPr>
          <p:spPr>
            <a:xfrm>
              <a:off x="2631608" y="2909992"/>
              <a:ext cx="843728" cy="186695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华文行楷" panose="02010800040101010101" pitchFamily="2" charset="-122"/>
                </a:rPr>
                <a:t>听古琴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D4D34E8-5CF2-4301-A4EC-7B2C8EA4EF1E}"/>
              </a:ext>
            </a:extLst>
          </p:cNvPr>
          <p:cNvGrpSpPr/>
          <p:nvPr/>
        </p:nvGrpSpPr>
        <p:grpSpPr>
          <a:xfrm>
            <a:off x="9408164" y="3263449"/>
            <a:ext cx="821898" cy="1857497"/>
            <a:chOff x="2631608" y="2818453"/>
            <a:chExt cx="866586" cy="1958492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59C9CC5E-D518-4B62-814A-38146D7C6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679516" y="2818453"/>
              <a:ext cx="818678" cy="1853073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6D79504-7457-446C-8EA7-AD6161D0607A}"/>
                </a:ext>
              </a:extLst>
            </p:cNvPr>
            <p:cNvSpPr txBox="1"/>
            <p:nvPr/>
          </p:nvSpPr>
          <p:spPr>
            <a:xfrm>
              <a:off x="2631608" y="2909992"/>
              <a:ext cx="843728" cy="186695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华文行楷" panose="02010800040101010101" pitchFamily="2" charset="-122"/>
                </a:rPr>
                <a:t>放花灯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5029B21E-F936-47A9-BE7F-77759959F44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6436" t="12589" r="31341" b="7175"/>
          <a:stretch/>
        </p:blipFill>
        <p:spPr>
          <a:xfrm>
            <a:off x="9064208" y="2654916"/>
            <a:ext cx="820799" cy="21557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F80B943-A1B1-43D5-B444-7FF7F50B885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694" b="91837" l="9887" r="90438">
                        <a14:foregroundMark x1="32739" y1="91667" x2="34360" y2="91837"/>
                        <a14:foregroundMark x1="86224" y1="9694" x2="86548" y2="12585"/>
                        <a14:foregroundMark x1="77796" y1="11735" x2="77796" y2="11735"/>
                        <a14:foregroundMark x1="90438" y1="24660" x2="90438" y2="24660"/>
                        <a14:backgroundMark x1="86548" y1="24320" x2="86548" y2="24320"/>
                        <a14:backgroundMark x1="87682" y1="25000" x2="87682" y2="25000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97485" y="2567915"/>
            <a:ext cx="1609866" cy="153420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FF748A6-293A-4389-B004-563A0BBB014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7728">
            <a:off x="5690721" y="2607430"/>
            <a:ext cx="1222387" cy="1728663"/>
          </a:xfrm>
          <a:prstGeom prst="rect">
            <a:avLst/>
          </a:prstGeom>
        </p:spPr>
      </p:pic>
      <p:pic>
        <p:nvPicPr>
          <p:cNvPr id="45" name="PA_图片 15">
            <a:extLst>
              <a:ext uri="{FF2B5EF4-FFF2-40B4-BE49-F238E27FC236}">
                <a16:creationId xmlns:a16="http://schemas.microsoft.com/office/drawing/2014/main" id="{E6411E63-5C1D-4C01-9704-841F55D7C23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272" y="475951"/>
            <a:ext cx="2763668" cy="1503889"/>
          </a:xfrm>
          <a:prstGeom prst="rect">
            <a:avLst/>
          </a:prstGeom>
        </p:spPr>
      </p:pic>
      <p:pic>
        <p:nvPicPr>
          <p:cNvPr id="47" name="PA_图片 15">
            <a:extLst>
              <a:ext uri="{FF2B5EF4-FFF2-40B4-BE49-F238E27FC236}">
                <a16:creationId xmlns:a16="http://schemas.microsoft.com/office/drawing/2014/main" id="{051B94B7-A293-4F38-A5A9-A71D39999F8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61082" y="431077"/>
            <a:ext cx="2763668" cy="150388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6D57203-036D-456E-9A52-4A7EBE0C0D8E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325" t="48845" b="24700"/>
          <a:stretch/>
        </p:blipFill>
        <p:spPr>
          <a:xfrm flipH="1">
            <a:off x="0" y="5344937"/>
            <a:ext cx="12213963" cy="221925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99C93B8-D5A9-4734-9C1C-77E6A1E2918B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56755" t="18618" b="67984"/>
          <a:stretch/>
        </p:blipFill>
        <p:spPr>
          <a:xfrm>
            <a:off x="6892799" y="4725996"/>
            <a:ext cx="5299201" cy="1123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300">
        <p:random/>
      </p:transition>
    </mc:Choice>
    <mc:Fallback xmlns="">
      <p:transition spd="slow" advTm="9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5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250"/>
                            </p:stCondLst>
                            <p:childTnLst>
                              <p:par>
                                <p:cTn id="91" presetID="18" presetClass="entr" presetSubtype="6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0" grpId="0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96035C2-D89D-4D64-A0FE-83698D0AD3A8}"/>
              </a:ext>
            </a:extLst>
          </p:cNvPr>
          <p:cNvGrpSpPr/>
          <p:nvPr/>
        </p:nvGrpSpPr>
        <p:grpSpPr>
          <a:xfrm>
            <a:off x="5740038" y="1214689"/>
            <a:ext cx="619354" cy="1342518"/>
            <a:chOff x="5740038" y="1214689"/>
            <a:chExt cx="619354" cy="1342518"/>
          </a:xfrm>
        </p:grpSpPr>
        <p:sp>
          <p:nvSpPr>
            <p:cNvPr id="14" name="文本框 13"/>
            <p:cNvSpPr txBox="1"/>
            <p:nvPr/>
          </p:nvSpPr>
          <p:spPr>
            <a:xfrm>
              <a:off x="5743839" y="1252789"/>
              <a:ext cx="615553" cy="12657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latin typeface="Arial Unicode MS" panose="020B0604020202020204" pitchFamily="34" charset="-122"/>
                  <a:ea typeface="华文行楷" panose="02010800040101010101" pitchFamily="2" charset="-122"/>
                </a:rPr>
                <a:t>油纸伞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5740038" y="1214689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58C8CF0-A091-4C6E-84E5-EC4AE727769C}"/>
              </a:ext>
            </a:extLst>
          </p:cNvPr>
          <p:cNvGrpSpPr/>
          <p:nvPr/>
        </p:nvGrpSpPr>
        <p:grpSpPr>
          <a:xfrm>
            <a:off x="4152000" y="1841704"/>
            <a:ext cx="3888000" cy="3850438"/>
            <a:chOff x="4177435" y="1841704"/>
            <a:chExt cx="3888000" cy="385043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7435" y="1967254"/>
              <a:ext cx="3841454" cy="3564426"/>
            </a:xfrm>
            <a:custGeom>
              <a:avLst/>
              <a:gdLst>
                <a:gd name="connsiteX0" fmla="*/ 1208378 w 3841454"/>
                <a:gd name="connsiteY0" fmla="*/ 0 h 3638550"/>
                <a:gd name="connsiteX1" fmla="*/ 1527990 w 3841454"/>
                <a:gd name="connsiteY1" fmla="*/ 0 h 3638550"/>
                <a:gd name="connsiteX2" fmla="*/ 1527990 w 3841454"/>
                <a:gd name="connsiteY2" fmla="*/ 615538 h 3638550"/>
                <a:gd name="connsiteX3" fmla="*/ 2299843 w 3841454"/>
                <a:gd name="connsiteY3" fmla="*/ 615538 h 3638550"/>
                <a:gd name="connsiteX4" fmla="*/ 2299843 w 3841454"/>
                <a:gd name="connsiteY4" fmla="*/ 0 h 3638550"/>
                <a:gd name="connsiteX5" fmla="*/ 2640842 w 3841454"/>
                <a:gd name="connsiteY5" fmla="*/ 0 h 3638550"/>
                <a:gd name="connsiteX6" fmla="*/ 2683778 w 3841454"/>
                <a:gd name="connsiteY6" fmla="*/ 16642 h 3638550"/>
                <a:gd name="connsiteX7" fmla="*/ 3812871 w 3841454"/>
                <a:gd name="connsiteY7" fmla="*/ 1399687 h 3638550"/>
                <a:gd name="connsiteX8" fmla="*/ 3841454 w 3841454"/>
                <a:gd name="connsiteY8" fmla="*/ 1586974 h 3638550"/>
                <a:gd name="connsiteX9" fmla="*/ 3841454 w 3841454"/>
                <a:gd name="connsiteY9" fmla="*/ 1988712 h 3638550"/>
                <a:gd name="connsiteX10" fmla="*/ 3812871 w 3841454"/>
                <a:gd name="connsiteY10" fmla="*/ 2175999 h 3638550"/>
                <a:gd name="connsiteX11" fmla="*/ 2588223 w 3841454"/>
                <a:gd name="connsiteY11" fmla="*/ 3596974 h 3638550"/>
                <a:gd name="connsiteX12" fmla="*/ 2457367 w 3841454"/>
                <a:gd name="connsiteY12" fmla="*/ 3638550 h 3638550"/>
                <a:gd name="connsiteX13" fmla="*/ 1397199 w 3841454"/>
                <a:gd name="connsiteY13" fmla="*/ 3638550 h 3638550"/>
                <a:gd name="connsiteX14" fmla="*/ 1353267 w 3841454"/>
                <a:gd name="connsiteY14" fmla="*/ 3627254 h 3638550"/>
                <a:gd name="connsiteX15" fmla="*/ 0 w 3841454"/>
                <a:gd name="connsiteY15" fmla="*/ 1787843 h 3638550"/>
                <a:gd name="connsiteX16" fmla="*/ 1070021 w 3841454"/>
                <a:gd name="connsiteY16" fmla="*/ 62034 h 363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41454" h="3638550">
                  <a:moveTo>
                    <a:pt x="1208378" y="0"/>
                  </a:moveTo>
                  <a:lnTo>
                    <a:pt x="1527990" y="0"/>
                  </a:lnTo>
                  <a:lnTo>
                    <a:pt x="1527990" y="615538"/>
                  </a:lnTo>
                  <a:lnTo>
                    <a:pt x="2299843" y="615538"/>
                  </a:lnTo>
                  <a:lnTo>
                    <a:pt x="2299843" y="0"/>
                  </a:lnTo>
                  <a:lnTo>
                    <a:pt x="2640842" y="0"/>
                  </a:lnTo>
                  <a:lnTo>
                    <a:pt x="2683778" y="16642"/>
                  </a:lnTo>
                  <a:cubicBezTo>
                    <a:pt x="3255796" y="261690"/>
                    <a:pt x="3685192" y="775737"/>
                    <a:pt x="3812871" y="1399687"/>
                  </a:cubicBezTo>
                  <a:lnTo>
                    <a:pt x="3841454" y="1586974"/>
                  </a:lnTo>
                  <a:lnTo>
                    <a:pt x="3841454" y="1988712"/>
                  </a:lnTo>
                  <a:lnTo>
                    <a:pt x="3812871" y="2175999"/>
                  </a:lnTo>
                  <a:cubicBezTo>
                    <a:pt x="3678176" y="2834234"/>
                    <a:pt x="3207699" y="3370154"/>
                    <a:pt x="2588223" y="3596974"/>
                  </a:cubicBezTo>
                  <a:lnTo>
                    <a:pt x="2457367" y="3638550"/>
                  </a:lnTo>
                  <a:lnTo>
                    <a:pt x="1397199" y="3638550"/>
                  </a:lnTo>
                  <a:lnTo>
                    <a:pt x="1353267" y="3627254"/>
                  </a:lnTo>
                  <a:cubicBezTo>
                    <a:pt x="569253" y="3383400"/>
                    <a:pt x="0" y="2652100"/>
                    <a:pt x="0" y="1787843"/>
                  </a:cubicBezTo>
                  <a:cubicBezTo>
                    <a:pt x="0" y="1031619"/>
                    <a:pt x="435835" y="377189"/>
                    <a:pt x="1070021" y="62034"/>
                  </a:cubicBezTo>
                  <a:close/>
                </a:path>
              </a:pathLst>
            </a:custGeom>
          </p:spPr>
        </p:pic>
        <p:sp>
          <p:nvSpPr>
            <p:cNvPr id="26" name="任意多边形 25"/>
            <p:cNvSpPr>
              <a:spLocks noChangeAspect="1"/>
            </p:cNvSpPr>
            <p:nvPr/>
          </p:nvSpPr>
          <p:spPr>
            <a:xfrm>
              <a:off x="4177435" y="1841704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5" name="PA_图片 4" descr="图片包含 雨伞, 餐桌&#10;&#10;已生成高可信度的说明">
            <a:extLst>
              <a:ext uri="{FF2B5EF4-FFF2-40B4-BE49-F238E27FC236}">
                <a16:creationId xmlns:a16="http://schemas.microsoft.com/office/drawing/2014/main" id="{A4A3612C-D1A6-4009-B96D-891C756FEF3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243" b="92866" l="4179" r="99185">
                        <a14:foregroundMark x1="39348" y1="6485" x2="39042" y2="8560"/>
                        <a14:foregroundMark x1="49643" y1="69520" x2="99185" y2="92218"/>
                        <a14:foregroundMark x1="80836" y1="15694" x2="79001" y2="85084"/>
                        <a14:foregroundMark x1="70234" y1="53696" x2="85525" y2="72763"/>
                        <a14:foregroundMark x1="82059" y1="45006" x2="86442" y2="79896"/>
                        <a14:foregroundMark x1="39653" y1="3372" x2="39653" y2="3372"/>
                        <a14:foregroundMark x1="44954" y1="7782" x2="45872" y2="17639"/>
                        <a14:foregroundMark x1="61774" y1="50973" x2="61774" y2="74708"/>
                        <a14:foregroundMark x1="9480" y1="68742" x2="9174" y2="91829"/>
                        <a14:foregroundMark x1="49337" y1="92996" x2="86137" y2="92996"/>
                        <a14:foregroundMark x1="89704" y1="72114" x2="83384" y2="86122"/>
                        <a14:foregroundMark x1="83384" y1="86122" x2="70540" y2="76135"/>
                        <a14:foregroundMark x1="70540" y1="76135" x2="64526" y2="60311"/>
                        <a14:foregroundMark x1="64526" y1="60311" x2="65545" y2="43191"/>
                        <a14:foregroundMark x1="65545" y1="43191" x2="77778" y2="37354"/>
                        <a14:foregroundMark x1="77778" y1="37354" x2="88889" y2="45525"/>
                        <a14:foregroundMark x1="88889" y1="45525" x2="95107" y2="61089"/>
                        <a14:foregroundMark x1="95107" y1="61089" x2="96942" y2="77043"/>
                        <a14:foregroundMark x1="96942" y1="77043" x2="91233" y2="91569"/>
                        <a14:foregroundMark x1="91233" y1="91569" x2="84302" y2="92996"/>
                        <a14:foregroundMark x1="45566" y1="62905" x2="55556" y2="72503"/>
                        <a14:foregroundMark x1="45056" y1="91180" x2="38940" y2="91829"/>
                        <a14:foregroundMark x1="4179" y1="83139" x2="9786" y2="85214"/>
                        <a14:foregroundMark x1="14169" y1="90532" x2="36188" y2="920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2628"/>
            <a:ext cx="4074224" cy="3202997"/>
          </a:xfrm>
          <a:prstGeom prst="rect">
            <a:avLst/>
          </a:prstGeom>
        </p:spPr>
      </p:pic>
      <p:pic>
        <p:nvPicPr>
          <p:cNvPr id="9" name="图片 8" descr="图片包含 物体, 事情&#10;&#10;已生成高可信度的说明">
            <a:extLst>
              <a:ext uri="{FF2B5EF4-FFF2-40B4-BE49-F238E27FC236}">
                <a16:creationId xmlns:a16="http://schemas.microsoft.com/office/drawing/2014/main" id="{BD835992-436C-4E9F-9D34-BDF8622C718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82"/>
          <a:stretch/>
        </p:blipFill>
        <p:spPr>
          <a:xfrm>
            <a:off x="9803067" y="0"/>
            <a:ext cx="3022420" cy="4216400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DCCFD171-056C-44C4-B1ED-3E3AB6CC3516}"/>
              </a:ext>
            </a:extLst>
          </p:cNvPr>
          <p:cNvSpPr/>
          <p:nvPr/>
        </p:nvSpPr>
        <p:spPr>
          <a:xfrm>
            <a:off x="5593984" y="266684"/>
            <a:ext cx="877163" cy="92333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Arial Unicode MS" panose="020B0604020202020204" pitchFamily="34" charset="-122"/>
                <a:ea typeface="华文行楷" panose="02010800040101010101" pitchFamily="2" charset="-122"/>
              </a:rPr>
              <a:t>壹</a:t>
            </a:r>
          </a:p>
        </p:txBody>
      </p:sp>
      <p:pic>
        <p:nvPicPr>
          <p:cNvPr id="12" name="PA_图片 15">
            <a:extLst>
              <a:ext uri="{FF2B5EF4-FFF2-40B4-BE49-F238E27FC236}">
                <a16:creationId xmlns:a16="http://schemas.microsoft.com/office/drawing/2014/main" id="{02E1B01D-AD79-475D-AD2C-008B57EE0C6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74" y="69542"/>
            <a:ext cx="3419280" cy="1860650"/>
          </a:xfrm>
          <a:prstGeom prst="rect">
            <a:avLst/>
          </a:prstGeom>
        </p:spPr>
      </p:pic>
      <p:pic>
        <p:nvPicPr>
          <p:cNvPr id="13" name="PA_图片 15">
            <a:extLst>
              <a:ext uri="{FF2B5EF4-FFF2-40B4-BE49-F238E27FC236}">
                <a16:creationId xmlns:a16="http://schemas.microsoft.com/office/drawing/2014/main" id="{838E8A40-2B72-41B3-A31C-5D96281B9A8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720" y="4636123"/>
            <a:ext cx="3419280" cy="186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307" y="25637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千古回首杏雨西湖边</a:t>
            </a:r>
            <a:endParaRPr lang="en-US" altLang="zh-CN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endParaRPr lang="zh-CN" altLang="en-US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纸伞朦胧间洒下阴影一片</a:t>
            </a:r>
            <a:endParaRPr lang="en-US" altLang="zh-CN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endParaRPr lang="zh-CN" altLang="en-US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眉眼低垂微敛</a:t>
            </a:r>
            <a:endParaRPr lang="en-US" altLang="zh-CN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endParaRPr lang="zh-CN" altLang="en-US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风声掠过指尖</a:t>
            </a:r>
            <a:endParaRPr lang="en-US" altLang="zh-CN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endParaRPr lang="zh-CN" altLang="en-US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素衣映湖中月 水光潋滟</a:t>
            </a:r>
            <a:endParaRPr lang="en-US" altLang="zh-CN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endParaRPr lang="zh-CN" altLang="en-US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把盏笑谈世间 酒色清浅</a:t>
            </a:r>
            <a:endParaRPr lang="en-US" altLang="zh-CN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endParaRPr lang="zh-CN" altLang="en-US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琴音何处寄</a:t>
            </a:r>
            <a:endParaRPr lang="en-US" altLang="zh-CN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endParaRPr lang="zh-CN" altLang="en-US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流星泯灭光阴</a:t>
            </a:r>
            <a:endParaRPr lang="en-US" altLang="zh-CN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endParaRPr lang="zh-CN" altLang="en-US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琉璃月下冰冷的空气</a:t>
            </a:r>
            <a:endParaRPr lang="en-US" altLang="zh-CN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endParaRPr lang="zh-CN" altLang="en-US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檐下花灯熟悉记忆</a:t>
            </a:r>
            <a:endParaRPr lang="en-US" altLang="zh-CN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endParaRPr lang="zh-CN" altLang="en-US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风动烛火似已熄</a:t>
            </a:r>
            <a:endParaRPr lang="en-US" altLang="zh-CN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endParaRPr lang="zh-CN" altLang="en-US" spc="600" dirty="0">
              <a:latin typeface="Microsoft JhengHei" panose="020B0604030504040204" pitchFamily="34" charset="-120"/>
              <a:ea typeface="创艺简行楷" pitchFamily="2" charset="-122"/>
            </a:endParaRPr>
          </a:p>
          <a:p>
            <a:r>
              <a:rPr lang="zh-CN" altLang="en-US" spc="600" dirty="0">
                <a:latin typeface="Microsoft JhengHei" panose="020B0604030504040204" pitchFamily="34" charset="-120"/>
                <a:ea typeface="创艺简行楷" pitchFamily="2" charset="-122"/>
              </a:rPr>
              <a:t>怀念忘川夜空中流萤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65691" y="1389016"/>
            <a:ext cx="6618901" cy="4356000"/>
            <a:chOff x="2220501" y="852063"/>
            <a:chExt cx="6855539" cy="4626528"/>
          </a:xfrm>
        </p:grpSpPr>
        <p:graphicFrame>
          <p:nvGraphicFramePr>
            <p:cNvPr id="63" name="图表 62"/>
            <p:cNvGraphicFramePr/>
            <p:nvPr>
              <p:extLst>
                <p:ext uri="{D42A27DB-BD31-4B8C-83A1-F6EECF244321}">
                  <p14:modId xmlns:p14="http://schemas.microsoft.com/office/powerpoint/2010/main" val="2600671596"/>
                </p:ext>
              </p:extLst>
            </p:nvPr>
          </p:nvGraphicFramePr>
          <p:xfrm>
            <a:off x="2220501" y="852063"/>
            <a:ext cx="6855539" cy="46265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7" name="椭圆 66"/>
            <p:cNvSpPr/>
            <p:nvPr/>
          </p:nvSpPr>
          <p:spPr>
            <a:xfrm>
              <a:off x="6082642" y="3136391"/>
              <a:ext cx="145773" cy="145773"/>
            </a:xfrm>
            <a:prstGeom prst="ellipse">
              <a:avLst/>
            </a:prstGeom>
            <a:solidFill>
              <a:srgbClr val="7C2B31"/>
            </a:solidFill>
            <a:ln>
              <a:noFill/>
            </a:ln>
            <a:effectLst>
              <a:glow rad="63500">
                <a:srgbClr val="7C2B31">
                  <a:alpha val="40000"/>
                </a:srgb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37838" l="9171" r="66843">
                          <a14:backgroundMark x1="42328" y1="28067" x2="39506" y2="31185"/>
                          <a14:backgroundMark x1="43915" y1="27443" x2="50970" y2="26819"/>
                          <a14:backgroundMark x1="23810" y1="33264" x2="28924" y2="41372"/>
                          <a14:backgroundMark x1="30688" y1="34719" x2="38801" y2="35759"/>
                          <a14:backgroundMark x1="39153" y1="25780" x2="35626" y2="30561"/>
                          <a14:backgroundMark x1="31570" y1="26819" x2="28924" y2="32640"/>
                          <a14:backgroundMark x1="29806" y1="32017" x2="33333" y2="33056"/>
                          <a14:backgroundMark x1="40035" y1="23285" x2="36861" y2="316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1" t="6722" r="55455" b="63090"/>
            <a:stretch>
              <a:fillRect/>
            </a:stretch>
          </p:blipFill>
          <p:spPr>
            <a:xfrm>
              <a:off x="7658527" y="1489574"/>
              <a:ext cx="974360" cy="13041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1" name="文本框 70"/>
          <p:cNvSpPr txBox="1"/>
          <p:nvPr/>
        </p:nvSpPr>
        <p:spPr>
          <a:xfrm rot="16200000">
            <a:off x="7054414" y="1162180"/>
            <a:ext cx="387798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琴音何处寄</a:t>
            </a:r>
            <a:endParaRPr lang="en-US" altLang="zh-CN" sz="2000" spc="600" dirty="0">
              <a:latin typeface="+mj-ea"/>
              <a:ea typeface="创艺简行楷" pitchFamily="2" charset="-122"/>
            </a:endParaRPr>
          </a:p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流星泯灭光阴</a:t>
            </a:r>
            <a:endParaRPr lang="en-US" altLang="zh-CN" sz="2000" spc="600" dirty="0">
              <a:latin typeface="+mj-ea"/>
              <a:ea typeface="创艺简行楷" pitchFamily="2" charset="-122"/>
            </a:endParaRPr>
          </a:p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琉璃月下冰冷的空气</a:t>
            </a:r>
            <a:endParaRPr lang="en-US" altLang="zh-CN" sz="2000" spc="600" dirty="0">
              <a:latin typeface="+mj-ea"/>
              <a:ea typeface="创艺简行楷" pitchFamily="2" charset="-122"/>
            </a:endParaRPr>
          </a:p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檐下花灯熟悉记忆</a:t>
            </a:r>
            <a:endParaRPr lang="en-US" altLang="zh-CN" sz="2000" spc="600" dirty="0">
              <a:latin typeface="+mj-ea"/>
              <a:ea typeface="创艺简行楷" pitchFamily="2" charset="-122"/>
            </a:endParaRPr>
          </a:p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风动烛火似已熄</a:t>
            </a:r>
            <a:endParaRPr lang="en-US" altLang="zh-CN" sz="2000" spc="600" dirty="0">
              <a:latin typeface="+mj-ea"/>
              <a:ea typeface="创艺简行楷" pitchFamily="2" charset="-122"/>
            </a:endParaRPr>
          </a:p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怀念忘川夜空中流萤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26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0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56108D41-1E67-4400-A13D-687EA86FF7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7250">
                        <a14:foregroundMark x1="91750" y1="31667" x2="94850" y2="37148"/>
                        <a14:backgroundMark x1="96000" y1="38056" x2="96750" y2="40000"/>
                        <a14:backgroundMark x1="95000" y1="38333" x2="97500" y2="42500"/>
                        <a14:backgroundMark x1="95000" y1="38611" x2="96500" y2="38333"/>
                        <a14:backgroundMark x1="96250" y1="38333" x2="95000" y2="37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73800" y="1577472"/>
            <a:ext cx="4618421" cy="4156578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E64C068D-9AE0-4C35-B740-569C1A5A0349}"/>
              </a:ext>
            </a:extLst>
          </p:cNvPr>
          <p:cNvSpPr txBox="1"/>
          <p:nvPr/>
        </p:nvSpPr>
        <p:spPr>
          <a:xfrm rot="16200000">
            <a:off x="2175464" y="1280790"/>
            <a:ext cx="387798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琴音何处寄</a:t>
            </a:r>
            <a:endParaRPr lang="en-US" altLang="zh-CN" sz="2000" spc="600" dirty="0">
              <a:latin typeface="+mj-ea"/>
              <a:ea typeface="创艺简行楷" pitchFamily="2" charset="-122"/>
            </a:endParaRPr>
          </a:p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流星泯灭光阴</a:t>
            </a:r>
            <a:endParaRPr lang="en-US" altLang="zh-CN" sz="2000" spc="600" dirty="0">
              <a:latin typeface="+mj-ea"/>
              <a:ea typeface="创艺简行楷" pitchFamily="2" charset="-122"/>
            </a:endParaRPr>
          </a:p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琉璃月下冰冷的空气</a:t>
            </a:r>
            <a:endParaRPr lang="en-US" altLang="zh-CN" sz="2000" spc="600" dirty="0">
              <a:latin typeface="+mj-ea"/>
              <a:ea typeface="创艺简行楷" pitchFamily="2" charset="-122"/>
            </a:endParaRPr>
          </a:p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檐下花灯熟悉记忆</a:t>
            </a:r>
            <a:endParaRPr lang="en-US" altLang="zh-CN" sz="2000" spc="600" dirty="0">
              <a:latin typeface="+mj-ea"/>
              <a:ea typeface="创艺简行楷" pitchFamily="2" charset="-122"/>
            </a:endParaRPr>
          </a:p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风动烛火似已熄</a:t>
            </a:r>
            <a:endParaRPr lang="en-US" altLang="zh-CN" sz="2000" spc="600" dirty="0">
              <a:latin typeface="+mj-ea"/>
              <a:ea typeface="创艺简行楷" pitchFamily="2" charset="-122"/>
            </a:endParaRPr>
          </a:p>
          <a:p>
            <a:endParaRPr lang="zh-CN" altLang="en-US" sz="20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2000" spc="600" dirty="0">
                <a:latin typeface="+mj-ea"/>
                <a:ea typeface="创艺简行楷" pitchFamily="2" charset="-122"/>
              </a:rPr>
              <a:t>怀念忘川夜空中流萤</a:t>
            </a:r>
          </a:p>
        </p:txBody>
      </p:sp>
      <p:sp>
        <p:nvSpPr>
          <p:cNvPr id="254" name="MH_Other_11">
            <a:extLst>
              <a:ext uri="{FF2B5EF4-FFF2-40B4-BE49-F238E27FC236}">
                <a16:creationId xmlns:a16="http://schemas.microsoft.com/office/drawing/2014/main" id="{3BA103E6-3E26-446E-A837-0BBEDFFE598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71720" y="1648091"/>
            <a:ext cx="306342" cy="410244"/>
          </a:xfrm>
          <a:prstGeom prst="diagStripe">
            <a:avLst/>
          </a:prstGeom>
          <a:solidFill>
            <a:schemeClr val="accent1"/>
          </a:solidFill>
        </p:spPr>
        <p:txBody>
          <a:bodyPr anchor="ctr"/>
          <a:lstStyle/>
          <a:p>
            <a:pPr algn="just">
              <a:lnSpc>
                <a:spcPct val="120000"/>
              </a:lnSpc>
              <a:defRPr/>
            </a:pPr>
            <a:endParaRPr lang="zh-CN" altLang="en-US" sz="1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5" name="MH_Other_12">
            <a:extLst>
              <a:ext uri="{FF2B5EF4-FFF2-40B4-BE49-F238E27FC236}">
                <a16:creationId xmlns:a16="http://schemas.microsoft.com/office/drawing/2014/main" id="{F6D3527C-2825-4DF2-BC1F-D42BAD87B91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5151029" y="5019465"/>
            <a:ext cx="306342" cy="410244"/>
          </a:xfrm>
          <a:prstGeom prst="diagStripe">
            <a:avLst/>
          </a:prstGeom>
          <a:solidFill>
            <a:schemeClr val="accent1"/>
          </a:solidFill>
        </p:spPr>
        <p:txBody>
          <a:bodyPr anchor="ctr"/>
          <a:lstStyle/>
          <a:p>
            <a:pPr algn="just">
              <a:lnSpc>
                <a:spcPct val="120000"/>
              </a:lnSpc>
              <a:defRPr/>
            </a:pPr>
            <a:endParaRPr lang="zh-CN" altLang="en-US" sz="1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13169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26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54" grpId="0" animBg="1"/>
      <p:bldP spid="2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1510692" y="1195534"/>
          <a:ext cx="6604000" cy="4195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文本框 26"/>
          <p:cNvSpPr txBox="1"/>
          <p:nvPr/>
        </p:nvSpPr>
        <p:spPr>
          <a:xfrm rot="16200000">
            <a:off x="8456511" y="1352812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琴音何处寄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流星泯灭光阴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琉璃月下冰冷的空气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檐下花灯熟悉记忆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风动烛火似已熄</a:t>
            </a:r>
            <a:endParaRPr lang="en-US" altLang="zh-CN" sz="1600" spc="600" dirty="0">
              <a:latin typeface="+mj-ea"/>
              <a:ea typeface="创艺简行楷" pitchFamily="2" charset="-122"/>
            </a:endParaRPr>
          </a:p>
          <a:p>
            <a:endParaRPr lang="zh-CN" altLang="en-US" sz="1600" spc="600" dirty="0">
              <a:latin typeface="+mj-ea"/>
              <a:ea typeface="创艺简行楷" pitchFamily="2" charset="-122"/>
            </a:endParaRPr>
          </a:p>
          <a:p>
            <a:r>
              <a:rPr lang="zh-CN" altLang="en-US" sz="1600" spc="600" dirty="0">
                <a:latin typeface="+mj-ea"/>
                <a:ea typeface="创艺简行楷" pitchFamily="2" charset="-122"/>
              </a:rPr>
              <a:t>怀念忘川夜空中流萤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651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3EBCA7A-51DD-42C0-A029-44FBF229AAEC}"/>
              </a:ext>
            </a:extLst>
          </p:cNvPr>
          <p:cNvGrpSpPr/>
          <p:nvPr/>
        </p:nvGrpSpPr>
        <p:grpSpPr>
          <a:xfrm>
            <a:off x="5791369" y="1217798"/>
            <a:ext cx="615553" cy="1387222"/>
            <a:chOff x="5791369" y="1217798"/>
            <a:chExt cx="615553" cy="1387222"/>
          </a:xfrm>
        </p:grpSpPr>
        <p:sp>
          <p:nvSpPr>
            <p:cNvPr id="14" name="文本框 13"/>
            <p:cNvSpPr txBox="1"/>
            <p:nvPr/>
          </p:nvSpPr>
          <p:spPr>
            <a:xfrm>
              <a:off x="5791369" y="1339289"/>
              <a:ext cx="615553" cy="12657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latin typeface="Arial Unicode MS" panose="020B0604020202020204" pitchFamily="34" charset="-122"/>
                  <a:ea typeface="华文行楷" panose="02010800040101010101" pitchFamily="2" charset="-122"/>
                </a:rPr>
                <a:t>红折扇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5811148" y="1217798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8420A2A-A8EB-42C0-93CE-76594BD7DB00}"/>
              </a:ext>
            </a:extLst>
          </p:cNvPr>
          <p:cNvGrpSpPr/>
          <p:nvPr/>
        </p:nvGrpSpPr>
        <p:grpSpPr>
          <a:xfrm>
            <a:off x="4152000" y="1918537"/>
            <a:ext cx="3888000" cy="3850438"/>
            <a:chOff x="4152000" y="1918537"/>
            <a:chExt cx="3888000" cy="385043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8615" y="2063568"/>
              <a:ext cx="3841454" cy="3507041"/>
            </a:xfrm>
            <a:custGeom>
              <a:avLst/>
              <a:gdLst>
                <a:gd name="connsiteX0" fmla="*/ 2299843 w 3841454"/>
                <a:gd name="connsiteY0" fmla="*/ 0 h 3797104"/>
                <a:gd name="connsiteX1" fmla="*/ 2430359 w 3841454"/>
                <a:gd name="connsiteY1" fmla="*/ 29254 h 3797104"/>
                <a:gd name="connsiteX2" fmla="*/ 3812871 w 3841454"/>
                <a:gd name="connsiteY2" fmla="*/ 1500386 h 3797104"/>
                <a:gd name="connsiteX3" fmla="*/ 3841454 w 3841454"/>
                <a:gd name="connsiteY3" fmla="*/ 1687673 h 3797104"/>
                <a:gd name="connsiteX4" fmla="*/ 3841454 w 3841454"/>
                <a:gd name="connsiteY4" fmla="*/ 2089411 h 3797104"/>
                <a:gd name="connsiteX5" fmla="*/ 3812871 w 3841454"/>
                <a:gd name="connsiteY5" fmla="*/ 2276698 h 3797104"/>
                <a:gd name="connsiteX6" fmla="*/ 2266934 w 3841454"/>
                <a:gd name="connsiteY6" fmla="*/ 3784460 h 3797104"/>
                <a:gd name="connsiteX7" fmla="*/ 2172140 w 3841454"/>
                <a:gd name="connsiteY7" fmla="*/ 3797104 h 3797104"/>
                <a:gd name="connsiteX8" fmla="*/ 1679973 w 3841454"/>
                <a:gd name="connsiteY8" fmla="*/ 3797104 h 3797104"/>
                <a:gd name="connsiteX9" fmla="*/ 1537844 w 3841454"/>
                <a:gd name="connsiteY9" fmla="*/ 3775413 h 3797104"/>
                <a:gd name="connsiteX10" fmla="*/ 0 w 3841454"/>
                <a:gd name="connsiteY10" fmla="*/ 1888542 h 3797104"/>
                <a:gd name="connsiteX11" fmla="*/ 1353267 w 3841454"/>
                <a:gd name="connsiteY11" fmla="*/ 49131 h 3797104"/>
                <a:gd name="connsiteX12" fmla="*/ 1527990 w 3841454"/>
                <a:gd name="connsiteY12" fmla="*/ 4205 h 3797104"/>
                <a:gd name="connsiteX13" fmla="*/ 1527990 w 3841454"/>
                <a:gd name="connsiteY13" fmla="*/ 716237 h 3797104"/>
                <a:gd name="connsiteX14" fmla="*/ 2299843 w 3841454"/>
                <a:gd name="connsiteY14" fmla="*/ 716237 h 379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41454" h="3797104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41454" y="1687673"/>
                  </a:lnTo>
                  <a:lnTo>
                    <a:pt x="3841454" y="2089411"/>
                  </a:lnTo>
                  <a:lnTo>
                    <a:pt x="3812871" y="2276698"/>
                  </a:lnTo>
                  <a:cubicBezTo>
                    <a:pt x="3655727" y="3044639"/>
                    <a:pt x="3041546" y="3646095"/>
                    <a:pt x="2266934" y="3784460"/>
                  </a:cubicBezTo>
                  <a:lnTo>
                    <a:pt x="2172140" y="3797104"/>
                  </a:lnTo>
                  <a:lnTo>
                    <a:pt x="1679973" y="3797104"/>
                  </a:lnTo>
                  <a:lnTo>
                    <a:pt x="1537844" y="3775413"/>
                  </a:lnTo>
                  <a:cubicBezTo>
                    <a:pt x="660199" y="3595820"/>
                    <a:pt x="0" y="2819280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4152000" y="191853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9" name="PA_图片 15">
            <a:extLst>
              <a:ext uri="{FF2B5EF4-FFF2-40B4-BE49-F238E27FC236}">
                <a16:creationId xmlns:a16="http://schemas.microsoft.com/office/drawing/2014/main" id="{3AA47575-4FBF-435E-A185-4A5BB09D922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74" y="69542"/>
            <a:ext cx="3419280" cy="1860650"/>
          </a:xfrm>
          <a:prstGeom prst="rect">
            <a:avLst/>
          </a:prstGeom>
        </p:spPr>
      </p:pic>
      <p:pic>
        <p:nvPicPr>
          <p:cNvPr id="10" name="PA_图片 15">
            <a:extLst>
              <a:ext uri="{FF2B5EF4-FFF2-40B4-BE49-F238E27FC236}">
                <a16:creationId xmlns:a16="http://schemas.microsoft.com/office/drawing/2014/main" id="{F3F6E3B7-CEE6-44F3-AF15-F9DB53B5ECD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720" y="4636123"/>
            <a:ext cx="3419280" cy="18606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899CB0E-1A43-4440-93EF-E4FAC3C4DA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55065">
            <a:off x="-1392741" y="3530018"/>
            <a:ext cx="5346457" cy="3779944"/>
          </a:xfrm>
          <a:prstGeom prst="rect">
            <a:avLst/>
          </a:prstGeom>
        </p:spPr>
      </p:pic>
      <p:pic>
        <p:nvPicPr>
          <p:cNvPr id="15" name="图片 14" descr="图片包含 物体, 事情&#10;&#10;已生成高可信度的说明">
            <a:extLst>
              <a:ext uri="{FF2B5EF4-FFF2-40B4-BE49-F238E27FC236}">
                <a16:creationId xmlns:a16="http://schemas.microsoft.com/office/drawing/2014/main" id="{F0A3D77F-C9CC-41A9-9996-A51222C3C5D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82"/>
          <a:stretch/>
        </p:blipFill>
        <p:spPr>
          <a:xfrm>
            <a:off x="9803067" y="0"/>
            <a:ext cx="3022420" cy="42164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2CB2FFB1-64CF-40EF-8A44-FCB626F69B87}"/>
              </a:ext>
            </a:extLst>
          </p:cNvPr>
          <p:cNvSpPr/>
          <p:nvPr/>
        </p:nvSpPr>
        <p:spPr>
          <a:xfrm>
            <a:off x="5593984" y="266684"/>
            <a:ext cx="877163" cy="92333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Arial Unicode MS" panose="020B0604020202020204" pitchFamily="34" charset="-122"/>
                <a:ea typeface="华文行楷" panose="02010800040101010101" pitchFamily="2" charset="-122"/>
              </a:rPr>
              <a:t>贰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B32C553-B62E-4948-BAE2-182D038CB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68" y="4723420"/>
            <a:ext cx="9534970" cy="20911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古物私语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Desc"/>
  <p:tag name="MH" val="20170526111825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6111825"/>
  <p:tag name="MH_LIBRARY" val="GRAPHIC"/>
  <p:tag name="MH_TYPE" val="Other"/>
  <p:tag name="MH_ORDER" val="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6111825"/>
  <p:tag name="MH_LIBRARY" val="GRAPHIC"/>
  <p:tag name="MH_TYPE" val="Other"/>
  <p:tag name="MH_ORDER" val="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6142049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6142049"/>
  <p:tag name="MH_LIBRARY" val="GRAPHIC"/>
  <p:tag name="MH_TYPE" val="Other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6142049"/>
  <p:tag name="MH_LIBRARY" val="GRAPHIC"/>
  <p:tag name="MH_TYPE" val="Other"/>
  <p:tag name="MH_ORDER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34F56"/>
      </a:accent1>
      <a:accent2>
        <a:srgbClr val="F34F56"/>
      </a:accent2>
      <a:accent3>
        <a:srgbClr val="5A6C90"/>
      </a:accent3>
      <a:accent4>
        <a:srgbClr val="434F5A"/>
      </a:accent4>
      <a:accent5>
        <a:srgbClr val="A5A5A5"/>
      </a:accent5>
      <a:accent6>
        <a:srgbClr val="44546A"/>
      </a:accent6>
      <a:hlink>
        <a:srgbClr val="F34F56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1051</Words>
  <Application>Microsoft Office PowerPoint</Application>
  <PresentationFormat>宽屏</PresentationFormat>
  <Paragraphs>407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创艺简行楷</vt:lpstr>
      <vt:lpstr>微软雅黑</vt:lpstr>
      <vt:lpstr>汉鼎简行书</vt:lpstr>
      <vt:lpstr>Calibri</vt:lpstr>
      <vt:lpstr>Arial Black</vt:lpstr>
      <vt:lpstr>幼圆</vt:lpstr>
      <vt:lpstr>钟齐段宁行书</vt:lpstr>
      <vt:lpstr>华文行楷</vt:lpstr>
      <vt:lpstr>Microsoft JhengHei</vt:lpstr>
      <vt:lpstr>Arial Unicode MS</vt:lpstr>
      <vt:lpstr>等线</vt:lpstr>
      <vt:lpstr>等线 Light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cp:keywords/>
  <cp:lastModifiedBy>Administrator</cp:lastModifiedBy>
  <cp:revision>1</cp:revision>
  <dcterms:created xsi:type="dcterms:W3CDTF">2016-03-27T01:53:00Z</dcterms:created>
  <dcterms:modified xsi:type="dcterms:W3CDTF">2018-04-28T14:32:10Z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