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0"/>
  </p:handoutMasterIdLst>
  <p:sldIdLst>
    <p:sldId id="259" r:id="rId3"/>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3" d="100"/>
          <a:sy n="73" d="100"/>
        </p:scale>
        <p:origin x="81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node0">
    <dgm:fillClrLst meth="cycle">
      <a:schemeClr val="accent6">
        <a:alpha val="80000"/>
      </a:schemeClr>
    </dgm:fillClrLst>
    <dgm:linClrLst meth="repeat">
      <a:schemeClr val="lt1"/>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3113F1C9-B771-42BB-9609-26ECB2EFDFEB}" type="doc">
      <dgm:prSet loTypeId="urn:microsoft.com/office/officeart/2005/8/layout/pyramid2" loCatId="list" qsTypeId="urn:microsoft.com/office/officeart/2005/8/quickstyle/simple1" qsCatId="simple" csTypeId="urn:microsoft.com/office/officeart/2005/8/colors/accent1_2" csCatId="accent1" phldr="1"/>
      <dgm:spPr/>
    </dgm:pt>
    <dgm:pt modelId="{C01ADE48-601E-49F6-BA27-6433E7B000AA}">
      <dgm:prSet phldrT="[文本]"/>
      <dgm:spPr>
        <a:ln>
          <a:solidFill>
            <a:srgbClr val="147839"/>
          </a:solidFill>
        </a:ln>
      </dgm:spPr>
      <dgm:t>
        <a:bodyPr/>
        <a:lstStyle/>
        <a:p>
          <a:r>
            <a:rPr lang="zh-CN" altLang="en-US" dirty="0">
              <a:solidFill>
                <a:schemeClr val="tx1">
                  <a:lumMod val="50000"/>
                  <a:lumOff val="50000"/>
                </a:schemeClr>
              </a:solidFill>
            </a:rPr>
            <a:t>单击此处添加文本</a:t>
          </a:r>
        </a:p>
      </dgm:t>
    </dgm:pt>
    <dgm:pt modelId="{C88BA6A7-3ECF-4FEF-B48C-6ED88F5948E7}" cxnId="{9304479F-D9DA-43D3-8F77-53924700F45C}" type="parTrans">
      <dgm:prSet/>
      <dgm:spPr/>
      <dgm:t>
        <a:bodyPr/>
        <a:lstStyle/>
        <a:p>
          <a:endParaRPr lang="zh-CN" altLang="en-US"/>
        </a:p>
      </dgm:t>
    </dgm:pt>
    <dgm:pt modelId="{7D42B7E5-1C31-4DEF-AA86-B0083293B7C8}" cxnId="{9304479F-D9DA-43D3-8F77-53924700F45C}" type="sibTrans">
      <dgm:prSet/>
      <dgm:spPr/>
      <dgm:t>
        <a:bodyPr/>
        <a:lstStyle/>
        <a:p>
          <a:endParaRPr lang="zh-CN" altLang="en-US"/>
        </a:p>
      </dgm:t>
    </dgm:pt>
    <dgm:pt modelId="{8E6BD4F5-7406-4868-9FD9-87F8AEDFD97D}">
      <dgm:prSet phldrT="[文本]"/>
      <dgm:spPr>
        <a:ln>
          <a:solidFill>
            <a:srgbClr val="147839"/>
          </a:solidFill>
        </a:ln>
      </dgm:spPr>
      <dgm:t>
        <a:bodyPr/>
        <a:lstStyle/>
        <a:p>
          <a:r>
            <a:rPr lang="zh-CN" altLang="en-US" dirty="0">
              <a:solidFill>
                <a:schemeClr val="tx1">
                  <a:lumMod val="50000"/>
                  <a:lumOff val="50000"/>
                </a:schemeClr>
              </a:solidFill>
            </a:rPr>
            <a:t>单击此处添加文本</a:t>
          </a:r>
        </a:p>
      </dgm:t>
    </dgm:pt>
    <dgm:pt modelId="{47F6AE95-A577-4BBC-A8C3-9834EEC8DA90}" cxnId="{BCA9D1E0-DCEB-4196-A71E-98DF7E85065A}" type="parTrans">
      <dgm:prSet/>
      <dgm:spPr/>
      <dgm:t>
        <a:bodyPr/>
        <a:lstStyle/>
        <a:p>
          <a:endParaRPr lang="zh-CN" altLang="en-US"/>
        </a:p>
      </dgm:t>
    </dgm:pt>
    <dgm:pt modelId="{64B424A4-D46F-480A-8E1C-17221CEAFBB5}" cxnId="{BCA9D1E0-DCEB-4196-A71E-98DF7E85065A}" type="sibTrans">
      <dgm:prSet/>
      <dgm:spPr/>
      <dgm:t>
        <a:bodyPr/>
        <a:lstStyle/>
        <a:p>
          <a:endParaRPr lang="zh-CN" altLang="en-US"/>
        </a:p>
      </dgm:t>
    </dgm:pt>
    <dgm:pt modelId="{2A15B3C4-8EC1-4CF0-A43B-16CCE442A24E}">
      <dgm:prSet phldrT="[文本]"/>
      <dgm:spPr>
        <a:ln>
          <a:solidFill>
            <a:srgbClr val="147839"/>
          </a:solidFill>
        </a:ln>
      </dgm:spPr>
      <dgm:t>
        <a:bodyPr/>
        <a:lstStyle/>
        <a:p>
          <a:r>
            <a:rPr lang="zh-CN" altLang="en-US" dirty="0">
              <a:solidFill>
                <a:schemeClr val="tx1">
                  <a:lumMod val="50000"/>
                  <a:lumOff val="50000"/>
                </a:schemeClr>
              </a:solidFill>
            </a:rPr>
            <a:t>单击此处添加文本</a:t>
          </a:r>
        </a:p>
      </dgm:t>
    </dgm:pt>
    <dgm:pt modelId="{6F03F55D-5DAA-4C90-93D9-8F07570E98B5}" cxnId="{57C42A14-4B26-4519-8009-EA0B866AF905}" type="parTrans">
      <dgm:prSet/>
      <dgm:spPr/>
      <dgm:t>
        <a:bodyPr/>
        <a:lstStyle/>
        <a:p>
          <a:endParaRPr lang="zh-CN" altLang="en-US"/>
        </a:p>
      </dgm:t>
    </dgm:pt>
    <dgm:pt modelId="{48B84661-61E3-4605-A1F6-BAC57A1A05FA}" cxnId="{57C42A14-4B26-4519-8009-EA0B866AF905}" type="sibTrans">
      <dgm:prSet/>
      <dgm:spPr/>
      <dgm:t>
        <a:bodyPr/>
        <a:lstStyle/>
        <a:p>
          <a:endParaRPr lang="zh-CN" altLang="en-US"/>
        </a:p>
      </dgm:t>
    </dgm:pt>
    <dgm:pt modelId="{DBB8A80C-5C9D-47BB-88B4-34A67EB39575}" type="pres">
      <dgm:prSet presAssocID="{3113F1C9-B771-42BB-9609-26ECB2EFDFEB}" presName="compositeShape" presStyleCnt="0">
        <dgm:presLayoutVars>
          <dgm:dir/>
          <dgm:resizeHandles/>
        </dgm:presLayoutVars>
      </dgm:prSet>
      <dgm:spPr/>
    </dgm:pt>
    <dgm:pt modelId="{6D2F89B7-4DA2-4AF1-9E90-840EC1038165}" type="pres">
      <dgm:prSet presAssocID="{3113F1C9-B771-42BB-9609-26ECB2EFDFEB}" presName="pyramid" presStyleLbl="node1" presStyleIdx="0" presStyleCnt="1"/>
      <dgm:spPr>
        <a:solidFill>
          <a:srgbClr val="147839"/>
        </a:solidFill>
        <a:ln>
          <a:solidFill>
            <a:srgbClr val="147839"/>
          </a:solidFill>
        </a:ln>
      </dgm:spPr>
    </dgm:pt>
    <dgm:pt modelId="{4D5CE5DC-9297-43FA-9BA0-492BAE494B26}" type="pres">
      <dgm:prSet presAssocID="{3113F1C9-B771-42BB-9609-26ECB2EFDFEB}" presName="theList" presStyleCnt="0"/>
      <dgm:spPr/>
    </dgm:pt>
    <dgm:pt modelId="{7070BE0F-AB7F-4DFB-B0F3-9774556842EC}" type="pres">
      <dgm:prSet presAssocID="{C01ADE48-601E-49F6-BA27-6433E7B000AA}" presName="aNode" presStyleLbl="fgAcc1" presStyleIdx="0" presStyleCnt="3">
        <dgm:presLayoutVars>
          <dgm:bulletEnabled val="1"/>
        </dgm:presLayoutVars>
      </dgm:prSet>
      <dgm:spPr/>
    </dgm:pt>
    <dgm:pt modelId="{E8185B5A-9087-4A00-A6DE-960DA4A1CED9}" type="pres">
      <dgm:prSet presAssocID="{C01ADE48-601E-49F6-BA27-6433E7B000AA}" presName="aSpace" presStyleCnt="0"/>
      <dgm:spPr/>
    </dgm:pt>
    <dgm:pt modelId="{993E7B80-AD83-4135-BF97-B029BC9425DF}" type="pres">
      <dgm:prSet presAssocID="{8E6BD4F5-7406-4868-9FD9-87F8AEDFD97D}" presName="aNode" presStyleLbl="fgAcc1" presStyleIdx="1" presStyleCnt="3">
        <dgm:presLayoutVars>
          <dgm:bulletEnabled val="1"/>
        </dgm:presLayoutVars>
      </dgm:prSet>
      <dgm:spPr/>
    </dgm:pt>
    <dgm:pt modelId="{B3205234-B5DF-4EC3-A862-047EF3EBA06D}" type="pres">
      <dgm:prSet presAssocID="{8E6BD4F5-7406-4868-9FD9-87F8AEDFD97D}" presName="aSpace" presStyleCnt="0"/>
      <dgm:spPr/>
    </dgm:pt>
    <dgm:pt modelId="{3732C085-6C35-4DE9-ADEB-90AB5CEF53EB}" type="pres">
      <dgm:prSet presAssocID="{2A15B3C4-8EC1-4CF0-A43B-16CCE442A24E}" presName="aNode" presStyleLbl="fgAcc1" presStyleIdx="2" presStyleCnt="3">
        <dgm:presLayoutVars>
          <dgm:bulletEnabled val="1"/>
        </dgm:presLayoutVars>
      </dgm:prSet>
      <dgm:spPr/>
    </dgm:pt>
    <dgm:pt modelId="{14EC9742-472B-4A71-A8BB-76F2F06E1D7F}" type="pres">
      <dgm:prSet presAssocID="{2A15B3C4-8EC1-4CF0-A43B-16CCE442A24E}" presName="aSpace" presStyleCnt="0"/>
      <dgm:spPr/>
    </dgm:pt>
  </dgm:ptLst>
  <dgm:cxnLst>
    <dgm:cxn modelId="{57C42A14-4B26-4519-8009-EA0B866AF905}" srcId="{3113F1C9-B771-42BB-9609-26ECB2EFDFEB}" destId="{2A15B3C4-8EC1-4CF0-A43B-16CCE442A24E}" srcOrd="2" destOrd="0" parTransId="{6F03F55D-5DAA-4C90-93D9-8F07570E98B5}" sibTransId="{48B84661-61E3-4605-A1F6-BAC57A1A05FA}"/>
    <dgm:cxn modelId="{2B5FC521-039F-4005-A584-AE888AC06EE7}" type="presOf" srcId="{8E6BD4F5-7406-4868-9FD9-87F8AEDFD97D}" destId="{993E7B80-AD83-4135-BF97-B029BC9425DF}" srcOrd="0" destOrd="0" presId="urn:microsoft.com/office/officeart/2005/8/layout/pyramid2"/>
    <dgm:cxn modelId="{C4F4D82B-5716-4433-A65D-F48FD05192F1}" type="presOf" srcId="{2A15B3C4-8EC1-4CF0-A43B-16CCE442A24E}" destId="{3732C085-6C35-4DE9-ADEB-90AB5CEF53EB}" srcOrd="0" destOrd="0" presId="urn:microsoft.com/office/officeart/2005/8/layout/pyramid2"/>
    <dgm:cxn modelId="{0B544F8B-52F0-444C-88B4-E016700F25B3}" type="presOf" srcId="{C01ADE48-601E-49F6-BA27-6433E7B000AA}" destId="{7070BE0F-AB7F-4DFB-B0F3-9774556842EC}" srcOrd="0" destOrd="0" presId="urn:microsoft.com/office/officeart/2005/8/layout/pyramid2"/>
    <dgm:cxn modelId="{9304479F-D9DA-43D3-8F77-53924700F45C}" srcId="{3113F1C9-B771-42BB-9609-26ECB2EFDFEB}" destId="{C01ADE48-601E-49F6-BA27-6433E7B000AA}" srcOrd="0" destOrd="0" parTransId="{C88BA6A7-3ECF-4FEF-B48C-6ED88F5948E7}" sibTransId="{7D42B7E5-1C31-4DEF-AA86-B0083293B7C8}"/>
    <dgm:cxn modelId="{43BACAD8-09DD-4B5C-89FC-2664D108FA7C}" type="presOf" srcId="{3113F1C9-B771-42BB-9609-26ECB2EFDFEB}" destId="{DBB8A80C-5C9D-47BB-88B4-34A67EB39575}" srcOrd="0" destOrd="0" presId="urn:microsoft.com/office/officeart/2005/8/layout/pyramid2"/>
    <dgm:cxn modelId="{BCA9D1E0-DCEB-4196-A71E-98DF7E85065A}" srcId="{3113F1C9-B771-42BB-9609-26ECB2EFDFEB}" destId="{8E6BD4F5-7406-4868-9FD9-87F8AEDFD97D}" srcOrd="1" destOrd="0" parTransId="{47F6AE95-A577-4BBC-A8C3-9834EEC8DA90}" sibTransId="{64B424A4-D46F-480A-8E1C-17221CEAFBB5}"/>
    <dgm:cxn modelId="{EA877848-DE8B-4163-8402-EC0DB6C789E4}" type="presParOf" srcId="{DBB8A80C-5C9D-47BB-88B4-34A67EB39575}" destId="{6D2F89B7-4DA2-4AF1-9E90-840EC1038165}" srcOrd="0" destOrd="0" presId="urn:microsoft.com/office/officeart/2005/8/layout/pyramid2"/>
    <dgm:cxn modelId="{55DA792C-19FA-48E9-B77C-9EC3F098EB7E}" type="presParOf" srcId="{DBB8A80C-5C9D-47BB-88B4-34A67EB39575}" destId="{4D5CE5DC-9297-43FA-9BA0-492BAE494B26}" srcOrd="1" destOrd="0" presId="urn:microsoft.com/office/officeart/2005/8/layout/pyramid2"/>
    <dgm:cxn modelId="{0A62F6DA-45C4-4B20-8143-BF92744B905B}" type="presParOf" srcId="{4D5CE5DC-9297-43FA-9BA0-492BAE494B26}" destId="{7070BE0F-AB7F-4DFB-B0F3-9774556842EC}" srcOrd="0" destOrd="0" presId="urn:microsoft.com/office/officeart/2005/8/layout/pyramid2"/>
    <dgm:cxn modelId="{6185FAF6-2392-400B-8088-3478EDB59B98}" type="presParOf" srcId="{4D5CE5DC-9297-43FA-9BA0-492BAE494B26}" destId="{E8185B5A-9087-4A00-A6DE-960DA4A1CED9}" srcOrd="1" destOrd="0" presId="urn:microsoft.com/office/officeart/2005/8/layout/pyramid2"/>
    <dgm:cxn modelId="{9F7CC11D-9690-457B-9837-25C4F5792DFE}" type="presParOf" srcId="{4D5CE5DC-9297-43FA-9BA0-492BAE494B26}" destId="{993E7B80-AD83-4135-BF97-B029BC9425DF}" srcOrd="2" destOrd="0" presId="urn:microsoft.com/office/officeart/2005/8/layout/pyramid2"/>
    <dgm:cxn modelId="{8970C095-B050-4DFE-8C68-4552D599C302}" type="presParOf" srcId="{4D5CE5DC-9297-43FA-9BA0-492BAE494B26}" destId="{B3205234-B5DF-4EC3-A862-047EF3EBA06D}" srcOrd="3" destOrd="0" presId="urn:microsoft.com/office/officeart/2005/8/layout/pyramid2"/>
    <dgm:cxn modelId="{1BDBBEEF-8B77-4F14-9D2A-5E4051313021}" type="presParOf" srcId="{4D5CE5DC-9297-43FA-9BA0-492BAE494B26}" destId="{3732C085-6C35-4DE9-ADEB-90AB5CEF53EB}" srcOrd="4" destOrd="0" presId="urn:microsoft.com/office/officeart/2005/8/layout/pyramid2"/>
    <dgm:cxn modelId="{3C6E036D-0A7D-4D71-A198-752D84C0CA92}" type="presParOf" srcId="{4D5CE5DC-9297-43FA-9BA0-492BAE494B26}" destId="{14EC9742-472B-4A71-A8BB-76F2F06E1D7F}" srcOrd="5" destOrd="0" presId="urn:microsoft.com/office/officeart/2005/8/layout/pyramid2"/>
  </dgm:cxnLst>
  <dgm:bg/>
  <dgm:whole/>
</dgm:dataModel>
</file>

<file path=ppt/diagrams/data2.xml><?xml version="1.0" encoding="utf-8"?>
<dgm:dataModel xmlns:dgm="http://schemas.openxmlformats.org/drawingml/2006/diagram" xmlns:a="http://schemas.openxmlformats.org/drawingml/2006/main">
  <dgm:ptLst>
    <dgm:pt modelId="{E3CFC167-BC5C-4346-A330-FDCFE9ADED77}" type="doc">
      <dgm:prSet loTypeId="urn:microsoft.com/office/officeart/2008/layout/HexagonCluster" loCatId="relationship" qsTypeId="urn:microsoft.com/office/officeart/2005/8/quickstyle/simple1" qsCatId="simple" csTypeId="urn:microsoft.com/office/officeart/2005/8/colors/accent1_2" csCatId="accent1" phldr="1"/>
      <dgm:spPr/>
      <dgm:t>
        <a:bodyPr/>
        <a:lstStyle/>
        <a:p>
          <a:endParaRPr lang="zh-CN" altLang="en-US"/>
        </a:p>
      </dgm:t>
    </dgm:pt>
    <dgm:pt modelId="{49332232-2AB5-4C61-AC98-1A59F59A384F}">
      <dgm:prSet phldrT="[文本]" custT="1"/>
      <dgm:spPr>
        <a:solidFill>
          <a:srgbClr val="147839"/>
        </a:solidFill>
        <a:ln>
          <a:noFill/>
        </a:ln>
      </dgm:spPr>
      <dgm:t>
        <a:bodyPr/>
        <a:lstStyle/>
        <a:p>
          <a:r>
            <a:rPr lang="zh-CN" altLang="en-US" sz="2400" dirty="0">
              <a:latin typeface="微软雅黑" pitchFamily="34" charset="-122"/>
              <a:ea typeface="微软雅黑" pitchFamily="34" charset="-122"/>
            </a:rPr>
            <a:t>标题</a:t>
          </a:r>
        </a:p>
      </dgm:t>
    </dgm:pt>
    <dgm:pt modelId="{A224DF03-0871-45FE-BF21-96AF1013C3E8}" cxnId="{48299C28-39A7-4EE6-AFF7-7793FFE0508D}" type="parTrans">
      <dgm:prSet/>
      <dgm:spPr/>
      <dgm:t>
        <a:bodyPr/>
        <a:lstStyle/>
        <a:p>
          <a:endParaRPr lang="zh-CN" altLang="en-US"/>
        </a:p>
      </dgm:t>
    </dgm:pt>
    <dgm:pt modelId="{C59FA27B-A563-4F13-AF29-EE74E453C51B}" cxnId="{48299C28-39A7-4EE6-AFF7-7793FFE0508D}" type="sibTrans">
      <dgm:prSet/>
      <dgm:spPr>
        <a:noFill/>
        <a:ln>
          <a:solidFill>
            <a:srgbClr val="147839"/>
          </a:solidFill>
        </a:ln>
      </dgm:spPr>
      <dgm:t>
        <a:bodyPr/>
        <a:lstStyle/>
        <a:p>
          <a:endParaRPr lang="zh-CN" altLang="en-US"/>
        </a:p>
      </dgm:t>
    </dgm:pt>
    <dgm:pt modelId="{EDE3B9C9-E773-427F-BE98-A9435A5ABFE5}">
      <dgm:prSet phldrT="[文本]" custT="1"/>
      <dgm:spPr>
        <a:solidFill>
          <a:srgbClr val="147839"/>
        </a:solidFill>
        <a:ln>
          <a:noFill/>
        </a:ln>
      </dgm:spPr>
      <dgm:t>
        <a:bodyPr/>
        <a:lstStyle/>
        <a:p>
          <a:r>
            <a:rPr lang="zh-CN" altLang="en-US" sz="2400" dirty="0">
              <a:latin typeface="微软雅黑" pitchFamily="34" charset="-122"/>
              <a:ea typeface="微软雅黑" pitchFamily="34" charset="-122"/>
            </a:rPr>
            <a:t>标题</a:t>
          </a:r>
        </a:p>
      </dgm:t>
    </dgm:pt>
    <dgm:pt modelId="{AEACD294-C629-4DB7-92A1-10A0DCE5B9BA}" cxnId="{EA16D1DC-28E0-481C-8F03-E70C4439FE62}" type="parTrans">
      <dgm:prSet/>
      <dgm:spPr/>
      <dgm:t>
        <a:bodyPr/>
        <a:lstStyle/>
        <a:p>
          <a:endParaRPr lang="zh-CN" altLang="en-US"/>
        </a:p>
      </dgm:t>
    </dgm:pt>
    <dgm:pt modelId="{5477C8D6-57F6-4A46-ACAA-2F0C26DADCCC}" cxnId="{EA16D1DC-28E0-481C-8F03-E70C4439FE62}" type="sibTrans">
      <dgm:prSet/>
      <dgm:spPr>
        <a:noFill/>
        <a:ln>
          <a:solidFill>
            <a:srgbClr val="147839"/>
          </a:solidFill>
        </a:ln>
      </dgm:spPr>
      <dgm:t>
        <a:bodyPr/>
        <a:lstStyle/>
        <a:p>
          <a:endParaRPr lang="zh-CN" altLang="en-US"/>
        </a:p>
      </dgm:t>
    </dgm:pt>
    <dgm:pt modelId="{227B3CCA-D92B-4BF7-A26A-62DA7F0D894E}">
      <dgm:prSet phldrT="[文本]" custT="1"/>
      <dgm:spPr>
        <a:solidFill>
          <a:srgbClr val="147839"/>
        </a:solidFill>
        <a:ln>
          <a:noFill/>
        </a:ln>
      </dgm:spPr>
      <dgm:t>
        <a:bodyPr/>
        <a:lstStyle/>
        <a:p>
          <a:r>
            <a:rPr lang="zh-CN" altLang="en-US" sz="2400" dirty="0">
              <a:latin typeface="微软雅黑" pitchFamily="34" charset="-122"/>
              <a:ea typeface="微软雅黑" pitchFamily="34" charset="-122"/>
            </a:rPr>
            <a:t>标题</a:t>
          </a:r>
        </a:p>
      </dgm:t>
    </dgm:pt>
    <dgm:pt modelId="{3D0956CE-1DFF-498E-BC4E-6C1CEE0B7DFE}" cxnId="{EE0958D7-5C29-4A6F-8332-8BF9FCCF3B92}" type="parTrans">
      <dgm:prSet/>
      <dgm:spPr/>
      <dgm:t>
        <a:bodyPr/>
        <a:lstStyle/>
        <a:p>
          <a:endParaRPr lang="zh-CN" altLang="en-US"/>
        </a:p>
      </dgm:t>
    </dgm:pt>
    <dgm:pt modelId="{5965E150-F0E7-4922-B89D-04FCAA0081DA}" cxnId="{EE0958D7-5C29-4A6F-8332-8BF9FCCF3B92}" type="sibTrans">
      <dgm:prSet/>
      <dgm:spPr>
        <a:noFill/>
        <a:ln>
          <a:solidFill>
            <a:srgbClr val="147839"/>
          </a:solidFill>
        </a:ln>
      </dgm:spPr>
      <dgm:t>
        <a:bodyPr/>
        <a:lstStyle/>
        <a:p>
          <a:endParaRPr lang="zh-CN" altLang="en-US"/>
        </a:p>
      </dgm:t>
    </dgm:pt>
    <dgm:pt modelId="{443B810F-53BF-45D2-8950-8878AE931FD4}" type="pres">
      <dgm:prSet presAssocID="{E3CFC167-BC5C-4346-A330-FDCFE9ADED77}" presName="Name0" presStyleCnt="0">
        <dgm:presLayoutVars>
          <dgm:chMax val="21"/>
          <dgm:chPref val="21"/>
        </dgm:presLayoutVars>
      </dgm:prSet>
      <dgm:spPr/>
    </dgm:pt>
    <dgm:pt modelId="{737B8489-D84A-42EB-BF5E-414B5716C0E5}" type="pres">
      <dgm:prSet presAssocID="{49332232-2AB5-4C61-AC98-1A59F59A384F}" presName="text1" presStyleCnt="0"/>
      <dgm:spPr/>
    </dgm:pt>
    <dgm:pt modelId="{27A94FFB-CA6D-4D01-AE72-0B0E0F84178A}" type="pres">
      <dgm:prSet presAssocID="{49332232-2AB5-4C61-AC98-1A59F59A384F}" presName="textRepeatNode" presStyleLbl="alignNode1" presStyleIdx="0" presStyleCnt="3">
        <dgm:presLayoutVars>
          <dgm:chMax val="0"/>
          <dgm:chPref val="0"/>
          <dgm:bulletEnabled val="1"/>
        </dgm:presLayoutVars>
      </dgm:prSet>
      <dgm:spPr/>
    </dgm:pt>
    <dgm:pt modelId="{81E9C46F-6142-411C-A7DD-EE7DB2FEDADF}" type="pres">
      <dgm:prSet presAssocID="{49332232-2AB5-4C61-AC98-1A59F59A384F}" presName="textaccent1" presStyleCnt="0"/>
      <dgm:spPr/>
    </dgm:pt>
    <dgm:pt modelId="{19382674-9F1D-41EE-B95C-96B385DD30BB}" type="pres">
      <dgm:prSet presAssocID="{49332232-2AB5-4C61-AC98-1A59F59A384F}" presName="accentRepeatNode" presStyleLbl="solidAlignAcc1" presStyleIdx="0" presStyleCnt="6"/>
      <dgm:spPr/>
    </dgm:pt>
    <dgm:pt modelId="{3EDA5164-910B-4EC7-A860-E0204BC19A82}" type="pres">
      <dgm:prSet presAssocID="{C59FA27B-A563-4F13-AF29-EE74E453C51B}" presName="image1" presStyleCnt="0"/>
      <dgm:spPr/>
    </dgm:pt>
    <dgm:pt modelId="{B1450B84-30F1-474F-B557-6387DD0BBB7C}" type="pres">
      <dgm:prSet presAssocID="{C59FA27B-A563-4F13-AF29-EE74E453C51B}" presName="imageRepeatNode" presStyleLbl="alignAcc1" presStyleIdx="0" presStyleCnt="3"/>
      <dgm:spPr/>
    </dgm:pt>
    <dgm:pt modelId="{0A9E7307-BBA4-4DA4-801A-F23860CAA635}" type="pres">
      <dgm:prSet presAssocID="{C59FA27B-A563-4F13-AF29-EE74E453C51B}" presName="imageaccent1" presStyleCnt="0"/>
      <dgm:spPr/>
    </dgm:pt>
    <dgm:pt modelId="{C8827748-F674-418E-9283-3893B51EE4F8}" type="pres">
      <dgm:prSet presAssocID="{C59FA27B-A563-4F13-AF29-EE74E453C51B}" presName="accentRepeatNode" presStyleLbl="solidAlignAcc1" presStyleIdx="1" presStyleCnt="6"/>
      <dgm:spPr/>
    </dgm:pt>
    <dgm:pt modelId="{B157BD80-B73C-466B-BA87-B51B7D8C76A8}" type="pres">
      <dgm:prSet presAssocID="{EDE3B9C9-E773-427F-BE98-A9435A5ABFE5}" presName="text2" presStyleCnt="0"/>
      <dgm:spPr/>
    </dgm:pt>
    <dgm:pt modelId="{C6C846AD-C7C5-43D1-A81E-F8E8D3A74407}" type="pres">
      <dgm:prSet presAssocID="{EDE3B9C9-E773-427F-BE98-A9435A5ABFE5}" presName="textRepeatNode" presStyleLbl="alignNode1" presStyleIdx="1" presStyleCnt="3">
        <dgm:presLayoutVars>
          <dgm:chMax val="0"/>
          <dgm:chPref val="0"/>
          <dgm:bulletEnabled val="1"/>
        </dgm:presLayoutVars>
      </dgm:prSet>
      <dgm:spPr/>
    </dgm:pt>
    <dgm:pt modelId="{E25523A8-2C59-44F5-850A-A903FADB4D57}" type="pres">
      <dgm:prSet presAssocID="{EDE3B9C9-E773-427F-BE98-A9435A5ABFE5}" presName="textaccent2" presStyleCnt="0"/>
      <dgm:spPr/>
    </dgm:pt>
    <dgm:pt modelId="{79C5DEAF-9F3C-4046-A431-68C10ED05757}" type="pres">
      <dgm:prSet presAssocID="{EDE3B9C9-E773-427F-BE98-A9435A5ABFE5}" presName="accentRepeatNode" presStyleLbl="solidAlignAcc1" presStyleIdx="2" presStyleCnt="6"/>
      <dgm:spPr/>
    </dgm:pt>
    <dgm:pt modelId="{03BFFEE7-9131-48F1-831D-CC94283CC5EC}" type="pres">
      <dgm:prSet presAssocID="{5477C8D6-57F6-4A46-ACAA-2F0C26DADCCC}" presName="image2" presStyleCnt="0"/>
      <dgm:spPr/>
    </dgm:pt>
    <dgm:pt modelId="{BCFBB616-36B6-4F92-A649-A1206C9FCFC6}" type="pres">
      <dgm:prSet presAssocID="{5477C8D6-57F6-4A46-ACAA-2F0C26DADCCC}" presName="imageRepeatNode" presStyleLbl="alignAcc1" presStyleIdx="1" presStyleCnt="3"/>
      <dgm:spPr/>
    </dgm:pt>
    <dgm:pt modelId="{74C5DE82-3105-4796-9648-3326DD529B30}" type="pres">
      <dgm:prSet presAssocID="{5477C8D6-57F6-4A46-ACAA-2F0C26DADCCC}" presName="imageaccent2" presStyleCnt="0"/>
      <dgm:spPr/>
    </dgm:pt>
    <dgm:pt modelId="{E25EA989-E3A2-4866-A32E-F1F3C3E095D1}" type="pres">
      <dgm:prSet presAssocID="{5477C8D6-57F6-4A46-ACAA-2F0C26DADCCC}" presName="accentRepeatNode" presStyleLbl="solidAlignAcc1" presStyleIdx="3" presStyleCnt="6"/>
      <dgm:spPr/>
    </dgm:pt>
    <dgm:pt modelId="{B3FDB8DC-F4DF-4230-96F7-B4976B02D1BA}" type="pres">
      <dgm:prSet presAssocID="{227B3CCA-D92B-4BF7-A26A-62DA7F0D894E}" presName="text3" presStyleCnt="0"/>
      <dgm:spPr/>
    </dgm:pt>
    <dgm:pt modelId="{FF5450A1-8AE2-4829-B170-37868BCBD421}" type="pres">
      <dgm:prSet presAssocID="{227B3CCA-D92B-4BF7-A26A-62DA7F0D894E}" presName="textRepeatNode" presStyleLbl="alignNode1" presStyleIdx="2" presStyleCnt="3">
        <dgm:presLayoutVars>
          <dgm:chMax val="0"/>
          <dgm:chPref val="0"/>
          <dgm:bulletEnabled val="1"/>
        </dgm:presLayoutVars>
      </dgm:prSet>
      <dgm:spPr/>
    </dgm:pt>
    <dgm:pt modelId="{E435D2EB-0E02-4E63-8F23-7C98A696C018}" type="pres">
      <dgm:prSet presAssocID="{227B3CCA-D92B-4BF7-A26A-62DA7F0D894E}" presName="textaccent3" presStyleCnt="0"/>
      <dgm:spPr/>
    </dgm:pt>
    <dgm:pt modelId="{9A370F52-F1BB-4EB3-96ED-DA1AD249CED6}" type="pres">
      <dgm:prSet presAssocID="{227B3CCA-D92B-4BF7-A26A-62DA7F0D894E}" presName="accentRepeatNode" presStyleLbl="solidAlignAcc1" presStyleIdx="4" presStyleCnt="6"/>
      <dgm:spPr/>
    </dgm:pt>
    <dgm:pt modelId="{07FCFCBA-899B-48B2-ACB5-675C6A6827EB}" type="pres">
      <dgm:prSet presAssocID="{5965E150-F0E7-4922-B89D-04FCAA0081DA}" presName="image3" presStyleCnt="0"/>
      <dgm:spPr/>
    </dgm:pt>
    <dgm:pt modelId="{588DE3D4-B938-4400-8327-B1280D08AD9B}" type="pres">
      <dgm:prSet presAssocID="{5965E150-F0E7-4922-B89D-04FCAA0081DA}" presName="imageRepeatNode" presStyleLbl="alignAcc1" presStyleIdx="2" presStyleCnt="3"/>
      <dgm:spPr/>
    </dgm:pt>
    <dgm:pt modelId="{BC90F3CE-CE50-4C07-A29A-5B9AEB30E842}" type="pres">
      <dgm:prSet presAssocID="{5965E150-F0E7-4922-B89D-04FCAA0081DA}" presName="imageaccent3" presStyleCnt="0"/>
      <dgm:spPr/>
    </dgm:pt>
    <dgm:pt modelId="{EB6E9C7F-1FF9-4FC3-925D-D0292408D269}" type="pres">
      <dgm:prSet presAssocID="{5965E150-F0E7-4922-B89D-04FCAA0081DA}" presName="accentRepeatNode" presStyleLbl="solidAlignAcc1" presStyleIdx="5" presStyleCnt="6"/>
      <dgm:spPr/>
    </dgm:pt>
  </dgm:ptLst>
  <dgm:cxnLst>
    <dgm:cxn modelId="{48299C28-39A7-4EE6-AFF7-7793FFE0508D}" srcId="{E3CFC167-BC5C-4346-A330-FDCFE9ADED77}" destId="{49332232-2AB5-4C61-AC98-1A59F59A384F}" srcOrd="0" destOrd="0" parTransId="{A224DF03-0871-45FE-BF21-96AF1013C3E8}" sibTransId="{C59FA27B-A563-4F13-AF29-EE74E453C51B}"/>
    <dgm:cxn modelId="{5C783081-3A7D-4C0F-81EA-317065DEF96C}" type="presOf" srcId="{5965E150-F0E7-4922-B89D-04FCAA0081DA}" destId="{588DE3D4-B938-4400-8327-B1280D08AD9B}" srcOrd="0" destOrd="0" presId="urn:microsoft.com/office/officeart/2008/layout/HexagonCluster"/>
    <dgm:cxn modelId="{0FCF9582-B16F-4AEA-A6A2-E68284F66D95}" type="presOf" srcId="{EDE3B9C9-E773-427F-BE98-A9435A5ABFE5}" destId="{C6C846AD-C7C5-43D1-A81E-F8E8D3A74407}" srcOrd="0" destOrd="0" presId="urn:microsoft.com/office/officeart/2008/layout/HexagonCluster"/>
    <dgm:cxn modelId="{EE0958D7-5C29-4A6F-8332-8BF9FCCF3B92}" srcId="{E3CFC167-BC5C-4346-A330-FDCFE9ADED77}" destId="{227B3CCA-D92B-4BF7-A26A-62DA7F0D894E}" srcOrd="2" destOrd="0" parTransId="{3D0956CE-1DFF-498E-BC4E-6C1CEE0B7DFE}" sibTransId="{5965E150-F0E7-4922-B89D-04FCAA0081DA}"/>
    <dgm:cxn modelId="{EA16D1DC-28E0-481C-8F03-E70C4439FE62}" srcId="{E3CFC167-BC5C-4346-A330-FDCFE9ADED77}" destId="{EDE3B9C9-E773-427F-BE98-A9435A5ABFE5}" srcOrd="1" destOrd="0" parTransId="{AEACD294-C629-4DB7-92A1-10A0DCE5B9BA}" sibTransId="{5477C8D6-57F6-4A46-ACAA-2F0C26DADCCC}"/>
    <dgm:cxn modelId="{E6CE95E4-13F9-4C57-8CEE-8EB41AED42FE}" type="presOf" srcId="{5477C8D6-57F6-4A46-ACAA-2F0C26DADCCC}" destId="{BCFBB616-36B6-4F92-A649-A1206C9FCFC6}" srcOrd="0" destOrd="0" presId="urn:microsoft.com/office/officeart/2008/layout/HexagonCluster"/>
    <dgm:cxn modelId="{8D48FFEC-6A19-4299-9D5B-EEE68E702FF0}" type="presOf" srcId="{E3CFC167-BC5C-4346-A330-FDCFE9ADED77}" destId="{443B810F-53BF-45D2-8950-8878AE931FD4}" srcOrd="0" destOrd="0" presId="urn:microsoft.com/office/officeart/2008/layout/HexagonCluster"/>
    <dgm:cxn modelId="{B0C654F5-02B9-4B00-9A53-887DE7695916}" type="presOf" srcId="{49332232-2AB5-4C61-AC98-1A59F59A384F}" destId="{27A94FFB-CA6D-4D01-AE72-0B0E0F84178A}" srcOrd="0" destOrd="0" presId="urn:microsoft.com/office/officeart/2008/layout/HexagonCluster"/>
    <dgm:cxn modelId="{503BAEF8-24B9-4EFC-8EE8-1CDE3492F211}" type="presOf" srcId="{227B3CCA-D92B-4BF7-A26A-62DA7F0D894E}" destId="{FF5450A1-8AE2-4829-B170-37868BCBD421}" srcOrd="0" destOrd="0" presId="urn:microsoft.com/office/officeart/2008/layout/HexagonCluster"/>
    <dgm:cxn modelId="{85EF0FFC-0ABD-42F7-8C21-2E9CE3CDF0FA}" type="presOf" srcId="{C59FA27B-A563-4F13-AF29-EE74E453C51B}" destId="{B1450B84-30F1-474F-B557-6387DD0BBB7C}" srcOrd="0" destOrd="0" presId="urn:microsoft.com/office/officeart/2008/layout/HexagonCluster"/>
    <dgm:cxn modelId="{EEFD8D71-6FFF-4D47-9069-4FEADDC9909F}" type="presParOf" srcId="{443B810F-53BF-45D2-8950-8878AE931FD4}" destId="{737B8489-D84A-42EB-BF5E-414B5716C0E5}" srcOrd="0" destOrd="0" presId="urn:microsoft.com/office/officeart/2008/layout/HexagonCluster"/>
    <dgm:cxn modelId="{D7C6C5F7-7A14-410D-98CA-526A798FAEB9}" type="presParOf" srcId="{737B8489-D84A-42EB-BF5E-414B5716C0E5}" destId="{27A94FFB-CA6D-4D01-AE72-0B0E0F84178A}" srcOrd="0" destOrd="0" presId="urn:microsoft.com/office/officeart/2008/layout/HexagonCluster"/>
    <dgm:cxn modelId="{3332B5C2-65EF-4406-8395-F1F920707A5D}" type="presParOf" srcId="{443B810F-53BF-45D2-8950-8878AE931FD4}" destId="{81E9C46F-6142-411C-A7DD-EE7DB2FEDADF}" srcOrd="1" destOrd="0" presId="urn:microsoft.com/office/officeart/2008/layout/HexagonCluster"/>
    <dgm:cxn modelId="{33992ED5-31AB-4CBA-81B6-C95C5E858F91}" type="presParOf" srcId="{81E9C46F-6142-411C-A7DD-EE7DB2FEDADF}" destId="{19382674-9F1D-41EE-B95C-96B385DD30BB}" srcOrd="0" destOrd="0" presId="urn:microsoft.com/office/officeart/2008/layout/HexagonCluster"/>
    <dgm:cxn modelId="{5D698C5C-A266-4CD3-A4EF-5981159926A0}" type="presParOf" srcId="{443B810F-53BF-45D2-8950-8878AE931FD4}" destId="{3EDA5164-910B-4EC7-A860-E0204BC19A82}" srcOrd="2" destOrd="0" presId="urn:microsoft.com/office/officeart/2008/layout/HexagonCluster"/>
    <dgm:cxn modelId="{01EFDA4A-9255-41DB-BEDE-7C7672694C72}" type="presParOf" srcId="{3EDA5164-910B-4EC7-A860-E0204BC19A82}" destId="{B1450B84-30F1-474F-B557-6387DD0BBB7C}" srcOrd="0" destOrd="0" presId="urn:microsoft.com/office/officeart/2008/layout/HexagonCluster"/>
    <dgm:cxn modelId="{6FF6D866-BBB5-4712-ABE6-64DC6F97C71B}" type="presParOf" srcId="{443B810F-53BF-45D2-8950-8878AE931FD4}" destId="{0A9E7307-BBA4-4DA4-801A-F23860CAA635}" srcOrd="3" destOrd="0" presId="urn:microsoft.com/office/officeart/2008/layout/HexagonCluster"/>
    <dgm:cxn modelId="{45B38A81-9F0C-4F81-8E27-26E95354BB4F}" type="presParOf" srcId="{0A9E7307-BBA4-4DA4-801A-F23860CAA635}" destId="{C8827748-F674-418E-9283-3893B51EE4F8}" srcOrd="0" destOrd="0" presId="urn:microsoft.com/office/officeart/2008/layout/HexagonCluster"/>
    <dgm:cxn modelId="{72B78DDA-8A47-4C2E-B0F7-719DDE1DE9A4}" type="presParOf" srcId="{443B810F-53BF-45D2-8950-8878AE931FD4}" destId="{B157BD80-B73C-466B-BA87-B51B7D8C76A8}" srcOrd="4" destOrd="0" presId="urn:microsoft.com/office/officeart/2008/layout/HexagonCluster"/>
    <dgm:cxn modelId="{93FE5298-9B52-45B9-B2CE-E1FA99BE9AF7}" type="presParOf" srcId="{B157BD80-B73C-466B-BA87-B51B7D8C76A8}" destId="{C6C846AD-C7C5-43D1-A81E-F8E8D3A74407}" srcOrd="0" destOrd="0" presId="urn:microsoft.com/office/officeart/2008/layout/HexagonCluster"/>
    <dgm:cxn modelId="{02F383D2-DABD-4A55-ACB7-27B8EEF6D154}" type="presParOf" srcId="{443B810F-53BF-45D2-8950-8878AE931FD4}" destId="{E25523A8-2C59-44F5-850A-A903FADB4D57}" srcOrd="5" destOrd="0" presId="urn:microsoft.com/office/officeart/2008/layout/HexagonCluster"/>
    <dgm:cxn modelId="{0D56BA5D-4127-418D-9089-67C3A7EB4517}" type="presParOf" srcId="{E25523A8-2C59-44F5-850A-A903FADB4D57}" destId="{79C5DEAF-9F3C-4046-A431-68C10ED05757}" srcOrd="0" destOrd="0" presId="urn:microsoft.com/office/officeart/2008/layout/HexagonCluster"/>
    <dgm:cxn modelId="{76C00C1E-790B-437F-A0C3-01AB27CBBDBF}" type="presParOf" srcId="{443B810F-53BF-45D2-8950-8878AE931FD4}" destId="{03BFFEE7-9131-48F1-831D-CC94283CC5EC}" srcOrd="6" destOrd="0" presId="urn:microsoft.com/office/officeart/2008/layout/HexagonCluster"/>
    <dgm:cxn modelId="{3B3DEC79-8D08-43D6-B6A1-8BF2CB5A2FAD}" type="presParOf" srcId="{03BFFEE7-9131-48F1-831D-CC94283CC5EC}" destId="{BCFBB616-36B6-4F92-A649-A1206C9FCFC6}" srcOrd="0" destOrd="0" presId="urn:microsoft.com/office/officeart/2008/layout/HexagonCluster"/>
    <dgm:cxn modelId="{1421CF31-27C3-4036-8C58-FC032D9C3533}" type="presParOf" srcId="{443B810F-53BF-45D2-8950-8878AE931FD4}" destId="{74C5DE82-3105-4796-9648-3326DD529B30}" srcOrd="7" destOrd="0" presId="urn:microsoft.com/office/officeart/2008/layout/HexagonCluster"/>
    <dgm:cxn modelId="{232ED953-400C-4160-AA82-54281974D5B7}" type="presParOf" srcId="{74C5DE82-3105-4796-9648-3326DD529B30}" destId="{E25EA989-E3A2-4866-A32E-F1F3C3E095D1}" srcOrd="0" destOrd="0" presId="urn:microsoft.com/office/officeart/2008/layout/HexagonCluster"/>
    <dgm:cxn modelId="{84D5A998-6084-4C2A-BC2A-2213DF81DB42}" type="presParOf" srcId="{443B810F-53BF-45D2-8950-8878AE931FD4}" destId="{B3FDB8DC-F4DF-4230-96F7-B4976B02D1BA}" srcOrd="8" destOrd="0" presId="urn:microsoft.com/office/officeart/2008/layout/HexagonCluster"/>
    <dgm:cxn modelId="{232EABB5-383E-4C63-B31E-44E43BE9DA87}" type="presParOf" srcId="{B3FDB8DC-F4DF-4230-96F7-B4976B02D1BA}" destId="{FF5450A1-8AE2-4829-B170-37868BCBD421}" srcOrd="0" destOrd="0" presId="urn:microsoft.com/office/officeart/2008/layout/HexagonCluster"/>
    <dgm:cxn modelId="{82E6CF49-64C6-4552-AF47-DBF439F77AD5}" type="presParOf" srcId="{443B810F-53BF-45D2-8950-8878AE931FD4}" destId="{E435D2EB-0E02-4E63-8F23-7C98A696C018}" srcOrd="9" destOrd="0" presId="urn:microsoft.com/office/officeart/2008/layout/HexagonCluster"/>
    <dgm:cxn modelId="{FE8AA168-3AA1-416F-8657-5BEC9465BBBD}" type="presParOf" srcId="{E435D2EB-0E02-4E63-8F23-7C98A696C018}" destId="{9A370F52-F1BB-4EB3-96ED-DA1AD249CED6}" srcOrd="0" destOrd="0" presId="urn:microsoft.com/office/officeart/2008/layout/HexagonCluster"/>
    <dgm:cxn modelId="{84E973AD-0AE4-4CC7-90EE-EA34D48E053F}" type="presParOf" srcId="{443B810F-53BF-45D2-8950-8878AE931FD4}" destId="{07FCFCBA-899B-48B2-ACB5-675C6A6827EB}" srcOrd="10" destOrd="0" presId="urn:microsoft.com/office/officeart/2008/layout/HexagonCluster"/>
    <dgm:cxn modelId="{2EF6B23B-313A-4CB9-9143-008BB36D5BA8}" type="presParOf" srcId="{07FCFCBA-899B-48B2-ACB5-675C6A6827EB}" destId="{588DE3D4-B938-4400-8327-B1280D08AD9B}" srcOrd="0" destOrd="0" presId="urn:microsoft.com/office/officeart/2008/layout/HexagonCluster"/>
    <dgm:cxn modelId="{9F5FC2B8-B96A-40FC-8749-B828AD057313}" type="presParOf" srcId="{443B810F-53BF-45D2-8950-8878AE931FD4}" destId="{BC90F3CE-CE50-4C07-A29A-5B9AEB30E842}" srcOrd="11" destOrd="0" presId="urn:microsoft.com/office/officeart/2008/layout/HexagonCluster"/>
    <dgm:cxn modelId="{189AABF0-282B-45D0-AB07-6C2E9BCE12E0}" type="presParOf" srcId="{BC90F3CE-CE50-4C07-A29A-5B9AEB30E842}" destId="{EB6E9C7F-1FF9-4FC3-925D-D0292408D269}" srcOrd="0" destOrd="0" presId="urn:microsoft.com/office/officeart/2008/layout/HexagonCluster"/>
  </dgm:cxnLst>
  <dgm:bg/>
  <dgm:whole/>
</dgm:dataModel>
</file>

<file path=ppt/diagrams/data3.xml><?xml version="1.0" encoding="utf-8"?>
<dgm:dataModel xmlns:dgm="http://schemas.openxmlformats.org/drawingml/2006/diagram" xmlns:a="http://schemas.openxmlformats.org/drawingml/2006/main">
  <dgm:ptLst>
    <dgm:pt modelId="{EB86F79A-E5AD-4F21-B74E-8ABFDB0014FD}" type="doc">
      <dgm:prSet loTypeId="urn:microsoft.com/office/officeart/2005/8/layout/hProcess11" loCatId="process" qsTypeId="urn:microsoft.com/office/officeart/2005/8/quickstyle/simple1" qsCatId="simple" csTypeId="urn:microsoft.com/office/officeart/2005/8/colors/accent6_3" csCatId="accent6" phldr="1"/>
      <dgm:spPr/>
    </dgm:pt>
    <dgm:pt modelId="{1365FC25-5493-42DA-A957-F53037461BA5}">
      <dgm:prSet phldrT="[文本]"/>
      <dgm:spPr/>
      <dgm:t>
        <a:bodyPr/>
        <a:lstStyle/>
        <a:p>
          <a:r>
            <a:rPr lang="en-US" altLang="zh-CN" dirty="0"/>
            <a:t> </a:t>
          </a:r>
          <a:endParaRPr lang="zh-CN" altLang="en-US" dirty="0"/>
        </a:p>
      </dgm:t>
    </dgm:pt>
    <dgm:pt modelId="{52F9AA25-547E-4703-A9F5-69A009BDC794}" cxnId="{D601EEAE-4A3E-436A-BE2F-62A065CCE14F}" type="parTrans">
      <dgm:prSet/>
      <dgm:spPr/>
      <dgm:t>
        <a:bodyPr/>
        <a:lstStyle/>
        <a:p>
          <a:endParaRPr lang="zh-CN" altLang="en-US"/>
        </a:p>
      </dgm:t>
    </dgm:pt>
    <dgm:pt modelId="{E4860567-666F-44B9-973E-312357D4938E}" cxnId="{D601EEAE-4A3E-436A-BE2F-62A065CCE14F}" type="sibTrans">
      <dgm:prSet/>
      <dgm:spPr/>
      <dgm:t>
        <a:bodyPr/>
        <a:lstStyle/>
        <a:p>
          <a:endParaRPr lang="zh-CN" altLang="en-US"/>
        </a:p>
      </dgm:t>
    </dgm:pt>
    <dgm:pt modelId="{632BD449-A30B-466F-AFF7-BD58CA7121E1}">
      <dgm:prSet phldrT="[文本]"/>
      <dgm:spPr/>
      <dgm:t>
        <a:bodyPr/>
        <a:lstStyle/>
        <a:p>
          <a:r>
            <a:rPr lang="en-US" altLang="zh-CN" dirty="0"/>
            <a:t> </a:t>
          </a:r>
          <a:endParaRPr lang="zh-CN" altLang="en-US" dirty="0"/>
        </a:p>
      </dgm:t>
    </dgm:pt>
    <dgm:pt modelId="{DA580B10-A606-4F84-82B8-89782D2A9184}" cxnId="{CCE76CC0-45FF-4B7A-86EB-2BC8F5609415}" type="parTrans">
      <dgm:prSet/>
      <dgm:spPr/>
      <dgm:t>
        <a:bodyPr/>
        <a:lstStyle/>
        <a:p>
          <a:endParaRPr lang="zh-CN" altLang="en-US"/>
        </a:p>
      </dgm:t>
    </dgm:pt>
    <dgm:pt modelId="{83F82E51-1BB2-4CFF-88C6-B2ECEE32762F}" cxnId="{CCE76CC0-45FF-4B7A-86EB-2BC8F5609415}" type="sibTrans">
      <dgm:prSet/>
      <dgm:spPr/>
      <dgm:t>
        <a:bodyPr/>
        <a:lstStyle/>
        <a:p>
          <a:endParaRPr lang="zh-CN" altLang="en-US"/>
        </a:p>
      </dgm:t>
    </dgm:pt>
    <dgm:pt modelId="{21ACF49F-79F1-4651-B877-314315A15CCE}">
      <dgm:prSet phldrT="[文本]"/>
      <dgm:spPr/>
      <dgm:t>
        <a:bodyPr/>
        <a:lstStyle/>
        <a:p>
          <a:r>
            <a:rPr lang="en-US" altLang="zh-CN" dirty="0"/>
            <a:t> </a:t>
          </a:r>
          <a:endParaRPr lang="zh-CN" altLang="en-US" dirty="0"/>
        </a:p>
      </dgm:t>
    </dgm:pt>
    <dgm:pt modelId="{3D7146E2-304C-456F-8496-2F053E531B3C}" cxnId="{B2122B85-3B1D-470B-921B-4B20E040D077}" type="parTrans">
      <dgm:prSet/>
      <dgm:spPr/>
      <dgm:t>
        <a:bodyPr/>
        <a:lstStyle/>
        <a:p>
          <a:endParaRPr lang="zh-CN" altLang="en-US"/>
        </a:p>
      </dgm:t>
    </dgm:pt>
    <dgm:pt modelId="{CCFA8B50-98A8-4789-8B79-341A72BCB2C1}" cxnId="{B2122B85-3B1D-470B-921B-4B20E040D077}" type="sibTrans">
      <dgm:prSet/>
      <dgm:spPr/>
      <dgm:t>
        <a:bodyPr/>
        <a:lstStyle/>
        <a:p>
          <a:endParaRPr lang="zh-CN" altLang="en-US"/>
        </a:p>
      </dgm:t>
    </dgm:pt>
    <dgm:pt modelId="{AF1916C6-39EB-462F-B4BC-8BECDDF23E57}" type="pres">
      <dgm:prSet presAssocID="{EB86F79A-E5AD-4F21-B74E-8ABFDB0014FD}" presName="Name0" presStyleCnt="0">
        <dgm:presLayoutVars>
          <dgm:dir/>
          <dgm:resizeHandles val="exact"/>
        </dgm:presLayoutVars>
      </dgm:prSet>
      <dgm:spPr/>
    </dgm:pt>
    <dgm:pt modelId="{69E2D735-67CA-438C-8C53-848D0E2E1FE1}" type="pres">
      <dgm:prSet presAssocID="{EB86F79A-E5AD-4F21-B74E-8ABFDB0014FD}" presName="arrow" presStyleLbl="bgShp" presStyleIdx="0" presStyleCnt="1"/>
      <dgm:spPr/>
    </dgm:pt>
    <dgm:pt modelId="{5AD65E6D-542D-4443-8C06-F79084F91BE1}" type="pres">
      <dgm:prSet presAssocID="{EB86F79A-E5AD-4F21-B74E-8ABFDB0014FD}" presName="points" presStyleCnt="0"/>
      <dgm:spPr/>
    </dgm:pt>
    <dgm:pt modelId="{AEF48B60-93E5-42C8-8DC1-795EEFE33121}" type="pres">
      <dgm:prSet presAssocID="{1365FC25-5493-42DA-A957-F53037461BA5}" presName="compositeA" presStyleCnt="0"/>
      <dgm:spPr/>
    </dgm:pt>
    <dgm:pt modelId="{8AF737ED-7CFC-4F8F-8353-A62EC644D700}" type="pres">
      <dgm:prSet presAssocID="{1365FC25-5493-42DA-A957-F53037461BA5}" presName="textA" presStyleLbl="revTx" presStyleIdx="0" presStyleCnt="3">
        <dgm:presLayoutVars>
          <dgm:bulletEnabled val="1"/>
        </dgm:presLayoutVars>
      </dgm:prSet>
      <dgm:spPr/>
    </dgm:pt>
    <dgm:pt modelId="{5804611B-2BE5-4383-9724-D93BEDB753B8}" type="pres">
      <dgm:prSet presAssocID="{1365FC25-5493-42DA-A957-F53037461BA5}" presName="circleA" presStyleLbl="node1" presStyleIdx="0" presStyleCnt="3"/>
      <dgm:spPr/>
    </dgm:pt>
    <dgm:pt modelId="{7371A4B2-599D-4824-9091-C2DE7A3F093F}" type="pres">
      <dgm:prSet presAssocID="{1365FC25-5493-42DA-A957-F53037461BA5}" presName="spaceA" presStyleCnt="0"/>
      <dgm:spPr/>
    </dgm:pt>
    <dgm:pt modelId="{3F8D3503-B4A0-4374-AC5F-4D690343C1D2}" type="pres">
      <dgm:prSet presAssocID="{E4860567-666F-44B9-973E-312357D4938E}" presName="space" presStyleCnt="0"/>
      <dgm:spPr/>
    </dgm:pt>
    <dgm:pt modelId="{9525726A-E596-4518-B007-35221162619E}" type="pres">
      <dgm:prSet presAssocID="{632BD449-A30B-466F-AFF7-BD58CA7121E1}" presName="compositeB" presStyleCnt="0"/>
      <dgm:spPr/>
    </dgm:pt>
    <dgm:pt modelId="{1EF700FC-B733-468D-9002-63073D15D3AC}" type="pres">
      <dgm:prSet presAssocID="{632BD449-A30B-466F-AFF7-BD58CA7121E1}" presName="textB" presStyleLbl="revTx" presStyleIdx="1" presStyleCnt="3">
        <dgm:presLayoutVars>
          <dgm:bulletEnabled val="1"/>
        </dgm:presLayoutVars>
      </dgm:prSet>
      <dgm:spPr/>
    </dgm:pt>
    <dgm:pt modelId="{67E6F934-72BD-4873-9397-95F1DCE7813A}" type="pres">
      <dgm:prSet presAssocID="{632BD449-A30B-466F-AFF7-BD58CA7121E1}" presName="circleB" presStyleLbl="node1" presStyleIdx="1" presStyleCnt="3"/>
      <dgm:spPr/>
    </dgm:pt>
    <dgm:pt modelId="{E40A29FD-08D4-4BF5-A03A-E6DFAB2B8C41}" type="pres">
      <dgm:prSet presAssocID="{632BD449-A30B-466F-AFF7-BD58CA7121E1}" presName="spaceB" presStyleCnt="0"/>
      <dgm:spPr/>
    </dgm:pt>
    <dgm:pt modelId="{AD620E72-C64D-4B6B-9158-FA74B8F2280F}" type="pres">
      <dgm:prSet presAssocID="{83F82E51-1BB2-4CFF-88C6-B2ECEE32762F}" presName="space" presStyleCnt="0"/>
      <dgm:spPr/>
    </dgm:pt>
    <dgm:pt modelId="{4EBC1766-6838-4577-ABE7-BFE9B1799DBD}" type="pres">
      <dgm:prSet presAssocID="{21ACF49F-79F1-4651-B877-314315A15CCE}" presName="compositeA" presStyleCnt="0"/>
      <dgm:spPr/>
    </dgm:pt>
    <dgm:pt modelId="{14779047-42DF-4E8C-A871-816DDAB92231}" type="pres">
      <dgm:prSet presAssocID="{21ACF49F-79F1-4651-B877-314315A15CCE}" presName="textA" presStyleLbl="revTx" presStyleIdx="2" presStyleCnt="3">
        <dgm:presLayoutVars>
          <dgm:bulletEnabled val="1"/>
        </dgm:presLayoutVars>
      </dgm:prSet>
      <dgm:spPr/>
    </dgm:pt>
    <dgm:pt modelId="{CF8C2C61-F38F-4353-AFC8-2576BBCA1E76}" type="pres">
      <dgm:prSet presAssocID="{21ACF49F-79F1-4651-B877-314315A15CCE}" presName="circleA" presStyleLbl="node1" presStyleIdx="2" presStyleCnt="3"/>
      <dgm:spPr/>
    </dgm:pt>
    <dgm:pt modelId="{6C7111AB-4667-4C6A-8D40-824391E4F436}" type="pres">
      <dgm:prSet presAssocID="{21ACF49F-79F1-4651-B877-314315A15CCE}" presName="spaceA" presStyleCnt="0"/>
      <dgm:spPr/>
    </dgm:pt>
  </dgm:ptLst>
  <dgm:cxnLst>
    <dgm:cxn modelId="{1055D211-BCB6-4DA2-8DEE-333ED1E782A0}" type="presOf" srcId="{21ACF49F-79F1-4651-B877-314315A15CCE}" destId="{14779047-42DF-4E8C-A871-816DDAB92231}" srcOrd="0" destOrd="0" presId="urn:microsoft.com/office/officeart/2005/8/layout/hProcess11"/>
    <dgm:cxn modelId="{11610341-2FB1-4AC9-801C-0796A417A728}" type="presOf" srcId="{EB86F79A-E5AD-4F21-B74E-8ABFDB0014FD}" destId="{AF1916C6-39EB-462F-B4BC-8BECDDF23E57}" srcOrd="0" destOrd="0" presId="urn:microsoft.com/office/officeart/2005/8/layout/hProcess11"/>
    <dgm:cxn modelId="{733A8F84-D02F-43C2-94C0-7AAB73131223}" type="presOf" srcId="{1365FC25-5493-42DA-A957-F53037461BA5}" destId="{8AF737ED-7CFC-4F8F-8353-A62EC644D700}" srcOrd="0" destOrd="0" presId="urn:microsoft.com/office/officeart/2005/8/layout/hProcess11"/>
    <dgm:cxn modelId="{B2122B85-3B1D-470B-921B-4B20E040D077}" srcId="{EB86F79A-E5AD-4F21-B74E-8ABFDB0014FD}" destId="{21ACF49F-79F1-4651-B877-314315A15CCE}" srcOrd="2" destOrd="0" parTransId="{3D7146E2-304C-456F-8496-2F053E531B3C}" sibTransId="{CCFA8B50-98A8-4789-8B79-341A72BCB2C1}"/>
    <dgm:cxn modelId="{D601EEAE-4A3E-436A-BE2F-62A065CCE14F}" srcId="{EB86F79A-E5AD-4F21-B74E-8ABFDB0014FD}" destId="{1365FC25-5493-42DA-A957-F53037461BA5}" srcOrd="0" destOrd="0" parTransId="{52F9AA25-547E-4703-A9F5-69A009BDC794}" sibTransId="{E4860567-666F-44B9-973E-312357D4938E}"/>
    <dgm:cxn modelId="{CCE76CC0-45FF-4B7A-86EB-2BC8F5609415}" srcId="{EB86F79A-E5AD-4F21-B74E-8ABFDB0014FD}" destId="{632BD449-A30B-466F-AFF7-BD58CA7121E1}" srcOrd="1" destOrd="0" parTransId="{DA580B10-A606-4F84-82B8-89782D2A9184}" sibTransId="{83F82E51-1BB2-4CFF-88C6-B2ECEE32762F}"/>
    <dgm:cxn modelId="{6F983FD5-FE8A-48CE-B10A-38882DF14679}" type="presOf" srcId="{632BD449-A30B-466F-AFF7-BD58CA7121E1}" destId="{1EF700FC-B733-468D-9002-63073D15D3AC}" srcOrd="0" destOrd="0" presId="urn:microsoft.com/office/officeart/2005/8/layout/hProcess11"/>
    <dgm:cxn modelId="{CC2AE7BE-046D-478E-B598-F00B4FB616F9}" type="presParOf" srcId="{AF1916C6-39EB-462F-B4BC-8BECDDF23E57}" destId="{69E2D735-67CA-438C-8C53-848D0E2E1FE1}" srcOrd="0" destOrd="0" presId="urn:microsoft.com/office/officeart/2005/8/layout/hProcess11"/>
    <dgm:cxn modelId="{328CA5ED-C57F-4B5A-AE24-7D754C22BFFD}" type="presParOf" srcId="{AF1916C6-39EB-462F-B4BC-8BECDDF23E57}" destId="{5AD65E6D-542D-4443-8C06-F79084F91BE1}" srcOrd="1" destOrd="0" presId="urn:microsoft.com/office/officeart/2005/8/layout/hProcess11"/>
    <dgm:cxn modelId="{F541A501-CB54-498F-A61F-087CFF579931}" type="presParOf" srcId="{5AD65E6D-542D-4443-8C06-F79084F91BE1}" destId="{AEF48B60-93E5-42C8-8DC1-795EEFE33121}" srcOrd="0" destOrd="0" presId="urn:microsoft.com/office/officeart/2005/8/layout/hProcess11"/>
    <dgm:cxn modelId="{A1271896-E5F3-417C-98D6-07EE0A6A5F5C}" type="presParOf" srcId="{AEF48B60-93E5-42C8-8DC1-795EEFE33121}" destId="{8AF737ED-7CFC-4F8F-8353-A62EC644D700}" srcOrd="0" destOrd="0" presId="urn:microsoft.com/office/officeart/2005/8/layout/hProcess11"/>
    <dgm:cxn modelId="{222D635C-F07D-4488-843E-AF843586B4F8}" type="presParOf" srcId="{AEF48B60-93E5-42C8-8DC1-795EEFE33121}" destId="{5804611B-2BE5-4383-9724-D93BEDB753B8}" srcOrd="1" destOrd="0" presId="urn:microsoft.com/office/officeart/2005/8/layout/hProcess11"/>
    <dgm:cxn modelId="{791D876A-7DAF-4BB1-931A-F50D216B4106}" type="presParOf" srcId="{AEF48B60-93E5-42C8-8DC1-795EEFE33121}" destId="{7371A4B2-599D-4824-9091-C2DE7A3F093F}" srcOrd="2" destOrd="0" presId="urn:microsoft.com/office/officeart/2005/8/layout/hProcess11"/>
    <dgm:cxn modelId="{126EF706-A325-4E4A-86E0-594467E643B9}" type="presParOf" srcId="{5AD65E6D-542D-4443-8C06-F79084F91BE1}" destId="{3F8D3503-B4A0-4374-AC5F-4D690343C1D2}" srcOrd="1" destOrd="0" presId="urn:microsoft.com/office/officeart/2005/8/layout/hProcess11"/>
    <dgm:cxn modelId="{8589227C-0D5F-43E1-8DED-78C9E20666EF}" type="presParOf" srcId="{5AD65E6D-542D-4443-8C06-F79084F91BE1}" destId="{9525726A-E596-4518-B007-35221162619E}" srcOrd="2" destOrd="0" presId="urn:microsoft.com/office/officeart/2005/8/layout/hProcess11"/>
    <dgm:cxn modelId="{91CCE7A7-2257-49EC-B27C-8A239DAFF4F7}" type="presParOf" srcId="{9525726A-E596-4518-B007-35221162619E}" destId="{1EF700FC-B733-468D-9002-63073D15D3AC}" srcOrd="0" destOrd="0" presId="urn:microsoft.com/office/officeart/2005/8/layout/hProcess11"/>
    <dgm:cxn modelId="{0CE7FA8A-A0F2-4E5E-9DA3-3345E37BAC64}" type="presParOf" srcId="{9525726A-E596-4518-B007-35221162619E}" destId="{67E6F934-72BD-4873-9397-95F1DCE7813A}" srcOrd="1" destOrd="0" presId="urn:microsoft.com/office/officeart/2005/8/layout/hProcess11"/>
    <dgm:cxn modelId="{55BC5316-9E72-4907-8EA9-BB19BE2E01AB}" type="presParOf" srcId="{9525726A-E596-4518-B007-35221162619E}" destId="{E40A29FD-08D4-4BF5-A03A-E6DFAB2B8C41}" srcOrd="2" destOrd="0" presId="urn:microsoft.com/office/officeart/2005/8/layout/hProcess11"/>
    <dgm:cxn modelId="{2649F6C0-C846-49C6-B91C-35F7C6ED1198}" type="presParOf" srcId="{5AD65E6D-542D-4443-8C06-F79084F91BE1}" destId="{AD620E72-C64D-4B6B-9158-FA74B8F2280F}" srcOrd="3" destOrd="0" presId="urn:microsoft.com/office/officeart/2005/8/layout/hProcess11"/>
    <dgm:cxn modelId="{A2BFC13E-AE63-4E0F-A375-587CD869941B}" type="presParOf" srcId="{5AD65E6D-542D-4443-8C06-F79084F91BE1}" destId="{4EBC1766-6838-4577-ABE7-BFE9B1799DBD}" srcOrd="4" destOrd="0" presId="urn:microsoft.com/office/officeart/2005/8/layout/hProcess11"/>
    <dgm:cxn modelId="{9957EDF3-81ED-4063-B296-EC8A09AE20F7}" type="presParOf" srcId="{4EBC1766-6838-4577-ABE7-BFE9B1799DBD}" destId="{14779047-42DF-4E8C-A871-816DDAB92231}" srcOrd="0" destOrd="0" presId="urn:microsoft.com/office/officeart/2005/8/layout/hProcess11"/>
    <dgm:cxn modelId="{C3C32406-4007-48F7-B5C8-54F9559AC5FE}" type="presParOf" srcId="{4EBC1766-6838-4577-ABE7-BFE9B1799DBD}" destId="{CF8C2C61-F38F-4353-AFC8-2576BBCA1E76}" srcOrd="1" destOrd="0" presId="urn:microsoft.com/office/officeart/2005/8/layout/hProcess11"/>
    <dgm:cxn modelId="{CBE6C97E-A225-474D-9E28-16B98642686D}" type="presParOf" srcId="{4EBC1766-6838-4577-ABE7-BFE9B1799DBD}" destId="{6C7111AB-4667-4C6A-8D40-824391E4F436}" srcOrd="2" destOrd="0" presId="urn:microsoft.com/office/officeart/2005/8/layout/hProcess11"/>
  </dgm:cxnLst>
  <dgm:bg/>
  <dgm:whole/>
</dgm:dataModel>
</file>

<file path=ppt/diagrams/data4.xml><?xml version="1.0" encoding="utf-8"?>
<dgm:dataModel xmlns:dgm="http://schemas.openxmlformats.org/drawingml/2006/diagram" xmlns:a="http://schemas.openxmlformats.org/drawingml/2006/main">
  <dgm:ptLst>
    <dgm:pt modelId="{6FDCC771-394F-4F2B-95E5-BD10BA08966C}" type="doc">
      <dgm:prSet loTypeId="urn:microsoft.com/office/officeart/2005/8/layout/radial3" loCatId="cycle" qsTypeId="urn:microsoft.com/office/officeart/2005/8/quickstyle/simple1" qsCatId="simple" csTypeId="urn:microsoft.com/office/officeart/2005/8/colors/accent6_5" csCatId="accent6" phldr="1"/>
      <dgm:spPr/>
      <dgm:t>
        <a:bodyPr/>
        <a:lstStyle/>
        <a:p>
          <a:endParaRPr lang="zh-CN" altLang="en-US"/>
        </a:p>
      </dgm:t>
    </dgm:pt>
    <dgm:pt modelId="{FD3634A2-761E-4BBF-9E48-6F67F9AC3EB3}">
      <dgm:prSet phldrT="[文本]"/>
      <dgm:spPr>
        <a:solidFill>
          <a:srgbClr val="A5C8B2"/>
        </a:solidFill>
      </dgm:spPr>
      <dgm:t>
        <a:bodyPr/>
        <a:lstStyle/>
        <a:p>
          <a:r>
            <a:rPr lang="en-US" altLang="zh-CN" dirty="0"/>
            <a:t> </a:t>
          </a:r>
          <a:endParaRPr lang="zh-CN" altLang="en-US" dirty="0"/>
        </a:p>
      </dgm:t>
    </dgm:pt>
    <dgm:pt modelId="{89DB4E9E-B60C-403E-8FEA-D79120279661}" cxnId="{04301F32-D37E-4038-9E33-4ADEA70C14C9}" type="parTrans">
      <dgm:prSet/>
      <dgm:spPr/>
      <dgm:t>
        <a:bodyPr/>
        <a:lstStyle/>
        <a:p>
          <a:endParaRPr lang="zh-CN" altLang="en-US"/>
        </a:p>
      </dgm:t>
    </dgm:pt>
    <dgm:pt modelId="{CCC98FC1-1199-4B8C-9872-3AE9D677B9D3}" cxnId="{04301F32-D37E-4038-9E33-4ADEA70C14C9}" type="sibTrans">
      <dgm:prSet/>
      <dgm:spPr/>
      <dgm:t>
        <a:bodyPr/>
        <a:lstStyle/>
        <a:p>
          <a:endParaRPr lang="zh-CN" altLang="en-US"/>
        </a:p>
      </dgm:t>
    </dgm:pt>
    <dgm:pt modelId="{0D42C756-0398-4765-86B6-2B16534D2940}">
      <dgm:prSet phldrT="[文本]"/>
      <dgm:spPr>
        <a:solidFill>
          <a:srgbClr val="A5C8B2"/>
        </a:solidFill>
      </dgm:spPr>
      <dgm:t>
        <a:bodyPr/>
        <a:lstStyle/>
        <a:p>
          <a:r>
            <a:rPr lang="en-US" altLang="zh-CN" dirty="0"/>
            <a:t> </a:t>
          </a:r>
          <a:endParaRPr lang="zh-CN" altLang="en-US" dirty="0"/>
        </a:p>
      </dgm:t>
    </dgm:pt>
    <dgm:pt modelId="{A1939038-5D94-48B5-902C-1AA84D288FDF}" cxnId="{1108EA0B-5F8D-4041-8A1B-A3B903CE1B5E}" type="parTrans">
      <dgm:prSet/>
      <dgm:spPr/>
      <dgm:t>
        <a:bodyPr/>
        <a:lstStyle/>
        <a:p>
          <a:endParaRPr lang="zh-CN" altLang="en-US"/>
        </a:p>
      </dgm:t>
    </dgm:pt>
    <dgm:pt modelId="{3B469775-523A-404B-9865-FEB8AD03650E}" cxnId="{1108EA0B-5F8D-4041-8A1B-A3B903CE1B5E}" type="sibTrans">
      <dgm:prSet/>
      <dgm:spPr/>
      <dgm:t>
        <a:bodyPr/>
        <a:lstStyle/>
        <a:p>
          <a:endParaRPr lang="zh-CN" altLang="en-US"/>
        </a:p>
      </dgm:t>
    </dgm:pt>
    <dgm:pt modelId="{A16AAB88-9E79-4333-83D3-ED36119D4EC8}">
      <dgm:prSet phldrT="[文本]"/>
      <dgm:spPr>
        <a:solidFill>
          <a:srgbClr val="A5C8B2"/>
        </a:solidFill>
      </dgm:spPr>
      <dgm:t>
        <a:bodyPr/>
        <a:lstStyle/>
        <a:p>
          <a:r>
            <a:rPr lang="en-US" altLang="zh-CN" dirty="0"/>
            <a:t> </a:t>
          </a:r>
          <a:endParaRPr lang="zh-CN" altLang="en-US" dirty="0"/>
        </a:p>
      </dgm:t>
    </dgm:pt>
    <dgm:pt modelId="{EFE1B460-7334-42F6-B7C5-DE5BC6FA880D}" cxnId="{1BF03520-0AA0-40F8-84D7-121C1925B204}" type="parTrans">
      <dgm:prSet/>
      <dgm:spPr/>
      <dgm:t>
        <a:bodyPr/>
        <a:lstStyle/>
        <a:p>
          <a:endParaRPr lang="zh-CN" altLang="en-US"/>
        </a:p>
      </dgm:t>
    </dgm:pt>
    <dgm:pt modelId="{BA0E1CD1-FC36-4AFE-98A4-248BF9E44D29}" cxnId="{1BF03520-0AA0-40F8-84D7-121C1925B204}" type="sibTrans">
      <dgm:prSet/>
      <dgm:spPr/>
      <dgm:t>
        <a:bodyPr/>
        <a:lstStyle/>
        <a:p>
          <a:endParaRPr lang="zh-CN" altLang="en-US"/>
        </a:p>
      </dgm:t>
    </dgm:pt>
    <dgm:pt modelId="{C1FE9D02-CB37-45B6-845B-38CA799B3315}">
      <dgm:prSet phldrT="[文本]"/>
      <dgm:spPr>
        <a:solidFill>
          <a:srgbClr val="A5C8B2"/>
        </a:solidFill>
      </dgm:spPr>
      <dgm:t>
        <a:bodyPr/>
        <a:lstStyle/>
        <a:p>
          <a:r>
            <a:rPr lang="en-US" altLang="zh-CN" dirty="0"/>
            <a:t> </a:t>
          </a:r>
          <a:endParaRPr lang="zh-CN" altLang="en-US" dirty="0"/>
        </a:p>
      </dgm:t>
    </dgm:pt>
    <dgm:pt modelId="{0AC7A950-0E28-4ED3-A3EF-12B1D608370A}" cxnId="{2ED18F45-DE83-45F4-BACE-50530FF0FC0A}" type="parTrans">
      <dgm:prSet/>
      <dgm:spPr/>
      <dgm:t>
        <a:bodyPr/>
        <a:lstStyle/>
        <a:p>
          <a:endParaRPr lang="zh-CN" altLang="en-US"/>
        </a:p>
      </dgm:t>
    </dgm:pt>
    <dgm:pt modelId="{6D42FBDA-8B93-4E3F-A576-2B4CA2563917}" cxnId="{2ED18F45-DE83-45F4-BACE-50530FF0FC0A}" type="sibTrans">
      <dgm:prSet/>
      <dgm:spPr/>
      <dgm:t>
        <a:bodyPr/>
        <a:lstStyle/>
        <a:p>
          <a:endParaRPr lang="zh-CN" altLang="en-US"/>
        </a:p>
      </dgm:t>
    </dgm:pt>
    <dgm:pt modelId="{7DE880D2-FA43-4ED7-B756-461B29A7E243}">
      <dgm:prSet phldrT="[文本]"/>
      <dgm:spPr>
        <a:solidFill>
          <a:srgbClr val="A5C8B2"/>
        </a:solidFill>
      </dgm:spPr>
      <dgm:t>
        <a:bodyPr/>
        <a:lstStyle/>
        <a:p>
          <a:r>
            <a:rPr lang="en-US" altLang="zh-CN" dirty="0"/>
            <a:t> </a:t>
          </a:r>
          <a:endParaRPr lang="zh-CN" altLang="en-US" dirty="0"/>
        </a:p>
      </dgm:t>
    </dgm:pt>
    <dgm:pt modelId="{5C5ECF53-23B0-426D-857B-AF2A1AD4F00F}" cxnId="{EA286678-8EFC-4FD9-830F-99EA64B21AA2}" type="parTrans">
      <dgm:prSet/>
      <dgm:spPr/>
      <dgm:t>
        <a:bodyPr/>
        <a:lstStyle/>
        <a:p>
          <a:endParaRPr lang="zh-CN" altLang="en-US"/>
        </a:p>
      </dgm:t>
    </dgm:pt>
    <dgm:pt modelId="{62C7B624-E403-4E95-A583-A76FF8E16AD1}" cxnId="{EA286678-8EFC-4FD9-830F-99EA64B21AA2}" type="sibTrans">
      <dgm:prSet/>
      <dgm:spPr/>
      <dgm:t>
        <a:bodyPr/>
        <a:lstStyle/>
        <a:p>
          <a:endParaRPr lang="zh-CN" altLang="en-US"/>
        </a:p>
      </dgm:t>
    </dgm:pt>
    <dgm:pt modelId="{015544E1-BB4D-4B4D-87AF-82CB4EDDB4D3}" type="pres">
      <dgm:prSet presAssocID="{6FDCC771-394F-4F2B-95E5-BD10BA08966C}" presName="composite" presStyleCnt="0">
        <dgm:presLayoutVars>
          <dgm:chMax val="1"/>
          <dgm:dir/>
          <dgm:resizeHandles val="exact"/>
        </dgm:presLayoutVars>
      </dgm:prSet>
      <dgm:spPr/>
    </dgm:pt>
    <dgm:pt modelId="{2289991F-1E7D-4F95-B65A-8422D83CE935}" type="pres">
      <dgm:prSet presAssocID="{6FDCC771-394F-4F2B-95E5-BD10BA08966C}" presName="radial" presStyleCnt="0">
        <dgm:presLayoutVars>
          <dgm:animLvl val="ctr"/>
        </dgm:presLayoutVars>
      </dgm:prSet>
      <dgm:spPr/>
    </dgm:pt>
    <dgm:pt modelId="{D914C4F1-AF77-4B0D-A923-0818A42BB104}" type="pres">
      <dgm:prSet presAssocID="{FD3634A2-761E-4BBF-9E48-6F67F9AC3EB3}" presName="centerShape" presStyleLbl="vennNode1" presStyleIdx="0" presStyleCnt="5"/>
      <dgm:spPr/>
    </dgm:pt>
    <dgm:pt modelId="{33A3B71F-4A07-4716-B1C8-0F1C15D24DD4}" type="pres">
      <dgm:prSet presAssocID="{0D42C756-0398-4765-86B6-2B16534D2940}" presName="node" presStyleLbl="vennNode1" presStyleIdx="1" presStyleCnt="5">
        <dgm:presLayoutVars>
          <dgm:bulletEnabled val="1"/>
        </dgm:presLayoutVars>
      </dgm:prSet>
      <dgm:spPr/>
    </dgm:pt>
    <dgm:pt modelId="{854CCCBA-4D78-40CF-A950-520F1371901F}" type="pres">
      <dgm:prSet presAssocID="{A16AAB88-9E79-4333-83D3-ED36119D4EC8}" presName="node" presStyleLbl="vennNode1" presStyleIdx="2" presStyleCnt="5">
        <dgm:presLayoutVars>
          <dgm:bulletEnabled val="1"/>
        </dgm:presLayoutVars>
      </dgm:prSet>
      <dgm:spPr/>
    </dgm:pt>
    <dgm:pt modelId="{6E45F9B2-E895-40ED-A880-C837E865D925}" type="pres">
      <dgm:prSet presAssocID="{C1FE9D02-CB37-45B6-845B-38CA799B3315}" presName="node" presStyleLbl="vennNode1" presStyleIdx="3" presStyleCnt="5">
        <dgm:presLayoutVars>
          <dgm:bulletEnabled val="1"/>
        </dgm:presLayoutVars>
      </dgm:prSet>
      <dgm:spPr/>
    </dgm:pt>
    <dgm:pt modelId="{DA78C1C8-DEE8-4BA1-80FD-FD4E513B6851}" type="pres">
      <dgm:prSet presAssocID="{7DE880D2-FA43-4ED7-B756-461B29A7E243}" presName="node" presStyleLbl="vennNode1" presStyleIdx="4" presStyleCnt="5">
        <dgm:presLayoutVars>
          <dgm:bulletEnabled val="1"/>
        </dgm:presLayoutVars>
      </dgm:prSet>
      <dgm:spPr/>
    </dgm:pt>
  </dgm:ptLst>
  <dgm:cxnLst>
    <dgm:cxn modelId="{1108EA0B-5F8D-4041-8A1B-A3B903CE1B5E}" srcId="{FD3634A2-761E-4BBF-9E48-6F67F9AC3EB3}" destId="{0D42C756-0398-4765-86B6-2B16534D2940}" srcOrd="0" destOrd="0" parTransId="{A1939038-5D94-48B5-902C-1AA84D288FDF}" sibTransId="{3B469775-523A-404B-9865-FEB8AD03650E}"/>
    <dgm:cxn modelId="{7C4F8217-0962-4123-8D8F-0C450424AAEC}" type="presOf" srcId="{7DE880D2-FA43-4ED7-B756-461B29A7E243}" destId="{DA78C1C8-DEE8-4BA1-80FD-FD4E513B6851}" srcOrd="0" destOrd="0" presId="urn:microsoft.com/office/officeart/2005/8/layout/radial3"/>
    <dgm:cxn modelId="{1BF03520-0AA0-40F8-84D7-121C1925B204}" srcId="{FD3634A2-761E-4BBF-9E48-6F67F9AC3EB3}" destId="{A16AAB88-9E79-4333-83D3-ED36119D4EC8}" srcOrd="1" destOrd="0" parTransId="{EFE1B460-7334-42F6-B7C5-DE5BC6FA880D}" sibTransId="{BA0E1CD1-FC36-4AFE-98A4-248BF9E44D29}"/>
    <dgm:cxn modelId="{6293CB24-6467-4458-908A-6AD3952BF8CD}" type="presOf" srcId="{FD3634A2-761E-4BBF-9E48-6F67F9AC3EB3}" destId="{D914C4F1-AF77-4B0D-A923-0818A42BB104}" srcOrd="0" destOrd="0" presId="urn:microsoft.com/office/officeart/2005/8/layout/radial3"/>
    <dgm:cxn modelId="{04301F32-D37E-4038-9E33-4ADEA70C14C9}" srcId="{6FDCC771-394F-4F2B-95E5-BD10BA08966C}" destId="{FD3634A2-761E-4BBF-9E48-6F67F9AC3EB3}" srcOrd="0" destOrd="0" parTransId="{89DB4E9E-B60C-403E-8FEA-D79120279661}" sibTransId="{CCC98FC1-1199-4B8C-9872-3AE9D677B9D3}"/>
    <dgm:cxn modelId="{2ED18F45-DE83-45F4-BACE-50530FF0FC0A}" srcId="{FD3634A2-761E-4BBF-9E48-6F67F9AC3EB3}" destId="{C1FE9D02-CB37-45B6-845B-38CA799B3315}" srcOrd="2" destOrd="0" parTransId="{0AC7A950-0E28-4ED3-A3EF-12B1D608370A}" sibTransId="{6D42FBDA-8B93-4E3F-A576-2B4CA2563917}"/>
    <dgm:cxn modelId="{AFC49056-EFE2-4FE0-B3D9-50CB194994B2}" type="presOf" srcId="{0D42C756-0398-4765-86B6-2B16534D2940}" destId="{33A3B71F-4A07-4716-B1C8-0F1C15D24DD4}" srcOrd="0" destOrd="0" presId="urn:microsoft.com/office/officeart/2005/8/layout/radial3"/>
    <dgm:cxn modelId="{EA286678-8EFC-4FD9-830F-99EA64B21AA2}" srcId="{FD3634A2-761E-4BBF-9E48-6F67F9AC3EB3}" destId="{7DE880D2-FA43-4ED7-B756-461B29A7E243}" srcOrd="3" destOrd="0" parTransId="{5C5ECF53-23B0-426D-857B-AF2A1AD4F00F}" sibTransId="{62C7B624-E403-4E95-A583-A76FF8E16AD1}"/>
    <dgm:cxn modelId="{C6A01B8B-B481-475C-A13C-314447453ED1}" type="presOf" srcId="{6FDCC771-394F-4F2B-95E5-BD10BA08966C}" destId="{015544E1-BB4D-4B4D-87AF-82CB4EDDB4D3}" srcOrd="0" destOrd="0" presId="urn:microsoft.com/office/officeart/2005/8/layout/radial3"/>
    <dgm:cxn modelId="{BDA1A78E-740A-4E3C-8134-35C9A8DDC7FC}" type="presOf" srcId="{C1FE9D02-CB37-45B6-845B-38CA799B3315}" destId="{6E45F9B2-E895-40ED-A880-C837E865D925}" srcOrd="0" destOrd="0" presId="urn:microsoft.com/office/officeart/2005/8/layout/radial3"/>
    <dgm:cxn modelId="{1F07DC90-5E1C-456D-A9EF-890858654145}" type="presOf" srcId="{A16AAB88-9E79-4333-83D3-ED36119D4EC8}" destId="{854CCCBA-4D78-40CF-A950-520F1371901F}" srcOrd="0" destOrd="0" presId="urn:microsoft.com/office/officeart/2005/8/layout/radial3"/>
    <dgm:cxn modelId="{551FC380-3C0F-4E5F-A9F0-C3583E678FB9}" type="presParOf" srcId="{015544E1-BB4D-4B4D-87AF-82CB4EDDB4D3}" destId="{2289991F-1E7D-4F95-B65A-8422D83CE935}" srcOrd="0" destOrd="0" presId="urn:microsoft.com/office/officeart/2005/8/layout/radial3"/>
    <dgm:cxn modelId="{C1126F81-8319-4F72-9FA5-6394EB261EC6}" type="presParOf" srcId="{2289991F-1E7D-4F95-B65A-8422D83CE935}" destId="{D914C4F1-AF77-4B0D-A923-0818A42BB104}" srcOrd="0" destOrd="0" presId="urn:microsoft.com/office/officeart/2005/8/layout/radial3"/>
    <dgm:cxn modelId="{0DFD99A2-4136-46F7-972C-67B6EDA51CFD}" type="presParOf" srcId="{2289991F-1E7D-4F95-B65A-8422D83CE935}" destId="{33A3B71F-4A07-4716-B1C8-0F1C15D24DD4}" srcOrd="1" destOrd="0" presId="urn:microsoft.com/office/officeart/2005/8/layout/radial3"/>
    <dgm:cxn modelId="{C120901C-58EB-4708-BB31-70CDB63DB063}" type="presParOf" srcId="{2289991F-1E7D-4F95-B65A-8422D83CE935}" destId="{854CCCBA-4D78-40CF-A950-520F1371901F}" srcOrd="2" destOrd="0" presId="urn:microsoft.com/office/officeart/2005/8/layout/radial3"/>
    <dgm:cxn modelId="{4E89B480-1482-4AF1-8AF6-9E73E472A726}" type="presParOf" srcId="{2289991F-1E7D-4F95-B65A-8422D83CE935}" destId="{6E45F9B2-E895-40ED-A880-C837E865D925}" srcOrd="3" destOrd="0" presId="urn:microsoft.com/office/officeart/2005/8/layout/radial3"/>
    <dgm:cxn modelId="{62138420-ED26-4C93-AF9B-FA64CE913633}" type="presParOf" srcId="{2289991F-1E7D-4F95-B65A-8422D83CE935}" destId="{DA78C1C8-DEE8-4BA1-80FD-FD4E513B6851}" srcOrd="4" destOrd="0" presId="urn:microsoft.com/office/officeart/2005/8/layout/radial3"/>
  </dgm:cxnLst>
  <dgm:bg/>
  <dgm:whole/>
</dgm:dataModel>
</file>

<file path=ppt/diagrams/data5.xml><?xml version="1.0" encoding="utf-8"?>
<dgm:dataModel xmlns:dgm="http://schemas.openxmlformats.org/drawingml/2006/diagram" xmlns:a="http://schemas.openxmlformats.org/drawingml/2006/main">
  <dgm:ptLst>
    <dgm:pt modelId="{80C72D02-0585-49ED-A17B-895EBC22578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5B442970-9609-4C21-8BBB-1A46F37AADC6}">
      <dgm:prSet phldrT="[文本]" custT="1"/>
      <dgm:spPr>
        <a:solidFill>
          <a:srgbClr val="147839"/>
        </a:solidFill>
      </dgm:spPr>
      <dgm:t>
        <a:bodyPr/>
        <a:lstStyle/>
        <a:p>
          <a:r>
            <a:rPr lang="zh-CN" altLang="en-US" sz="2000" dirty="0">
              <a:latin typeface="微软雅黑" pitchFamily="34" charset="-122"/>
              <a:ea typeface="微软雅黑" pitchFamily="34" charset="-122"/>
            </a:rPr>
            <a:t>单击此处添加标题</a:t>
          </a:r>
        </a:p>
      </dgm:t>
    </dgm:pt>
    <dgm:pt modelId="{FD4E31E8-ED96-4208-8222-FB5FAB930814}" cxnId="{228EE131-DE60-44B8-A770-54B815D81DB0}" type="parTrans">
      <dgm:prSet/>
      <dgm:spPr/>
      <dgm:t>
        <a:bodyPr/>
        <a:lstStyle/>
        <a:p>
          <a:endParaRPr lang="zh-CN" altLang="en-US"/>
        </a:p>
      </dgm:t>
    </dgm:pt>
    <dgm:pt modelId="{D3E24076-F431-4ECC-A400-8B2B7C957CC2}" cxnId="{228EE131-DE60-44B8-A770-54B815D81DB0}" type="sibTrans">
      <dgm:prSet/>
      <dgm:spPr/>
      <dgm:t>
        <a:bodyPr/>
        <a:lstStyle/>
        <a:p>
          <a:endParaRPr lang="zh-CN" altLang="en-US"/>
        </a:p>
      </dgm:t>
    </dgm:pt>
    <dgm:pt modelId="{933160F0-CBDA-482E-B3B1-03950D540CF6}">
      <dgm:prSet phldrT="[文本]" custT="1"/>
      <dgm:spPr/>
      <dgm:t>
        <a:bodyPr/>
        <a:lstStyle/>
        <a:p>
          <a:r>
            <a:rPr lang="zh-CN" altLang="en-US" sz="1600" dirty="0">
              <a:latin typeface="微软雅黑" pitchFamily="34" charset="-122"/>
              <a:ea typeface="微软雅黑" pitchFamily="34" charset="-122"/>
            </a:rPr>
            <a:t>单击此处添加文本</a:t>
          </a:r>
        </a:p>
      </dgm:t>
    </dgm:pt>
    <dgm:pt modelId="{137E9293-8E1A-46D5-86D4-E7CBE37E9AFA}" cxnId="{6BF64F76-D9F8-4589-9C03-777C1A4B55A6}" type="parTrans">
      <dgm:prSet/>
      <dgm:spPr/>
      <dgm:t>
        <a:bodyPr/>
        <a:lstStyle/>
        <a:p>
          <a:endParaRPr lang="zh-CN" altLang="en-US"/>
        </a:p>
      </dgm:t>
    </dgm:pt>
    <dgm:pt modelId="{1577A6C9-63AB-4C59-A354-3216DCD01644}" cxnId="{6BF64F76-D9F8-4589-9C03-777C1A4B55A6}" type="sibTrans">
      <dgm:prSet/>
      <dgm:spPr/>
      <dgm:t>
        <a:bodyPr/>
        <a:lstStyle/>
        <a:p>
          <a:endParaRPr lang="zh-CN" altLang="en-US"/>
        </a:p>
      </dgm:t>
    </dgm:pt>
    <dgm:pt modelId="{AB92EA55-64BA-4CAD-81C2-F3D2AD82BE75}">
      <dgm:prSet phldrT="[文本]" custT="1"/>
      <dgm:spPr>
        <a:solidFill>
          <a:srgbClr val="147839"/>
        </a:solidFill>
      </dgm:spPr>
      <dgm:t>
        <a:bodyPr/>
        <a:lstStyle/>
        <a:p>
          <a:r>
            <a:rPr lang="zh-CN" altLang="en-US" sz="2000" dirty="0">
              <a:latin typeface="微软雅黑" pitchFamily="34" charset="-122"/>
              <a:ea typeface="微软雅黑" pitchFamily="34" charset="-122"/>
            </a:rPr>
            <a:t>单击此处添加标题</a:t>
          </a:r>
        </a:p>
      </dgm:t>
    </dgm:pt>
    <dgm:pt modelId="{D5F3FFFB-F419-40F0-B62F-B334D8531532}" cxnId="{2EF56BE4-E917-48A9-AC40-EF0EA2EC4E5E}" type="parTrans">
      <dgm:prSet/>
      <dgm:spPr/>
      <dgm:t>
        <a:bodyPr/>
        <a:lstStyle/>
        <a:p>
          <a:endParaRPr lang="zh-CN" altLang="en-US"/>
        </a:p>
      </dgm:t>
    </dgm:pt>
    <dgm:pt modelId="{57CADE72-B286-4ED7-BEB3-8397783100F4}" cxnId="{2EF56BE4-E917-48A9-AC40-EF0EA2EC4E5E}" type="sibTrans">
      <dgm:prSet/>
      <dgm:spPr/>
      <dgm:t>
        <a:bodyPr/>
        <a:lstStyle/>
        <a:p>
          <a:endParaRPr lang="zh-CN" altLang="en-US"/>
        </a:p>
      </dgm:t>
    </dgm:pt>
    <dgm:pt modelId="{A88C4006-3585-448E-9C05-311921A7A4C8}">
      <dgm:prSet phldrT="[文本]" custT="1"/>
      <dgm:spPr/>
      <dgm:t>
        <a:bodyPr/>
        <a:lstStyle/>
        <a:p>
          <a:r>
            <a:rPr lang="zh-CN" altLang="en-US" sz="1600" dirty="0">
              <a:latin typeface="微软雅黑" pitchFamily="34" charset="-122"/>
              <a:ea typeface="微软雅黑" pitchFamily="34" charset="-122"/>
            </a:rPr>
            <a:t>单击此处添加文本</a:t>
          </a:r>
        </a:p>
      </dgm:t>
    </dgm:pt>
    <dgm:pt modelId="{0E2770E8-2CC0-4EEC-9F28-1CC2C6DDDE22}" cxnId="{CD0F4B17-70A6-4F9E-9976-8853C65BEB96}" type="parTrans">
      <dgm:prSet/>
      <dgm:spPr/>
      <dgm:t>
        <a:bodyPr/>
        <a:lstStyle/>
        <a:p>
          <a:endParaRPr lang="zh-CN" altLang="en-US"/>
        </a:p>
      </dgm:t>
    </dgm:pt>
    <dgm:pt modelId="{EB3B6180-1FD8-4B52-B30C-05BF63F308F1}" cxnId="{CD0F4B17-70A6-4F9E-9976-8853C65BEB96}" type="sibTrans">
      <dgm:prSet/>
      <dgm:spPr/>
      <dgm:t>
        <a:bodyPr/>
        <a:lstStyle/>
        <a:p>
          <a:endParaRPr lang="zh-CN" altLang="en-US"/>
        </a:p>
      </dgm:t>
    </dgm:pt>
    <dgm:pt modelId="{DB63D40A-F1B9-4351-A744-6540CCADE688}">
      <dgm:prSet/>
      <dgm:spPr>
        <a:solidFill>
          <a:srgbClr val="147839"/>
        </a:solidFill>
      </dgm:spPr>
      <dgm:t>
        <a:bodyPr/>
        <a:lstStyle/>
        <a:p>
          <a:endParaRPr lang="zh-CN" altLang="en-US"/>
        </a:p>
      </dgm:t>
    </dgm:pt>
    <dgm:pt modelId="{EA45F5E8-F314-464B-A4FB-B39614E16A7F}" cxnId="{A0F1AE49-A71D-400B-BE6C-8F985FA62D1A}" type="parTrans">
      <dgm:prSet/>
      <dgm:spPr/>
      <dgm:t>
        <a:bodyPr/>
        <a:lstStyle/>
        <a:p>
          <a:endParaRPr lang="zh-CN" altLang="en-US"/>
        </a:p>
      </dgm:t>
    </dgm:pt>
    <dgm:pt modelId="{B138BFDF-22C8-49F6-AC4A-666BC76C4B71}" cxnId="{A0F1AE49-A71D-400B-BE6C-8F985FA62D1A}" type="sibTrans">
      <dgm:prSet/>
      <dgm:spPr/>
      <dgm:t>
        <a:bodyPr/>
        <a:lstStyle/>
        <a:p>
          <a:endParaRPr lang="zh-CN" altLang="en-US"/>
        </a:p>
      </dgm:t>
    </dgm:pt>
    <dgm:pt modelId="{7F0AB8A8-769A-4DFB-9CA4-204CE9E03E24}">
      <dgm:prSet/>
      <dgm:spPr/>
      <dgm:t>
        <a:bodyPr/>
        <a:lstStyle/>
        <a:p>
          <a:endParaRPr lang="zh-CN" altLang="en-US"/>
        </a:p>
      </dgm:t>
    </dgm:pt>
    <dgm:pt modelId="{F8E1DC66-881D-4243-89A5-DA5FC56DB5B1}" cxnId="{87FC8FB5-AA22-4CB4-8F8B-F55812569017}" type="parTrans">
      <dgm:prSet/>
      <dgm:spPr/>
      <dgm:t>
        <a:bodyPr/>
        <a:lstStyle/>
        <a:p>
          <a:endParaRPr lang="zh-CN" altLang="en-US"/>
        </a:p>
      </dgm:t>
    </dgm:pt>
    <dgm:pt modelId="{B0AE875D-C35D-4CC4-B08A-CA622AC40E22}" cxnId="{87FC8FB5-AA22-4CB4-8F8B-F55812569017}" type="sibTrans">
      <dgm:prSet/>
      <dgm:spPr/>
      <dgm:t>
        <a:bodyPr/>
        <a:lstStyle/>
        <a:p>
          <a:endParaRPr lang="zh-CN" altLang="en-US"/>
        </a:p>
      </dgm:t>
    </dgm:pt>
    <dgm:pt modelId="{AF697A8E-DD3A-4EF5-AB86-C8A2E6D6DD37}" type="pres">
      <dgm:prSet presAssocID="{80C72D02-0585-49ED-A17B-895EBC225785}" presName="linear" presStyleCnt="0">
        <dgm:presLayoutVars>
          <dgm:animLvl val="lvl"/>
          <dgm:resizeHandles val="exact"/>
        </dgm:presLayoutVars>
      </dgm:prSet>
      <dgm:spPr/>
    </dgm:pt>
    <dgm:pt modelId="{CF0029B3-AE09-4EFA-AC4B-31EEBB85EDDD}" type="pres">
      <dgm:prSet presAssocID="{5B442970-9609-4C21-8BBB-1A46F37AADC6}" presName="parentText" presStyleLbl="node1" presStyleIdx="0" presStyleCnt="3">
        <dgm:presLayoutVars>
          <dgm:chMax val="0"/>
          <dgm:bulletEnabled val="1"/>
        </dgm:presLayoutVars>
      </dgm:prSet>
      <dgm:spPr/>
    </dgm:pt>
    <dgm:pt modelId="{44ABF678-E24F-42CF-9276-25B759DA6B4D}" type="pres">
      <dgm:prSet presAssocID="{5B442970-9609-4C21-8BBB-1A46F37AADC6}" presName="childText" presStyleLbl="revTx" presStyleIdx="0" presStyleCnt="3">
        <dgm:presLayoutVars>
          <dgm:bulletEnabled val="1"/>
        </dgm:presLayoutVars>
      </dgm:prSet>
      <dgm:spPr/>
    </dgm:pt>
    <dgm:pt modelId="{427249C0-4B92-4110-866D-9A6810F4246A}" type="pres">
      <dgm:prSet presAssocID="{DB63D40A-F1B9-4351-A744-6540CCADE688}" presName="parentText" presStyleLbl="node1" presStyleIdx="1" presStyleCnt="3">
        <dgm:presLayoutVars>
          <dgm:chMax val="0"/>
          <dgm:bulletEnabled val="1"/>
        </dgm:presLayoutVars>
      </dgm:prSet>
      <dgm:spPr/>
    </dgm:pt>
    <dgm:pt modelId="{AA35580C-383C-47ED-9772-7760CCE8B862}" type="pres">
      <dgm:prSet presAssocID="{DB63D40A-F1B9-4351-A744-6540CCADE688}" presName="childText" presStyleLbl="revTx" presStyleIdx="1" presStyleCnt="3">
        <dgm:presLayoutVars>
          <dgm:bulletEnabled val="1"/>
        </dgm:presLayoutVars>
      </dgm:prSet>
      <dgm:spPr/>
    </dgm:pt>
    <dgm:pt modelId="{AF22B2F1-F17E-4922-87A0-B2E8614770DE}" type="pres">
      <dgm:prSet presAssocID="{AB92EA55-64BA-4CAD-81C2-F3D2AD82BE75}" presName="parentText" presStyleLbl="node1" presStyleIdx="2" presStyleCnt="3">
        <dgm:presLayoutVars>
          <dgm:chMax val="0"/>
          <dgm:bulletEnabled val="1"/>
        </dgm:presLayoutVars>
      </dgm:prSet>
      <dgm:spPr/>
    </dgm:pt>
    <dgm:pt modelId="{DEBBA7A3-E5B3-41C0-A5C9-04143874F76C}" type="pres">
      <dgm:prSet presAssocID="{AB92EA55-64BA-4CAD-81C2-F3D2AD82BE75}" presName="childText" presStyleLbl="revTx" presStyleIdx="2" presStyleCnt="3">
        <dgm:presLayoutVars>
          <dgm:bulletEnabled val="1"/>
        </dgm:presLayoutVars>
      </dgm:prSet>
      <dgm:spPr/>
    </dgm:pt>
  </dgm:ptLst>
  <dgm:cxnLst>
    <dgm:cxn modelId="{2C6A9D09-E39C-4162-855E-0C72E1D23A22}" type="presOf" srcId="{7F0AB8A8-769A-4DFB-9CA4-204CE9E03E24}" destId="{AA35580C-383C-47ED-9772-7760CCE8B862}" srcOrd="0" destOrd="0" presId="urn:microsoft.com/office/officeart/2005/8/layout/vList2"/>
    <dgm:cxn modelId="{CD0F4B17-70A6-4F9E-9976-8853C65BEB96}" srcId="{AB92EA55-64BA-4CAD-81C2-F3D2AD82BE75}" destId="{A88C4006-3585-448E-9C05-311921A7A4C8}" srcOrd="0" destOrd="0" parTransId="{0E2770E8-2CC0-4EEC-9F28-1CC2C6DDDE22}" sibTransId="{EB3B6180-1FD8-4B52-B30C-05BF63F308F1}"/>
    <dgm:cxn modelId="{ECDA201D-A842-48E7-B532-5B5C9EDF717E}" type="presOf" srcId="{80C72D02-0585-49ED-A17B-895EBC225785}" destId="{AF697A8E-DD3A-4EF5-AB86-C8A2E6D6DD37}" srcOrd="0" destOrd="0" presId="urn:microsoft.com/office/officeart/2005/8/layout/vList2"/>
    <dgm:cxn modelId="{228EE131-DE60-44B8-A770-54B815D81DB0}" srcId="{80C72D02-0585-49ED-A17B-895EBC225785}" destId="{5B442970-9609-4C21-8BBB-1A46F37AADC6}" srcOrd="0" destOrd="0" parTransId="{FD4E31E8-ED96-4208-8222-FB5FAB930814}" sibTransId="{D3E24076-F431-4ECC-A400-8B2B7C957CC2}"/>
    <dgm:cxn modelId="{806BC862-F329-4563-9400-3664B8B74B27}" type="presOf" srcId="{DB63D40A-F1B9-4351-A744-6540CCADE688}" destId="{427249C0-4B92-4110-866D-9A6810F4246A}" srcOrd="0" destOrd="0" presId="urn:microsoft.com/office/officeart/2005/8/layout/vList2"/>
    <dgm:cxn modelId="{A0F1AE49-A71D-400B-BE6C-8F985FA62D1A}" srcId="{80C72D02-0585-49ED-A17B-895EBC225785}" destId="{DB63D40A-F1B9-4351-A744-6540CCADE688}" srcOrd="1" destOrd="0" parTransId="{EA45F5E8-F314-464B-A4FB-B39614E16A7F}" sibTransId="{B138BFDF-22C8-49F6-AC4A-666BC76C4B71}"/>
    <dgm:cxn modelId="{6BF64F76-D9F8-4589-9C03-777C1A4B55A6}" srcId="{5B442970-9609-4C21-8BBB-1A46F37AADC6}" destId="{933160F0-CBDA-482E-B3B1-03950D540CF6}" srcOrd="0" destOrd="0" parTransId="{137E9293-8E1A-46D5-86D4-E7CBE37E9AFA}" sibTransId="{1577A6C9-63AB-4C59-A354-3216DCD01644}"/>
    <dgm:cxn modelId="{87FC8FB5-AA22-4CB4-8F8B-F55812569017}" srcId="{DB63D40A-F1B9-4351-A744-6540CCADE688}" destId="{7F0AB8A8-769A-4DFB-9CA4-204CE9E03E24}" srcOrd="0" destOrd="0" parTransId="{F8E1DC66-881D-4243-89A5-DA5FC56DB5B1}" sibTransId="{B0AE875D-C35D-4CC4-B08A-CA622AC40E22}"/>
    <dgm:cxn modelId="{DE3692C3-84C4-44A6-8D09-8BDEDD9176A5}" type="presOf" srcId="{933160F0-CBDA-482E-B3B1-03950D540CF6}" destId="{44ABF678-E24F-42CF-9276-25B759DA6B4D}" srcOrd="0" destOrd="0" presId="urn:microsoft.com/office/officeart/2005/8/layout/vList2"/>
    <dgm:cxn modelId="{994955CD-D332-40E9-AB3A-CC21504489D3}" type="presOf" srcId="{5B442970-9609-4C21-8BBB-1A46F37AADC6}" destId="{CF0029B3-AE09-4EFA-AC4B-31EEBB85EDDD}" srcOrd="0" destOrd="0" presId="urn:microsoft.com/office/officeart/2005/8/layout/vList2"/>
    <dgm:cxn modelId="{66A382D4-B386-4C04-941E-B36A0D4956A9}" type="presOf" srcId="{AB92EA55-64BA-4CAD-81C2-F3D2AD82BE75}" destId="{AF22B2F1-F17E-4922-87A0-B2E8614770DE}" srcOrd="0" destOrd="0" presId="urn:microsoft.com/office/officeart/2005/8/layout/vList2"/>
    <dgm:cxn modelId="{2EF56BE4-E917-48A9-AC40-EF0EA2EC4E5E}" srcId="{80C72D02-0585-49ED-A17B-895EBC225785}" destId="{AB92EA55-64BA-4CAD-81C2-F3D2AD82BE75}" srcOrd="2" destOrd="0" parTransId="{D5F3FFFB-F419-40F0-B62F-B334D8531532}" sibTransId="{57CADE72-B286-4ED7-BEB3-8397783100F4}"/>
    <dgm:cxn modelId="{D4590CFA-24DC-4EFE-8F0C-3CDFCFB71FCF}" type="presOf" srcId="{A88C4006-3585-448E-9C05-311921A7A4C8}" destId="{DEBBA7A3-E5B3-41C0-A5C9-04143874F76C}" srcOrd="0" destOrd="0" presId="urn:microsoft.com/office/officeart/2005/8/layout/vList2"/>
    <dgm:cxn modelId="{4955686A-BE38-4639-8FEF-30DF6210E4B1}" type="presParOf" srcId="{AF697A8E-DD3A-4EF5-AB86-C8A2E6D6DD37}" destId="{CF0029B3-AE09-4EFA-AC4B-31EEBB85EDDD}" srcOrd="0" destOrd="0" presId="urn:microsoft.com/office/officeart/2005/8/layout/vList2"/>
    <dgm:cxn modelId="{3172D814-42DD-4FFF-926F-05E1756EA37B}" type="presParOf" srcId="{AF697A8E-DD3A-4EF5-AB86-C8A2E6D6DD37}" destId="{44ABF678-E24F-42CF-9276-25B759DA6B4D}" srcOrd="1" destOrd="0" presId="urn:microsoft.com/office/officeart/2005/8/layout/vList2"/>
    <dgm:cxn modelId="{244FABD1-A65B-4C00-8FEA-BA2204F1559A}" type="presParOf" srcId="{AF697A8E-DD3A-4EF5-AB86-C8A2E6D6DD37}" destId="{427249C0-4B92-4110-866D-9A6810F4246A}" srcOrd="2" destOrd="0" presId="urn:microsoft.com/office/officeart/2005/8/layout/vList2"/>
    <dgm:cxn modelId="{672CF6C4-1A2A-40B2-950D-7FF17D1A06AA}" type="presParOf" srcId="{AF697A8E-DD3A-4EF5-AB86-C8A2E6D6DD37}" destId="{AA35580C-383C-47ED-9772-7760CCE8B862}" srcOrd="3" destOrd="0" presId="urn:microsoft.com/office/officeart/2005/8/layout/vList2"/>
    <dgm:cxn modelId="{15461E73-744D-47C4-8453-9C2706566FEF}" type="presParOf" srcId="{AF697A8E-DD3A-4EF5-AB86-C8A2E6D6DD37}" destId="{AF22B2F1-F17E-4922-87A0-B2E8614770DE}" srcOrd="4" destOrd="0" presId="urn:microsoft.com/office/officeart/2005/8/layout/vList2"/>
    <dgm:cxn modelId="{D09C39C7-30D7-4DB9-8053-0B0174ED94C9}" type="presParOf" srcId="{AF697A8E-DD3A-4EF5-AB86-C8A2E6D6DD37}" destId="{DEBBA7A3-E5B3-41C0-A5C9-04143874F76C}" srcOrd="5" destOrd="0" presId="urn:microsoft.com/office/officeart/2005/8/layout/vList2"/>
  </dgm:cxnLst>
  <dgm:bg/>
  <dgm:whole/>
</dgm:dataModel>
</file>

<file path=ppt/diagrams/data6.xml><?xml version="1.0" encoding="utf-8"?>
<dgm:dataModel xmlns:dgm="http://schemas.openxmlformats.org/drawingml/2006/diagram" xmlns:a="http://schemas.openxmlformats.org/drawingml/2006/main">
  <dgm:ptLst>
    <dgm:pt modelId="{D138D82E-CF7F-477A-AD52-F7364138428E}" type="doc">
      <dgm:prSet loTypeId="urn:microsoft.com/office/officeart/2005/8/layout/equation1" loCatId="process" qsTypeId="urn:microsoft.com/office/officeart/2005/8/quickstyle/simple1" qsCatId="simple" csTypeId="urn:microsoft.com/office/officeart/2005/8/colors/accent1_2" csCatId="accent1" phldr="1"/>
      <dgm:spPr/>
    </dgm:pt>
    <dgm:pt modelId="{8CA76D72-A8EC-42CD-9313-5E147BB88C10}">
      <dgm:prSet phldrT="[文本]"/>
      <dgm:spPr>
        <a:solidFill>
          <a:srgbClr val="147839"/>
        </a:solidFill>
        <a:ln>
          <a:solidFill>
            <a:srgbClr val="147839"/>
          </a:solidFill>
        </a:ln>
      </dgm:spPr>
      <dgm:t>
        <a:bodyPr/>
        <a:lstStyle/>
        <a:p>
          <a:r>
            <a:rPr lang="en-US" altLang="zh-CN" dirty="0"/>
            <a:t> </a:t>
          </a:r>
          <a:endParaRPr lang="zh-CN" altLang="en-US" dirty="0"/>
        </a:p>
      </dgm:t>
    </dgm:pt>
    <dgm:pt modelId="{8A8598C5-16F7-4110-AB98-CBA2DC8652BD}" cxnId="{5AB524FE-6F32-4613-AC56-76BDB45F599A}" type="parTrans">
      <dgm:prSet/>
      <dgm:spPr/>
      <dgm:t>
        <a:bodyPr/>
        <a:lstStyle/>
        <a:p>
          <a:endParaRPr lang="zh-CN" altLang="en-US"/>
        </a:p>
      </dgm:t>
    </dgm:pt>
    <dgm:pt modelId="{A181569F-336F-4E1D-A8E6-AACD93896F34}" cxnId="{5AB524FE-6F32-4613-AC56-76BDB45F599A}" type="sibTrans">
      <dgm:prSet/>
      <dgm:spPr>
        <a:solidFill>
          <a:schemeClr val="accent6">
            <a:lumMod val="60000"/>
            <a:lumOff val="40000"/>
          </a:schemeClr>
        </a:solidFill>
      </dgm:spPr>
      <dgm:t>
        <a:bodyPr/>
        <a:lstStyle/>
        <a:p>
          <a:endParaRPr lang="zh-CN" altLang="en-US"/>
        </a:p>
      </dgm:t>
    </dgm:pt>
    <dgm:pt modelId="{6D86360A-C230-43E8-B033-C8EBE33B0797}">
      <dgm:prSet phldrT="[文本]"/>
      <dgm:spPr>
        <a:solidFill>
          <a:srgbClr val="147839"/>
        </a:solidFill>
      </dgm:spPr>
      <dgm:t>
        <a:bodyPr/>
        <a:lstStyle/>
        <a:p>
          <a:r>
            <a:rPr lang="en-US" altLang="zh-CN" dirty="0"/>
            <a:t> </a:t>
          </a:r>
          <a:endParaRPr lang="zh-CN" altLang="en-US" dirty="0"/>
        </a:p>
      </dgm:t>
    </dgm:pt>
    <dgm:pt modelId="{E8A4BCE7-A71E-4638-9F67-ACE49DDBB894}" cxnId="{CF8787A9-51E7-4EDC-82DC-5E5EEC5F52B3}" type="parTrans">
      <dgm:prSet/>
      <dgm:spPr/>
      <dgm:t>
        <a:bodyPr/>
        <a:lstStyle/>
        <a:p>
          <a:endParaRPr lang="zh-CN" altLang="en-US"/>
        </a:p>
      </dgm:t>
    </dgm:pt>
    <dgm:pt modelId="{A8508EA4-9A01-46F7-B87A-F8DB7C676129}" cxnId="{CF8787A9-51E7-4EDC-82DC-5E5EEC5F52B3}" type="sibTrans">
      <dgm:prSet/>
      <dgm:spPr>
        <a:solidFill>
          <a:schemeClr val="accent6">
            <a:lumMod val="60000"/>
            <a:lumOff val="40000"/>
          </a:schemeClr>
        </a:solidFill>
      </dgm:spPr>
      <dgm:t>
        <a:bodyPr/>
        <a:lstStyle/>
        <a:p>
          <a:endParaRPr lang="zh-CN" altLang="en-US"/>
        </a:p>
      </dgm:t>
    </dgm:pt>
    <dgm:pt modelId="{6A976274-6488-48C7-B06B-45D2F8DC55BB}">
      <dgm:prSet phldrT="[文本]"/>
      <dgm:spPr>
        <a:solidFill>
          <a:srgbClr val="147839"/>
        </a:solidFill>
      </dgm:spPr>
      <dgm:t>
        <a:bodyPr/>
        <a:lstStyle/>
        <a:p>
          <a:r>
            <a:rPr lang="en-US" altLang="zh-CN" dirty="0"/>
            <a:t> </a:t>
          </a:r>
          <a:endParaRPr lang="zh-CN" altLang="en-US" dirty="0"/>
        </a:p>
      </dgm:t>
    </dgm:pt>
    <dgm:pt modelId="{97E070B5-69D9-4F58-BECC-29A80698A74E}" cxnId="{8EA8D5BB-0C16-4FA2-B1CD-BBC0A19FE1A8}" type="parTrans">
      <dgm:prSet/>
      <dgm:spPr/>
      <dgm:t>
        <a:bodyPr/>
        <a:lstStyle/>
        <a:p>
          <a:endParaRPr lang="zh-CN" altLang="en-US"/>
        </a:p>
      </dgm:t>
    </dgm:pt>
    <dgm:pt modelId="{C23A4B40-3AAB-4913-AF05-D14FBF1287C4}" cxnId="{8EA8D5BB-0C16-4FA2-B1CD-BBC0A19FE1A8}" type="sibTrans">
      <dgm:prSet/>
      <dgm:spPr/>
      <dgm:t>
        <a:bodyPr/>
        <a:lstStyle/>
        <a:p>
          <a:endParaRPr lang="zh-CN" altLang="en-US"/>
        </a:p>
      </dgm:t>
    </dgm:pt>
    <dgm:pt modelId="{DBD47B29-3379-4845-B465-2E8868CB4871}" type="pres">
      <dgm:prSet presAssocID="{D138D82E-CF7F-477A-AD52-F7364138428E}" presName="linearFlow" presStyleCnt="0">
        <dgm:presLayoutVars>
          <dgm:dir/>
          <dgm:resizeHandles val="exact"/>
        </dgm:presLayoutVars>
      </dgm:prSet>
      <dgm:spPr/>
    </dgm:pt>
    <dgm:pt modelId="{80A067E9-567A-4C5E-9F76-A2BFB29F5524}" type="pres">
      <dgm:prSet presAssocID="{8CA76D72-A8EC-42CD-9313-5E147BB88C10}" presName="node" presStyleLbl="node1" presStyleIdx="0" presStyleCnt="3">
        <dgm:presLayoutVars>
          <dgm:bulletEnabled val="1"/>
        </dgm:presLayoutVars>
      </dgm:prSet>
      <dgm:spPr/>
    </dgm:pt>
    <dgm:pt modelId="{463D2034-F375-46D2-BDBB-68049D1E1BCF}" type="pres">
      <dgm:prSet presAssocID="{A181569F-336F-4E1D-A8E6-AACD93896F34}" presName="spacerL" presStyleCnt="0"/>
      <dgm:spPr/>
    </dgm:pt>
    <dgm:pt modelId="{B60E56CF-7EF2-4339-960E-7DEC773E569D}" type="pres">
      <dgm:prSet presAssocID="{A181569F-336F-4E1D-A8E6-AACD93896F34}" presName="sibTrans" presStyleLbl="sibTrans2D1" presStyleIdx="0" presStyleCnt="2"/>
      <dgm:spPr/>
    </dgm:pt>
    <dgm:pt modelId="{C5B44FF0-D036-430E-AB95-444CD91458A0}" type="pres">
      <dgm:prSet presAssocID="{A181569F-336F-4E1D-A8E6-AACD93896F34}" presName="spacerR" presStyleCnt="0"/>
      <dgm:spPr/>
    </dgm:pt>
    <dgm:pt modelId="{174F3556-D7D1-47EA-ABE8-A092FB1D0048}" type="pres">
      <dgm:prSet presAssocID="{6D86360A-C230-43E8-B033-C8EBE33B0797}" presName="node" presStyleLbl="node1" presStyleIdx="1" presStyleCnt="3">
        <dgm:presLayoutVars>
          <dgm:bulletEnabled val="1"/>
        </dgm:presLayoutVars>
      </dgm:prSet>
      <dgm:spPr/>
    </dgm:pt>
    <dgm:pt modelId="{E443C5A5-F10A-4ECD-A9E0-CB341410F550}" type="pres">
      <dgm:prSet presAssocID="{A8508EA4-9A01-46F7-B87A-F8DB7C676129}" presName="spacerL" presStyleCnt="0"/>
      <dgm:spPr/>
    </dgm:pt>
    <dgm:pt modelId="{C13F2765-2917-40A4-B3A9-7E1A3BBB2A15}" type="pres">
      <dgm:prSet presAssocID="{A8508EA4-9A01-46F7-B87A-F8DB7C676129}" presName="sibTrans" presStyleLbl="sibTrans2D1" presStyleIdx="1" presStyleCnt="2"/>
      <dgm:spPr/>
    </dgm:pt>
    <dgm:pt modelId="{478AC7E5-D093-4930-AC10-22907CB15B61}" type="pres">
      <dgm:prSet presAssocID="{A8508EA4-9A01-46F7-B87A-F8DB7C676129}" presName="spacerR" presStyleCnt="0"/>
      <dgm:spPr/>
    </dgm:pt>
    <dgm:pt modelId="{F4DD8905-36BC-41A4-8760-D4D1AC243283}" type="pres">
      <dgm:prSet presAssocID="{6A976274-6488-48C7-B06B-45D2F8DC55BB}" presName="node" presStyleLbl="node1" presStyleIdx="2" presStyleCnt="3">
        <dgm:presLayoutVars>
          <dgm:bulletEnabled val="1"/>
        </dgm:presLayoutVars>
      </dgm:prSet>
      <dgm:spPr/>
    </dgm:pt>
  </dgm:ptLst>
  <dgm:cxnLst>
    <dgm:cxn modelId="{6CF9BA13-2D0B-49BD-93C8-3600A6972DB5}" type="presOf" srcId="{6D86360A-C230-43E8-B033-C8EBE33B0797}" destId="{174F3556-D7D1-47EA-ABE8-A092FB1D0048}" srcOrd="0" destOrd="0" presId="urn:microsoft.com/office/officeart/2005/8/layout/equation1"/>
    <dgm:cxn modelId="{5CEE2F4B-45C1-4381-9D13-D0D4C7CB50EF}" type="presOf" srcId="{D138D82E-CF7F-477A-AD52-F7364138428E}" destId="{DBD47B29-3379-4845-B465-2E8868CB4871}" srcOrd="0" destOrd="0" presId="urn:microsoft.com/office/officeart/2005/8/layout/equation1"/>
    <dgm:cxn modelId="{E60F9A6E-1A3E-442E-8BC8-C64B27885B2E}" type="presOf" srcId="{8CA76D72-A8EC-42CD-9313-5E147BB88C10}" destId="{80A067E9-567A-4C5E-9F76-A2BFB29F5524}" srcOrd="0" destOrd="0" presId="urn:microsoft.com/office/officeart/2005/8/layout/equation1"/>
    <dgm:cxn modelId="{D0832095-2DA1-498B-B047-734426B3DE5A}" type="presOf" srcId="{6A976274-6488-48C7-B06B-45D2F8DC55BB}" destId="{F4DD8905-36BC-41A4-8760-D4D1AC243283}" srcOrd="0" destOrd="0" presId="urn:microsoft.com/office/officeart/2005/8/layout/equation1"/>
    <dgm:cxn modelId="{CF8787A9-51E7-4EDC-82DC-5E5EEC5F52B3}" srcId="{D138D82E-CF7F-477A-AD52-F7364138428E}" destId="{6D86360A-C230-43E8-B033-C8EBE33B0797}" srcOrd="1" destOrd="0" parTransId="{E8A4BCE7-A71E-4638-9F67-ACE49DDBB894}" sibTransId="{A8508EA4-9A01-46F7-B87A-F8DB7C676129}"/>
    <dgm:cxn modelId="{5FAF63AB-518A-42A4-989E-34C988C12704}" type="presOf" srcId="{A181569F-336F-4E1D-A8E6-AACD93896F34}" destId="{B60E56CF-7EF2-4339-960E-7DEC773E569D}" srcOrd="0" destOrd="0" presId="urn:microsoft.com/office/officeart/2005/8/layout/equation1"/>
    <dgm:cxn modelId="{8EA8D5BB-0C16-4FA2-B1CD-BBC0A19FE1A8}" srcId="{D138D82E-CF7F-477A-AD52-F7364138428E}" destId="{6A976274-6488-48C7-B06B-45D2F8DC55BB}" srcOrd="2" destOrd="0" parTransId="{97E070B5-69D9-4F58-BECC-29A80698A74E}" sibTransId="{C23A4B40-3AAB-4913-AF05-D14FBF1287C4}"/>
    <dgm:cxn modelId="{7DFF0FD9-41DD-45BF-8A2C-06BE68540C07}" type="presOf" srcId="{A8508EA4-9A01-46F7-B87A-F8DB7C676129}" destId="{C13F2765-2917-40A4-B3A9-7E1A3BBB2A15}" srcOrd="0" destOrd="0" presId="urn:microsoft.com/office/officeart/2005/8/layout/equation1"/>
    <dgm:cxn modelId="{5AB524FE-6F32-4613-AC56-76BDB45F599A}" srcId="{D138D82E-CF7F-477A-AD52-F7364138428E}" destId="{8CA76D72-A8EC-42CD-9313-5E147BB88C10}" srcOrd="0" destOrd="0" parTransId="{8A8598C5-16F7-4110-AB98-CBA2DC8652BD}" sibTransId="{A181569F-336F-4E1D-A8E6-AACD93896F34}"/>
    <dgm:cxn modelId="{C0B7FDFC-656C-4B93-B5BD-D2B447EC48AC}" type="presParOf" srcId="{DBD47B29-3379-4845-B465-2E8868CB4871}" destId="{80A067E9-567A-4C5E-9F76-A2BFB29F5524}" srcOrd="0" destOrd="0" presId="urn:microsoft.com/office/officeart/2005/8/layout/equation1"/>
    <dgm:cxn modelId="{64C3997D-AC66-4445-A71C-C44B75F03CD4}" type="presParOf" srcId="{DBD47B29-3379-4845-B465-2E8868CB4871}" destId="{463D2034-F375-46D2-BDBB-68049D1E1BCF}" srcOrd="1" destOrd="0" presId="urn:microsoft.com/office/officeart/2005/8/layout/equation1"/>
    <dgm:cxn modelId="{8DE68F5A-3CD2-4B94-8E8E-5A74BBCEAC40}" type="presParOf" srcId="{DBD47B29-3379-4845-B465-2E8868CB4871}" destId="{B60E56CF-7EF2-4339-960E-7DEC773E569D}" srcOrd="2" destOrd="0" presId="urn:microsoft.com/office/officeart/2005/8/layout/equation1"/>
    <dgm:cxn modelId="{5C7FCAA8-C311-48F7-9934-816A2B50CCCA}" type="presParOf" srcId="{DBD47B29-3379-4845-B465-2E8868CB4871}" destId="{C5B44FF0-D036-430E-AB95-444CD91458A0}" srcOrd="3" destOrd="0" presId="urn:microsoft.com/office/officeart/2005/8/layout/equation1"/>
    <dgm:cxn modelId="{D11A4E62-5C4A-4F7D-BEA7-3DB85D42787F}" type="presParOf" srcId="{DBD47B29-3379-4845-B465-2E8868CB4871}" destId="{174F3556-D7D1-47EA-ABE8-A092FB1D0048}" srcOrd="4" destOrd="0" presId="urn:microsoft.com/office/officeart/2005/8/layout/equation1"/>
    <dgm:cxn modelId="{9BC3FAD9-5EDF-4F35-BE04-937B76ABD562}" type="presParOf" srcId="{DBD47B29-3379-4845-B465-2E8868CB4871}" destId="{E443C5A5-F10A-4ECD-A9E0-CB341410F550}" srcOrd="5" destOrd="0" presId="urn:microsoft.com/office/officeart/2005/8/layout/equation1"/>
    <dgm:cxn modelId="{1AA08018-84DA-41E2-A1C4-43C2C92F181E}" type="presParOf" srcId="{DBD47B29-3379-4845-B465-2E8868CB4871}" destId="{C13F2765-2917-40A4-B3A9-7E1A3BBB2A15}" srcOrd="6" destOrd="0" presId="urn:microsoft.com/office/officeart/2005/8/layout/equation1"/>
    <dgm:cxn modelId="{EDEA1F46-E67F-4756-B779-4C8A62C8C35E}" type="presParOf" srcId="{DBD47B29-3379-4845-B465-2E8868CB4871}" destId="{478AC7E5-D093-4930-AC10-22907CB15B61}" srcOrd="7" destOrd="0" presId="urn:microsoft.com/office/officeart/2005/8/layout/equation1"/>
    <dgm:cxn modelId="{C25BCDDD-FDB6-41BE-AFDC-D67CC2A66715}" type="presParOf" srcId="{DBD47B29-3379-4845-B465-2E8868CB4871}" destId="{F4DD8905-36BC-41A4-8760-D4D1AC243283}" srcOrd="8" destOrd="0" presId="urn:microsoft.com/office/officeart/2005/8/layout/equation1"/>
  </dgm:cxnLst>
  <dgm:bg/>
  <dgm:whole/>
</dgm:dataModel>
</file>

<file path=ppt/diagrams/data7.xml><?xml version="1.0" encoding="utf-8"?>
<dgm:dataModel xmlns:dgm="http://schemas.openxmlformats.org/drawingml/2006/diagram" xmlns:a="http://schemas.openxmlformats.org/drawingml/2006/main">
  <dgm:ptLst>
    <dgm:pt modelId="{67978CC6-5E4F-44CB-813E-76E2A38C4EEA}"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zh-CN" altLang="en-US"/>
        </a:p>
      </dgm:t>
    </dgm:pt>
    <dgm:pt modelId="{6D4F614B-74A6-43EF-BC1E-2787758FD66F}">
      <dgm:prSet phldrT="[文本]"/>
      <dgm:spPr/>
      <dgm:t>
        <a:bodyPr/>
        <a:lstStyle/>
        <a:p>
          <a:r>
            <a:rPr lang="en-US" altLang="zh-CN" baseline="0" dirty="0"/>
            <a:t> </a:t>
          </a:r>
          <a:endParaRPr lang="zh-CN" altLang="en-US" dirty="0"/>
        </a:p>
      </dgm:t>
    </dgm:pt>
    <dgm:pt modelId="{22630A1C-500D-4A78-9972-B4891CCAA5C7}" cxnId="{42BC6653-2826-445F-9234-7ADFF7645133}" type="parTrans">
      <dgm:prSet/>
      <dgm:spPr/>
      <dgm:t>
        <a:bodyPr/>
        <a:lstStyle/>
        <a:p>
          <a:endParaRPr lang="zh-CN" altLang="en-US"/>
        </a:p>
      </dgm:t>
    </dgm:pt>
    <dgm:pt modelId="{9B65F62F-A440-4FCA-8D99-CAD38B1F690E}" cxnId="{42BC6653-2826-445F-9234-7ADFF7645133}" type="sibTrans">
      <dgm:prSet/>
      <dgm:spPr/>
      <dgm:t>
        <a:bodyPr/>
        <a:lstStyle/>
        <a:p>
          <a:endParaRPr lang="zh-CN" altLang="en-US"/>
        </a:p>
      </dgm:t>
    </dgm:pt>
    <dgm:pt modelId="{EC2C8DBE-AB71-41DF-A69C-5F3D2F2DCD33}">
      <dgm:prSet phldrT="[文本]"/>
      <dgm:spPr/>
      <dgm:t>
        <a:bodyPr/>
        <a:lstStyle/>
        <a:p>
          <a:r>
            <a:rPr lang="en-US" altLang="zh-CN" dirty="0"/>
            <a:t> </a:t>
          </a:r>
          <a:endParaRPr lang="zh-CN" altLang="en-US" dirty="0"/>
        </a:p>
      </dgm:t>
    </dgm:pt>
    <dgm:pt modelId="{DA2FEDC0-9B80-4B7A-9E62-1F3335552C7E}" cxnId="{ADBCECC9-0398-449B-B468-C1385608F119}" type="parTrans">
      <dgm:prSet/>
      <dgm:spPr/>
      <dgm:t>
        <a:bodyPr/>
        <a:lstStyle/>
        <a:p>
          <a:endParaRPr lang="zh-CN" altLang="en-US"/>
        </a:p>
      </dgm:t>
    </dgm:pt>
    <dgm:pt modelId="{F53B7930-3D32-4A5F-896D-31A376EEE88D}" cxnId="{ADBCECC9-0398-449B-B468-C1385608F119}" type="sibTrans">
      <dgm:prSet/>
      <dgm:spPr/>
      <dgm:t>
        <a:bodyPr/>
        <a:lstStyle/>
        <a:p>
          <a:endParaRPr lang="zh-CN" altLang="en-US"/>
        </a:p>
      </dgm:t>
    </dgm:pt>
    <dgm:pt modelId="{4228F112-55E7-4AC4-A3B9-BCDB1C8BD2E7}">
      <dgm:prSet phldrT="[文本]"/>
      <dgm:spPr/>
      <dgm:t>
        <a:bodyPr/>
        <a:lstStyle/>
        <a:p>
          <a:r>
            <a:rPr lang="en-US" altLang="zh-CN" dirty="0"/>
            <a:t> </a:t>
          </a:r>
          <a:endParaRPr lang="zh-CN" altLang="en-US" dirty="0"/>
        </a:p>
      </dgm:t>
    </dgm:pt>
    <dgm:pt modelId="{F0AE63FB-3BF0-43E2-88BC-5AE09465E492}" cxnId="{B9A84099-C317-4ED3-B518-281FA302C3BF}" type="parTrans">
      <dgm:prSet/>
      <dgm:spPr/>
      <dgm:t>
        <a:bodyPr/>
        <a:lstStyle/>
        <a:p>
          <a:endParaRPr lang="zh-CN" altLang="en-US"/>
        </a:p>
      </dgm:t>
    </dgm:pt>
    <dgm:pt modelId="{BAECCA0A-D84A-4650-904D-F36E341E61EA}" cxnId="{B9A84099-C317-4ED3-B518-281FA302C3BF}" type="sibTrans">
      <dgm:prSet/>
      <dgm:spPr/>
      <dgm:t>
        <a:bodyPr/>
        <a:lstStyle/>
        <a:p>
          <a:endParaRPr lang="zh-CN" altLang="en-US"/>
        </a:p>
      </dgm:t>
    </dgm:pt>
    <dgm:pt modelId="{D2F200B1-817B-45EC-8BE0-7FE3BDFD0DDD}">
      <dgm:prSet/>
      <dgm:spPr/>
      <dgm:t>
        <a:bodyPr/>
        <a:lstStyle/>
        <a:p>
          <a:endParaRPr lang="zh-CN" altLang="en-US"/>
        </a:p>
      </dgm:t>
    </dgm:pt>
    <dgm:pt modelId="{84C0208E-6369-4224-AB2F-9F25BBC3E019}" cxnId="{16E940DF-4F1A-4261-9E08-72D068A11901}" type="parTrans">
      <dgm:prSet/>
      <dgm:spPr/>
      <dgm:t>
        <a:bodyPr/>
        <a:lstStyle/>
        <a:p>
          <a:endParaRPr lang="zh-CN" altLang="en-US"/>
        </a:p>
      </dgm:t>
    </dgm:pt>
    <dgm:pt modelId="{338E87C4-0758-470D-844A-9E9E85D36D22}" cxnId="{16E940DF-4F1A-4261-9E08-72D068A11901}" type="sibTrans">
      <dgm:prSet/>
      <dgm:spPr/>
      <dgm:t>
        <a:bodyPr/>
        <a:lstStyle/>
        <a:p>
          <a:endParaRPr lang="zh-CN" altLang="en-US"/>
        </a:p>
      </dgm:t>
    </dgm:pt>
    <dgm:pt modelId="{701B7600-5D27-433F-92F6-F23F4C60501B}" type="pres">
      <dgm:prSet presAssocID="{67978CC6-5E4F-44CB-813E-76E2A38C4EEA}" presName="rootnode" presStyleCnt="0">
        <dgm:presLayoutVars>
          <dgm:chMax/>
          <dgm:chPref/>
          <dgm:dir/>
          <dgm:animLvl val="lvl"/>
        </dgm:presLayoutVars>
      </dgm:prSet>
      <dgm:spPr/>
    </dgm:pt>
    <dgm:pt modelId="{D01F624A-22B2-4A91-A7F0-5A299DE86293}" type="pres">
      <dgm:prSet presAssocID="{6D4F614B-74A6-43EF-BC1E-2787758FD66F}" presName="composite" presStyleCnt="0"/>
      <dgm:spPr/>
    </dgm:pt>
    <dgm:pt modelId="{656F2944-4F3C-4478-AB52-851D826BDC16}" type="pres">
      <dgm:prSet presAssocID="{6D4F614B-74A6-43EF-BC1E-2787758FD66F}" presName="LShape" presStyleLbl="alignNode1" presStyleIdx="0" presStyleCnt="7"/>
      <dgm:spPr>
        <a:solidFill>
          <a:srgbClr val="147839"/>
        </a:solidFill>
        <a:ln>
          <a:noFill/>
        </a:ln>
      </dgm:spPr>
    </dgm:pt>
    <dgm:pt modelId="{8DBF9BDA-EDE8-4EA7-81BF-8A2FDDE4E826}" type="pres">
      <dgm:prSet presAssocID="{6D4F614B-74A6-43EF-BC1E-2787758FD66F}" presName="ParentText" presStyleLbl="revTx" presStyleIdx="0" presStyleCnt="4">
        <dgm:presLayoutVars>
          <dgm:chMax val="0"/>
          <dgm:chPref val="0"/>
          <dgm:bulletEnabled val="1"/>
        </dgm:presLayoutVars>
      </dgm:prSet>
      <dgm:spPr/>
    </dgm:pt>
    <dgm:pt modelId="{AC8C76FC-8611-4FBE-8842-3D6120F86E11}" type="pres">
      <dgm:prSet presAssocID="{6D4F614B-74A6-43EF-BC1E-2787758FD66F}" presName="Triangle" presStyleLbl="alignNode1" presStyleIdx="1" presStyleCnt="7"/>
      <dgm:spPr>
        <a:solidFill>
          <a:srgbClr val="147839"/>
        </a:solidFill>
        <a:ln>
          <a:noFill/>
        </a:ln>
      </dgm:spPr>
    </dgm:pt>
    <dgm:pt modelId="{2E707AF0-B92F-41E9-86CC-015E32775282}" type="pres">
      <dgm:prSet presAssocID="{9B65F62F-A440-4FCA-8D99-CAD38B1F690E}" presName="sibTrans" presStyleCnt="0"/>
      <dgm:spPr/>
    </dgm:pt>
    <dgm:pt modelId="{D8ACE5D3-7AA8-4294-854F-041BE7B96DC3}" type="pres">
      <dgm:prSet presAssocID="{9B65F62F-A440-4FCA-8D99-CAD38B1F690E}" presName="space" presStyleCnt="0"/>
      <dgm:spPr/>
    </dgm:pt>
    <dgm:pt modelId="{40F01630-BC42-4A9E-8313-A5791C41C533}" type="pres">
      <dgm:prSet presAssocID="{D2F200B1-817B-45EC-8BE0-7FE3BDFD0DDD}" presName="composite" presStyleCnt="0"/>
      <dgm:spPr/>
    </dgm:pt>
    <dgm:pt modelId="{A9CF918E-33A0-427E-975D-0076610B0733}" type="pres">
      <dgm:prSet presAssocID="{D2F200B1-817B-45EC-8BE0-7FE3BDFD0DDD}" presName="LShape" presStyleLbl="alignNode1" presStyleIdx="2" presStyleCnt="7"/>
      <dgm:spPr>
        <a:solidFill>
          <a:srgbClr val="147839"/>
        </a:solidFill>
        <a:ln>
          <a:noFill/>
        </a:ln>
      </dgm:spPr>
    </dgm:pt>
    <dgm:pt modelId="{4C3BFCC3-BBC0-49B0-94BF-37E3A67BD3B9}" type="pres">
      <dgm:prSet presAssocID="{D2F200B1-817B-45EC-8BE0-7FE3BDFD0DDD}" presName="ParentText" presStyleLbl="revTx" presStyleIdx="1" presStyleCnt="4">
        <dgm:presLayoutVars>
          <dgm:chMax val="0"/>
          <dgm:chPref val="0"/>
          <dgm:bulletEnabled val="1"/>
        </dgm:presLayoutVars>
      </dgm:prSet>
      <dgm:spPr/>
    </dgm:pt>
    <dgm:pt modelId="{580BDF9B-852E-4F49-8EC2-3AF2D751C81B}" type="pres">
      <dgm:prSet presAssocID="{D2F200B1-817B-45EC-8BE0-7FE3BDFD0DDD}" presName="Triangle" presStyleLbl="alignNode1" presStyleIdx="3" presStyleCnt="7"/>
      <dgm:spPr>
        <a:solidFill>
          <a:srgbClr val="147839"/>
        </a:solidFill>
        <a:ln>
          <a:noFill/>
        </a:ln>
      </dgm:spPr>
    </dgm:pt>
    <dgm:pt modelId="{07058DBE-A0DB-4EC0-A85C-B2B5B1583830}" type="pres">
      <dgm:prSet presAssocID="{338E87C4-0758-470D-844A-9E9E85D36D22}" presName="sibTrans" presStyleCnt="0"/>
      <dgm:spPr/>
    </dgm:pt>
    <dgm:pt modelId="{93C495E9-0064-4EE1-BFF8-774412DFD723}" type="pres">
      <dgm:prSet presAssocID="{338E87C4-0758-470D-844A-9E9E85D36D22}" presName="space" presStyleCnt="0"/>
      <dgm:spPr/>
    </dgm:pt>
    <dgm:pt modelId="{34797FC6-0514-4123-8117-2652AC5BC6F8}" type="pres">
      <dgm:prSet presAssocID="{EC2C8DBE-AB71-41DF-A69C-5F3D2F2DCD33}" presName="composite" presStyleCnt="0"/>
      <dgm:spPr/>
    </dgm:pt>
    <dgm:pt modelId="{CECDE633-46F2-43A2-818F-3BF643B813F7}" type="pres">
      <dgm:prSet presAssocID="{EC2C8DBE-AB71-41DF-A69C-5F3D2F2DCD33}" presName="LShape" presStyleLbl="alignNode1" presStyleIdx="4" presStyleCnt="7"/>
      <dgm:spPr>
        <a:solidFill>
          <a:srgbClr val="147839"/>
        </a:solidFill>
        <a:ln>
          <a:noFill/>
        </a:ln>
      </dgm:spPr>
    </dgm:pt>
    <dgm:pt modelId="{469945A0-69DE-44BA-9E2E-F7DD76700B62}" type="pres">
      <dgm:prSet presAssocID="{EC2C8DBE-AB71-41DF-A69C-5F3D2F2DCD33}" presName="ParentText" presStyleLbl="revTx" presStyleIdx="2" presStyleCnt="4">
        <dgm:presLayoutVars>
          <dgm:chMax val="0"/>
          <dgm:chPref val="0"/>
          <dgm:bulletEnabled val="1"/>
        </dgm:presLayoutVars>
      </dgm:prSet>
      <dgm:spPr/>
    </dgm:pt>
    <dgm:pt modelId="{13CD0B60-DF9D-4DEE-99A8-DF71A050D942}" type="pres">
      <dgm:prSet presAssocID="{EC2C8DBE-AB71-41DF-A69C-5F3D2F2DCD33}" presName="Triangle" presStyleLbl="alignNode1" presStyleIdx="5" presStyleCnt="7"/>
      <dgm:spPr>
        <a:solidFill>
          <a:srgbClr val="147839"/>
        </a:solidFill>
        <a:ln>
          <a:noFill/>
        </a:ln>
      </dgm:spPr>
    </dgm:pt>
    <dgm:pt modelId="{CE3F13F3-1E7D-4339-99BC-CE7614299D23}" type="pres">
      <dgm:prSet presAssocID="{F53B7930-3D32-4A5F-896D-31A376EEE88D}" presName="sibTrans" presStyleCnt="0"/>
      <dgm:spPr/>
    </dgm:pt>
    <dgm:pt modelId="{DE1FCAD2-36DF-4D5A-94E1-3834D3CB803A}" type="pres">
      <dgm:prSet presAssocID="{F53B7930-3D32-4A5F-896D-31A376EEE88D}" presName="space" presStyleCnt="0"/>
      <dgm:spPr/>
    </dgm:pt>
    <dgm:pt modelId="{CF4FD4FE-4C14-4564-8FA3-DDD1AF7ADBAC}" type="pres">
      <dgm:prSet presAssocID="{4228F112-55E7-4AC4-A3B9-BCDB1C8BD2E7}" presName="composite" presStyleCnt="0"/>
      <dgm:spPr/>
    </dgm:pt>
    <dgm:pt modelId="{8FDC1820-7E0D-4A74-9C73-C324464999A7}" type="pres">
      <dgm:prSet presAssocID="{4228F112-55E7-4AC4-A3B9-BCDB1C8BD2E7}" presName="LShape" presStyleLbl="alignNode1" presStyleIdx="6" presStyleCnt="7"/>
      <dgm:spPr>
        <a:solidFill>
          <a:srgbClr val="147839"/>
        </a:solidFill>
        <a:ln>
          <a:noFill/>
        </a:ln>
      </dgm:spPr>
    </dgm:pt>
    <dgm:pt modelId="{5462A6B9-8702-4547-82C3-0DC7C5B81467}" type="pres">
      <dgm:prSet presAssocID="{4228F112-55E7-4AC4-A3B9-BCDB1C8BD2E7}" presName="ParentText" presStyleLbl="revTx" presStyleIdx="3" presStyleCnt="4">
        <dgm:presLayoutVars>
          <dgm:chMax val="0"/>
          <dgm:chPref val="0"/>
          <dgm:bulletEnabled val="1"/>
        </dgm:presLayoutVars>
      </dgm:prSet>
      <dgm:spPr/>
    </dgm:pt>
  </dgm:ptLst>
  <dgm:cxnLst>
    <dgm:cxn modelId="{D6FDBE1C-D16D-43C5-AFE8-09102630978F}" type="presOf" srcId="{EC2C8DBE-AB71-41DF-A69C-5F3D2F2DCD33}" destId="{469945A0-69DE-44BA-9E2E-F7DD76700B62}" srcOrd="0" destOrd="0" presId="urn:microsoft.com/office/officeart/2009/3/layout/StepUpProcess"/>
    <dgm:cxn modelId="{3A727D26-B527-4680-953C-628F1429EE31}" type="presOf" srcId="{67978CC6-5E4F-44CB-813E-76E2A38C4EEA}" destId="{701B7600-5D27-433F-92F6-F23F4C60501B}" srcOrd="0" destOrd="0" presId="urn:microsoft.com/office/officeart/2009/3/layout/StepUpProcess"/>
    <dgm:cxn modelId="{42BC6653-2826-445F-9234-7ADFF7645133}" srcId="{67978CC6-5E4F-44CB-813E-76E2A38C4EEA}" destId="{6D4F614B-74A6-43EF-BC1E-2787758FD66F}" srcOrd="0" destOrd="0" parTransId="{22630A1C-500D-4A78-9972-B4891CCAA5C7}" sibTransId="{9B65F62F-A440-4FCA-8D99-CAD38B1F690E}"/>
    <dgm:cxn modelId="{C18D5F8A-DCBA-47A5-8823-7FAA0A03A14B}" type="presOf" srcId="{6D4F614B-74A6-43EF-BC1E-2787758FD66F}" destId="{8DBF9BDA-EDE8-4EA7-81BF-8A2FDDE4E826}" srcOrd="0" destOrd="0" presId="urn:microsoft.com/office/officeart/2009/3/layout/StepUpProcess"/>
    <dgm:cxn modelId="{B9A84099-C317-4ED3-B518-281FA302C3BF}" srcId="{67978CC6-5E4F-44CB-813E-76E2A38C4EEA}" destId="{4228F112-55E7-4AC4-A3B9-BCDB1C8BD2E7}" srcOrd="3" destOrd="0" parTransId="{F0AE63FB-3BF0-43E2-88BC-5AE09465E492}" sibTransId="{BAECCA0A-D84A-4650-904D-F36E341E61EA}"/>
    <dgm:cxn modelId="{E07F74B1-4197-4A55-8430-EAAD82FA18F0}" type="presOf" srcId="{D2F200B1-817B-45EC-8BE0-7FE3BDFD0DDD}" destId="{4C3BFCC3-BBC0-49B0-94BF-37E3A67BD3B9}" srcOrd="0" destOrd="0" presId="urn:microsoft.com/office/officeart/2009/3/layout/StepUpProcess"/>
    <dgm:cxn modelId="{ADBCECC9-0398-449B-B468-C1385608F119}" srcId="{67978CC6-5E4F-44CB-813E-76E2A38C4EEA}" destId="{EC2C8DBE-AB71-41DF-A69C-5F3D2F2DCD33}" srcOrd="2" destOrd="0" parTransId="{DA2FEDC0-9B80-4B7A-9E62-1F3335552C7E}" sibTransId="{F53B7930-3D32-4A5F-896D-31A376EEE88D}"/>
    <dgm:cxn modelId="{502DB3DB-E622-4FAC-91D9-49FAEDB5479F}" type="presOf" srcId="{4228F112-55E7-4AC4-A3B9-BCDB1C8BD2E7}" destId="{5462A6B9-8702-4547-82C3-0DC7C5B81467}" srcOrd="0" destOrd="0" presId="urn:microsoft.com/office/officeart/2009/3/layout/StepUpProcess"/>
    <dgm:cxn modelId="{16E940DF-4F1A-4261-9E08-72D068A11901}" srcId="{67978CC6-5E4F-44CB-813E-76E2A38C4EEA}" destId="{D2F200B1-817B-45EC-8BE0-7FE3BDFD0DDD}" srcOrd="1" destOrd="0" parTransId="{84C0208E-6369-4224-AB2F-9F25BBC3E019}" sibTransId="{338E87C4-0758-470D-844A-9E9E85D36D22}"/>
    <dgm:cxn modelId="{7D1BC4E7-3F33-4D97-BACC-795E60E7D46B}" type="presParOf" srcId="{701B7600-5D27-433F-92F6-F23F4C60501B}" destId="{D01F624A-22B2-4A91-A7F0-5A299DE86293}" srcOrd="0" destOrd="0" presId="urn:microsoft.com/office/officeart/2009/3/layout/StepUpProcess"/>
    <dgm:cxn modelId="{48C37592-7ECF-4DE3-A5DB-632A94AF4069}" type="presParOf" srcId="{D01F624A-22B2-4A91-A7F0-5A299DE86293}" destId="{656F2944-4F3C-4478-AB52-851D826BDC16}" srcOrd="0" destOrd="0" presId="urn:microsoft.com/office/officeart/2009/3/layout/StepUpProcess"/>
    <dgm:cxn modelId="{FCD1D71D-BEF0-4A78-B360-623D266D9EDB}" type="presParOf" srcId="{D01F624A-22B2-4A91-A7F0-5A299DE86293}" destId="{8DBF9BDA-EDE8-4EA7-81BF-8A2FDDE4E826}" srcOrd="1" destOrd="0" presId="urn:microsoft.com/office/officeart/2009/3/layout/StepUpProcess"/>
    <dgm:cxn modelId="{E2C6E979-8EA1-4B41-B726-F36DEBF72E9B}" type="presParOf" srcId="{D01F624A-22B2-4A91-A7F0-5A299DE86293}" destId="{AC8C76FC-8611-4FBE-8842-3D6120F86E11}" srcOrd="2" destOrd="0" presId="urn:microsoft.com/office/officeart/2009/3/layout/StepUpProcess"/>
    <dgm:cxn modelId="{DBB681AB-8AE0-4D65-AB64-2BC3C53B0088}" type="presParOf" srcId="{701B7600-5D27-433F-92F6-F23F4C60501B}" destId="{2E707AF0-B92F-41E9-86CC-015E32775282}" srcOrd="1" destOrd="0" presId="urn:microsoft.com/office/officeart/2009/3/layout/StepUpProcess"/>
    <dgm:cxn modelId="{98386232-42C2-47FF-89FC-75083DD4D821}" type="presParOf" srcId="{2E707AF0-B92F-41E9-86CC-015E32775282}" destId="{D8ACE5D3-7AA8-4294-854F-041BE7B96DC3}" srcOrd="0" destOrd="0" presId="urn:microsoft.com/office/officeart/2009/3/layout/StepUpProcess"/>
    <dgm:cxn modelId="{1F87B64F-DA0A-474D-84E9-437E7B72079E}" type="presParOf" srcId="{701B7600-5D27-433F-92F6-F23F4C60501B}" destId="{40F01630-BC42-4A9E-8313-A5791C41C533}" srcOrd="2" destOrd="0" presId="urn:microsoft.com/office/officeart/2009/3/layout/StepUpProcess"/>
    <dgm:cxn modelId="{80A6E891-9911-43EF-ABA0-2B2292D00D5B}" type="presParOf" srcId="{40F01630-BC42-4A9E-8313-A5791C41C533}" destId="{A9CF918E-33A0-427E-975D-0076610B0733}" srcOrd="0" destOrd="0" presId="urn:microsoft.com/office/officeart/2009/3/layout/StepUpProcess"/>
    <dgm:cxn modelId="{718E9751-EF82-47FB-9BEA-E3EC2885C905}" type="presParOf" srcId="{40F01630-BC42-4A9E-8313-A5791C41C533}" destId="{4C3BFCC3-BBC0-49B0-94BF-37E3A67BD3B9}" srcOrd="1" destOrd="0" presId="urn:microsoft.com/office/officeart/2009/3/layout/StepUpProcess"/>
    <dgm:cxn modelId="{C6C09584-E4B1-414D-AD79-52E18AEC6C25}" type="presParOf" srcId="{40F01630-BC42-4A9E-8313-A5791C41C533}" destId="{580BDF9B-852E-4F49-8EC2-3AF2D751C81B}" srcOrd="2" destOrd="0" presId="urn:microsoft.com/office/officeart/2009/3/layout/StepUpProcess"/>
    <dgm:cxn modelId="{036CEB92-7F5E-44B1-9FCC-E404C1DCAD8B}" type="presParOf" srcId="{701B7600-5D27-433F-92F6-F23F4C60501B}" destId="{07058DBE-A0DB-4EC0-A85C-B2B5B1583830}" srcOrd="3" destOrd="0" presId="urn:microsoft.com/office/officeart/2009/3/layout/StepUpProcess"/>
    <dgm:cxn modelId="{8533A376-D7FC-4777-86D6-893C2043301D}" type="presParOf" srcId="{07058DBE-A0DB-4EC0-A85C-B2B5B1583830}" destId="{93C495E9-0064-4EE1-BFF8-774412DFD723}" srcOrd="0" destOrd="0" presId="urn:microsoft.com/office/officeart/2009/3/layout/StepUpProcess"/>
    <dgm:cxn modelId="{24452059-E6AE-4E84-B406-F1CE34B01331}" type="presParOf" srcId="{701B7600-5D27-433F-92F6-F23F4C60501B}" destId="{34797FC6-0514-4123-8117-2652AC5BC6F8}" srcOrd="4" destOrd="0" presId="urn:microsoft.com/office/officeart/2009/3/layout/StepUpProcess"/>
    <dgm:cxn modelId="{36D9C036-B9AB-4AAA-A40D-B224042B6DA9}" type="presParOf" srcId="{34797FC6-0514-4123-8117-2652AC5BC6F8}" destId="{CECDE633-46F2-43A2-818F-3BF643B813F7}" srcOrd="0" destOrd="0" presId="urn:microsoft.com/office/officeart/2009/3/layout/StepUpProcess"/>
    <dgm:cxn modelId="{FC8D3584-556F-4B12-B8D9-1DC2C02BB52E}" type="presParOf" srcId="{34797FC6-0514-4123-8117-2652AC5BC6F8}" destId="{469945A0-69DE-44BA-9E2E-F7DD76700B62}" srcOrd="1" destOrd="0" presId="urn:microsoft.com/office/officeart/2009/3/layout/StepUpProcess"/>
    <dgm:cxn modelId="{29076958-7173-40D6-B07E-00EC47466728}" type="presParOf" srcId="{34797FC6-0514-4123-8117-2652AC5BC6F8}" destId="{13CD0B60-DF9D-4DEE-99A8-DF71A050D942}" srcOrd="2" destOrd="0" presId="urn:microsoft.com/office/officeart/2009/3/layout/StepUpProcess"/>
    <dgm:cxn modelId="{4680CCE7-8FA9-4732-B1AD-FE0443600EA9}" type="presParOf" srcId="{701B7600-5D27-433F-92F6-F23F4C60501B}" destId="{CE3F13F3-1E7D-4339-99BC-CE7614299D23}" srcOrd="5" destOrd="0" presId="urn:microsoft.com/office/officeart/2009/3/layout/StepUpProcess"/>
    <dgm:cxn modelId="{B7F97974-E745-4026-92B7-B90041F70872}" type="presParOf" srcId="{CE3F13F3-1E7D-4339-99BC-CE7614299D23}" destId="{DE1FCAD2-36DF-4D5A-94E1-3834D3CB803A}" srcOrd="0" destOrd="0" presId="urn:microsoft.com/office/officeart/2009/3/layout/StepUpProcess"/>
    <dgm:cxn modelId="{82F1270C-50D5-4FA6-AC5C-F5DE8713863E}" type="presParOf" srcId="{701B7600-5D27-433F-92F6-F23F4C60501B}" destId="{CF4FD4FE-4C14-4564-8FA3-DDD1AF7ADBAC}" srcOrd="6" destOrd="0" presId="urn:microsoft.com/office/officeart/2009/3/layout/StepUpProcess"/>
    <dgm:cxn modelId="{5B3C5CC6-143D-489C-B55C-FCB66453FCC0}" type="presParOf" srcId="{CF4FD4FE-4C14-4564-8FA3-DDD1AF7ADBAC}" destId="{8FDC1820-7E0D-4A74-9C73-C324464999A7}" srcOrd="0" destOrd="0" presId="urn:microsoft.com/office/officeart/2009/3/layout/StepUpProcess"/>
    <dgm:cxn modelId="{DE4FB0D3-EF6A-49B8-BD98-C1166D3C049B}" type="presParOf" srcId="{CF4FD4FE-4C14-4564-8FA3-DDD1AF7ADBAC}" destId="{5462A6B9-8702-4547-82C3-0DC7C5B81467}" srcOrd="1" destOrd="0" presId="urn:microsoft.com/office/officeart/2009/3/layout/StepUpProcess"/>
  </dgm:cxnLst>
  <dgm:bg/>
  <dgm:whole/>
</dgm:dataModel>
</file>

<file path=ppt/diagrams/data8.xml><?xml version="1.0" encoding="utf-8"?>
<dgm:dataModel xmlns:dgm="http://schemas.openxmlformats.org/drawingml/2006/diagram" xmlns:a="http://schemas.openxmlformats.org/drawingml/2006/main">
  <dgm:ptLst>
    <dgm:pt modelId="{769AF8B4-411B-4EAF-BE10-B182E31901AF}" type="doc">
      <dgm:prSet loTypeId="urn:microsoft.com/office/officeart/2005/8/layout/gear1" loCatId="cycle" qsTypeId="urn:microsoft.com/office/officeart/2005/8/quickstyle/simple1" qsCatId="simple" csTypeId="urn:microsoft.com/office/officeart/2005/8/colors/accent1_2" csCatId="accent1" phldr="1"/>
      <dgm:spPr/>
    </dgm:pt>
    <dgm:pt modelId="{12B7630C-4DA3-45DA-BC9C-295E1969D34B}">
      <dgm:prSet phldrT="[文本]"/>
      <dgm:spPr>
        <a:solidFill>
          <a:srgbClr val="A5C8B2"/>
        </a:solidFill>
        <a:ln>
          <a:noFill/>
        </a:ln>
      </dgm:spPr>
      <dgm:t>
        <a:bodyPr/>
        <a:lstStyle/>
        <a:p>
          <a:r>
            <a:rPr lang="en-US" altLang="zh-CN" dirty="0"/>
            <a:t> </a:t>
          </a:r>
          <a:endParaRPr lang="zh-CN" altLang="en-US" dirty="0"/>
        </a:p>
      </dgm:t>
    </dgm:pt>
    <dgm:pt modelId="{92F1F615-B1E1-4314-AE05-1913EDD3EFEE}" cxnId="{D59A71CC-8DFA-4023-ABF3-C7ED57BA4225}" type="parTrans">
      <dgm:prSet/>
      <dgm:spPr/>
      <dgm:t>
        <a:bodyPr/>
        <a:lstStyle/>
        <a:p>
          <a:endParaRPr lang="zh-CN" altLang="en-US"/>
        </a:p>
      </dgm:t>
    </dgm:pt>
    <dgm:pt modelId="{695C25D4-599D-441D-8FDE-D21ABF3A53B2}" cxnId="{D59A71CC-8DFA-4023-ABF3-C7ED57BA4225}" type="sibTrans">
      <dgm:prSet/>
      <dgm:spPr>
        <a:solidFill>
          <a:srgbClr val="A5C8B2"/>
        </a:solidFill>
        <a:ln>
          <a:noFill/>
        </a:ln>
      </dgm:spPr>
      <dgm:t>
        <a:bodyPr/>
        <a:lstStyle/>
        <a:p>
          <a:endParaRPr lang="zh-CN" altLang="en-US"/>
        </a:p>
      </dgm:t>
    </dgm:pt>
    <dgm:pt modelId="{B984FAFB-1843-4312-A884-3CE6259C0F3B}">
      <dgm:prSet phldrT="[文本]"/>
      <dgm:spPr>
        <a:solidFill>
          <a:srgbClr val="A5C8B2"/>
        </a:solidFill>
        <a:ln>
          <a:noFill/>
        </a:ln>
      </dgm:spPr>
      <dgm:t>
        <a:bodyPr/>
        <a:lstStyle/>
        <a:p>
          <a:r>
            <a:rPr lang="en-US" altLang="zh-CN" dirty="0"/>
            <a:t> </a:t>
          </a:r>
          <a:endParaRPr lang="zh-CN" altLang="en-US" dirty="0"/>
        </a:p>
      </dgm:t>
    </dgm:pt>
    <dgm:pt modelId="{FD7C4941-F0C6-423B-8D0E-AA1F7F017E7A}" cxnId="{E50EE04D-D569-4E8B-AA50-91C9272B6C33}" type="parTrans">
      <dgm:prSet/>
      <dgm:spPr/>
      <dgm:t>
        <a:bodyPr/>
        <a:lstStyle/>
        <a:p>
          <a:endParaRPr lang="zh-CN" altLang="en-US"/>
        </a:p>
      </dgm:t>
    </dgm:pt>
    <dgm:pt modelId="{94530D0C-807C-44FC-9C76-C1ADB0794413}" cxnId="{E50EE04D-D569-4E8B-AA50-91C9272B6C33}" type="sibTrans">
      <dgm:prSet/>
      <dgm:spPr>
        <a:solidFill>
          <a:srgbClr val="A5C8B2"/>
        </a:solidFill>
        <a:ln>
          <a:noFill/>
        </a:ln>
      </dgm:spPr>
      <dgm:t>
        <a:bodyPr/>
        <a:lstStyle/>
        <a:p>
          <a:endParaRPr lang="zh-CN" altLang="en-US"/>
        </a:p>
      </dgm:t>
    </dgm:pt>
    <dgm:pt modelId="{5EFB4DB5-38C5-44B0-8216-74FBCF394F67}">
      <dgm:prSet phldrT="[文本]"/>
      <dgm:spPr>
        <a:solidFill>
          <a:srgbClr val="A5C8B2"/>
        </a:solidFill>
        <a:ln>
          <a:noFill/>
        </a:ln>
      </dgm:spPr>
      <dgm:t>
        <a:bodyPr/>
        <a:lstStyle/>
        <a:p>
          <a:r>
            <a:rPr lang="en-US" altLang="zh-CN" dirty="0"/>
            <a:t> </a:t>
          </a:r>
          <a:endParaRPr lang="zh-CN" altLang="en-US" dirty="0"/>
        </a:p>
      </dgm:t>
    </dgm:pt>
    <dgm:pt modelId="{89C7C2E9-D5E0-47B0-B97B-E67949CAC4C1}" cxnId="{E6C75082-572F-483D-8F41-B2C9C414ECC8}" type="parTrans">
      <dgm:prSet/>
      <dgm:spPr/>
      <dgm:t>
        <a:bodyPr/>
        <a:lstStyle/>
        <a:p>
          <a:endParaRPr lang="zh-CN" altLang="en-US"/>
        </a:p>
      </dgm:t>
    </dgm:pt>
    <dgm:pt modelId="{015A7DA3-BF8D-480F-9E97-AC9763AD7CA9}" cxnId="{E6C75082-572F-483D-8F41-B2C9C414ECC8}" type="sibTrans">
      <dgm:prSet/>
      <dgm:spPr>
        <a:solidFill>
          <a:srgbClr val="A5C8B2"/>
        </a:solidFill>
        <a:ln>
          <a:noFill/>
        </a:ln>
      </dgm:spPr>
      <dgm:t>
        <a:bodyPr/>
        <a:lstStyle/>
        <a:p>
          <a:endParaRPr lang="zh-CN" altLang="en-US"/>
        </a:p>
      </dgm:t>
    </dgm:pt>
    <dgm:pt modelId="{74F52AAE-615A-4F43-9191-0187D107D8FC}" type="pres">
      <dgm:prSet presAssocID="{769AF8B4-411B-4EAF-BE10-B182E31901AF}" presName="composite" presStyleCnt="0">
        <dgm:presLayoutVars>
          <dgm:chMax val="3"/>
          <dgm:animLvl val="lvl"/>
          <dgm:resizeHandles val="exact"/>
        </dgm:presLayoutVars>
      </dgm:prSet>
      <dgm:spPr/>
    </dgm:pt>
    <dgm:pt modelId="{7299A8A9-9606-42F7-8113-1041AD3A7158}" type="pres">
      <dgm:prSet presAssocID="{12B7630C-4DA3-45DA-BC9C-295E1969D34B}" presName="gear1" presStyleLbl="node1" presStyleIdx="0" presStyleCnt="3">
        <dgm:presLayoutVars>
          <dgm:chMax val="1"/>
          <dgm:bulletEnabled val="1"/>
        </dgm:presLayoutVars>
      </dgm:prSet>
      <dgm:spPr/>
    </dgm:pt>
    <dgm:pt modelId="{3E53C848-0A76-49F3-8196-48FD3C3DACA6}" type="pres">
      <dgm:prSet presAssocID="{12B7630C-4DA3-45DA-BC9C-295E1969D34B}" presName="gear1srcNode" presStyleLbl="node1" presStyleIdx="0" presStyleCnt="3"/>
      <dgm:spPr/>
    </dgm:pt>
    <dgm:pt modelId="{7A305890-0329-44FF-9D4F-5DAD594D75B4}" type="pres">
      <dgm:prSet presAssocID="{12B7630C-4DA3-45DA-BC9C-295E1969D34B}" presName="gear1dstNode" presStyleLbl="node1" presStyleIdx="0" presStyleCnt="3"/>
      <dgm:spPr/>
    </dgm:pt>
    <dgm:pt modelId="{7767C896-9FE8-4746-BA46-FC9388369839}" type="pres">
      <dgm:prSet presAssocID="{B984FAFB-1843-4312-A884-3CE6259C0F3B}" presName="gear2" presStyleLbl="node1" presStyleIdx="1" presStyleCnt="3">
        <dgm:presLayoutVars>
          <dgm:chMax val="1"/>
          <dgm:bulletEnabled val="1"/>
        </dgm:presLayoutVars>
      </dgm:prSet>
      <dgm:spPr/>
    </dgm:pt>
    <dgm:pt modelId="{655FB075-DA48-491D-8627-CDBCD5CEC0F6}" type="pres">
      <dgm:prSet presAssocID="{B984FAFB-1843-4312-A884-3CE6259C0F3B}" presName="gear2srcNode" presStyleLbl="node1" presStyleIdx="1" presStyleCnt="3"/>
      <dgm:spPr/>
    </dgm:pt>
    <dgm:pt modelId="{612E8F4A-5BF2-4C82-A5AF-48697F64837B}" type="pres">
      <dgm:prSet presAssocID="{B984FAFB-1843-4312-A884-3CE6259C0F3B}" presName="gear2dstNode" presStyleLbl="node1" presStyleIdx="1" presStyleCnt="3"/>
      <dgm:spPr/>
    </dgm:pt>
    <dgm:pt modelId="{4A98F734-A458-4363-8D27-63FF6EC9E3E0}" type="pres">
      <dgm:prSet presAssocID="{5EFB4DB5-38C5-44B0-8216-74FBCF394F67}" presName="gear3" presStyleLbl="node1" presStyleIdx="2" presStyleCnt="3"/>
      <dgm:spPr/>
    </dgm:pt>
    <dgm:pt modelId="{51E5C783-B58C-4A86-9E67-5248112A9D64}" type="pres">
      <dgm:prSet presAssocID="{5EFB4DB5-38C5-44B0-8216-74FBCF394F67}" presName="gear3tx" presStyleLbl="node1" presStyleIdx="2" presStyleCnt="3">
        <dgm:presLayoutVars>
          <dgm:chMax val="1"/>
          <dgm:bulletEnabled val="1"/>
        </dgm:presLayoutVars>
      </dgm:prSet>
      <dgm:spPr/>
    </dgm:pt>
    <dgm:pt modelId="{F5D69585-E92C-45C0-BDA2-D27353C66FD2}" type="pres">
      <dgm:prSet presAssocID="{5EFB4DB5-38C5-44B0-8216-74FBCF394F67}" presName="gear3srcNode" presStyleLbl="node1" presStyleIdx="2" presStyleCnt="3"/>
      <dgm:spPr/>
    </dgm:pt>
    <dgm:pt modelId="{00C7A819-AD46-4066-B0E2-347101C93FB2}" type="pres">
      <dgm:prSet presAssocID="{5EFB4DB5-38C5-44B0-8216-74FBCF394F67}" presName="gear3dstNode" presStyleLbl="node1" presStyleIdx="2" presStyleCnt="3"/>
      <dgm:spPr/>
    </dgm:pt>
    <dgm:pt modelId="{C80B8FF1-34BC-40B9-BD98-4631784AB7BA}" type="pres">
      <dgm:prSet presAssocID="{695C25D4-599D-441D-8FDE-D21ABF3A53B2}" presName="connector1" presStyleLbl="sibTrans2D1" presStyleIdx="0" presStyleCnt="3"/>
      <dgm:spPr/>
    </dgm:pt>
    <dgm:pt modelId="{08FA1DBA-58AF-4349-B8DD-77CC0003F1EF}" type="pres">
      <dgm:prSet presAssocID="{94530D0C-807C-44FC-9C76-C1ADB0794413}" presName="connector2" presStyleLbl="sibTrans2D1" presStyleIdx="1" presStyleCnt="3"/>
      <dgm:spPr/>
    </dgm:pt>
    <dgm:pt modelId="{9C41D840-F0FD-40B5-8248-6B74AFA3C6EC}" type="pres">
      <dgm:prSet presAssocID="{015A7DA3-BF8D-480F-9E97-AC9763AD7CA9}" presName="connector3" presStyleLbl="sibTrans2D1" presStyleIdx="2" presStyleCnt="3"/>
      <dgm:spPr/>
    </dgm:pt>
  </dgm:ptLst>
  <dgm:cxnLst>
    <dgm:cxn modelId="{781F670F-7242-4D6C-9964-5A2D6D32B51E}" type="presOf" srcId="{5EFB4DB5-38C5-44B0-8216-74FBCF394F67}" destId="{51E5C783-B58C-4A86-9E67-5248112A9D64}" srcOrd="1" destOrd="0" presId="urn:microsoft.com/office/officeart/2005/8/layout/gear1"/>
    <dgm:cxn modelId="{9E19BA13-5923-4445-B0EE-B6C47C8FCC98}" type="presOf" srcId="{5EFB4DB5-38C5-44B0-8216-74FBCF394F67}" destId="{4A98F734-A458-4363-8D27-63FF6EC9E3E0}" srcOrd="0" destOrd="0" presId="urn:microsoft.com/office/officeart/2005/8/layout/gear1"/>
    <dgm:cxn modelId="{B44BEE20-538B-4EF0-977A-F76F785E6AFB}" type="presOf" srcId="{B984FAFB-1843-4312-A884-3CE6259C0F3B}" destId="{655FB075-DA48-491D-8627-CDBCD5CEC0F6}" srcOrd="1" destOrd="0" presId="urn:microsoft.com/office/officeart/2005/8/layout/gear1"/>
    <dgm:cxn modelId="{EFF3C624-1F89-42DD-8110-A9B4A19F33C4}" type="presOf" srcId="{695C25D4-599D-441D-8FDE-D21ABF3A53B2}" destId="{C80B8FF1-34BC-40B9-BD98-4631784AB7BA}" srcOrd="0" destOrd="0" presId="urn:microsoft.com/office/officeart/2005/8/layout/gear1"/>
    <dgm:cxn modelId="{14538D27-E314-42DB-9813-604A6DB867E6}" type="presOf" srcId="{769AF8B4-411B-4EAF-BE10-B182E31901AF}" destId="{74F52AAE-615A-4F43-9191-0187D107D8FC}" srcOrd="0" destOrd="0" presId="urn:microsoft.com/office/officeart/2005/8/layout/gear1"/>
    <dgm:cxn modelId="{A7D7A33C-218C-44F5-977F-2022DAEC6695}" type="presOf" srcId="{5EFB4DB5-38C5-44B0-8216-74FBCF394F67}" destId="{F5D69585-E92C-45C0-BDA2-D27353C66FD2}" srcOrd="2" destOrd="0" presId="urn:microsoft.com/office/officeart/2005/8/layout/gear1"/>
    <dgm:cxn modelId="{03E4AE5D-239D-49C1-B82F-EBF948A883A0}" type="presOf" srcId="{12B7630C-4DA3-45DA-BC9C-295E1969D34B}" destId="{3E53C848-0A76-49F3-8196-48FD3C3DACA6}" srcOrd="1" destOrd="0" presId="urn:microsoft.com/office/officeart/2005/8/layout/gear1"/>
    <dgm:cxn modelId="{9006386D-7663-4A1E-B541-74917FA22C18}" type="presOf" srcId="{94530D0C-807C-44FC-9C76-C1ADB0794413}" destId="{08FA1DBA-58AF-4349-B8DD-77CC0003F1EF}" srcOrd="0" destOrd="0" presId="urn:microsoft.com/office/officeart/2005/8/layout/gear1"/>
    <dgm:cxn modelId="{E50EE04D-D569-4E8B-AA50-91C9272B6C33}" srcId="{769AF8B4-411B-4EAF-BE10-B182E31901AF}" destId="{B984FAFB-1843-4312-A884-3CE6259C0F3B}" srcOrd="1" destOrd="0" parTransId="{FD7C4941-F0C6-423B-8D0E-AA1F7F017E7A}" sibTransId="{94530D0C-807C-44FC-9C76-C1ADB0794413}"/>
    <dgm:cxn modelId="{F5983459-1B28-48F8-8138-460F0FA33752}" type="presOf" srcId="{5EFB4DB5-38C5-44B0-8216-74FBCF394F67}" destId="{00C7A819-AD46-4066-B0E2-347101C93FB2}" srcOrd="3" destOrd="0" presId="urn:microsoft.com/office/officeart/2005/8/layout/gear1"/>
    <dgm:cxn modelId="{E6C75082-572F-483D-8F41-B2C9C414ECC8}" srcId="{769AF8B4-411B-4EAF-BE10-B182E31901AF}" destId="{5EFB4DB5-38C5-44B0-8216-74FBCF394F67}" srcOrd="2" destOrd="0" parTransId="{89C7C2E9-D5E0-47B0-B97B-E67949CAC4C1}" sibTransId="{015A7DA3-BF8D-480F-9E97-AC9763AD7CA9}"/>
    <dgm:cxn modelId="{23EDE29E-4A36-47F4-9C0C-1EED41DF3B18}" type="presOf" srcId="{B984FAFB-1843-4312-A884-3CE6259C0F3B}" destId="{612E8F4A-5BF2-4C82-A5AF-48697F64837B}" srcOrd="2" destOrd="0" presId="urn:microsoft.com/office/officeart/2005/8/layout/gear1"/>
    <dgm:cxn modelId="{688362AC-EFE6-4743-AD20-108315FDB59D}" type="presOf" srcId="{12B7630C-4DA3-45DA-BC9C-295E1969D34B}" destId="{7299A8A9-9606-42F7-8113-1041AD3A7158}" srcOrd="0" destOrd="0" presId="urn:microsoft.com/office/officeart/2005/8/layout/gear1"/>
    <dgm:cxn modelId="{21EEC2BC-1B62-45D7-97B2-55DFA42ADFAD}" type="presOf" srcId="{015A7DA3-BF8D-480F-9E97-AC9763AD7CA9}" destId="{9C41D840-F0FD-40B5-8248-6B74AFA3C6EC}" srcOrd="0" destOrd="0" presId="urn:microsoft.com/office/officeart/2005/8/layout/gear1"/>
    <dgm:cxn modelId="{5BD62DC1-F566-461A-BAAB-A5D80FB3D98A}" type="presOf" srcId="{B984FAFB-1843-4312-A884-3CE6259C0F3B}" destId="{7767C896-9FE8-4746-BA46-FC9388369839}" srcOrd="0" destOrd="0" presId="urn:microsoft.com/office/officeart/2005/8/layout/gear1"/>
    <dgm:cxn modelId="{D59A71CC-8DFA-4023-ABF3-C7ED57BA4225}" srcId="{769AF8B4-411B-4EAF-BE10-B182E31901AF}" destId="{12B7630C-4DA3-45DA-BC9C-295E1969D34B}" srcOrd="0" destOrd="0" parTransId="{92F1F615-B1E1-4314-AE05-1913EDD3EFEE}" sibTransId="{695C25D4-599D-441D-8FDE-D21ABF3A53B2}"/>
    <dgm:cxn modelId="{657EF9FE-386B-4F4C-A73D-5BDBD2CDA27F}" type="presOf" srcId="{12B7630C-4DA3-45DA-BC9C-295E1969D34B}" destId="{7A305890-0329-44FF-9D4F-5DAD594D75B4}" srcOrd="2" destOrd="0" presId="urn:microsoft.com/office/officeart/2005/8/layout/gear1"/>
    <dgm:cxn modelId="{85C51209-FBE6-478B-A50F-BC59F1DD1658}" type="presParOf" srcId="{74F52AAE-615A-4F43-9191-0187D107D8FC}" destId="{7299A8A9-9606-42F7-8113-1041AD3A7158}" srcOrd="0" destOrd="0" presId="urn:microsoft.com/office/officeart/2005/8/layout/gear1"/>
    <dgm:cxn modelId="{33981FD0-AAA5-42A4-BC9A-726B9A41E361}" type="presParOf" srcId="{74F52AAE-615A-4F43-9191-0187D107D8FC}" destId="{3E53C848-0A76-49F3-8196-48FD3C3DACA6}" srcOrd="1" destOrd="0" presId="urn:microsoft.com/office/officeart/2005/8/layout/gear1"/>
    <dgm:cxn modelId="{B76F3C3F-721A-44B0-A8C6-9C64274E1158}" type="presParOf" srcId="{74F52AAE-615A-4F43-9191-0187D107D8FC}" destId="{7A305890-0329-44FF-9D4F-5DAD594D75B4}" srcOrd="2" destOrd="0" presId="urn:microsoft.com/office/officeart/2005/8/layout/gear1"/>
    <dgm:cxn modelId="{1E962895-1F6B-4C1E-B205-5E480F6C919E}" type="presParOf" srcId="{74F52AAE-615A-4F43-9191-0187D107D8FC}" destId="{7767C896-9FE8-4746-BA46-FC9388369839}" srcOrd="3" destOrd="0" presId="urn:microsoft.com/office/officeart/2005/8/layout/gear1"/>
    <dgm:cxn modelId="{978D39E2-3E83-4360-9D53-2CC025B6EEAD}" type="presParOf" srcId="{74F52AAE-615A-4F43-9191-0187D107D8FC}" destId="{655FB075-DA48-491D-8627-CDBCD5CEC0F6}" srcOrd="4" destOrd="0" presId="urn:microsoft.com/office/officeart/2005/8/layout/gear1"/>
    <dgm:cxn modelId="{5F3816DD-5F2E-4B6E-A2F2-BFE940B4B165}" type="presParOf" srcId="{74F52AAE-615A-4F43-9191-0187D107D8FC}" destId="{612E8F4A-5BF2-4C82-A5AF-48697F64837B}" srcOrd="5" destOrd="0" presId="urn:microsoft.com/office/officeart/2005/8/layout/gear1"/>
    <dgm:cxn modelId="{BBDE793C-B8DC-44C7-B362-E503E36CAED3}" type="presParOf" srcId="{74F52AAE-615A-4F43-9191-0187D107D8FC}" destId="{4A98F734-A458-4363-8D27-63FF6EC9E3E0}" srcOrd="6" destOrd="0" presId="urn:microsoft.com/office/officeart/2005/8/layout/gear1"/>
    <dgm:cxn modelId="{F354CDF6-26D0-4971-8821-D04443B76EC6}" type="presParOf" srcId="{74F52AAE-615A-4F43-9191-0187D107D8FC}" destId="{51E5C783-B58C-4A86-9E67-5248112A9D64}" srcOrd="7" destOrd="0" presId="urn:microsoft.com/office/officeart/2005/8/layout/gear1"/>
    <dgm:cxn modelId="{6834F3C2-940C-4E33-B52E-5EE931748398}" type="presParOf" srcId="{74F52AAE-615A-4F43-9191-0187D107D8FC}" destId="{F5D69585-E92C-45C0-BDA2-D27353C66FD2}" srcOrd="8" destOrd="0" presId="urn:microsoft.com/office/officeart/2005/8/layout/gear1"/>
    <dgm:cxn modelId="{89569CD9-167B-4406-B74E-6AF4ED4BD18B}" type="presParOf" srcId="{74F52AAE-615A-4F43-9191-0187D107D8FC}" destId="{00C7A819-AD46-4066-B0E2-347101C93FB2}" srcOrd="9" destOrd="0" presId="urn:microsoft.com/office/officeart/2005/8/layout/gear1"/>
    <dgm:cxn modelId="{D9BEBF10-A63A-4276-AC17-03A29B528D0F}" type="presParOf" srcId="{74F52AAE-615A-4F43-9191-0187D107D8FC}" destId="{C80B8FF1-34BC-40B9-BD98-4631784AB7BA}" srcOrd="10" destOrd="0" presId="urn:microsoft.com/office/officeart/2005/8/layout/gear1"/>
    <dgm:cxn modelId="{60B9F959-604F-4C40-8FED-6580779786F9}" type="presParOf" srcId="{74F52AAE-615A-4F43-9191-0187D107D8FC}" destId="{08FA1DBA-58AF-4349-B8DD-77CC0003F1EF}" srcOrd="11" destOrd="0" presId="urn:microsoft.com/office/officeart/2005/8/layout/gear1"/>
    <dgm:cxn modelId="{D917EEB3-60B9-4B3B-8121-F43E0CEB3D86}" type="presParOf" srcId="{74F52AAE-615A-4F43-9191-0187D107D8FC}" destId="{9C41D840-F0FD-40B5-8248-6B74AFA3C6EC}" srcOrd="12" destOrd="0" presId="urn:microsoft.com/office/officeart/2005/8/layout/gear1"/>
  </dgm:cxnLst>
  <dgm:bg/>
  <dgm:whole/>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2F89B7-4DA2-4AF1-9E90-840EC1038165}">
      <dsp:nvSpPr>
        <dsp:cNvPr id="0" name=""/>
        <dsp:cNvSpPr/>
      </dsp:nvSpPr>
      <dsp:spPr>
        <a:xfrm>
          <a:off x="496579" y="0"/>
          <a:ext cx="3050576" cy="3050576"/>
        </a:xfrm>
        <a:prstGeom prst="triangle">
          <a:avLst/>
        </a:prstGeom>
        <a:solidFill>
          <a:srgbClr val="147839"/>
        </a:solidFill>
        <a:ln w="12700" cap="flat" cmpd="sng" algn="ctr">
          <a:solidFill>
            <a:srgbClr val="147839"/>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070BE0F-AB7F-4DFB-B0F3-9774556842EC}">
      <dsp:nvSpPr>
        <dsp:cNvPr id="0" name=""/>
        <dsp:cNvSpPr/>
      </dsp:nvSpPr>
      <dsp:spPr>
        <a:xfrm>
          <a:off x="2021867" y="306696"/>
          <a:ext cx="1982874" cy="722128"/>
        </a:xfrm>
        <a:prstGeom prst="roundRect">
          <a:avLst/>
        </a:prstGeom>
        <a:solidFill>
          <a:schemeClr val="lt1">
            <a:alpha val="90000"/>
            <a:hueOff val="0"/>
            <a:satOff val="0"/>
            <a:lumOff val="0"/>
            <a:alphaOff val="0"/>
          </a:schemeClr>
        </a:solidFill>
        <a:ln w="12700" cap="flat" cmpd="sng" algn="ctr">
          <a:solidFill>
            <a:srgbClr val="147839"/>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zh-CN" altLang="en-US" sz="1700" kern="1200" dirty="0">
              <a:solidFill>
                <a:schemeClr val="tx1">
                  <a:lumMod val="50000"/>
                  <a:lumOff val="50000"/>
                </a:schemeClr>
              </a:solidFill>
            </a:rPr>
            <a:t>单击此处添加文本</a:t>
          </a:r>
        </a:p>
      </dsp:txBody>
      <dsp:txXfrm>
        <a:off x="2057118" y="341947"/>
        <a:ext cx="1912372" cy="651626"/>
      </dsp:txXfrm>
    </dsp:sp>
    <dsp:sp modelId="{993E7B80-AD83-4135-BF97-B029BC9425DF}">
      <dsp:nvSpPr>
        <dsp:cNvPr id="0" name=""/>
        <dsp:cNvSpPr/>
      </dsp:nvSpPr>
      <dsp:spPr>
        <a:xfrm>
          <a:off x="2021867" y="1119090"/>
          <a:ext cx="1982874" cy="722128"/>
        </a:xfrm>
        <a:prstGeom prst="roundRect">
          <a:avLst/>
        </a:prstGeom>
        <a:solidFill>
          <a:schemeClr val="lt1">
            <a:alpha val="90000"/>
            <a:hueOff val="0"/>
            <a:satOff val="0"/>
            <a:lumOff val="0"/>
            <a:alphaOff val="0"/>
          </a:schemeClr>
        </a:solidFill>
        <a:ln w="12700" cap="flat" cmpd="sng" algn="ctr">
          <a:solidFill>
            <a:srgbClr val="147839"/>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zh-CN" altLang="en-US" sz="1700" kern="1200" dirty="0">
              <a:solidFill>
                <a:schemeClr val="tx1">
                  <a:lumMod val="50000"/>
                  <a:lumOff val="50000"/>
                </a:schemeClr>
              </a:solidFill>
            </a:rPr>
            <a:t>单击此处添加文本</a:t>
          </a:r>
        </a:p>
      </dsp:txBody>
      <dsp:txXfrm>
        <a:off x="2057118" y="1154341"/>
        <a:ext cx="1912372" cy="651626"/>
      </dsp:txXfrm>
    </dsp:sp>
    <dsp:sp modelId="{3732C085-6C35-4DE9-ADEB-90AB5CEF53EB}">
      <dsp:nvSpPr>
        <dsp:cNvPr id="0" name=""/>
        <dsp:cNvSpPr/>
      </dsp:nvSpPr>
      <dsp:spPr>
        <a:xfrm>
          <a:off x="2021867" y="1931485"/>
          <a:ext cx="1982874" cy="722128"/>
        </a:xfrm>
        <a:prstGeom prst="roundRect">
          <a:avLst/>
        </a:prstGeom>
        <a:solidFill>
          <a:schemeClr val="lt1">
            <a:alpha val="90000"/>
            <a:hueOff val="0"/>
            <a:satOff val="0"/>
            <a:lumOff val="0"/>
            <a:alphaOff val="0"/>
          </a:schemeClr>
        </a:solidFill>
        <a:ln w="12700" cap="flat" cmpd="sng" algn="ctr">
          <a:solidFill>
            <a:srgbClr val="147839"/>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zh-CN" altLang="en-US" sz="1700" kern="1200" dirty="0">
              <a:solidFill>
                <a:schemeClr val="tx1">
                  <a:lumMod val="50000"/>
                  <a:lumOff val="50000"/>
                </a:schemeClr>
              </a:solidFill>
            </a:rPr>
            <a:t>单击此处添加文本</a:t>
          </a:r>
        </a:p>
      </dsp:txBody>
      <dsp:txXfrm>
        <a:off x="2057118" y="1966736"/>
        <a:ext cx="1912372" cy="6516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A94FFB-CA6D-4D01-AE72-0B0E0F84178A}">
      <dsp:nvSpPr>
        <dsp:cNvPr id="0" name=""/>
        <dsp:cNvSpPr/>
      </dsp:nvSpPr>
      <dsp:spPr>
        <a:xfrm>
          <a:off x="1097133" y="2178682"/>
          <a:ext cx="1283490" cy="1106592"/>
        </a:xfrm>
        <a:prstGeom prst="hexagon">
          <a:avLst>
            <a:gd name="adj" fmla="val 25000"/>
            <a:gd name="vf" fmla="val 11547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latin typeface="微软雅黑" panose="020B0503020204020204" pitchFamily="34" charset="-122"/>
              <a:ea typeface="微软雅黑" panose="020B0503020204020204" pitchFamily="34" charset="-122"/>
            </a:rPr>
            <a:t>标题</a:t>
          </a:r>
        </a:p>
      </dsp:txBody>
      <dsp:txXfrm>
        <a:off x="1296307" y="2350404"/>
        <a:ext cx="885143" cy="763148"/>
      </dsp:txXfrm>
    </dsp:sp>
    <dsp:sp modelId="{19382674-9F1D-41EE-B95C-96B385DD30BB}">
      <dsp:nvSpPr>
        <dsp:cNvPr id="0" name=""/>
        <dsp:cNvSpPr/>
      </dsp:nvSpPr>
      <dsp:spPr>
        <a:xfrm>
          <a:off x="1130476" y="2667220"/>
          <a:ext cx="150273" cy="129516"/>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1450B84-30F1-474F-B557-6387DD0BBB7C}">
      <dsp:nvSpPr>
        <dsp:cNvPr id="0" name=""/>
        <dsp:cNvSpPr/>
      </dsp:nvSpPr>
      <dsp:spPr>
        <a:xfrm>
          <a:off x="0" y="1584309"/>
          <a:ext cx="1283490" cy="1106592"/>
        </a:xfrm>
        <a:prstGeom prst="hexagon">
          <a:avLst>
            <a:gd name="adj" fmla="val 25000"/>
            <a:gd name="vf" fmla="val 115470"/>
          </a:avLst>
        </a:prstGeom>
        <a:noFill/>
        <a:ln w="12700" cap="flat" cmpd="sng" algn="ctr">
          <a:solidFill>
            <a:srgbClr val="147839"/>
          </a:solidFill>
          <a:prstDash val="solid"/>
          <a:miter lim="800000"/>
        </a:ln>
        <a:effectLst/>
      </dsp:spPr>
      <dsp:style>
        <a:lnRef idx="2">
          <a:scrgbClr r="0" g="0" b="0"/>
        </a:lnRef>
        <a:fillRef idx="1">
          <a:scrgbClr r="0" g="0" b="0"/>
        </a:fillRef>
        <a:effectRef idx="0">
          <a:scrgbClr r="0" g="0" b="0"/>
        </a:effectRef>
        <a:fontRef idx="minor"/>
      </dsp:style>
    </dsp:sp>
    <dsp:sp modelId="{C8827748-F674-418E-9283-3893B51EE4F8}">
      <dsp:nvSpPr>
        <dsp:cNvPr id="0" name=""/>
        <dsp:cNvSpPr/>
      </dsp:nvSpPr>
      <dsp:spPr>
        <a:xfrm>
          <a:off x="873778" y="2544720"/>
          <a:ext cx="150273" cy="129516"/>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6C846AD-C7C5-43D1-A81E-F8E8D3A74407}">
      <dsp:nvSpPr>
        <dsp:cNvPr id="0" name=""/>
        <dsp:cNvSpPr/>
      </dsp:nvSpPr>
      <dsp:spPr>
        <a:xfrm>
          <a:off x="2190612" y="1571152"/>
          <a:ext cx="1283490" cy="1106592"/>
        </a:xfrm>
        <a:prstGeom prst="hexagon">
          <a:avLst>
            <a:gd name="adj" fmla="val 25000"/>
            <a:gd name="vf" fmla="val 11547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latin typeface="微软雅黑" panose="020B0503020204020204" pitchFamily="34" charset="-122"/>
              <a:ea typeface="微软雅黑" panose="020B0503020204020204" pitchFamily="34" charset="-122"/>
            </a:rPr>
            <a:t>标题</a:t>
          </a:r>
        </a:p>
      </dsp:txBody>
      <dsp:txXfrm>
        <a:off x="2389786" y="1742874"/>
        <a:ext cx="885143" cy="763148"/>
      </dsp:txXfrm>
    </dsp:sp>
    <dsp:sp modelId="{79C5DEAF-9F3C-4046-A431-68C10ED05757}">
      <dsp:nvSpPr>
        <dsp:cNvPr id="0" name=""/>
        <dsp:cNvSpPr/>
      </dsp:nvSpPr>
      <dsp:spPr>
        <a:xfrm>
          <a:off x="3068045" y="2530395"/>
          <a:ext cx="150273" cy="129516"/>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CFBB616-36B6-4F92-A649-A1206C9FCFC6}">
      <dsp:nvSpPr>
        <dsp:cNvPr id="0" name=""/>
        <dsp:cNvSpPr/>
      </dsp:nvSpPr>
      <dsp:spPr>
        <a:xfrm>
          <a:off x="3284092" y="2178682"/>
          <a:ext cx="1283490" cy="1106592"/>
        </a:xfrm>
        <a:prstGeom prst="hexagon">
          <a:avLst>
            <a:gd name="adj" fmla="val 25000"/>
            <a:gd name="vf" fmla="val 115470"/>
          </a:avLst>
        </a:prstGeom>
        <a:noFill/>
        <a:ln w="12700" cap="flat" cmpd="sng" algn="ctr">
          <a:solidFill>
            <a:srgbClr val="147839"/>
          </a:solidFill>
          <a:prstDash val="solid"/>
          <a:miter lim="800000"/>
        </a:ln>
        <a:effectLst/>
      </dsp:spPr>
      <dsp:style>
        <a:lnRef idx="2">
          <a:scrgbClr r="0" g="0" b="0"/>
        </a:lnRef>
        <a:fillRef idx="1">
          <a:scrgbClr r="0" g="0" b="0"/>
        </a:fillRef>
        <a:effectRef idx="0">
          <a:scrgbClr r="0" g="0" b="0"/>
        </a:effectRef>
        <a:fontRef idx="minor"/>
      </dsp:style>
    </dsp:sp>
    <dsp:sp modelId="{E25EA989-E3A2-4866-A32E-F1F3C3E095D1}">
      <dsp:nvSpPr>
        <dsp:cNvPr id="0" name=""/>
        <dsp:cNvSpPr/>
      </dsp:nvSpPr>
      <dsp:spPr>
        <a:xfrm>
          <a:off x="3317435" y="2667220"/>
          <a:ext cx="150273" cy="129516"/>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5450A1-8AE2-4829-B170-37868BCBD421}">
      <dsp:nvSpPr>
        <dsp:cNvPr id="0" name=""/>
        <dsp:cNvSpPr/>
      </dsp:nvSpPr>
      <dsp:spPr>
        <a:xfrm>
          <a:off x="1097133" y="966254"/>
          <a:ext cx="1283490" cy="1106592"/>
        </a:xfrm>
        <a:prstGeom prst="hexagon">
          <a:avLst>
            <a:gd name="adj" fmla="val 25000"/>
            <a:gd name="vf" fmla="val 11547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latin typeface="微软雅黑" panose="020B0503020204020204" pitchFamily="34" charset="-122"/>
              <a:ea typeface="微软雅黑" panose="020B0503020204020204" pitchFamily="34" charset="-122"/>
            </a:rPr>
            <a:t>标题</a:t>
          </a:r>
        </a:p>
      </dsp:txBody>
      <dsp:txXfrm>
        <a:off x="1296307" y="1137976"/>
        <a:ext cx="885143" cy="763148"/>
      </dsp:txXfrm>
    </dsp:sp>
    <dsp:sp modelId="{9A370F52-F1BB-4EB3-96ED-DA1AD249CED6}">
      <dsp:nvSpPr>
        <dsp:cNvPr id="0" name=""/>
        <dsp:cNvSpPr/>
      </dsp:nvSpPr>
      <dsp:spPr>
        <a:xfrm>
          <a:off x="1967257" y="990228"/>
          <a:ext cx="150273" cy="129516"/>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88DE3D4-B938-4400-8327-B1280D08AD9B}">
      <dsp:nvSpPr>
        <dsp:cNvPr id="0" name=""/>
        <dsp:cNvSpPr/>
      </dsp:nvSpPr>
      <dsp:spPr>
        <a:xfrm>
          <a:off x="2190612" y="361648"/>
          <a:ext cx="1283490" cy="1106592"/>
        </a:xfrm>
        <a:prstGeom prst="hexagon">
          <a:avLst>
            <a:gd name="adj" fmla="val 25000"/>
            <a:gd name="vf" fmla="val 115470"/>
          </a:avLst>
        </a:prstGeom>
        <a:noFill/>
        <a:ln w="12700" cap="flat" cmpd="sng" algn="ctr">
          <a:solidFill>
            <a:srgbClr val="147839"/>
          </a:solidFill>
          <a:prstDash val="solid"/>
          <a:miter lim="800000"/>
        </a:ln>
        <a:effectLst/>
      </dsp:spPr>
      <dsp:style>
        <a:lnRef idx="2">
          <a:scrgbClr r="0" g="0" b="0"/>
        </a:lnRef>
        <a:fillRef idx="1">
          <a:scrgbClr r="0" g="0" b="0"/>
        </a:fillRef>
        <a:effectRef idx="0">
          <a:scrgbClr r="0" g="0" b="0"/>
        </a:effectRef>
        <a:fontRef idx="minor"/>
      </dsp:style>
    </dsp:sp>
    <dsp:sp modelId="{EB6E9C7F-1FF9-4FC3-925D-D0292408D269}">
      <dsp:nvSpPr>
        <dsp:cNvPr id="0" name=""/>
        <dsp:cNvSpPr/>
      </dsp:nvSpPr>
      <dsp:spPr>
        <a:xfrm>
          <a:off x="2228523" y="847555"/>
          <a:ext cx="150273" cy="129516"/>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E2D735-67CA-438C-8C53-848D0E2E1FE1}">
      <dsp:nvSpPr>
        <dsp:cNvPr id="0" name=""/>
        <dsp:cNvSpPr/>
      </dsp:nvSpPr>
      <dsp:spPr>
        <a:xfrm>
          <a:off x="0" y="1054412"/>
          <a:ext cx="6239803" cy="1405883"/>
        </a:xfrm>
        <a:prstGeom prst="notchedRightArrow">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AF737ED-7CFC-4F8F-8353-A62EC644D700}">
      <dsp:nvSpPr>
        <dsp:cNvPr id="0" name=""/>
        <dsp:cNvSpPr/>
      </dsp:nvSpPr>
      <dsp:spPr>
        <a:xfrm>
          <a:off x="2742" y="0"/>
          <a:ext cx="1809786" cy="14058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7152" tIns="327152" rIns="327152" bIns="327152" numCol="1" spcCol="1270" anchor="b" anchorCtr="0">
          <a:noAutofit/>
        </a:bodyPr>
        <a:lstStyle/>
        <a:p>
          <a:pPr marL="0" lvl="0" indent="0" algn="ctr" defTabSz="2044700">
            <a:lnSpc>
              <a:spcPct val="90000"/>
            </a:lnSpc>
            <a:spcBef>
              <a:spcPct val="0"/>
            </a:spcBef>
            <a:spcAft>
              <a:spcPct val="35000"/>
            </a:spcAft>
            <a:buNone/>
          </a:pPr>
          <a:r>
            <a:rPr lang="en-US" altLang="zh-CN" sz="4600" kern="1200" dirty="0"/>
            <a:t> </a:t>
          </a:r>
          <a:endParaRPr lang="zh-CN" altLang="en-US" sz="4600" kern="1200" dirty="0"/>
        </a:p>
      </dsp:txBody>
      <dsp:txXfrm>
        <a:off x="2742" y="0"/>
        <a:ext cx="1809786" cy="1405883"/>
      </dsp:txXfrm>
    </dsp:sp>
    <dsp:sp modelId="{5804611B-2BE5-4383-9724-D93BEDB753B8}">
      <dsp:nvSpPr>
        <dsp:cNvPr id="0" name=""/>
        <dsp:cNvSpPr/>
      </dsp:nvSpPr>
      <dsp:spPr>
        <a:xfrm>
          <a:off x="731899" y="1581619"/>
          <a:ext cx="351470" cy="351470"/>
        </a:xfrm>
        <a:prstGeom prst="ellipse">
          <a:avLst/>
        </a:prstGeom>
        <a:solidFill>
          <a:schemeClr val="accent6">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F700FC-B733-468D-9002-63073D15D3AC}">
      <dsp:nvSpPr>
        <dsp:cNvPr id="0" name=""/>
        <dsp:cNvSpPr/>
      </dsp:nvSpPr>
      <dsp:spPr>
        <a:xfrm>
          <a:off x="1903018" y="2108825"/>
          <a:ext cx="1809786" cy="14058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7152" tIns="327152" rIns="327152" bIns="327152" numCol="1" spcCol="1270" anchor="t" anchorCtr="0">
          <a:noAutofit/>
        </a:bodyPr>
        <a:lstStyle/>
        <a:p>
          <a:pPr marL="0" lvl="0" indent="0" algn="ctr" defTabSz="2044700">
            <a:lnSpc>
              <a:spcPct val="90000"/>
            </a:lnSpc>
            <a:spcBef>
              <a:spcPct val="0"/>
            </a:spcBef>
            <a:spcAft>
              <a:spcPct val="35000"/>
            </a:spcAft>
            <a:buNone/>
          </a:pPr>
          <a:r>
            <a:rPr lang="en-US" altLang="zh-CN" sz="4600" kern="1200" dirty="0"/>
            <a:t> </a:t>
          </a:r>
          <a:endParaRPr lang="zh-CN" altLang="en-US" sz="4600" kern="1200" dirty="0"/>
        </a:p>
      </dsp:txBody>
      <dsp:txXfrm>
        <a:off x="1903018" y="2108825"/>
        <a:ext cx="1809786" cy="1405883"/>
      </dsp:txXfrm>
    </dsp:sp>
    <dsp:sp modelId="{67E6F934-72BD-4873-9397-95F1DCE7813A}">
      <dsp:nvSpPr>
        <dsp:cNvPr id="0" name=""/>
        <dsp:cNvSpPr/>
      </dsp:nvSpPr>
      <dsp:spPr>
        <a:xfrm>
          <a:off x="2632175" y="1581619"/>
          <a:ext cx="351470" cy="351470"/>
        </a:xfrm>
        <a:prstGeom prst="ellipse">
          <a:avLst/>
        </a:prstGeom>
        <a:solidFill>
          <a:schemeClr val="accent6">
            <a:shade val="80000"/>
            <a:hueOff val="160640"/>
            <a:satOff val="-6455"/>
            <a:lumOff val="138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4779047-42DF-4E8C-A871-816DDAB92231}">
      <dsp:nvSpPr>
        <dsp:cNvPr id="0" name=""/>
        <dsp:cNvSpPr/>
      </dsp:nvSpPr>
      <dsp:spPr>
        <a:xfrm>
          <a:off x="3803293" y="0"/>
          <a:ext cx="1809786" cy="14058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7152" tIns="327152" rIns="327152" bIns="327152" numCol="1" spcCol="1270" anchor="b" anchorCtr="0">
          <a:noAutofit/>
        </a:bodyPr>
        <a:lstStyle/>
        <a:p>
          <a:pPr marL="0" lvl="0" indent="0" algn="ctr" defTabSz="2044700">
            <a:lnSpc>
              <a:spcPct val="90000"/>
            </a:lnSpc>
            <a:spcBef>
              <a:spcPct val="0"/>
            </a:spcBef>
            <a:spcAft>
              <a:spcPct val="35000"/>
            </a:spcAft>
            <a:buNone/>
          </a:pPr>
          <a:r>
            <a:rPr lang="en-US" altLang="zh-CN" sz="4600" kern="1200" dirty="0"/>
            <a:t> </a:t>
          </a:r>
          <a:endParaRPr lang="zh-CN" altLang="en-US" sz="4600" kern="1200" dirty="0"/>
        </a:p>
      </dsp:txBody>
      <dsp:txXfrm>
        <a:off x="3803293" y="0"/>
        <a:ext cx="1809786" cy="1405883"/>
      </dsp:txXfrm>
    </dsp:sp>
    <dsp:sp modelId="{CF8C2C61-F38F-4353-AFC8-2576BBCA1E76}">
      <dsp:nvSpPr>
        <dsp:cNvPr id="0" name=""/>
        <dsp:cNvSpPr/>
      </dsp:nvSpPr>
      <dsp:spPr>
        <a:xfrm>
          <a:off x="4532451" y="1581619"/>
          <a:ext cx="351470" cy="351470"/>
        </a:xfrm>
        <a:prstGeom prst="ellipse">
          <a:avLst/>
        </a:prstGeom>
        <a:solidFill>
          <a:schemeClr val="accent6">
            <a:shade val="80000"/>
            <a:hueOff val="321280"/>
            <a:satOff val="-12909"/>
            <a:lumOff val="27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14C4F1-AF77-4B0D-A923-0818A42BB104}">
      <dsp:nvSpPr>
        <dsp:cNvPr id="0" name=""/>
        <dsp:cNvSpPr/>
      </dsp:nvSpPr>
      <dsp:spPr>
        <a:xfrm>
          <a:off x="1818044" y="983036"/>
          <a:ext cx="2448968" cy="2448968"/>
        </a:xfrm>
        <a:prstGeom prst="ellipse">
          <a:avLst/>
        </a:prstGeom>
        <a:solidFill>
          <a:srgbClr val="A5C8B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r>
            <a:rPr lang="en-US" altLang="zh-CN" sz="6500" kern="1200" dirty="0"/>
            <a:t> </a:t>
          </a:r>
          <a:endParaRPr lang="zh-CN" altLang="en-US" sz="6500" kern="1200" dirty="0"/>
        </a:p>
      </dsp:txBody>
      <dsp:txXfrm>
        <a:off x="2176687" y="1341679"/>
        <a:ext cx="1731682" cy="1731682"/>
      </dsp:txXfrm>
    </dsp:sp>
    <dsp:sp modelId="{33A3B71F-4A07-4716-B1C8-0F1C15D24DD4}">
      <dsp:nvSpPr>
        <dsp:cNvPr id="0" name=""/>
        <dsp:cNvSpPr/>
      </dsp:nvSpPr>
      <dsp:spPr>
        <a:xfrm>
          <a:off x="2430286" y="437"/>
          <a:ext cx="1224484" cy="1224484"/>
        </a:xfrm>
        <a:prstGeom prst="ellipse">
          <a:avLst/>
        </a:prstGeom>
        <a:solidFill>
          <a:srgbClr val="A5C8B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58420" tIns="58420" rIns="58420" bIns="58420" numCol="1" spcCol="1270" anchor="ctr" anchorCtr="0">
          <a:noAutofit/>
        </a:bodyPr>
        <a:lstStyle/>
        <a:p>
          <a:pPr marL="0" lvl="0" indent="0" algn="ctr" defTabSz="2044700">
            <a:lnSpc>
              <a:spcPct val="90000"/>
            </a:lnSpc>
            <a:spcBef>
              <a:spcPct val="0"/>
            </a:spcBef>
            <a:spcAft>
              <a:spcPct val="35000"/>
            </a:spcAft>
            <a:buNone/>
          </a:pPr>
          <a:r>
            <a:rPr lang="en-US" altLang="zh-CN" sz="4600" kern="1200" dirty="0"/>
            <a:t> </a:t>
          </a:r>
          <a:endParaRPr lang="zh-CN" altLang="en-US" sz="4600" kern="1200" dirty="0"/>
        </a:p>
      </dsp:txBody>
      <dsp:txXfrm>
        <a:off x="2609608" y="179759"/>
        <a:ext cx="865840" cy="865840"/>
      </dsp:txXfrm>
    </dsp:sp>
    <dsp:sp modelId="{854CCCBA-4D78-40CF-A950-520F1371901F}">
      <dsp:nvSpPr>
        <dsp:cNvPr id="0" name=""/>
        <dsp:cNvSpPr/>
      </dsp:nvSpPr>
      <dsp:spPr>
        <a:xfrm>
          <a:off x="4025128" y="1595278"/>
          <a:ext cx="1224484" cy="1224484"/>
        </a:xfrm>
        <a:prstGeom prst="ellipse">
          <a:avLst/>
        </a:prstGeom>
        <a:solidFill>
          <a:srgbClr val="A5C8B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58420" tIns="58420" rIns="58420" bIns="58420" numCol="1" spcCol="1270" anchor="ctr" anchorCtr="0">
          <a:noAutofit/>
        </a:bodyPr>
        <a:lstStyle/>
        <a:p>
          <a:pPr marL="0" lvl="0" indent="0" algn="ctr" defTabSz="2044700">
            <a:lnSpc>
              <a:spcPct val="90000"/>
            </a:lnSpc>
            <a:spcBef>
              <a:spcPct val="0"/>
            </a:spcBef>
            <a:spcAft>
              <a:spcPct val="35000"/>
            </a:spcAft>
            <a:buNone/>
          </a:pPr>
          <a:r>
            <a:rPr lang="en-US" altLang="zh-CN" sz="4600" kern="1200" dirty="0"/>
            <a:t> </a:t>
          </a:r>
          <a:endParaRPr lang="zh-CN" altLang="en-US" sz="4600" kern="1200" dirty="0"/>
        </a:p>
      </dsp:txBody>
      <dsp:txXfrm>
        <a:off x="4204450" y="1774600"/>
        <a:ext cx="865840" cy="865840"/>
      </dsp:txXfrm>
    </dsp:sp>
    <dsp:sp modelId="{6E45F9B2-E895-40ED-A880-C837E865D925}">
      <dsp:nvSpPr>
        <dsp:cNvPr id="0" name=""/>
        <dsp:cNvSpPr/>
      </dsp:nvSpPr>
      <dsp:spPr>
        <a:xfrm>
          <a:off x="2430286" y="3190120"/>
          <a:ext cx="1224484" cy="1224484"/>
        </a:xfrm>
        <a:prstGeom prst="ellipse">
          <a:avLst/>
        </a:prstGeom>
        <a:solidFill>
          <a:srgbClr val="A5C8B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58420" tIns="58420" rIns="58420" bIns="58420" numCol="1" spcCol="1270" anchor="ctr" anchorCtr="0">
          <a:noAutofit/>
        </a:bodyPr>
        <a:lstStyle/>
        <a:p>
          <a:pPr marL="0" lvl="0" indent="0" algn="ctr" defTabSz="2044700">
            <a:lnSpc>
              <a:spcPct val="90000"/>
            </a:lnSpc>
            <a:spcBef>
              <a:spcPct val="0"/>
            </a:spcBef>
            <a:spcAft>
              <a:spcPct val="35000"/>
            </a:spcAft>
            <a:buNone/>
          </a:pPr>
          <a:r>
            <a:rPr lang="en-US" altLang="zh-CN" sz="4600" kern="1200" dirty="0"/>
            <a:t> </a:t>
          </a:r>
          <a:endParaRPr lang="zh-CN" altLang="en-US" sz="4600" kern="1200" dirty="0"/>
        </a:p>
      </dsp:txBody>
      <dsp:txXfrm>
        <a:off x="2609608" y="3369442"/>
        <a:ext cx="865840" cy="865840"/>
      </dsp:txXfrm>
    </dsp:sp>
    <dsp:sp modelId="{DA78C1C8-DEE8-4BA1-80FD-FD4E513B6851}">
      <dsp:nvSpPr>
        <dsp:cNvPr id="0" name=""/>
        <dsp:cNvSpPr/>
      </dsp:nvSpPr>
      <dsp:spPr>
        <a:xfrm>
          <a:off x="835445" y="1595278"/>
          <a:ext cx="1224484" cy="1224484"/>
        </a:xfrm>
        <a:prstGeom prst="ellipse">
          <a:avLst/>
        </a:prstGeom>
        <a:solidFill>
          <a:srgbClr val="A5C8B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58420" tIns="58420" rIns="58420" bIns="58420" numCol="1" spcCol="1270" anchor="ctr" anchorCtr="0">
          <a:noAutofit/>
        </a:bodyPr>
        <a:lstStyle/>
        <a:p>
          <a:pPr marL="0" lvl="0" indent="0" algn="ctr" defTabSz="2044700">
            <a:lnSpc>
              <a:spcPct val="90000"/>
            </a:lnSpc>
            <a:spcBef>
              <a:spcPct val="0"/>
            </a:spcBef>
            <a:spcAft>
              <a:spcPct val="35000"/>
            </a:spcAft>
            <a:buNone/>
          </a:pPr>
          <a:r>
            <a:rPr lang="en-US" altLang="zh-CN" sz="4600" kern="1200" dirty="0"/>
            <a:t> </a:t>
          </a:r>
          <a:endParaRPr lang="zh-CN" altLang="en-US" sz="4600" kern="1200" dirty="0"/>
        </a:p>
      </dsp:txBody>
      <dsp:txXfrm>
        <a:off x="1014767" y="1774600"/>
        <a:ext cx="865840" cy="86584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0029B3-AE09-4EFA-AC4B-31EEBB85EDDD}">
      <dsp:nvSpPr>
        <dsp:cNvPr id="0" name=""/>
        <dsp:cNvSpPr/>
      </dsp:nvSpPr>
      <dsp:spPr>
        <a:xfrm>
          <a:off x="0" y="11284"/>
          <a:ext cx="4395304" cy="711360"/>
        </a:xfrm>
        <a:prstGeom prst="roundRect">
          <a:avLst/>
        </a:prstGeom>
        <a:solidFill>
          <a:srgbClr val="14783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kern="1200" dirty="0">
              <a:latin typeface="微软雅黑" panose="020B0503020204020204" pitchFamily="34" charset="-122"/>
              <a:ea typeface="微软雅黑" panose="020B0503020204020204" pitchFamily="34" charset="-122"/>
            </a:rPr>
            <a:t>单击此处添加标题</a:t>
          </a:r>
        </a:p>
      </dsp:txBody>
      <dsp:txXfrm>
        <a:off x="34726" y="46010"/>
        <a:ext cx="4325852" cy="641908"/>
      </dsp:txXfrm>
    </dsp:sp>
    <dsp:sp modelId="{44ABF678-E24F-42CF-9276-25B759DA6B4D}">
      <dsp:nvSpPr>
        <dsp:cNvPr id="0" name=""/>
        <dsp:cNvSpPr/>
      </dsp:nvSpPr>
      <dsp:spPr>
        <a:xfrm>
          <a:off x="0" y="722644"/>
          <a:ext cx="4395304" cy="62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551"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zh-CN" altLang="en-US" sz="1600" kern="1200" dirty="0">
              <a:latin typeface="微软雅黑" panose="020B0503020204020204" pitchFamily="34" charset="-122"/>
              <a:ea typeface="微软雅黑" panose="020B0503020204020204" pitchFamily="34" charset="-122"/>
            </a:rPr>
            <a:t>单击此处添加文本</a:t>
          </a:r>
        </a:p>
      </dsp:txBody>
      <dsp:txXfrm>
        <a:off x="0" y="722644"/>
        <a:ext cx="4395304" cy="629280"/>
      </dsp:txXfrm>
    </dsp:sp>
    <dsp:sp modelId="{427249C0-4B92-4110-866D-9A6810F4246A}">
      <dsp:nvSpPr>
        <dsp:cNvPr id="0" name=""/>
        <dsp:cNvSpPr/>
      </dsp:nvSpPr>
      <dsp:spPr>
        <a:xfrm>
          <a:off x="0" y="1351924"/>
          <a:ext cx="4395304" cy="711360"/>
        </a:xfrm>
        <a:prstGeom prst="roundRect">
          <a:avLst/>
        </a:prstGeom>
        <a:solidFill>
          <a:srgbClr val="14783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l" defTabSz="1689100">
            <a:lnSpc>
              <a:spcPct val="90000"/>
            </a:lnSpc>
            <a:spcBef>
              <a:spcPct val="0"/>
            </a:spcBef>
            <a:spcAft>
              <a:spcPct val="35000"/>
            </a:spcAft>
            <a:buNone/>
          </a:pPr>
          <a:endParaRPr lang="zh-CN" altLang="en-US" sz="3800" kern="1200"/>
        </a:p>
      </dsp:txBody>
      <dsp:txXfrm>
        <a:off x="34726" y="1386650"/>
        <a:ext cx="4325852" cy="641908"/>
      </dsp:txXfrm>
    </dsp:sp>
    <dsp:sp modelId="{AA35580C-383C-47ED-9772-7760CCE8B862}">
      <dsp:nvSpPr>
        <dsp:cNvPr id="0" name=""/>
        <dsp:cNvSpPr/>
      </dsp:nvSpPr>
      <dsp:spPr>
        <a:xfrm>
          <a:off x="0" y="2063284"/>
          <a:ext cx="4395304" cy="62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551" tIns="48260" rIns="270256" bIns="48260" numCol="1" spcCol="1270" anchor="t" anchorCtr="0">
          <a:noAutofit/>
        </a:bodyPr>
        <a:lstStyle/>
        <a:p>
          <a:pPr marL="285750" lvl="1" indent="-285750" algn="l" defTabSz="1333500">
            <a:lnSpc>
              <a:spcPct val="90000"/>
            </a:lnSpc>
            <a:spcBef>
              <a:spcPct val="0"/>
            </a:spcBef>
            <a:spcAft>
              <a:spcPct val="20000"/>
            </a:spcAft>
            <a:buChar char="•"/>
          </a:pPr>
          <a:endParaRPr lang="zh-CN" altLang="en-US" sz="3000" kern="1200"/>
        </a:p>
      </dsp:txBody>
      <dsp:txXfrm>
        <a:off x="0" y="2063284"/>
        <a:ext cx="4395304" cy="629280"/>
      </dsp:txXfrm>
    </dsp:sp>
    <dsp:sp modelId="{AF22B2F1-F17E-4922-87A0-B2E8614770DE}">
      <dsp:nvSpPr>
        <dsp:cNvPr id="0" name=""/>
        <dsp:cNvSpPr/>
      </dsp:nvSpPr>
      <dsp:spPr>
        <a:xfrm>
          <a:off x="0" y="2692565"/>
          <a:ext cx="4395304" cy="711360"/>
        </a:xfrm>
        <a:prstGeom prst="roundRect">
          <a:avLst/>
        </a:prstGeom>
        <a:solidFill>
          <a:srgbClr val="14783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kern="1200" dirty="0">
              <a:latin typeface="微软雅黑" panose="020B0503020204020204" pitchFamily="34" charset="-122"/>
              <a:ea typeface="微软雅黑" panose="020B0503020204020204" pitchFamily="34" charset="-122"/>
            </a:rPr>
            <a:t>单击此处添加标题</a:t>
          </a:r>
        </a:p>
      </dsp:txBody>
      <dsp:txXfrm>
        <a:off x="34726" y="2727291"/>
        <a:ext cx="4325852" cy="641908"/>
      </dsp:txXfrm>
    </dsp:sp>
    <dsp:sp modelId="{DEBBA7A3-E5B3-41C0-A5C9-04143874F76C}">
      <dsp:nvSpPr>
        <dsp:cNvPr id="0" name=""/>
        <dsp:cNvSpPr/>
      </dsp:nvSpPr>
      <dsp:spPr>
        <a:xfrm>
          <a:off x="0" y="3403925"/>
          <a:ext cx="4395304" cy="62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551"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zh-CN" altLang="en-US" sz="1600" kern="1200" dirty="0">
              <a:latin typeface="微软雅黑" panose="020B0503020204020204" pitchFamily="34" charset="-122"/>
              <a:ea typeface="微软雅黑" panose="020B0503020204020204" pitchFamily="34" charset="-122"/>
            </a:rPr>
            <a:t>单击此处添加文本</a:t>
          </a:r>
        </a:p>
      </dsp:txBody>
      <dsp:txXfrm>
        <a:off x="0" y="3403925"/>
        <a:ext cx="4395304" cy="62928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A067E9-567A-4C5E-9F76-A2BFB29F5524}">
      <dsp:nvSpPr>
        <dsp:cNvPr id="0" name=""/>
        <dsp:cNvSpPr/>
      </dsp:nvSpPr>
      <dsp:spPr>
        <a:xfrm>
          <a:off x="1004" y="1214169"/>
          <a:ext cx="1331230" cy="1331230"/>
        </a:xfrm>
        <a:prstGeom prst="ellipse">
          <a:avLst/>
        </a:prstGeom>
        <a:solidFill>
          <a:srgbClr val="147839"/>
        </a:solidFill>
        <a:ln w="12700" cap="flat" cmpd="sng" algn="ctr">
          <a:solidFill>
            <a:srgbClr val="147839"/>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2266950">
            <a:lnSpc>
              <a:spcPct val="90000"/>
            </a:lnSpc>
            <a:spcBef>
              <a:spcPct val="0"/>
            </a:spcBef>
            <a:spcAft>
              <a:spcPct val="35000"/>
            </a:spcAft>
            <a:buNone/>
          </a:pPr>
          <a:r>
            <a:rPr lang="en-US" altLang="zh-CN" sz="5100" kern="1200" dirty="0"/>
            <a:t> </a:t>
          </a:r>
          <a:endParaRPr lang="zh-CN" altLang="en-US" sz="5100" kern="1200" dirty="0"/>
        </a:p>
      </dsp:txBody>
      <dsp:txXfrm>
        <a:off x="195958" y="1409123"/>
        <a:ext cx="941322" cy="941322"/>
      </dsp:txXfrm>
    </dsp:sp>
    <dsp:sp modelId="{B60E56CF-7EF2-4339-960E-7DEC773E569D}">
      <dsp:nvSpPr>
        <dsp:cNvPr id="0" name=""/>
        <dsp:cNvSpPr/>
      </dsp:nvSpPr>
      <dsp:spPr>
        <a:xfrm>
          <a:off x="1440331" y="1493727"/>
          <a:ext cx="772113" cy="772113"/>
        </a:xfrm>
        <a:prstGeom prst="mathPlus">
          <a:avLst/>
        </a:prstGeom>
        <a:solidFill>
          <a:schemeClr val="accent6">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zh-CN" altLang="en-US" sz="1100" kern="1200"/>
        </a:p>
      </dsp:txBody>
      <dsp:txXfrm>
        <a:off x="1542675" y="1788983"/>
        <a:ext cx="567425" cy="181601"/>
      </dsp:txXfrm>
    </dsp:sp>
    <dsp:sp modelId="{174F3556-D7D1-47EA-ABE8-A092FB1D0048}">
      <dsp:nvSpPr>
        <dsp:cNvPr id="0" name=""/>
        <dsp:cNvSpPr/>
      </dsp:nvSpPr>
      <dsp:spPr>
        <a:xfrm>
          <a:off x="2320541" y="1214169"/>
          <a:ext cx="1331230" cy="1331230"/>
        </a:xfrm>
        <a:prstGeom prst="ellipse">
          <a:avLst/>
        </a:prstGeom>
        <a:solidFill>
          <a:srgbClr val="14783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2266950">
            <a:lnSpc>
              <a:spcPct val="90000"/>
            </a:lnSpc>
            <a:spcBef>
              <a:spcPct val="0"/>
            </a:spcBef>
            <a:spcAft>
              <a:spcPct val="35000"/>
            </a:spcAft>
            <a:buNone/>
          </a:pPr>
          <a:r>
            <a:rPr lang="en-US" altLang="zh-CN" sz="5100" kern="1200" dirty="0"/>
            <a:t> </a:t>
          </a:r>
          <a:endParaRPr lang="zh-CN" altLang="en-US" sz="5100" kern="1200" dirty="0"/>
        </a:p>
      </dsp:txBody>
      <dsp:txXfrm>
        <a:off x="2515495" y="1409123"/>
        <a:ext cx="941322" cy="941322"/>
      </dsp:txXfrm>
    </dsp:sp>
    <dsp:sp modelId="{C13F2765-2917-40A4-B3A9-7E1A3BBB2A15}">
      <dsp:nvSpPr>
        <dsp:cNvPr id="0" name=""/>
        <dsp:cNvSpPr/>
      </dsp:nvSpPr>
      <dsp:spPr>
        <a:xfrm>
          <a:off x="3759867" y="1493727"/>
          <a:ext cx="772113" cy="772113"/>
        </a:xfrm>
        <a:prstGeom prst="mathEqual">
          <a:avLst/>
        </a:prstGeom>
        <a:solidFill>
          <a:schemeClr val="accent6">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endParaRPr lang="zh-CN" altLang="en-US" sz="2800" kern="1200"/>
        </a:p>
      </dsp:txBody>
      <dsp:txXfrm>
        <a:off x="3862211" y="1652782"/>
        <a:ext cx="567425" cy="454003"/>
      </dsp:txXfrm>
    </dsp:sp>
    <dsp:sp modelId="{F4DD8905-36BC-41A4-8760-D4D1AC243283}">
      <dsp:nvSpPr>
        <dsp:cNvPr id="0" name=""/>
        <dsp:cNvSpPr/>
      </dsp:nvSpPr>
      <dsp:spPr>
        <a:xfrm>
          <a:off x="4640077" y="1214169"/>
          <a:ext cx="1331230" cy="1331230"/>
        </a:xfrm>
        <a:prstGeom prst="ellipse">
          <a:avLst/>
        </a:prstGeom>
        <a:solidFill>
          <a:srgbClr val="14783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2266950">
            <a:lnSpc>
              <a:spcPct val="90000"/>
            </a:lnSpc>
            <a:spcBef>
              <a:spcPct val="0"/>
            </a:spcBef>
            <a:spcAft>
              <a:spcPct val="35000"/>
            </a:spcAft>
            <a:buNone/>
          </a:pPr>
          <a:r>
            <a:rPr lang="en-US" altLang="zh-CN" sz="5100" kern="1200" dirty="0"/>
            <a:t> </a:t>
          </a:r>
          <a:endParaRPr lang="zh-CN" altLang="en-US" sz="5100" kern="1200" dirty="0"/>
        </a:p>
      </dsp:txBody>
      <dsp:txXfrm>
        <a:off x="4835031" y="1409123"/>
        <a:ext cx="941322" cy="94132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6F2944-4F3C-4478-AB52-851D826BDC16}">
      <dsp:nvSpPr>
        <dsp:cNvPr id="0" name=""/>
        <dsp:cNvSpPr/>
      </dsp:nvSpPr>
      <dsp:spPr>
        <a:xfrm rot="5400000">
          <a:off x="253645" y="1020135"/>
          <a:ext cx="756180" cy="1258267"/>
        </a:xfrm>
        <a:prstGeom prst="corner">
          <a:avLst>
            <a:gd name="adj1" fmla="val 16120"/>
            <a:gd name="adj2" fmla="val 1611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DBF9BDA-EDE8-4EA7-81BF-8A2FDDE4E826}">
      <dsp:nvSpPr>
        <dsp:cNvPr id="0" name=""/>
        <dsp:cNvSpPr/>
      </dsp:nvSpPr>
      <dsp:spPr>
        <a:xfrm>
          <a:off x="127420" y="1396086"/>
          <a:ext cx="1135970" cy="9957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20" tIns="160020" rIns="160020" bIns="160020" numCol="1" spcCol="1270" anchor="t" anchorCtr="0">
          <a:noAutofit/>
        </a:bodyPr>
        <a:lstStyle/>
        <a:p>
          <a:pPr marL="0" lvl="0" indent="0" algn="l" defTabSz="1866900">
            <a:lnSpc>
              <a:spcPct val="90000"/>
            </a:lnSpc>
            <a:spcBef>
              <a:spcPct val="0"/>
            </a:spcBef>
            <a:spcAft>
              <a:spcPct val="35000"/>
            </a:spcAft>
            <a:buNone/>
          </a:pPr>
          <a:r>
            <a:rPr lang="en-US" altLang="zh-CN" sz="4200" kern="1200" baseline="0" dirty="0"/>
            <a:t> </a:t>
          </a:r>
          <a:endParaRPr lang="zh-CN" altLang="en-US" sz="4200" kern="1200" dirty="0"/>
        </a:p>
      </dsp:txBody>
      <dsp:txXfrm>
        <a:off x="127420" y="1396086"/>
        <a:ext cx="1135970" cy="995745"/>
      </dsp:txXfrm>
    </dsp:sp>
    <dsp:sp modelId="{AC8C76FC-8611-4FBE-8842-3D6120F86E11}">
      <dsp:nvSpPr>
        <dsp:cNvPr id="0" name=""/>
        <dsp:cNvSpPr/>
      </dsp:nvSpPr>
      <dsp:spPr>
        <a:xfrm>
          <a:off x="1049056" y="927500"/>
          <a:ext cx="214334" cy="214334"/>
        </a:xfrm>
        <a:prstGeom prst="triangle">
          <a:avLst>
            <a:gd name="adj" fmla="val 10000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9CF918E-33A0-427E-975D-0076610B0733}">
      <dsp:nvSpPr>
        <dsp:cNvPr id="0" name=""/>
        <dsp:cNvSpPr/>
      </dsp:nvSpPr>
      <dsp:spPr>
        <a:xfrm rot="5400000">
          <a:off x="1644295" y="676018"/>
          <a:ext cx="756180" cy="1258267"/>
        </a:xfrm>
        <a:prstGeom prst="corner">
          <a:avLst>
            <a:gd name="adj1" fmla="val 16120"/>
            <a:gd name="adj2" fmla="val 1611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C3BFCC3-BBC0-49B0-94BF-37E3A67BD3B9}">
      <dsp:nvSpPr>
        <dsp:cNvPr id="0" name=""/>
        <dsp:cNvSpPr/>
      </dsp:nvSpPr>
      <dsp:spPr>
        <a:xfrm>
          <a:off x="1518070" y="1051969"/>
          <a:ext cx="1135970" cy="9957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20" tIns="160020" rIns="160020" bIns="160020" numCol="1" spcCol="1270" anchor="t" anchorCtr="0">
          <a:noAutofit/>
        </a:bodyPr>
        <a:lstStyle/>
        <a:p>
          <a:pPr marL="0" lvl="0" indent="0" algn="l" defTabSz="1866900">
            <a:lnSpc>
              <a:spcPct val="90000"/>
            </a:lnSpc>
            <a:spcBef>
              <a:spcPct val="0"/>
            </a:spcBef>
            <a:spcAft>
              <a:spcPct val="35000"/>
            </a:spcAft>
            <a:buNone/>
          </a:pPr>
          <a:endParaRPr lang="zh-CN" altLang="en-US" sz="4200" kern="1200"/>
        </a:p>
      </dsp:txBody>
      <dsp:txXfrm>
        <a:off x="1518070" y="1051969"/>
        <a:ext cx="1135970" cy="995745"/>
      </dsp:txXfrm>
    </dsp:sp>
    <dsp:sp modelId="{580BDF9B-852E-4F49-8EC2-3AF2D751C81B}">
      <dsp:nvSpPr>
        <dsp:cNvPr id="0" name=""/>
        <dsp:cNvSpPr/>
      </dsp:nvSpPr>
      <dsp:spPr>
        <a:xfrm>
          <a:off x="2439707" y="583383"/>
          <a:ext cx="214334" cy="214334"/>
        </a:xfrm>
        <a:prstGeom prst="triangle">
          <a:avLst>
            <a:gd name="adj" fmla="val 10000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ECDE633-46F2-43A2-818F-3BF643B813F7}">
      <dsp:nvSpPr>
        <dsp:cNvPr id="0" name=""/>
        <dsp:cNvSpPr/>
      </dsp:nvSpPr>
      <dsp:spPr>
        <a:xfrm rot="5400000">
          <a:off x="3034946" y="331900"/>
          <a:ext cx="756180" cy="1258267"/>
        </a:xfrm>
        <a:prstGeom prst="corner">
          <a:avLst>
            <a:gd name="adj1" fmla="val 16120"/>
            <a:gd name="adj2" fmla="val 1611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69945A0-69DE-44BA-9E2E-F7DD76700B62}">
      <dsp:nvSpPr>
        <dsp:cNvPr id="0" name=""/>
        <dsp:cNvSpPr/>
      </dsp:nvSpPr>
      <dsp:spPr>
        <a:xfrm>
          <a:off x="2908720" y="707851"/>
          <a:ext cx="1135970" cy="9957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20" tIns="160020" rIns="160020" bIns="160020" numCol="1" spcCol="1270" anchor="t" anchorCtr="0">
          <a:noAutofit/>
        </a:bodyPr>
        <a:lstStyle/>
        <a:p>
          <a:pPr marL="0" lvl="0" indent="0" algn="l" defTabSz="1866900">
            <a:lnSpc>
              <a:spcPct val="90000"/>
            </a:lnSpc>
            <a:spcBef>
              <a:spcPct val="0"/>
            </a:spcBef>
            <a:spcAft>
              <a:spcPct val="35000"/>
            </a:spcAft>
            <a:buNone/>
          </a:pPr>
          <a:r>
            <a:rPr lang="en-US" altLang="zh-CN" sz="4200" kern="1200" dirty="0"/>
            <a:t> </a:t>
          </a:r>
          <a:endParaRPr lang="zh-CN" altLang="en-US" sz="4200" kern="1200" dirty="0"/>
        </a:p>
      </dsp:txBody>
      <dsp:txXfrm>
        <a:off x="2908720" y="707851"/>
        <a:ext cx="1135970" cy="995745"/>
      </dsp:txXfrm>
    </dsp:sp>
    <dsp:sp modelId="{13CD0B60-DF9D-4DEE-99A8-DF71A050D942}">
      <dsp:nvSpPr>
        <dsp:cNvPr id="0" name=""/>
        <dsp:cNvSpPr/>
      </dsp:nvSpPr>
      <dsp:spPr>
        <a:xfrm>
          <a:off x="3830357" y="239265"/>
          <a:ext cx="214334" cy="214334"/>
        </a:xfrm>
        <a:prstGeom prst="triangle">
          <a:avLst>
            <a:gd name="adj" fmla="val 10000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FDC1820-7E0D-4A74-9C73-C324464999A7}">
      <dsp:nvSpPr>
        <dsp:cNvPr id="0" name=""/>
        <dsp:cNvSpPr/>
      </dsp:nvSpPr>
      <dsp:spPr>
        <a:xfrm rot="5400000">
          <a:off x="4425596" y="-12217"/>
          <a:ext cx="756180" cy="1258267"/>
        </a:xfrm>
        <a:prstGeom prst="corner">
          <a:avLst>
            <a:gd name="adj1" fmla="val 16120"/>
            <a:gd name="adj2" fmla="val 1611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462A6B9-8702-4547-82C3-0DC7C5B81467}">
      <dsp:nvSpPr>
        <dsp:cNvPr id="0" name=""/>
        <dsp:cNvSpPr/>
      </dsp:nvSpPr>
      <dsp:spPr>
        <a:xfrm>
          <a:off x="4299371" y="363733"/>
          <a:ext cx="1135970" cy="9957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20" tIns="160020" rIns="160020" bIns="160020" numCol="1" spcCol="1270" anchor="t" anchorCtr="0">
          <a:noAutofit/>
        </a:bodyPr>
        <a:lstStyle/>
        <a:p>
          <a:pPr marL="0" lvl="0" indent="0" algn="l" defTabSz="1866900">
            <a:lnSpc>
              <a:spcPct val="90000"/>
            </a:lnSpc>
            <a:spcBef>
              <a:spcPct val="0"/>
            </a:spcBef>
            <a:spcAft>
              <a:spcPct val="35000"/>
            </a:spcAft>
            <a:buNone/>
          </a:pPr>
          <a:r>
            <a:rPr lang="en-US" altLang="zh-CN" sz="4200" kern="1200" dirty="0"/>
            <a:t> </a:t>
          </a:r>
          <a:endParaRPr lang="zh-CN" altLang="en-US" sz="4200" kern="1200" dirty="0"/>
        </a:p>
      </dsp:txBody>
      <dsp:txXfrm>
        <a:off x="4299371" y="363733"/>
        <a:ext cx="1135970" cy="99574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99A8A9-9606-42F7-8113-1041AD3A7158}">
      <dsp:nvSpPr>
        <dsp:cNvPr id="0" name=""/>
        <dsp:cNvSpPr/>
      </dsp:nvSpPr>
      <dsp:spPr>
        <a:xfrm>
          <a:off x="2176187" y="1698732"/>
          <a:ext cx="2076228" cy="2076228"/>
        </a:xfrm>
        <a:prstGeom prst="gear9">
          <a:avLst/>
        </a:prstGeom>
        <a:solidFill>
          <a:srgbClr val="A5C8B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en-US" altLang="zh-CN" sz="4000" kern="1200" dirty="0"/>
            <a:t> </a:t>
          </a:r>
          <a:endParaRPr lang="zh-CN" altLang="en-US" sz="4000" kern="1200" dirty="0"/>
        </a:p>
      </dsp:txBody>
      <dsp:txXfrm>
        <a:off x="2593601" y="2185078"/>
        <a:ext cx="1241400" cy="1067225"/>
      </dsp:txXfrm>
    </dsp:sp>
    <dsp:sp modelId="{7767C896-9FE8-4746-BA46-FC9388369839}">
      <dsp:nvSpPr>
        <dsp:cNvPr id="0" name=""/>
        <dsp:cNvSpPr/>
      </dsp:nvSpPr>
      <dsp:spPr>
        <a:xfrm>
          <a:off x="968199" y="1207987"/>
          <a:ext cx="1509984" cy="1509984"/>
        </a:xfrm>
        <a:prstGeom prst="gear6">
          <a:avLst/>
        </a:prstGeom>
        <a:solidFill>
          <a:srgbClr val="A5C8B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en-US" altLang="zh-CN" sz="4000" kern="1200" dirty="0"/>
            <a:t> </a:t>
          </a:r>
          <a:endParaRPr lang="zh-CN" altLang="en-US" sz="4000" kern="1200" dirty="0"/>
        </a:p>
      </dsp:txBody>
      <dsp:txXfrm>
        <a:off x="1348342" y="1590428"/>
        <a:ext cx="749698" cy="745102"/>
      </dsp:txXfrm>
    </dsp:sp>
    <dsp:sp modelId="{4A98F734-A458-4363-8D27-63FF6EC9E3E0}">
      <dsp:nvSpPr>
        <dsp:cNvPr id="0" name=""/>
        <dsp:cNvSpPr/>
      </dsp:nvSpPr>
      <dsp:spPr>
        <a:xfrm rot="20700000">
          <a:off x="1813945" y="166252"/>
          <a:ext cx="1479476" cy="1479476"/>
        </a:xfrm>
        <a:prstGeom prst="gear6">
          <a:avLst/>
        </a:prstGeom>
        <a:solidFill>
          <a:srgbClr val="A5C8B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en-US" altLang="zh-CN" sz="4000" kern="1200" dirty="0"/>
            <a:t> </a:t>
          </a:r>
          <a:endParaRPr lang="zh-CN" altLang="en-US" sz="4000" kern="1200" dirty="0"/>
        </a:p>
      </dsp:txBody>
      <dsp:txXfrm rot="-20700000">
        <a:off x="2138437" y="490744"/>
        <a:ext cx="830491" cy="830491"/>
      </dsp:txXfrm>
    </dsp:sp>
    <dsp:sp modelId="{C80B8FF1-34BC-40B9-BD98-4631784AB7BA}">
      <dsp:nvSpPr>
        <dsp:cNvPr id="0" name=""/>
        <dsp:cNvSpPr/>
      </dsp:nvSpPr>
      <dsp:spPr>
        <a:xfrm>
          <a:off x="2011992" y="1388010"/>
          <a:ext cx="2657572" cy="2657572"/>
        </a:xfrm>
        <a:prstGeom prst="circularArrow">
          <a:avLst>
            <a:gd name="adj1" fmla="val 4688"/>
            <a:gd name="adj2" fmla="val 299029"/>
            <a:gd name="adj3" fmla="val 2505399"/>
            <a:gd name="adj4" fmla="val 15884669"/>
            <a:gd name="adj5" fmla="val 5469"/>
          </a:avLst>
        </a:prstGeom>
        <a:solidFill>
          <a:srgbClr val="A5C8B2"/>
        </a:solidFill>
        <a:ln>
          <a:noFill/>
        </a:ln>
        <a:effectLst/>
      </dsp:spPr>
      <dsp:style>
        <a:lnRef idx="0">
          <a:scrgbClr r="0" g="0" b="0"/>
        </a:lnRef>
        <a:fillRef idx="1">
          <a:scrgbClr r="0" g="0" b="0"/>
        </a:fillRef>
        <a:effectRef idx="0">
          <a:scrgbClr r="0" g="0" b="0"/>
        </a:effectRef>
        <a:fontRef idx="minor">
          <a:schemeClr val="lt1"/>
        </a:fontRef>
      </dsp:style>
    </dsp:sp>
    <dsp:sp modelId="{08FA1DBA-58AF-4349-B8DD-77CC0003F1EF}">
      <dsp:nvSpPr>
        <dsp:cNvPr id="0" name=""/>
        <dsp:cNvSpPr/>
      </dsp:nvSpPr>
      <dsp:spPr>
        <a:xfrm>
          <a:off x="700784" y="875684"/>
          <a:ext cx="1930892" cy="1930892"/>
        </a:xfrm>
        <a:prstGeom prst="leftCircularArrow">
          <a:avLst>
            <a:gd name="adj1" fmla="val 6452"/>
            <a:gd name="adj2" fmla="val 429999"/>
            <a:gd name="adj3" fmla="val 10489124"/>
            <a:gd name="adj4" fmla="val 14837806"/>
            <a:gd name="adj5" fmla="val 7527"/>
          </a:avLst>
        </a:prstGeom>
        <a:solidFill>
          <a:srgbClr val="A5C8B2"/>
        </a:solidFill>
        <a:ln>
          <a:noFill/>
        </a:ln>
        <a:effectLst/>
      </dsp:spPr>
      <dsp:style>
        <a:lnRef idx="0">
          <a:scrgbClr r="0" g="0" b="0"/>
        </a:lnRef>
        <a:fillRef idx="1">
          <a:scrgbClr r="0" g="0" b="0"/>
        </a:fillRef>
        <a:effectRef idx="0">
          <a:scrgbClr r="0" g="0" b="0"/>
        </a:effectRef>
        <a:fontRef idx="minor">
          <a:schemeClr val="lt1"/>
        </a:fontRef>
      </dsp:style>
    </dsp:sp>
    <dsp:sp modelId="{9C41D840-F0FD-40B5-8248-6B74AFA3C6EC}">
      <dsp:nvSpPr>
        <dsp:cNvPr id="0" name=""/>
        <dsp:cNvSpPr/>
      </dsp:nvSpPr>
      <dsp:spPr>
        <a:xfrm>
          <a:off x="1471727" y="-156008"/>
          <a:ext cx="2081890" cy="2081890"/>
        </a:xfrm>
        <a:prstGeom prst="circularArrow">
          <a:avLst>
            <a:gd name="adj1" fmla="val 5984"/>
            <a:gd name="adj2" fmla="val 394124"/>
            <a:gd name="adj3" fmla="val 13313824"/>
            <a:gd name="adj4" fmla="val 10508221"/>
            <a:gd name="adj5" fmla="val 6981"/>
          </a:avLst>
        </a:prstGeom>
        <a:solidFill>
          <a:srgbClr val="A5C8B2"/>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varLst>
      <dgm:dir/>
      <dgm:resizeHandles/>
    </dgm:varLst>
    <dgm:alg type="composite"/>
    <dgm:shape xmlns:r="http://schemas.openxmlformats.org/officeDocument/2006/relationships" r:blip="">
      <dgm:adjLst/>
    </dgm:shape>
    <dgm:presOf/>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type="notchedRightArrow" r:blip="" rot="180">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HorzCh" val="ctr"/>
                  <dgm:param type="txAnchorVertCh" val="b"/>
                  <dgm:param type="txAnchorVert" val="b"/>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HorzCh" val="ctr"/>
                  <dgm:param type="txAnchorVertCh" val="t"/>
                  <dgm:param type="txAnchorVert" val="t"/>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bkpt" val="fixed"/>
          <dgm:param type="bkPtFixedVal" val="1"/>
          <dgm:param type="off" val="off"/>
          <dgm:param type="grDir" val="bL"/>
          <dgm:param type="flowDir" val="row"/>
        </dgm:alg>
      </dgm:if>
      <dgm:else name="Name2">
        <dgm:alg type="snake">
          <dgm:param type="bkpt" val="fixed"/>
          <dgm:param type="bkPtFixedVal" val="1"/>
          <dgm:param type="off" val="off"/>
          <dgm:param type="grDir" val="bR"/>
          <dgm:param type="flowDir" val="row"/>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type="corner" r:blip="" rot="90">
                <dgm:adjLst>
                  <dgm:adj idx="1" val="0.1612"/>
                  <dgm:adj idx="2" val="0.1611"/>
                </dgm:adjLst>
              </dgm:shape>
            </dgm:if>
            <dgm:else name="Name8">
              <dgm:shape xmlns:r="http://schemas.openxmlformats.org/officeDocument/2006/relationships" type="corner" r:blip="" rot="180">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type="triangle" r:blip="" rot="90">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type="gear6" r:blip="" rot="-15">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srcNode" val="gear1srcNode"/>
          <dgm:param type="dstNode" val="gear1dstNode"/>
          <dgm:param type="connRout" val="curv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srcNode" val="gear2srcNode"/>
          <dgm:param type="dstNode" val="gear2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srcNode" val="gear3srcNode"/>
          <dgm:param type="dstNode" val="gear3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58EDB5-A1C8-4224-B215-A182D4701A0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0C5469-5CD4-44CB-8506-8FA355BAEEB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66F30CD2-FB10-4BF2-863A-1D04BB7E044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75147F-1FDD-45BD-A6B1-1557F2B1CE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66F30CD2-FB10-4BF2-863A-1D04BB7E044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75147F-1FDD-45BD-A6B1-1557F2B1CE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66F30CD2-FB10-4BF2-863A-1D04BB7E044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75147F-1FDD-45BD-A6B1-1557F2B1CE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66F30CD2-FB10-4BF2-863A-1D04BB7E044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75147F-1FDD-45BD-A6B1-1557F2B1CE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66F30CD2-FB10-4BF2-863A-1D04BB7E044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75147F-1FDD-45BD-A6B1-1557F2B1CE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日期占位符 4"/>
          <p:cNvSpPr>
            <a:spLocks noGrp="1"/>
          </p:cNvSpPr>
          <p:nvPr>
            <p:ph type="dt" sz="half" idx="10"/>
          </p:nvPr>
        </p:nvSpPr>
        <p:spPr/>
        <p:txBody>
          <a:bodyPr/>
          <a:lstStyle/>
          <a:p>
            <a:fld id="{66F30CD2-FB10-4BF2-863A-1D04BB7E044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975147F-1FDD-45BD-A6B1-1557F2B1CE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7" name="日期占位符 6"/>
          <p:cNvSpPr>
            <a:spLocks noGrp="1"/>
          </p:cNvSpPr>
          <p:nvPr>
            <p:ph type="dt" sz="half" idx="10"/>
          </p:nvPr>
        </p:nvSpPr>
        <p:spPr/>
        <p:txBody>
          <a:bodyPr/>
          <a:lstStyle/>
          <a:p>
            <a:fld id="{66F30CD2-FB10-4BF2-863A-1D04BB7E044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975147F-1FDD-45BD-A6B1-1557F2B1CE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6F30CD2-FB10-4BF2-863A-1D04BB7E044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975147F-1FDD-45BD-A6B1-1557F2B1CE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6F30CD2-FB10-4BF2-863A-1D04BB7E044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75147F-1FDD-45BD-A6B1-1557F2B1CE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6F30CD2-FB10-4BF2-863A-1D04BB7E044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975147F-1FDD-45BD-A6B1-1557F2B1CE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6F30CD2-FB10-4BF2-863A-1D04BB7E044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975147F-1FDD-45BD-A6B1-1557F2B1CE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F30CD2-FB10-4BF2-863A-1D04BB7E044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75147F-1FDD-45BD-A6B1-1557F2B1CE3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image" Target="../media/image5.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8.png"/><Relationship Id="rId7" Type="http://schemas.openxmlformats.org/officeDocument/2006/relationships/image" Target="../media/image17.png"/><Relationship Id="rId6" Type="http://schemas.openxmlformats.org/officeDocument/2006/relationships/image" Target="../media/image11.png"/><Relationship Id="rId5" Type="http://schemas.openxmlformats.org/officeDocument/2006/relationships/diagramColors" Target="../diagrams/colors2.xml"/><Relationship Id="rId4" Type="http://schemas.openxmlformats.org/officeDocument/2006/relationships/diagramQuickStyle" Target="../diagrams/quickStyle2.xml"/><Relationship Id="rId3" Type="http://schemas.openxmlformats.org/officeDocument/2006/relationships/diagramLayout" Target="../diagrams/layout2.xml"/><Relationship Id="rId2" Type="http://schemas.openxmlformats.org/officeDocument/2006/relationships/diagramData" Target="../diagrams/data2.xml"/><Relationship Id="rId10" Type="http://schemas.openxmlformats.org/officeDocument/2006/relationships/notesSlide" Target="../notesSlides/notesSlide10.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3.png"/><Relationship Id="rId7" Type="http://schemas.openxmlformats.org/officeDocument/2006/relationships/image" Target="../media/image11.png"/><Relationship Id="rId6" Type="http://schemas.openxmlformats.org/officeDocument/2006/relationships/image" Target="../media/image22.png"/><Relationship Id="rId5" Type="http://schemas.openxmlformats.org/officeDocument/2006/relationships/diagramColors" Target="../diagrams/colors3.xml"/><Relationship Id="rId4" Type="http://schemas.openxmlformats.org/officeDocument/2006/relationships/diagramQuickStyle" Target="../diagrams/quickStyle3.xml"/><Relationship Id="rId3" Type="http://schemas.openxmlformats.org/officeDocument/2006/relationships/diagramLayout" Target="../diagrams/layout3.xml"/><Relationship Id="rId2" Type="http://schemas.openxmlformats.org/officeDocument/2006/relationships/diagramData" Target="../diagrams/data3.xml"/><Relationship Id="rId10" Type="http://schemas.openxmlformats.org/officeDocument/2006/relationships/notesSlide" Target="../notesSlides/notesSlide12.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image" Target="../media/image26.png"/><Relationship Id="rId7" Type="http://schemas.openxmlformats.org/officeDocument/2006/relationships/image" Target="../media/image25.png"/><Relationship Id="rId6" Type="http://schemas.openxmlformats.org/officeDocument/2006/relationships/image" Target="../media/image24.png"/><Relationship Id="rId5" Type="http://schemas.openxmlformats.org/officeDocument/2006/relationships/diagramColors" Target="../diagrams/colors4.xml"/><Relationship Id="rId4" Type="http://schemas.openxmlformats.org/officeDocument/2006/relationships/diagramQuickStyle" Target="../diagrams/quickStyle4.xml"/><Relationship Id="rId3" Type="http://schemas.openxmlformats.org/officeDocument/2006/relationships/diagramLayout" Target="../diagrams/layout4.xml"/><Relationship Id="rId2" Type="http://schemas.openxmlformats.org/officeDocument/2006/relationships/diagramData" Target="../diagrams/data4.xml"/><Relationship Id="rId12" Type="http://schemas.openxmlformats.org/officeDocument/2006/relationships/notesSlide" Target="../notesSlides/notesSlide13.xml"/><Relationship Id="rId11" Type="http://schemas.openxmlformats.org/officeDocument/2006/relationships/slideLayout" Target="../slideLayouts/slideLayout7.xml"/><Relationship Id="rId10" Type="http://schemas.openxmlformats.org/officeDocument/2006/relationships/image" Target="../media/image28.png"/><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7.xml"/><Relationship Id="rId7" Type="http://schemas.openxmlformats.org/officeDocument/2006/relationships/image" Target="../media/image4.png"/><Relationship Id="rId6" Type="http://schemas.openxmlformats.org/officeDocument/2006/relationships/image" Target="../media/image31.png"/><Relationship Id="rId5" Type="http://schemas.openxmlformats.org/officeDocument/2006/relationships/diagramColors" Target="../diagrams/colors5.xml"/><Relationship Id="rId4" Type="http://schemas.openxmlformats.org/officeDocument/2006/relationships/diagramQuickStyle" Target="../diagrams/quickStyle5.xml"/><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5.png"/><Relationship Id="rId7" Type="http://schemas.openxmlformats.org/officeDocument/2006/relationships/image" Target="../media/image33.png"/><Relationship Id="rId6" Type="http://schemas.openxmlformats.org/officeDocument/2006/relationships/image" Target="../media/image32.png"/><Relationship Id="rId5" Type="http://schemas.openxmlformats.org/officeDocument/2006/relationships/diagramColors" Target="../diagrams/colors6.xml"/><Relationship Id="rId4" Type="http://schemas.openxmlformats.org/officeDocument/2006/relationships/diagramQuickStyle" Target="../diagrams/quickStyle6.xml"/><Relationship Id="rId3" Type="http://schemas.openxmlformats.org/officeDocument/2006/relationships/diagramLayout" Target="../diagrams/layout6.xml"/><Relationship Id="rId2" Type="http://schemas.openxmlformats.org/officeDocument/2006/relationships/diagramData" Target="../diagrams/data6.xml"/><Relationship Id="rId10" Type="http://schemas.openxmlformats.org/officeDocument/2006/relationships/notesSlide" Target="../notesSlides/notesSlide17.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35.pn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7.png"/><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40.png"/><Relationship Id="rId7" Type="http://schemas.openxmlformats.org/officeDocument/2006/relationships/image" Target="../media/image39.png"/><Relationship Id="rId6" Type="http://schemas.openxmlformats.org/officeDocument/2006/relationships/image" Target="../media/image32.png"/><Relationship Id="rId5" Type="http://schemas.openxmlformats.org/officeDocument/2006/relationships/diagramColors" Target="../diagrams/colors8.xml"/><Relationship Id="rId4" Type="http://schemas.openxmlformats.org/officeDocument/2006/relationships/diagramQuickStyle" Target="../diagrams/quickStyle8.xml"/><Relationship Id="rId3" Type="http://schemas.openxmlformats.org/officeDocument/2006/relationships/diagramLayout" Target="../diagrams/layout8.xml"/><Relationship Id="rId2" Type="http://schemas.openxmlformats.org/officeDocument/2006/relationships/diagramData" Target="../diagrams/data8.xml"/><Relationship Id="rId10" Type="http://schemas.openxmlformats.org/officeDocument/2006/relationships/notesSlide" Target="../notesSlides/notesSlide24.xml"/><Relationship Id="rId1" Type="http://schemas.openxmlformats.org/officeDocument/2006/relationships/image" Target="../media/image7.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image" Target="../media/image41.png"/><Relationship Id="rId1" Type="http://schemas.openxmlformats.org/officeDocument/2006/relationships/image" Target="../media/image7.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1.xml"/><Relationship Id="rId4" Type="http://schemas.openxmlformats.org/officeDocument/2006/relationships/image" Target="../media/image42.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93357" y="2012073"/>
            <a:ext cx="1753654" cy="1753654"/>
          </a:xfrm>
          <a:prstGeom prst="rect">
            <a:avLst/>
          </a:prstGeom>
        </p:spPr>
      </p:pic>
      <p:sp>
        <p:nvSpPr>
          <p:cNvPr id="9" name="星形: 四角 8"/>
          <p:cNvSpPr/>
          <p:nvPr/>
        </p:nvSpPr>
        <p:spPr>
          <a:xfrm>
            <a:off x="2929859" y="1335156"/>
            <a:ext cx="549965" cy="510209"/>
          </a:xfrm>
          <a:prstGeom prst="star4">
            <a:avLst/>
          </a:prstGeom>
          <a:solidFill>
            <a:srgbClr val="147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cxnSp>
        <p:nvCxnSpPr>
          <p:cNvPr id="11" name="直接连接符 10"/>
          <p:cNvCxnSpPr/>
          <p:nvPr/>
        </p:nvCxnSpPr>
        <p:spPr>
          <a:xfrm>
            <a:off x="5473148" y="662609"/>
            <a:ext cx="2186609" cy="1073426"/>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12" name="加号 11"/>
          <p:cNvSpPr/>
          <p:nvPr/>
        </p:nvSpPr>
        <p:spPr>
          <a:xfrm>
            <a:off x="6590848" y="522332"/>
            <a:ext cx="463826" cy="590851"/>
          </a:xfrm>
          <a:prstGeom prst="mathPlus">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13" name="减号 12"/>
          <p:cNvSpPr/>
          <p:nvPr/>
        </p:nvSpPr>
        <p:spPr>
          <a:xfrm>
            <a:off x="1590261" y="5473148"/>
            <a:ext cx="781878" cy="437322"/>
          </a:xfrm>
          <a:prstGeom prst="mathMinus">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14" name="除号 13"/>
          <p:cNvSpPr/>
          <p:nvPr/>
        </p:nvSpPr>
        <p:spPr>
          <a:xfrm>
            <a:off x="5883965" y="1444487"/>
            <a:ext cx="463826" cy="569843"/>
          </a:xfrm>
          <a:prstGeom prst="mathDivide">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15" name="等号 14"/>
          <p:cNvSpPr/>
          <p:nvPr/>
        </p:nvSpPr>
        <p:spPr>
          <a:xfrm>
            <a:off x="8176591" y="1113183"/>
            <a:ext cx="556592" cy="477078"/>
          </a:xfrm>
          <a:prstGeom prst="mathEqual">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pitchFamily="2" charset="-122"/>
              <a:cs typeface="+mn-cs"/>
            </a:endParaRPr>
          </a:p>
        </p:txBody>
      </p:sp>
      <p:sp>
        <p:nvSpPr>
          <p:cNvPr id="16" name="不等号 15"/>
          <p:cNvSpPr/>
          <p:nvPr/>
        </p:nvSpPr>
        <p:spPr>
          <a:xfrm>
            <a:off x="9346527" y="3614342"/>
            <a:ext cx="809510" cy="583096"/>
          </a:xfrm>
          <a:prstGeom prst="mathNotEqual">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pitchFamily="2" charset="-122"/>
              <a:cs typeface="+mn-cs"/>
            </a:endParaRPr>
          </a:p>
        </p:txBody>
      </p:sp>
      <p:sp>
        <p:nvSpPr>
          <p:cNvPr id="17" name="矩形 16"/>
          <p:cNvSpPr/>
          <p:nvPr/>
        </p:nvSpPr>
        <p:spPr>
          <a:xfrm rot="18517391">
            <a:off x="596348" y="662609"/>
            <a:ext cx="1987826" cy="927652"/>
          </a:xfrm>
          <a:prstGeom prst="rec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18" name="等腰三角形 17"/>
          <p:cNvSpPr/>
          <p:nvPr/>
        </p:nvSpPr>
        <p:spPr>
          <a:xfrm rot="18174147">
            <a:off x="1347879" y="1481644"/>
            <a:ext cx="718930" cy="530086"/>
          </a:xfrm>
          <a:prstGeom prst="triangle">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19" name="菱形 18"/>
          <p:cNvSpPr/>
          <p:nvPr/>
        </p:nvSpPr>
        <p:spPr>
          <a:xfrm>
            <a:off x="10819270" y="4015408"/>
            <a:ext cx="727741" cy="980661"/>
          </a:xfrm>
          <a:prstGeom prst="diamond">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21" name="椭圆 20"/>
          <p:cNvSpPr/>
          <p:nvPr/>
        </p:nvSpPr>
        <p:spPr>
          <a:xfrm>
            <a:off x="10963411" y="1335156"/>
            <a:ext cx="318052" cy="364434"/>
          </a:xfrm>
          <a:prstGeom prst="ellipse">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cxnSp>
        <p:nvCxnSpPr>
          <p:cNvPr id="23" name="直接连接符 22"/>
          <p:cNvCxnSpPr/>
          <p:nvPr/>
        </p:nvCxnSpPr>
        <p:spPr>
          <a:xfrm flipV="1">
            <a:off x="940904" y="4784035"/>
            <a:ext cx="1632126" cy="424069"/>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24" name="等腰三角形 23"/>
          <p:cNvSpPr/>
          <p:nvPr/>
        </p:nvSpPr>
        <p:spPr>
          <a:xfrm rot="20643135">
            <a:off x="817458" y="5453890"/>
            <a:ext cx="315410" cy="252454"/>
          </a:xfrm>
          <a:prstGeom prst="triangle">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25" name="等腰三角形 24"/>
          <p:cNvSpPr/>
          <p:nvPr/>
        </p:nvSpPr>
        <p:spPr>
          <a:xfrm rot="20643135">
            <a:off x="2153751" y="4374193"/>
            <a:ext cx="315410" cy="252454"/>
          </a:xfrm>
          <a:prstGeom prst="triangle">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26" name="平行四边形 25"/>
          <p:cNvSpPr/>
          <p:nvPr/>
        </p:nvSpPr>
        <p:spPr>
          <a:xfrm>
            <a:off x="9581322" y="522332"/>
            <a:ext cx="1046921" cy="431825"/>
          </a:xfrm>
          <a:prstGeom prst="parallelogram">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6301" y="888848"/>
            <a:ext cx="6104528" cy="5850334"/>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7389" y="2095499"/>
            <a:ext cx="1919909" cy="1919909"/>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07937" y="4847811"/>
            <a:ext cx="1687996" cy="1687996"/>
          </a:xfrm>
          <a:prstGeom prst="rect">
            <a:avLst/>
          </a:prstGeom>
        </p:spPr>
      </p:pic>
      <p:sp>
        <p:nvSpPr>
          <p:cNvPr id="10" name="文本框 9"/>
          <p:cNvSpPr txBox="1"/>
          <p:nvPr/>
        </p:nvSpPr>
        <p:spPr>
          <a:xfrm>
            <a:off x="3483148" y="4383301"/>
            <a:ext cx="5794286" cy="146304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4000" b="0" i="0" u="none" strike="noStrike" kern="1200" cap="none" spc="0" normalizeH="0" baseline="0" noProof="0" dirty="0">
                <a:ln>
                  <a:noFill/>
                </a:ln>
                <a:solidFill>
                  <a:srgbClr val="147839"/>
                </a:solidFill>
                <a:effectLst/>
                <a:uLnTx/>
                <a:uFillTx/>
                <a:latin typeface="迷你简卡通" pitchFamily="65" charset="-122"/>
                <a:ea typeface="迷你简卡通" pitchFamily="65" charset="-122"/>
                <a:cs typeface="+mn-cs"/>
              </a:rPr>
              <a:t>简约手绘风开学报告</a:t>
            </a:r>
            <a:r>
              <a:rPr kumimoji="0" lang="en-US" altLang="zh-CN" sz="4000" b="0" i="0" u="none" strike="noStrike" kern="1200" cap="none" spc="0" normalizeH="0" baseline="0" noProof="0" dirty="0">
                <a:ln>
                  <a:noFill/>
                </a:ln>
                <a:solidFill>
                  <a:srgbClr val="147839"/>
                </a:solidFill>
                <a:effectLst/>
                <a:uLnTx/>
                <a:uFillTx/>
                <a:latin typeface="迷你简卡通" pitchFamily="65" charset="-122"/>
                <a:ea typeface="迷你简卡通" pitchFamily="65" charset="-122"/>
                <a:cs typeface="+mn-cs"/>
              </a:rPr>
              <a:t>PPT</a:t>
            </a:r>
            <a:endParaRPr kumimoji="0" lang="en-US" altLang="zh-CN" sz="4000" b="0" i="0" u="none" strike="noStrike" kern="1200" cap="none" spc="0" normalizeH="0" baseline="0" noProof="0" dirty="0">
              <a:ln>
                <a:noFill/>
              </a:ln>
              <a:solidFill>
                <a:srgbClr val="147839"/>
              </a:solidFill>
              <a:effectLst/>
              <a:uLnTx/>
              <a:uFillTx/>
              <a:latin typeface="迷你简卡通" pitchFamily="65" charset="-122"/>
              <a:ea typeface="迷你简卡通" pitchFamily="65"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                         主讲人：</a:t>
            </a:r>
            <a:endPar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p:txBody>
      </p:sp>
      <p:pic>
        <p:nvPicPr>
          <p:cNvPr id="20" name="钟汉良、蒋劲夫、张凯丽、孙艺洲、任家萱 - 重返十七岁">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5791200" y="3124200"/>
            <a:ext cx="609600" cy="6096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Requires="p14" p14:dur="10" advClick="0" advTm="3000">
        <p15:prstTrans prst="curtains"/>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1000"/>
                                        <p:tgtEl>
                                          <p:spTgt spid="5"/>
                                        </p:tgtEl>
                                      </p:cBhvr>
                                    </p:animEffect>
                                    <p:anim calcmode="lin" valueType="num">
                                      <p:cBhvr>
                                        <p:cTn id="60" dur="1000" fill="hold"/>
                                        <p:tgtEl>
                                          <p:spTgt spid="5"/>
                                        </p:tgtEl>
                                        <p:attrNameLst>
                                          <p:attrName>ppt_x</p:attrName>
                                        </p:attrNameLst>
                                      </p:cBhvr>
                                      <p:tavLst>
                                        <p:tav tm="0">
                                          <p:val>
                                            <p:strVal val="#ppt_x"/>
                                          </p:val>
                                        </p:tav>
                                        <p:tav tm="100000">
                                          <p:val>
                                            <p:strVal val="#ppt_x"/>
                                          </p:val>
                                        </p:tav>
                                      </p:tavLst>
                                    </p:anim>
                                    <p:anim calcmode="lin" valueType="num">
                                      <p:cBhvr>
                                        <p:cTn id="61" dur="1000" fill="hold"/>
                                        <p:tgtEl>
                                          <p:spTgt spid="5"/>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1000"/>
                                        <p:tgtEl>
                                          <p:spTgt spid="23"/>
                                        </p:tgtEl>
                                      </p:cBhvr>
                                    </p:animEffect>
                                    <p:anim calcmode="lin" valueType="num">
                                      <p:cBhvr>
                                        <p:cTn id="65" dur="1000" fill="hold"/>
                                        <p:tgtEl>
                                          <p:spTgt spid="23"/>
                                        </p:tgtEl>
                                        <p:attrNameLst>
                                          <p:attrName>ppt_x</p:attrName>
                                        </p:attrNameLst>
                                      </p:cBhvr>
                                      <p:tavLst>
                                        <p:tav tm="0">
                                          <p:val>
                                            <p:strVal val="#ppt_x"/>
                                          </p:val>
                                        </p:tav>
                                        <p:tav tm="100000">
                                          <p:val>
                                            <p:strVal val="#ppt_x"/>
                                          </p:val>
                                        </p:tav>
                                      </p:tavLst>
                                    </p:anim>
                                    <p:anim calcmode="lin" valueType="num">
                                      <p:cBhvr>
                                        <p:cTn id="66" dur="1000" fill="hold"/>
                                        <p:tgtEl>
                                          <p:spTgt spid="23"/>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1000"/>
                                        <p:tgtEl>
                                          <p:spTgt spid="25"/>
                                        </p:tgtEl>
                                      </p:cBhvr>
                                    </p:animEffect>
                                    <p:anim calcmode="lin" valueType="num">
                                      <p:cBhvr>
                                        <p:cTn id="70" dur="1000" fill="hold"/>
                                        <p:tgtEl>
                                          <p:spTgt spid="25"/>
                                        </p:tgtEl>
                                        <p:attrNameLst>
                                          <p:attrName>ppt_x</p:attrName>
                                        </p:attrNameLst>
                                      </p:cBhvr>
                                      <p:tavLst>
                                        <p:tav tm="0">
                                          <p:val>
                                            <p:strVal val="#ppt_x"/>
                                          </p:val>
                                        </p:tav>
                                        <p:tav tm="100000">
                                          <p:val>
                                            <p:strVal val="#ppt_x"/>
                                          </p:val>
                                        </p:tav>
                                      </p:tavLst>
                                    </p:anim>
                                    <p:anim calcmode="lin" valueType="num">
                                      <p:cBhvr>
                                        <p:cTn id="71" dur="1000" fill="hold"/>
                                        <p:tgtEl>
                                          <p:spTgt spid="2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1000"/>
                                        <p:tgtEl>
                                          <p:spTgt spid="24"/>
                                        </p:tgtEl>
                                      </p:cBhvr>
                                    </p:animEffect>
                                    <p:anim calcmode="lin" valueType="num">
                                      <p:cBhvr>
                                        <p:cTn id="75" dur="1000" fill="hold"/>
                                        <p:tgtEl>
                                          <p:spTgt spid="24"/>
                                        </p:tgtEl>
                                        <p:attrNameLst>
                                          <p:attrName>ppt_x</p:attrName>
                                        </p:attrNameLst>
                                      </p:cBhvr>
                                      <p:tavLst>
                                        <p:tav tm="0">
                                          <p:val>
                                            <p:strVal val="#ppt_x"/>
                                          </p:val>
                                        </p:tav>
                                        <p:tav tm="100000">
                                          <p:val>
                                            <p:strVal val="#ppt_x"/>
                                          </p:val>
                                        </p:tav>
                                      </p:tavLst>
                                    </p:anim>
                                    <p:anim calcmode="lin" valueType="num">
                                      <p:cBhvr>
                                        <p:cTn id="76" dur="1000" fill="hold"/>
                                        <p:tgtEl>
                                          <p:spTgt spid="24"/>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1000"/>
                                        <p:tgtEl>
                                          <p:spTgt spid="13"/>
                                        </p:tgtEl>
                                      </p:cBhvr>
                                    </p:animEffect>
                                    <p:anim calcmode="lin" valueType="num">
                                      <p:cBhvr>
                                        <p:cTn id="80" dur="1000" fill="hold"/>
                                        <p:tgtEl>
                                          <p:spTgt spid="13"/>
                                        </p:tgtEl>
                                        <p:attrNameLst>
                                          <p:attrName>ppt_x</p:attrName>
                                        </p:attrNameLst>
                                      </p:cBhvr>
                                      <p:tavLst>
                                        <p:tav tm="0">
                                          <p:val>
                                            <p:strVal val="#ppt_x"/>
                                          </p:val>
                                        </p:tav>
                                        <p:tav tm="100000">
                                          <p:val>
                                            <p:strVal val="#ppt_x"/>
                                          </p:val>
                                        </p:tav>
                                      </p:tavLst>
                                    </p:anim>
                                    <p:anim calcmode="lin" valueType="num">
                                      <p:cBhvr>
                                        <p:cTn id="81" dur="1000" fill="hold"/>
                                        <p:tgtEl>
                                          <p:spTgt spid="1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1000"/>
                                        <p:tgtEl>
                                          <p:spTgt spid="16"/>
                                        </p:tgtEl>
                                      </p:cBhvr>
                                    </p:animEffect>
                                    <p:anim calcmode="lin" valueType="num">
                                      <p:cBhvr>
                                        <p:cTn id="85" dur="1000" fill="hold"/>
                                        <p:tgtEl>
                                          <p:spTgt spid="16"/>
                                        </p:tgtEl>
                                        <p:attrNameLst>
                                          <p:attrName>ppt_x</p:attrName>
                                        </p:attrNameLst>
                                      </p:cBhvr>
                                      <p:tavLst>
                                        <p:tav tm="0">
                                          <p:val>
                                            <p:strVal val="#ppt_x"/>
                                          </p:val>
                                        </p:tav>
                                        <p:tav tm="100000">
                                          <p:val>
                                            <p:strVal val="#ppt_x"/>
                                          </p:val>
                                        </p:tav>
                                      </p:tavLst>
                                    </p:anim>
                                    <p:anim calcmode="lin" valueType="num">
                                      <p:cBhvr>
                                        <p:cTn id="86" dur="1000" fill="hold"/>
                                        <p:tgtEl>
                                          <p:spTgt spid="16"/>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1000"/>
                                        <p:tgtEl>
                                          <p:spTgt spid="19"/>
                                        </p:tgtEl>
                                      </p:cBhvr>
                                    </p:animEffect>
                                    <p:anim calcmode="lin" valueType="num">
                                      <p:cBhvr>
                                        <p:cTn id="90" dur="1000" fill="hold"/>
                                        <p:tgtEl>
                                          <p:spTgt spid="19"/>
                                        </p:tgtEl>
                                        <p:attrNameLst>
                                          <p:attrName>ppt_x</p:attrName>
                                        </p:attrNameLst>
                                      </p:cBhvr>
                                      <p:tavLst>
                                        <p:tav tm="0">
                                          <p:val>
                                            <p:strVal val="#ppt_x"/>
                                          </p:val>
                                        </p:tav>
                                        <p:tav tm="100000">
                                          <p:val>
                                            <p:strVal val="#ppt_x"/>
                                          </p:val>
                                        </p:tav>
                                      </p:tavLst>
                                    </p:anim>
                                    <p:anim calcmode="lin" valueType="num">
                                      <p:cBhvr>
                                        <p:cTn id="91" dur="1000" fill="hold"/>
                                        <p:tgtEl>
                                          <p:spTgt spid="19"/>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8"/>
                                        </p:tgtEl>
                                        <p:attrNameLst>
                                          <p:attrName>style.visibility</p:attrName>
                                        </p:attrNameLst>
                                      </p:cBhvr>
                                      <p:to>
                                        <p:strVal val="visible"/>
                                      </p:to>
                                    </p:set>
                                    <p:animEffect transition="in" filter="fade">
                                      <p:cBhvr>
                                        <p:cTn id="94" dur="1000"/>
                                        <p:tgtEl>
                                          <p:spTgt spid="8"/>
                                        </p:tgtEl>
                                      </p:cBhvr>
                                    </p:animEffect>
                                    <p:anim calcmode="lin" valueType="num">
                                      <p:cBhvr>
                                        <p:cTn id="95" dur="1000" fill="hold"/>
                                        <p:tgtEl>
                                          <p:spTgt spid="8"/>
                                        </p:tgtEl>
                                        <p:attrNameLst>
                                          <p:attrName>ppt_x</p:attrName>
                                        </p:attrNameLst>
                                      </p:cBhvr>
                                      <p:tavLst>
                                        <p:tav tm="0">
                                          <p:val>
                                            <p:strVal val="#ppt_x"/>
                                          </p:val>
                                        </p:tav>
                                        <p:tav tm="100000">
                                          <p:val>
                                            <p:strVal val="#ppt_x"/>
                                          </p:val>
                                        </p:tav>
                                      </p:tavLst>
                                    </p:anim>
                                    <p:anim calcmode="lin" valueType="num">
                                      <p:cBhvr>
                                        <p:cTn id="9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14" presetClass="entr" presetSubtype="10" fill="hold" nodeType="clickEffect">
                                  <p:stCondLst>
                                    <p:cond delay="0"/>
                                  </p:stCondLst>
                                  <p:childTnLst>
                                    <p:set>
                                      <p:cBhvr>
                                        <p:cTn id="100" dur="1" fill="hold">
                                          <p:stCondLst>
                                            <p:cond delay="0"/>
                                          </p:stCondLst>
                                        </p:cTn>
                                        <p:tgtEl>
                                          <p:spTgt spid="3"/>
                                        </p:tgtEl>
                                        <p:attrNameLst>
                                          <p:attrName>style.visibility</p:attrName>
                                        </p:attrNameLst>
                                      </p:cBhvr>
                                      <p:to>
                                        <p:strVal val="visible"/>
                                      </p:to>
                                    </p:set>
                                    <p:animEffect transition="in" filter="randombar(horizontal)">
                                      <p:cBhvr>
                                        <p:cTn id="101" dur="500"/>
                                        <p:tgtEl>
                                          <p:spTgt spid="3"/>
                                        </p:tgtEl>
                                      </p:cBhvr>
                                    </p:animEffect>
                                  </p:childTnLst>
                                </p:cTn>
                              </p:par>
                            </p:childTnLst>
                          </p:cTn>
                        </p:par>
                      </p:childTnLst>
                    </p:cTn>
                  </p:par>
                  <p:par>
                    <p:cTn id="102" fill="hold">
                      <p:stCondLst>
                        <p:cond delay="indefinite"/>
                      </p:stCondLst>
                      <p:childTnLst>
                        <p:par>
                          <p:cTn id="103" fill="hold">
                            <p:stCondLst>
                              <p:cond delay="0"/>
                            </p:stCondLst>
                            <p:childTnLst>
                              <p:par>
                                <p:cTn id="104" presetID="2" presetClass="entr" presetSubtype="4" fill="hold" grpId="0" nodeType="clickEffect">
                                  <p:stCondLst>
                                    <p:cond delay="0"/>
                                  </p:stCondLst>
                                  <p:childTnLst>
                                    <p:set>
                                      <p:cBhvr>
                                        <p:cTn id="105" dur="1" fill="hold">
                                          <p:stCondLst>
                                            <p:cond delay="0"/>
                                          </p:stCondLst>
                                        </p:cTn>
                                        <p:tgtEl>
                                          <p:spTgt spid="10"/>
                                        </p:tgtEl>
                                        <p:attrNameLst>
                                          <p:attrName>style.visibility</p:attrName>
                                        </p:attrNameLst>
                                      </p:cBhvr>
                                      <p:to>
                                        <p:strVal val="visible"/>
                                      </p:to>
                                    </p:set>
                                    <p:anim calcmode="lin" valueType="num">
                                      <p:cBhvr additive="base">
                                        <p:cTn id="106" dur="500" fill="hold"/>
                                        <p:tgtEl>
                                          <p:spTgt spid="10"/>
                                        </p:tgtEl>
                                        <p:attrNameLst>
                                          <p:attrName>ppt_x</p:attrName>
                                        </p:attrNameLst>
                                      </p:cBhvr>
                                      <p:tavLst>
                                        <p:tav tm="0">
                                          <p:val>
                                            <p:strVal val="#ppt_x"/>
                                          </p:val>
                                        </p:tav>
                                        <p:tav tm="100000">
                                          <p:val>
                                            <p:strVal val="#ppt_x"/>
                                          </p:val>
                                        </p:tav>
                                      </p:tavLst>
                                    </p:anim>
                                    <p:anim calcmode="lin" valueType="num">
                                      <p:cBhvr additive="base">
                                        <p:cTn id="107" dur="500" fill="hold"/>
                                        <p:tgtEl>
                                          <p:spTgt spid="10"/>
                                        </p:tgtEl>
                                        <p:attrNameLst>
                                          <p:attrName>ppt_y</p:attrName>
                                        </p:attrNameLst>
                                      </p:cBhvr>
                                      <p:tavLst>
                                        <p:tav tm="0">
                                          <p:val>
                                            <p:strVal val="1+#ppt_h/2"/>
                                          </p:val>
                                        </p:tav>
                                        <p:tav tm="100000">
                                          <p:val>
                                            <p:strVal val="#ppt_y"/>
                                          </p:val>
                                        </p:tav>
                                      </p:tavLst>
                                    </p:anim>
                                  </p:childTnLst>
                                </p:cTn>
                              </p:par>
                            </p:childTnLst>
                          </p:cTn>
                        </p:par>
                        <p:par>
                          <p:cTn id="108" fill="hold">
                            <p:stCondLst>
                              <p:cond delay="500"/>
                            </p:stCondLst>
                            <p:childTnLst>
                              <p:par>
                                <p:cTn id="109" presetID="1" presetClass="mediacall" presetSubtype="0" fill="hold" nodeType="afterEffect">
                                  <p:stCondLst>
                                    <p:cond delay="0"/>
                                  </p:stCondLst>
                                  <p:childTnLst>
                                    <p:cmd type="call" cmd="playFrom(0.0)">
                                      <p:cBhvr>
                                        <p:cTn id="110"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999">
                <p:cTn id="111" repeatCount="indefinite" fill="remove" display="0">
                  <p:stCondLst>
                    <p:cond delay="indefinite"/>
                  </p:stCondLst>
                  <p:endCondLst>
                    <p:cond evt="onStopAudio" delay="0">
                      <p:tgtEl>
                        <p:sldTgt/>
                      </p:tgtEl>
                    </p:cond>
                  </p:endCondLst>
                </p:cTn>
                <p:tgtEl>
                  <p:spTgt spid="20"/>
                </p:tgtEl>
              </p:cMediaNode>
            </p:audio>
          </p:childTnLst>
        </p:cTn>
      </p:par>
    </p:tnLst>
    <p:bldLst>
      <p:bldP spid="9" grpId="0" animBg="1"/>
      <p:bldP spid="12" grpId="0" animBg="1"/>
      <p:bldP spid="13" grpId="0" animBg="1"/>
      <p:bldP spid="14" grpId="0" animBg="1"/>
      <p:bldP spid="15" grpId="0" animBg="1"/>
      <p:bldP spid="16" grpId="0" animBg="1"/>
      <p:bldP spid="17" grpId="0" animBg="1"/>
      <p:bldP spid="18" grpId="0" animBg="1"/>
      <p:bldP spid="19" grpId="0" animBg="1"/>
      <p:bldP spid="21" grpId="0" animBg="1"/>
      <p:bldP spid="24" grpId="0" animBg="1"/>
      <p:bldP spid="25" grpId="0" animBg="1"/>
      <p:bldP spid="26" grpId="0" animBg="1"/>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45099" t="46333" r="11208" b="48034"/>
          <a:stretch>
            <a:fillRect/>
          </a:stretch>
        </p:blipFill>
        <p:spPr>
          <a:xfrm>
            <a:off x="0" y="529854"/>
            <a:ext cx="2996418" cy="386297"/>
          </a:xfrm>
          <a:prstGeom prst="rect">
            <a:avLst/>
          </a:prstGeom>
        </p:spPr>
      </p:pic>
      <p:sp>
        <p:nvSpPr>
          <p:cNvPr id="3" name="文本框 2"/>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a:t>
            </a:r>
          </a:p>
        </p:txBody>
      </p:sp>
      <p:graphicFrame>
        <p:nvGraphicFramePr>
          <p:cNvPr id="4" name="图示 3"/>
          <p:cNvGraphicFramePr/>
          <p:nvPr/>
        </p:nvGraphicFramePr>
        <p:xfrm>
          <a:off x="927651" y="1325218"/>
          <a:ext cx="4567583" cy="36469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文本框 4"/>
          <p:cNvSpPr txBox="1"/>
          <p:nvPr/>
        </p:nvSpPr>
        <p:spPr>
          <a:xfrm>
            <a:off x="6455847" y="1789044"/>
            <a:ext cx="3967090" cy="327782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85153" y="1908313"/>
            <a:ext cx="737152" cy="737152"/>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95799" y="3644346"/>
            <a:ext cx="790161" cy="790161"/>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15553" y="3125638"/>
            <a:ext cx="717493" cy="71749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par>
                                <p:cTn id="20" presetID="6"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par>
                                <p:cTn id="23" presetID="6" presetClass="entr" presetSubtype="16"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ircle(in)">
                                      <p:cBhvr>
                                        <p:cTn id="25" dur="2000"/>
                                        <p:tgtEl>
                                          <p:spTgt spid="9"/>
                                        </p:tgtEl>
                                      </p:cBhvr>
                                    </p:animEffect>
                                  </p:childTnLst>
                                </p:cTn>
                              </p:par>
                              <p:par>
                                <p:cTn id="26" presetID="6" presetClass="entr" presetSubtype="16"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ircle(in)">
                                      <p:cBhvr>
                                        <p:cTn id="28" dur="2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一个圆顶角，剪去另一个顶角 11"/>
          <p:cNvSpPr/>
          <p:nvPr/>
        </p:nvSpPr>
        <p:spPr>
          <a:xfrm>
            <a:off x="801858" y="1139483"/>
            <a:ext cx="4839287" cy="4502101"/>
          </a:xfrm>
          <a:prstGeom prst="snipRoundRec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45099" t="46333" r="11208" b="48034"/>
          <a:stretch>
            <a:fillRect/>
          </a:stretch>
        </p:blipFill>
        <p:spPr>
          <a:xfrm>
            <a:off x="0" y="529854"/>
            <a:ext cx="2996418" cy="386297"/>
          </a:xfrm>
          <a:prstGeom prst="rect">
            <a:avLst/>
          </a:prstGeom>
        </p:spPr>
      </p:pic>
      <p:sp>
        <p:nvSpPr>
          <p:cNvPr id="3" name="文本框 2"/>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19217" y="5993424"/>
            <a:ext cx="477715" cy="477715"/>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57276" y="5331655"/>
            <a:ext cx="619859" cy="619859"/>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42806" y="4204337"/>
            <a:ext cx="717011" cy="717011"/>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50106" y="3733658"/>
            <a:ext cx="948396" cy="948396"/>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7010" y="1925516"/>
            <a:ext cx="1471830" cy="1471830"/>
          </a:xfrm>
          <a:prstGeom prst="rect">
            <a:avLst/>
          </a:prstGeom>
        </p:spPr>
      </p:pic>
      <p:sp>
        <p:nvSpPr>
          <p:cNvPr id="10" name="文本框 9"/>
          <p:cNvSpPr txBox="1"/>
          <p:nvPr/>
        </p:nvSpPr>
        <p:spPr>
          <a:xfrm>
            <a:off x="1498209" y="1395099"/>
            <a:ext cx="3967090" cy="457048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8276" y="1744394"/>
            <a:ext cx="1861623" cy="1861623"/>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69645" y="4493091"/>
            <a:ext cx="2425980" cy="24259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ircle(in)">
                                      <p:cBhvr>
                                        <p:cTn id="24" dur="20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circle(in)">
                                      <p:cBhvr>
                                        <p:cTn id="29" dur="20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circle(in)">
                                      <p:cBhvr>
                                        <p:cTn id="34" dur="20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circle(in)">
                                      <p:cBhvr>
                                        <p:cTn id="39" dur="20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circle(in)">
                                      <p:cBhvr>
                                        <p:cTn id="44" dur="20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45099" t="46333" r="11208" b="48034"/>
          <a:stretch>
            <a:fillRect/>
          </a:stretch>
        </p:blipFill>
        <p:spPr>
          <a:xfrm>
            <a:off x="0" y="529854"/>
            <a:ext cx="2996418" cy="386297"/>
          </a:xfrm>
          <a:prstGeom prst="rect">
            <a:avLst/>
          </a:prstGeom>
        </p:spPr>
      </p:pic>
      <p:sp>
        <p:nvSpPr>
          <p:cNvPr id="3" name="文本框 2"/>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a:t>
            </a:r>
          </a:p>
        </p:txBody>
      </p:sp>
      <p:graphicFrame>
        <p:nvGraphicFramePr>
          <p:cNvPr id="4" name="图示 3"/>
          <p:cNvGraphicFramePr/>
          <p:nvPr/>
        </p:nvGraphicFramePr>
        <p:xfrm>
          <a:off x="3171483" y="1746608"/>
          <a:ext cx="6239803" cy="35147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19179" y="4107766"/>
            <a:ext cx="666692" cy="606084"/>
          </a:xfrm>
          <a:prstGeom prst="rect">
            <a:avLst/>
          </a:prstGeom>
        </p:spPr>
      </p:pic>
      <p:sp>
        <p:nvSpPr>
          <p:cNvPr id="7" name="文本框 6"/>
          <p:cNvSpPr txBox="1"/>
          <p:nvPr/>
        </p:nvSpPr>
        <p:spPr>
          <a:xfrm>
            <a:off x="7619179" y="4713850"/>
            <a:ext cx="3967090" cy="207749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60718" y="2265250"/>
            <a:ext cx="554736" cy="554736"/>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53729" y="4088424"/>
            <a:ext cx="625426" cy="625426"/>
          </a:xfrm>
          <a:prstGeom prst="rect">
            <a:avLst/>
          </a:prstGeom>
        </p:spPr>
      </p:pic>
      <p:sp>
        <p:nvSpPr>
          <p:cNvPr id="12" name="文本框 11"/>
          <p:cNvSpPr txBox="1"/>
          <p:nvPr/>
        </p:nvSpPr>
        <p:spPr>
          <a:xfrm>
            <a:off x="412065" y="4713850"/>
            <a:ext cx="3967090" cy="2077492"/>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13" name="文本框 12"/>
          <p:cNvSpPr txBox="1"/>
          <p:nvPr/>
        </p:nvSpPr>
        <p:spPr>
          <a:xfrm>
            <a:off x="4154541" y="762128"/>
            <a:ext cx="3967090" cy="207749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par>
                                <p:cTn id="26" presetID="6" presetClass="entr" presetSubtype="16"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ircle(in)">
                                      <p:cBhvr>
                                        <p:cTn id="28" dur="2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circle(in)">
                                      <p:cBhvr>
                                        <p:cTn id="33" dur="2000"/>
                                        <p:tgtEl>
                                          <p:spTgt spid="13"/>
                                        </p:tgtEl>
                                      </p:cBhvr>
                                    </p:animEffect>
                                  </p:childTnLst>
                                </p:cTn>
                              </p:par>
                              <p:par>
                                <p:cTn id="34" presetID="6" presetClass="entr" presetSubtype="16"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circle(in)">
                                      <p:cBhvr>
                                        <p:cTn id="36" dur="20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circle(in)">
                                      <p:cBhvr>
                                        <p:cTn id="41" dur="2000"/>
                                        <p:tgtEl>
                                          <p:spTgt spid="12"/>
                                        </p:tgtEl>
                                      </p:cBhvr>
                                    </p:animEffect>
                                  </p:childTnLst>
                                </p:cTn>
                              </p:par>
                              <p:par>
                                <p:cTn id="42" presetID="6" presetClass="entr" presetSubtype="16"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circle(in)">
                                      <p:cBhvr>
                                        <p:cTn id="4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P spid="7"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45099" t="46333" r="11208" b="48034"/>
          <a:stretch>
            <a:fillRect/>
          </a:stretch>
        </p:blipFill>
        <p:spPr>
          <a:xfrm>
            <a:off x="0" y="529854"/>
            <a:ext cx="2996418" cy="386297"/>
          </a:xfrm>
          <a:prstGeom prst="rect">
            <a:avLst/>
          </a:prstGeom>
        </p:spPr>
      </p:pic>
      <p:sp>
        <p:nvSpPr>
          <p:cNvPr id="3" name="文本框 2"/>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a:t>
            </a:r>
          </a:p>
        </p:txBody>
      </p:sp>
      <p:graphicFrame>
        <p:nvGraphicFramePr>
          <p:cNvPr id="7" name="图示 6"/>
          <p:cNvGraphicFramePr/>
          <p:nvPr/>
        </p:nvGraphicFramePr>
        <p:xfrm>
          <a:off x="2833859" y="1154804"/>
          <a:ext cx="6085058" cy="4415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13252" y="2785403"/>
            <a:ext cx="1300675" cy="1300675"/>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66470" y="1392488"/>
            <a:ext cx="794238" cy="794238"/>
          </a:xfrm>
          <a:prstGeom prst="rect">
            <a:avLst/>
          </a:prstGeom>
        </p:spPr>
      </p:pic>
      <p:pic>
        <p:nvPicPr>
          <p:cNvPr id="13" name="图片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84256" y="2965206"/>
            <a:ext cx="794238" cy="794238"/>
          </a:xfrm>
          <a:prstGeom prst="rect">
            <a:avLst/>
          </a:prstGeom>
        </p:spPr>
      </p:pic>
      <p:pic>
        <p:nvPicPr>
          <p:cNvPr id="15" name="图片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66470" y="4614522"/>
            <a:ext cx="836442" cy="836442"/>
          </a:xfrm>
          <a:prstGeom prst="rect">
            <a:avLst/>
          </a:prstGeom>
        </p:spPr>
      </p:pic>
      <p:pic>
        <p:nvPicPr>
          <p:cNvPr id="17" name="图片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904955" y="2993341"/>
            <a:ext cx="737968" cy="737968"/>
          </a:xfrm>
          <a:prstGeom prst="rect">
            <a:avLst/>
          </a:prstGeom>
        </p:spPr>
      </p:pic>
      <p:sp>
        <p:nvSpPr>
          <p:cNvPr id="18" name="文本框 17"/>
          <p:cNvSpPr txBox="1"/>
          <p:nvPr/>
        </p:nvSpPr>
        <p:spPr>
          <a:xfrm>
            <a:off x="8132985" y="2669480"/>
            <a:ext cx="3629464" cy="212365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19" name="文本框 18"/>
          <p:cNvSpPr txBox="1"/>
          <p:nvPr/>
        </p:nvSpPr>
        <p:spPr>
          <a:xfrm>
            <a:off x="1511985" y="4389135"/>
            <a:ext cx="3629464" cy="2123658"/>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20" name="文本框 19"/>
          <p:cNvSpPr txBox="1"/>
          <p:nvPr/>
        </p:nvSpPr>
        <p:spPr>
          <a:xfrm>
            <a:off x="-9673" y="2490864"/>
            <a:ext cx="3629464" cy="2123658"/>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21" name="文本框 20"/>
          <p:cNvSpPr txBox="1"/>
          <p:nvPr/>
        </p:nvSpPr>
        <p:spPr>
          <a:xfrm>
            <a:off x="6713805" y="1146039"/>
            <a:ext cx="3629464" cy="212365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0-#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fill="hold"/>
                                        <p:tgtEl>
                                          <p:spTgt spid="21"/>
                                        </p:tgtEl>
                                        <p:attrNameLst>
                                          <p:attrName>ppt_x</p:attrName>
                                        </p:attrNameLst>
                                      </p:cBhvr>
                                      <p:tavLst>
                                        <p:tav tm="0">
                                          <p:val>
                                            <p:strVal val="0-#ppt_w/2"/>
                                          </p:val>
                                        </p:tav>
                                        <p:tav tm="100000">
                                          <p:val>
                                            <p:strVal val="#ppt_x"/>
                                          </p:val>
                                        </p:tav>
                                      </p:tavLst>
                                    </p:anim>
                                    <p:anim calcmode="lin" valueType="num">
                                      <p:cBhvr additive="base">
                                        <p:cTn id="31"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1+#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1+#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0-#ppt_w/2"/>
                                          </p:val>
                                        </p:tav>
                                        <p:tav tm="100000">
                                          <p:val>
                                            <p:strVal val="#ppt_x"/>
                                          </p:val>
                                        </p:tav>
                                      </p:tavLst>
                                    </p:anim>
                                    <p:anim calcmode="lin" valueType="num">
                                      <p:cBhvr additive="base">
                                        <p:cTn id="47" dur="500" fill="hold"/>
                                        <p:tgtEl>
                                          <p:spTgt spid="13"/>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fill="hold"/>
                                        <p:tgtEl>
                                          <p:spTgt spid="18"/>
                                        </p:tgtEl>
                                        <p:attrNameLst>
                                          <p:attrName>ppt_x</p:attrName>
                                        </p:attrNameLst>
                                      </p:cBhvr>
                                      <p:tavLst>
                                        <p:tav tm="0">
                                          <p:val>
                                            <p:strVal val="0-#ppt_w/2"/>
                                          </p:val>
                                        </p:tav>
                                        <p:tav tm="100000">
                                          <p:val>
                                            <p:strVal val="#ppt_x"/>
                                          </p:val>
                                        </p:tav>
                                      </p:tavLst>
                                    </p:anim>
                                    <p:anim calcmode="lin" valueType="num">
                                      <p:cBhvr additive="base">
                                        <p:cTn id="51"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nodeType="click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1+#ppt_w/2"/>
                                          </p:val>
                                        </p:tav>
                                        <p:tav tm="100000">
                                          <p:val>
                                            <p:strVal val="#ppt_x"/>
                                          </p:val>
                                        </p:tav>
                                      </p:tavLst>
                                    </p:anim>
                                    <p:anim calcmode="lin" valueType="num">
                                      <p:cBhvr additive="base">
                                        <p:cTn id="57" dur="500" fill="hold"/>
                                        <p:tgtEl>
                                          <p:spTgt spid="15"/>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additive="base">
                                        <p:cTn id="60" dur="500" fill="hold"/>
                                        <p:tgtEl>
                                          <p:spTgt spid="19"/>
                                        </p:tgtEl>
                                        <p:attrNameLst>
                                          <p:attrName>ppt_x</p:attrName>
                                        </p:attrNameLst>
                                      </p:cBhvr>
                                      <p:tavLst>
                                        <p:tav tm="0">
                                          <p:val>
                                            <p:strVal val="1+#ppt_w/2"/>
                                          </p:val>
                                        </p:tav>
                                        <p:tav tm="100000">
                                          <p:val>
                                            <p:strVal val="#ppt_x"/>
                                          </p:val>
                                        </p:tav>
                                      </p:tavLst>
                                    </p:anim>
                                    <p:anim calcmode="lin" valueType="num">
                                      <p:cBhvr additive="base">
                                        <p:cTn id="61"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1000"/>
                                        <p:tgtEl>
                                          <p:spTgt spid="9"/>
                                        </p:tgtEl>
                                      </p:cBhvr>
                                    </p:animEffect>
                                    <p:anim calcmode="lin" valueType="num">
                                      <p:cBhvr>
                                        <p:cTn id="67" dur="1000" fill="hold"/>
                                        <p:tgtEl>
                                          <p:spTgt spid="9"/>
                                        </p:tgtEl>
                                        <p:attrNameLst>
                                          <p:attrName>ppt_x</p:attrName>
                                        </p:attrNameLst>
                                      </p:cBhvr>
                                      <p:tavLst>
                                        <p:tav tm="0">
                                          <p:val>
                                            <p:strVal val="#ppt_x"/>
                                          </p:val>
                                        </p:tav>
                                        <p:tav tm="100000">
                                          <p:val>
                                            <p:strVal val="#ppt_x"/>
                                          </p:val>
                                        </p:tav>
                                      </p:tavLst>
                                    </p:anim>
                                    <p:anim calcmode="lin" valueType="num">
                                      <p:cBhvr>
                                        <p:cTn id="6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7" grpId="0">
        <p:bldAsOne/>
      </p:bldGraphic>
      <p:bldP spid="18" grpId="0"/>
      <p:bldP spid="19"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30130" y="2411044"/>
            <a:ext cx="3854547" cy="138499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PART  THREE</a:t>
            </a:r>
            <a:endParaRPr kumimoji="0" lang="en-US" altLang="zh-CN"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单击此处添加标题</a:t>
            </a:r>
            <a:r>
              <a:rPr kumimoji="0" lang="en-US" altLang="zh-CN"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 </a:t>
            </a:r>
            <a:endParaRPr kumimoji="0" lang="zh-CN" altLang="en-US"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17980" y="1985562"/>
            <a:ext cx="2235958" cy="223595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45099" t="46333" r="11208" b="48034"/>
          <a:stretch>
            <a:fillRect/>
          </a:stretch>
        </p:blipFill>
        <p:spPr>
          <a:xfrm>
            <a:off x="0" y="529854"/>
            <a:ext cx="2996418" cy="386297"/>
          </a:xfrm>
          <a:prstGeom prst="rect">
            <a:avLst/>
          </a:prstGeom>
        </p:spPr>
      </p:pic>
      <p:sp>
        <p:nvSpPr>
          <p:cNvPr id="3" name="文本框 2"/>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9213" y="1955994"/>
            <a:ext cx="2734409" cy="2734409"/>
          </a:xfrm>
          <a:prstGeom prst="rect">
            <a:avLst/>
          </a:prstGeom>
        </p:spPr>
      </p:pic>
      <p:sp>
        <p:nvSpPr>
          <p:cNvPr id="6" name="流程图: 对照 5"/>
          <p:cNvSpPr/>
          <p:nvPr/>
        </p:nvSpPr>
        <p:spPr>
          <a:xfrm>
            <a:off x="5317588" y="1617785"/>
            <a:ext cx="253218" cy="450166"/>
          </a:xfrm>
          <a:prstGeom prst="flowChartCollate">
            <a:avLst/>
          </a:prstGeom>
          <a:solidFill>
            <a:srgbClr val="147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pitchFamily="2" charset="-122"/>
              <a:cs typeface="+mn-cs"/>
            </a:endParaRPr>
          </a:p>
        </p:txBody>
      </p:sp>
      <p:sp>
        <p:nvSpPr>
          <p:cNvPr id="7" name="文本框 6"/>
          <p:cNvSpPr txBox="1"/>
          <p:nvPr/>
        </p:nvSpPr>
        <p:spPr>
          <a:xfrm>
            <a:off x="5773612" y="1476538"/>
            <a:ext cx="3967090" cy="369331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8" name="流程图: 对照 7"/>
          <p:cNvSpPr/>
          <p:nvPr/>
        </p:nvSpPr>
        <p:spPr>
          <a:xfrm>
            <a:off x="5292382" y="3323197"/>
            <a:ext cx="253218" cy="450166"/>
          </a:xfrm>
          <a:prstGeom prst="flowChartCollate">
            <a:avLst/>
          </a:prstGeom>
          <a:solidFill>
            <a:srgbClr val="147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45099" t="46333" r="11208" b="48034"/>
          <a:stretch>
            <a:fillRect/>
          </a:stretch>
        </p:blipFill>
        <p:spPr>
          <a:xfrm>
            <a:off x="0" y="529854"/>
            <a:ext cx="2996418" cy="386297"/>
          </a:xfrm>
          <a:prstGeom prst="rect">
            <a:avLst/>
          </a:prstGeom>
        </p:spPr>
      </p:pic>
      <p:sp>
        <p:nvSpPr>
          <p:cNvPr id="3" name="文本框 2"/>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a:t>
            </a:r>
          </a:p>
        </p:txBody>
      </p:sp>
      <p:graphicFrame>
        <p:nvGraphicFramePr>
          <p:cNvPr id="4" name="图示 3"/>
          <p:cNvGraphicFramePr/>
          <p:nvPr/>
        </p:nvGraphicFramePr>
        <p:xfrm>
          <a:off x="5804453" y="1431234"/>
          <a:ext cx="4395304" cy="40444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文本框 4"/>
          <p:cNvSpPr txBox="1"/>
          <p:nvPr/>
        </p:nvSpPr>
        <p:spPr>
          <a:xfrm>
            <a:off x="5804453" y="2849217"/>
            <a:ext cx="3856383"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单击此处添加标题</a:t>
            </a:r>
          </a:p>
        </p:txBody>
      </p:sp>
      <p:sp>
        <p:nvSpPr>
          <p:cNvPr id="6" name="文本框 5"/>
          <p:cNvSpPr txBox="1"/>
          <p:nvPr/>
        </p:nvSpPr>
        <p:spPr>
          <a:xfrm>
            <a:off x="6065738" y="3453479"/>
            <a:ext cx="3553133" cy="41819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单击此处添加文本</a:t>
            </a:r>
          </a:p>
        </p:txBody>
      </p:sp>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39348" y="1757451"/>
            <a:ext cx="3182780" cy="3182780"/>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77166" y="3628702"/>
            <a:ext cx="1658915" cy="165891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par>
                                <p:cTn id="20" presetID="14" presetClass="entr" presetSubtype="1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45099" t="46333" r="11208" b="48034"/>
          <a:stretch>
            <a:fillRect/>
          </a:stretch>
        </p:blipFill>
        <p:spPr>
          <a:xfrm>
            <a:off x="0" y="529854"/>
            <a:ext cx="2996418" cy="386297"/>
          </a:xfrm>
          <a:prstGeom prst="rect">
            <a:avLst/>
          </a:prstGeom>
        </p:spPr>
      </p:pic>
      <p:sp>
        <p:nvSpPr>
          <p:cNvPr id="3" name="文本框 2"/>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a:t>
            </a:r>
          </a:p>
        </p:txBody>
      </p:sp>
      <p:graphicFrame>
        <p:nvGraphicFramePr>
          <p:cNvPr id="4" name="图示 3"/>
          <p:cNvGraphicFramePr/>
          <p:nvPr/>
        </p:nvGraphicFramePr>
        <p:xfrm>
          <a:off x="2866887" y="428118"/>
          <a:ext cx="5972313" cy="37595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10341" y="1989851"/>
            <a:ext cx="659294" cy="659294"/>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10971" y="2032554"/>
            <a:ext cx="684143" cy="684143"/>
          </a:xfrm>
          <a:prstGeom prst="rect">
            <a:avLst/>
          </a:prstGeom>
        </p:spPr>
      </p:pic>
      <p:pic>
        <p:nvPicPr>
          <p:cNvPr id="12" name="图片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36450" y="1908314"/>
            <a:ext cx="808383" cy="808383"/>
          </a:xfrm>
          <a:prstGeom prst="rect">
            <a:avLst/>
          </a:prstGeom>
        </p:spPr>
      </p:pic>
      <p:sp>
        <p:nvSpPr>
          <p:cNvPr id="13" name="文本框 12"/>
          <p:cNvSpPr txBox="1"/>
          <p:nvPr/>
        </p:nvSpPr>
        <p:spPr>
          <a:xfrm>
            <a:off x="1683739" y="3536303"/>
            <a:ext cx="8825948" cy="1569660"/>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单击此处添加文本单击此处添加文本单击此处添加文本单击此处添加文本</a:t>
            </a:r>
            <a:endPar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单击此处添加文本单击此处添加文本单击此处添加文本单击此处添加文本单击此处添加文本</a:t>
            </a:r>
            <a:endPar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45099" t="46333" r="11208" b="48034"/>
          <a:stretch>
            <a:fillRect/>
          </a:stretch>
        </p:blipFill>
        <p:spPr>
          <a:xfrm>
            <a:off x="0" y="529854"/>
            <a:ext cx="2996418" cy="386297"/>
          </a:xfrm>
          <a:prstGeom prst="rect">
            <a:avLst/>
          </a:prstGeom>
        </p:spPr>
      </p:pic>
      <p:sp>
        <p:nvSpPr>
          <p:cNvPr id="3" name="文本框 2"/>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1377" y="1456081"/>
            <a:ext cx="2943639" cy="2943639"/>
          </a:xfrm>
          <a:prstGeom prst="rect">
            <a:avLst/>
          </a:prstGeom>
        </p:spPr>
      </p:pic>
      <p:sp>
        <p:nvSpPr>
          <p:cNvPr id="6" name="文本框 5"/>
          <p:cNvSpPr txBox="1"/>
          <p:nvPr/>
        </p:nvSpPr>
        <p:spPr>
          <a:xfrm>
            <a:off x="7251589" y="2500176"/>
            <a:ext cx="4262512" cy="17081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7" name="文本框 6"/>
          <p:cNvSpPr txBox="1"/>
          <p:nvPr/>
        </p:nvSpPr>
        <p:spPr>
          <a:xfrm>
            <a:off x="7808180" y="3449948"/>
            <a:ext cx="4262512" cy="17081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8" name="文本框 7"/>
          <p:cNvSpPr txBox="1"/>
          <p:nvPr/>
        </p:nvSpPr>
        <p:spPr>
          <a:xfrm>
            <a:off x="138865" y="2523752"/>
            <a:ext cx="4262512" cy="1708160"/>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11" name="文本框 10"/>
          <p:cNvSpPr txBox="1"/>
          <p:nvPr/>
        </p:nvSpPr>
        <p:spPr>
          <a:xfrm>
            <a:off x="-324299" y="3449948"/>
            <a:ext cx="4262512" cy="1708160"/>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12" name="文本框 11"/>
          <p:cNvSpPr txBox="1"/>
          <p:nvPr/>
        </p:nvSpPr>
        <p:spPr>
          <a:xfrm>
            <a:off x="1643982" y="4848268"/>
            <a:ext cx="8825948" cy="1569660"/>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单击此处添加文本单击此处添加文本单击此处添加文本单击此处添加文本</a:t>
            </a:r>
            <a:endPar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单击此处添加文本单击此处添加文本单击此处添加文本单击此处添加文本单击此处添加文本</a:t>
            </a:r>
            <a:endPar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30130" y="2411044"/>
            <a:ext cx="3854547" cy="138499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PART  FOUR</a:t>
            </a:r>
            <a:endParaRPr kumimoji="0" lang="en-US" altLang="zh-CN"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单击此处添加标题</a:t>
            </a:r>
            <a:r>
              <a:rPr kumimoji="0" lang="en-US" altLang="zh-CN"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 </a:t>
            </a:r>
            <a:endParaRPr kumimoji="0" lang="zh-CN" altLang="en-US"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004623" y="1589648"/>
            <a:ext cx="2769577" cy="276957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380558" y="3725238"/>
            <a:ext cx="3599695" cy="3599695"/>
          </a:xfrm>
          <a:prstGeom prst="rect">
            <a:avLst/>
          </a:prstGeom>
        </p:spPr>
      </p:pic>
      <p:sp>
        <p:nvSpPr>
          <p:cNvPr id="14" name="文本框 13"/>
          <p:cNvSpPr txBox="1"/>
          <p:nvPr/>
        </p:nvSpPr>
        <p:spPr>
          <a:xfrm>
            <a:off x="4712675" y="3010486"/>
            <a:ext cx="2935459" cy="175432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36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目录</a:t>
            </a:r>
            <a:endParaRPr kumimoji="0" lang="en-US" altLang="zh-CN" sz="36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contents</a:t>
            </a:r>
            <a:endParaRPr kumimoji="0" lang="zh-CN" altLang="en-US" sz="3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cxnSp>
        <p:nvCxnSpPr>
          <p:cNvPr id="16" name="连接符: 曲线 15"/>
          <p:cNvCxnSpPr/>
          <p:nvPr/>
        </p:nvCxnSpPr>
        <p:spPr>
          <a:xfrm flipV="1">
            <a:off x="7441809" y="2433711"/>
            <a:ext cx="1659988" cy="1617784"/>
          </a:xfrm>
          <a:prstGeom prst="curvedConnector3">
            <a:avLst/>
          </a:prstGeom>
          <a:ln>
            <a:solidFill>
              <a:srgbClr val="147839"/>
            </a:solidFill>
          </a:ln>
        </p:spPr>
        <p:style>
          <a:lnRef idx="1">
            <a:schemeClr val="accent1"/>
          </a:lnRef>
          <a:fillRef idx="0">
            <a:schemeClr val="accent1"/>
          </a:fillRef>
          <a:effectRef idx="0">
            <a:schemeClr val="accent1"/>
          </a:effectRef>
          <a:fontRef idx="minor">
            <a:schemeClr val="tx1"/>
          </a:fontRef>
        </p:style>
      </p:cxnSp>
      <p:cxnSp>
        <p:nvCxnSpPr>
          <p:cNvPr id="18" name="连接符: 曲线 17"/>
          <p:cNvCxnSpPr/>
          <p:nvPr/>
        </p:nvCxnSpPr>
        <p:spPr>
          <a:xfrm rot="10800000">
            <a:off x="2996418" y="3010486"/>
            <a:ext cx="1384140" cy="1364566"/>
          </a:xfrm>
          <a:prstGeom prst="curvedConnector3">
            <a:avLst/>
          </a:prstGeom>
          <a:ln>
            <a:solidFill>
              <a:srgbClr val="147839"/>
            </a:solidFill>
          </a:ln>
        </p:spPr>
        <p:style>
          <a:lnRef idx="1">
            <a:schemeClr val="accent1"/>
          </a:lnRef>
          <a:fillRef idx="0">
            <a:schemeClr val="accent1"/>
          </a:fillRef>
          <a:effectRef idx="0">
            <a:schemeClr val="accent1"/>
          </a:effectRef>
          <a:fontRef idx="minor">
            <a:schemeClr val="tx1"/>
          </a:fontRef>
        </p:style>
      </p:cxnSp>
      <p:cxnSp>
        <p:nvCxnSpPr>
          <p:cNvPr id="20" name="连接符: 曲线 19"/>
          <p:cNvCxnSpPr/>
          <p:nvPr/>
        </p:nvCxnSpPr>
        <p:spPr>
          <a:xfrm rot="16200000" flipH="1">
            <a:off x="4290645" y="2138287"/>
            <a:ext cx="1702191" cy="858131"/>
          </a:xfrm>
          <a:prstGeom prst="curvedConnector3">
            <a:avLst/>
          </a:prstGeom>
          <a:ln>
            <a:solidFill>
              <a:srgbClr val="147839"/>
            </a:solidFill>
          </a:ln>
        </p:spPr>
        <p:style>
          <a:lnRef idx="1">
            <a:schemeClr val="accent1"/>
          </a:lnRef>
          <a:fillRef idx="0">
            <a:schemeClr val="accent1"/>
          </a:fillRef>
          <a:effectRef idx="0">
            <a:schemeClr val="accent1"/>
          </a:effectRef>
          <a:fontRef idx="minor">
            <a:schemeClr val="tx1"/>
          </a:fontRef>
        </p:style>
      </p:cxnSp>
      <p:cxnSp>
        <p:nvCxnSpPr>
          <p:cNvPr id="22" name="连接符: 曲线 21"/>
          <p:cNvCxnSpPr/>
          <p:nvPr/>
        </p:nvCxnSpPr>
        <p:spPr>
          <a:xfrm rot="5400000" flipH="1" flipV="1">
            <a:off x="6609470" y="1971823"/>
            <a:ext cx="1139483" cy="937845"/>
          </a:xfrm>
          <a:prstGeom prst="curvedConnector3">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23" name="矩形: 圆角 22"/>
          <p:cNvSpPr/>
          <p:nvPr/>
        </p:nvSpPr>
        <p:spPr>
          <a:xfrm>
            <a:off x="1744393" y="2045141"/>
            <a:ext cx="1111348" cy="506437"/>
          </a:xfrm>
          <a:prstGeom prst="roundRect">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24" name="文本框 23"/>
          <p:cNvSpPr txBox="1"/>
          <p:nvPr/>
        </p:nvSpPr>
        <p:spPr>
          <a:xfrm>
            <a:off x="1842866" y="2043746"/>
            <a:ext cx="1153551" cy="55399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标题壹</a:t>
            </a:r>
          </a:p>
        </p:txBody>
      </p:sp>
      <p:sp>
        <p:nvSpPr>
          <p:cNvPr id="25" name="文本框 24"/>
          <p:cNvSpPr txBox="1"/>
          <p:nvPr/>
        </p:nvSpPr>
        <p:spPr>
          <a:xfrm>
            <a:off x="1723290" y="2551578"/>
            <a:ext cx="2546253" cy="45890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单击此处添加标题</a:t>
            </a:r>
          </a:p>
        </p:txBody>
      </p:sp>
      <p:sp>
        <p:nvSpPr>
          <p:cNvPr id="26" name="矩形: 圆角 25"/>
          <p:cNvSpPr/>
          <p:nvPr/>
        </p:nvSpPr>
        <p:spPr>
          <a:xfrm>
            <a:off x="3964744" y="745487"/>
            <a:ext cx="1111348" cy="506437"/>
          </a:xfrm>
          <a:prstGeom prst="roundRect">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27" name="文本框 26"/>
          <p:cNvSpPr txBox="1"/>
          <p:nvPr/>
        </p:nvSpPr>
        <p:spPr>
          <a:xfrm>
            <a:off x="4063217" y="744092"/>
            <a:ext cx="1153551"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标题贰</a:t>
            </a:r>
          </a:p>
        </p:txBody>
      </p:sp>
      <p:sp>
        <p:nvSpPr>
          <p:cNvPr id="28" name="文本框 27"/>
          <p:cNvSpPr txBox="1"/>
          <p:nvPr/>
        </p:nvSpPr>
        <p:spPr>
          <a:xfrm>
            <a:off x="3943641" y="1251924"/>
            <a:ext cx="2546253" cy="45890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单击此处添加标题</a:t>
            </a:r>
          </a:p>
        </p:txBody>
      </p:sp>
      <p:sp>
        <p:nvSpPr>
          <p:cNvPr id="29" name="矩形: 圆角 28"/>
          <p:cNvSpPr/>
          <p:nvPr/>
        </p:nvSpPr>
        <p:spPr>
          <a:xfrm>
            <a:off x="7144042" y="727803"/>
            <a:ext cx="1111348" cy="506437"/>
          </a:xfrm>
          <a:prstGeom prst="roundRect">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30" name="文本框 29"/>
          <p:cNvSpPr txBox="1"/>
          <p:nvPr/>
        </p:nvSpPr>
        <p:spPr>
          <a:xfrm>
            <a:off x="7242515" y="726408"/>
            <a:ext cx="1153551"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标题叁</a:t>
            </a:r>
          </a:p>
        </p:txBody>
      </p:sp>
      <p:sp>
        <p:nvSpPr>
          <p:cNvPr id="31" name="文本框 30"/>
          <p:cNvSpPr txBox="1"/>
          <p:nvPr/>
        </p:nvSpPr>
        <p:spPr>
          <a:xfrm>
            <a:off x="7122939" y="1234240"/>
            <a:ext cx="2546253" cy="45890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单击此处添加标题</a:t>
            </a:r>
          </a:p>
        </p:txBody>
      </p:sp>
      <p:sp>
        <p:nvSpPr>
          <p:cNvPr id="32" name="矩形: 圆角 31"/>
          <p:cNvSpPr/>
          <p:nvPr/>
        </p:nvSpPr>
        <p:spPr>
          <a:xfrm>
            <a:off x="9281161" y="1959430"/>
            <a:ext cx="1111348" cy="506437"/>
          </a:xfrm>
          <a:prstGeom prst="roundRect">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33" name="文本框 32"/>
          <p:cNvSpPr txBox="1"/>
          <p:nvPr/>
        </p:nvSpPr>
        <p:spPr>
          <a:xfrm>
            <a:off x="9379634" y="1958035"/>
            <a:ext cx="1153551"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标题肆</a:t>
            </a:r>
          </a:p>
        </p:txBody>
      </p:sp>
      <p:sp>
        <p:nvSpPr>
          <p:cNvPr id="34" name="文本框 33"/>
          <p:cNvSpPr txBox="1"/>
          <p:nvPr/>
        </p:nvSpPr>
        <p:spPr>
          <a:xfrm>
            <a:off x="9260058" y="2465867"/>
            <a:ext cx="2546253" cy="45890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单击此处添加标题</a:t>
            </a:r>
          </a:p>
        </p:txBody>
      </p:sp>
      <p:sp>
        <p:nvSpPr>
          <p:cNvPr id="35" name="矩形 34"/>
          <p:cNvSpPr/>
          <p:nvPr/>
        </p:nvSpPr>
        <p:spPr>
          <a:xfrm>
            <a:off x="5543841" y="3808926"/>
            <a:ext cx="1273126" cy="157445"/>
          </a:xfrm>
          <a:prstGeom prst="rect">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airplan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heel(1)">
                                      <p:cBhvr>
                                        <p:cTn id="24" dur="2000"/>
                                        <p:tgtEl>
                                          <p:spTgt spid="18"/>
                                        </p:tgtEl>
                                      </p:cBhvr>
                                    </p:animEffect>
                                  </p:childTnLst>
                                </p:cTn>
                              </p:par>
                              <p:par>
                                <p:cTn id="25" presetID="21" presetClass="entr" presetSubtype="1"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heel(1)">
                                      <p:cBhvr>
                                        <p:cTn id="27" dur="2000"/>
                                        <p:tgtEl>
                                          <p:spTgt spid="20"/>
                                        </p:tgtEl>
                                      </p:cBhvr>
                                    </p:animEffect>
                                  </p:childTnLst>
                                </p:cTn>
                              </p:par>
                              <p:par>
                                <p:cTn id="28" presetID="21" presetClass="entr" presetSubtype="1"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heel(1)">
                                      <p:cBhvr>
                                        <p:cTn id="30" dur="2000"/>
                                        <p:tgtEl>
                                          <p:spTgt spid="22"/>
                                        </p:tgtEl>
                                      </p:cBhvr>
                                    </p:animEffect>
                                  </p:childTnLst>
                                </p:cTn>
                              </p:par>
                              <p:par>
                                <p:cTn id="31" presetID="21" presetClass="entr" presetSubtype="1"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heel(1)">
                                      <p:cBhvr>
                                        <p:cTn id="33" dur="20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1000"/>
                                        <p:tgtEl>
                                          <p:spTgt spid="24"/>
                                        </p:tgtEl>
                                      </p:cBhvr>
                                    </p:animEffect>
                                    <p:anim calcmode="lin" valueType="num">
                                      <p:cBhvr>
                                        <p:cTn id="44" dur="1000" fill="hold"/>
                                        <p:tgtEl>
                                          <p:spTgt spid="24"/>
                                        </p:tgtEl>
                                        <p:attrNameLst>
                                          <p:attrName>ppt_x</p:attrName>
                                        </p:attrNameLst>
                                      </p:cBhvr>
                                      <p:tavLst>
                                        <p:tav tm="0">
                                          <p:val>
                                            <p:strVal val="#ppt_x"/>
                                          </p:val>
                                        </p:tav>
                                        <p:tav tm="100000">
                                          <p:val>
                                            <p:strVal val="#ppt_x"/>
                                          </p:val>
                                        </p:tav>
                                      </p:tavLst>
                                    </p:anim>
                                    <p:anim calcmode="lin" valueType="num">
                                      <p:cBhvr>
                                        <p:cTn id="45" dur="1000" fill="hold"/>
                                        <p:tgtEl>
                                          <p:spTgt spid="2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1000"/>
                                        <p:tgtEl>
                                          <p:spTgt spid="25"/>
                                        </p:tgtEl>
                                      </p:cBhvr>
                                    </p:animEffect>
                                    <p:anim calcmode="lin" valueType="num">
                                      <p:cBhvr>
                                        <p:cTn id="49" dur="1000" fill="hold"/>
                                        <p:tgtEl>
                                          <p:spTgt spid="25"/>
                                        </p:tgtEl>
                                        <p:attrNameLst>
                                          <p:attrName>ppt_x</p:attrName>
                                        </p:attrNameLst>
                                      </p:cBhvr>
                                      <p:tavLst>
                                        <p:tav tm="0">
                                          <p:val>
                                            <p:strVal val="#ppt_x"/>
                                          </p:val>
                                        </p:tav>
                                        <p:tav tm="100000">
                                          <p:val>
                                            <p:strVal val="#ppt_x"/>
                                          </p:val>
                                        </p:tav>
                                      </p:tavLst>
                                    </p:anim>
                                    <p:anim calcmode="lin" valueType="num">
                                      <p:cBhvr>
                                        <p:cTn id="5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1000"/>
                                        <p:tgtEl>
                                          <p:spTgt spid="26"/>
                                        </p:tgtEl>
                                      </p:cBhvr>
                                    </p:animEffect>
                                    <p:anim calcmode="lin" valueType="num">
                                      <p:cBhvr>
                                        <p:cTn id="56" dur="1000" fill="hold"/>
                                        <p:tgtEl>
                                          <p:spTgt spid="26"/>
                                        </p:tgtEl>
                                        <p:attrNameLst>
                                          <p:attrName>ppt_x</p:attrName>
                                        </p:attrNameLst>
                                      </p:cBhvr>
                                      <p:tavLst>
                                        <p:tav tm="0">
                                          <p:val>
                                            <p:strVal val="#ppt_x"/>
                                          </p:val>
                                        </p:tav>
                                        <p:tav tm="100000">
                                          <p:val>
                                            <p:strVal val="#ppt_x"/>
                                          </p:val>
                                        </p:tav>
                                      </p:tavLst>
                                    </p:anim>
                                    <p:anim calcmode="lin" valueType="num">
                                      <p:cBhvr>
                                        <p:cTn id="57" dur="1000" fill="hold"/>
                                        <p:tgtEl>
                                          <p:spTgt spid="2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1000"/>
                                        <p:tgtEl>
                                          <p:spTgt spid="27"/>
                                        </p:tgtEl>
                                      </p:cBhvr>
                                    </p:animEffect>
                                    <p:anim calcmode="lin" valueType="num">
                                      <p:cBhvr>
                                        <p:cTn id="61" dur="1000" fill="hold"/>
                                        <p:tgtEl>
                                          <p:spTgt spid="27"/>
                                        </p:tgtEl>
                                        <p:attrNameLst>
                                          <p:attrName>ppt_x</p:attrName>
                                        </p:attrNameLst>
                                      </p:cBhvr>
                                      <p:tavLst>
                                        <p:tav tm="0">
                                          <p:val>
                                            <p:strVal val="#ppt_x"/>
                                          </p:val>
                                        </p:tav>
                                        <p:tav tm="100000">
                                          <p:val>
                                            <p:strVal val="#ppt_x"/>
                                          </p:val>
                                        </p:tav>
                                      </p:tavLst>
                                    </p:anim>
                                    <p:anim calcmode="lin" valueType="num">
                                      <p:cBhvr>
                                        <p:cTn id="62" dur="1000" fill="hold"/>
                                        <p:tgtEl>
                                          <p:spTgt spid="2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1000"/>
                                        <p:tgtEl>
                                          <p:spTgt spid="28"/>
                                        </p:tgtEl>
                                      </p:cBhvr>
                                    </p:animEffect>
                                    <p:anim calcmode="lin" valueType="num">
                                      <p:cBhvr>
                                        <p:cTn id="66" dur="1000" fill="hold"/>
                                        <p:tgtEl>
                                          <p:spTgt spid="28"/>
                                        </p:tgtEl>
                                        <p:attrNameLst>
                                          <p:attrName>ppt_x</p:attrName>
                                        </p:attrNameLst>
                                      </p:cBhvr>
                                      <p:tavLst>
                                        <p:tav tm="0">
                                          <p:val>
                                            <p:strVal val="#ppt_x"/>
                                          </p:val>
                                        </p:tav>
                                        <p:tav tm="100000">
                                          <p:val>
                                            <p:strVal val="#ppt_x"/>
                                          </p:val>
                                        </p:tav>
                                      </p:tavLst>
                                    </p:anim>
                                    <p:anim calcmode="lin" valueType="num">
                                      <p:cBhvr>
                                        <p:cTn id="6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1000"/>
                                        <p:tgtEl>
                                          <p:spTgt spid="30"/>
                                        </p:tgtEl>
                                      </p:cBhvr>
                                    </p:animEffect>
                                    <p:anim calcmode="lin" valueType="num">
                                      <p:cBhvr>
                                        <p:cTn id="73" dur="1000" fill="hold"/>
                                        <p:tgtEl>
                                          <p:spTgt spid="30"/>
                                        </p:tgtEl>
                                        <p:attrNameLst>
                                          <p:attrName>ppt_x</p:attrName>
                                        </p:attrNameLst>
                                      </p:cBhvr>
                                      <p:tavLst>
                                        <p:tav tm="0">
                                          <p:val>
                                            <p:strVal val="#ppt_x"/>
                                          </p:val>
                                        </p:tav>
                                        <p:tav tm="100000">
                                          <p:val>
                                            <p:strVal val="#ppt_x"/>
                                          </p:val>
                                        </p:tav>
                                      </p:tavLst>
                                    </p:anim>
                                    <p:anim calcmode="lin" valueType="num">
                                      <p:cBhvr>
                                        <p:cTn id="74" dur="1000" fill="hold"/>
                                        <p:tgtEl>
                                          <p:spTgt spid="3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1000"/>
                                        <p:tgtEl>
                                          <p:spTgt spid="29"/>
                                        </p:tgtEl>
                                      </p:cBhvr>
                                    </p:animEffect>
                                    <p:anim calcmode="lin" valueType="num">
                                      <p:cBhvr>
                                        <p:cTn id="78" dur="1000" fill="hold"/>
                                        <p:tgtEl>
                                          <p:spTgt spid="29"/>
                                        </p:tgtEl>
                                        <p:attrNameLst>
                                          <p:attrName>ppt_x</p:attrName>
                                        </p:attrNameLst>
                                      </p:cBhvr>
                                      <p:tavLst>
                                        <p:tav tm="0">
                                          <p:val>
                                            <p:strVal val="#ppt_x"/>
                                          </p:val>
                                        </p:tav>
                                        <p:tav tm="100000">
                                          <p:val>
                                            <p:strVal val="#ppt_x"/>
                                          </p:val>
                                        </p:tav>
                                      </p:tavLst>
                                    </p:anim>
                                    <p:anim calcmode="lin" valueType="num">
                                      <p:cBhvr>
                                        <p:cTn id="79" dur="1000" fill="hold"/>
                                        <p:tgtEl>
                                          <p:spTgt spid="29"/>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1000"/>
                                        <p:tgtEl>
                                          <p:spTgt spid="31"/>
                                        </p:tgtEl>
                                      </p:cBhvr>
                                    </p:animEffect>
                                    <p:anim calcmode="lin" valueType="num">
                                      <p:cBhvr>
                                        <p:cTn id="83" dur="1000" fill="hold"/>
                                        <p:tgtEl>
                                          <p:spTgt spid="31"/>
                                        </p:tgtEl>
                                        <p:attrNameLst>
                                          <p:attrName>ppt_x</p:attrName>
                                        </p:attrNameLst>
                                      </p:cBhvr>
                                      <p:tavLst>
                                        <p:tav tm="0">
                                          <p:val>
                                            <p:strVal val="#ppt_x"/>
                                          </p:val>
                                        </p:tav>
                                        <p:tav tm="100000">
                                          <p:val>
                                            <p:strVal val="#ppt_x"/>
                                          </p:val>
                                        </p:tav>
                                      </p:tavLst>
                                    </p:anim>
                                    <p:anim calcmode="lin" valueType="num">
                                      <p:cBhvr>
                                        <p:cTn id="8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33"/>
                                        </p:tgtEl>
                                        <p:attrNameLst>
                                          <p:attrName>style.visibility</p:attrName>
                                        </p:attrNameLst>
                                      </p:cBhvr>
                                      <p:to>
                                        <p:strVal val="visible"/>
                                      </p:to>
                                    </p:set>
                                    <p:animEffect transition="in" filter="fade">
                                      <p:cBhvr>
                                        <p:cTn id="89" dur="1000"/>
                                        <p:tgtEl>
                                          <p:spTgt spid="33"/>
                                        </p:tgtEl>
                                      </p:cBhvr>
                                    </p:animEffect>
                                    <p:anim calcmode="lin" valueType="num">
                                      <p:cBhvr>
                                        <p:cTn id="90" dur="1000" fill="hold"/>
                                        <p:tgtEl>
                                          <p:spTgt spid="33"/>
                                        </p:tgtEl>
                                        <p:attrNameLst>
                                          <p:attrName>ppt_x</p:attrName>
                                        </p:attrNameLst>
                                      </p:cBhvr>
                                      <p:tavLst>
                                        <p:tav tm="0">
                                          <p:val>
                                            <p:strVal val="#ppt_x"/>
                                          </p:val>
                                        </p:tav>
                                        <p:tav tm="100000">
                                          <p:val>
                                            <p:strVal val="#ppt_x"/>
                                          </p:val>
                                        </p:tav>
                                      </p:tavLst>
                                    </p:anim>
                                    <p:anim calcmode="lin" valueType="num">
                                      <p:cBhvr>
                                        <p:cTn id="91" dur="1000" fill="hold"/>
                                        <p:tgtEl>
                                          <p:spTgt spid="33"/>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fade">
                                      <p:cBhvr>
                                        <p:cTn id="94" dur="1000"/>
                                        <p:tgtEl>
                                          <p:spTgt spid="32"/>
                                        </p:tgtEl>
                                      </p:cBhvr>
                                    </p:animEffect>
                                    <p:anim calcmode="lin" valueType="num">
                                      <p:cBhvr>
                                        <p:cTn id="95" dur="1000" fill="hold"/>
                                        <p:tgtEl>
                                          <p:spTgt spid="32"/>
                                        </p:tgtEl>
                                        <p:attrNameLst>
                                          <p:attrName>ppt_x</p:attrName>
                                        </p:attrNameLst>
                                      </p:cBhvr>
                                      <p:tavLst>
                                        <p:tav tm="0">
                                          <p:val>
                                            <p:strVal val="#ppt_x"/>
                                          </p:val>
                                        </p:tav>
                                        <p:tav tm="100000">
                                          <p:val>
                                            <p:strVal val="#ppt_x"/>
                                          </p:val>
                                        </p:tav>
                                      </p:tavLst>
                                    </p:anim>
                                    <p:anim calcmode="lin" valueType="num">
                                      <p:cBhvr>
                                        <p:cTn id="96" dur="1000" fill="hold"/>
                                        <p:tgtEl>
                                          <p:spTgt spid="32"/>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34"/>
                                        </p:tgtEl>
                                        <p:attrNameLst>
                                          <p:attrName>style.visibility</p:attrName>
                                        </p:attrNameLst>
                                      </p:cBhvr>
                                      <p:to>
                                        <p:strVal val="visible"/>
                                      </p:to>
                                    </p:set>
                                    <p:animEffect transition="in" filter="fade">
                                      <p:cBhvr>
                                        <p:cTn id="99" dur="1000"/>
                                        <p:tgtEl>
                                          <p:spTgt spid="34"/>
                                        </p:tgtEl>
                                      </p:cBhvr>
                                    </p:animEffect>
                                    <p:anim calcmode="lin" valueType="num">
                                      <p:cBhvr>
                                        <p:cTn id="100" dur="1000" fill="hold"/>
                                        <p:tgtEl>
                                          <p:spTgt spid="34"/>
                                        </p:tgtEl>
                                        <p:attrNameLst>
                                          <p:attrName>ppt_x</p:attrName>
                                        </p:attrNameLst>
                                      </p:cBhvr>
                                      <p:tavLst>
                                        <p:tav tm="0">
                                          <p:val>
                                            <p:strVal val="#ppt_x"/>
                                          </p:val>
                                        </p:tav>
                                        <p:tav tm="100000">
                                          <p:val>
                                            <p:strVal val="#ppt_x"/>
                                          </p:val>
                                        </p:tav>
                                      </p:tavLst>
                                    </p:anim>
                                    <p:anim calcmode="lin" valueType="num">
                                      <p:cBhvr>
                                        <p:cTn id="10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3" grpId="0" animBg="1"/>
      <p:bldP spid="24" grpId="0"/>
      <p:bldP spid="25" grpId="0"/>
      <p:bldP spid="26" grpId="0" animBg="1"/>
      <p:bldP spid="27" grpId="0"/>
      <p:bldP spid="28" grpId="0"/>
      <p:bldP spid="29" grpId="0" animBg="1"/>
      <p:bldP spid="30" grpId="0"/>
      <p:bldP spid="31" grpId="0"/>
      <p:bldP spid="32" grpId="0" animBg="1"/>
      <p:bldP spid="33" grpId="0"/>
      <p:bldP spid="34" grpId="0"/>
      <p:bldP spid="3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74046" y="1505242"/>
            <a:ext cx="3689316" cy="4227342"/>
          </a:xfrm>
          <a:prstGeom prst="rect">
            <a:avLst/>
          </a:prstGeom>
        </p:spPr>
      </p:pic>
      <p:cxnSp>
        <p:nvCxnSpPr>
          <p:cNvPr id="5" name="直接连接符 4"/>
          <p:cNvCxnSpPr/>
          <p:nvPr/>
        </p:nvCxnSpPr>
        <p:spPr>
          <a:xfrm>
            <a:off x="3207434" y="2700997"/>
            <a:ext cx="2560320" cy="0"/>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5767754" y="2331665"/>
            <a:ext cx="3995224"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cxnSp>
        <p:nvCxnSpPr>
          <p:cNvPr id="8" name="直接连接符 7"/>
          <p:cNvCxnSpPr/>
          <p:nvPr/>
        </p:nvCxnSpPr>
        <p:spPr>
          <a:xfrm>
            <a:off x="3584917" y="3936610"/>
            <a:ext cx="2560320" cy="0"/>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145237" y="3567278"/>
            <a:ext cx="3995224"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cxnSp>
        <p:nvCxnSpPr>
          <p:cNvPr id="10" name="直接连接符 9"/>
          <p:cNvCxnSpPr/>
          <p:nvPr/>
        </p:nvCxnSpPr>
        <p:spPr>
          <a:xfrm>
            <a:off x="4049151" y="1865478"/>
            <a:ext cx="2560320" cy="0"/>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609471" y="1496146"/>
            <a:ext cx="3995224"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cxnSp>
        <p:nvCxnSpPr>
          <p:cNvPr id="12" name="直接连接符 11"/>
          <p:cNvCxnSpPr/>
          <p:nvPr/>
        </p:nvCxnSpPr>
        <p:spPr>
          <a:xfrm>
            <a:off x="2937803" y="5222578"/>
            <a:ext cx="2560320" cy="0"/>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5498123" y="4853246"/>
            <a:ext cx="3995224"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pic>
        <p:nvPicPr>
          <p:cNvPr id="19" name="图片 18"/>
          <p:cNvPicPr>
            <a:picLocks noChangeAspect="1"/>
          </p:cNvPicPr>
          <p:nvPr/>
        </p:nvPicPr>
        <p:blipFill rotWithShape="1">
          <a:blip r:embed="rId2">
            <a:extLst>
              <a:ext uri="{28A0092B-C50C-407E-A947-70E740481C1C}">
                <a14:useLocalDpi xmlns:a14="http://schemas.microsoft.com/office/drawing/2010/main" val="0"/>
              </a:ext>
            </a:extLst>
          </a:blip>
          <a:srcRect l="45099" t="46333" r="11208" b="48034"/>
          <a:stretch>
            <a:fillRect/>
          </a:stretch>
        </p:blipFill>
        <p:spPr>
          <a:xfrm>
            <a:off x="0" y="529854"/>
            <a:ext cx="2996418" cy="386297"/>
          </a:xfrm>
          <a:prstGeom prst="rect">
            <a:avLst/>
          </a:prstGeom>
        </p:spPr>
      </p:pic>
      <p:sp>
        <p:nvSpPr>
          <p:cNvPr id="20" name="文本框 19"/>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a:t>
            </a:r>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plus(in)">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500" fill="hold"/>
                                        <p:tgtEl>
                                          <p:spTgt spid="8"/>
                                        </p:tgtEl>
                                        <p:attrNameLst>
                                          <p:attrName>ppt_x</p:attrName>
                                        </p:attrNameLst>
                                      </p:cBhvr>
                                      <p:tavLst>
                                        <p:tav tm="0">
                                          <p:val>
                                            <p:strVal val="0-#ppt_w/2"/>
                                          </p:val>
                                        </p:tav>
                                        <p:tav tm="100000">
                                          <p:val>
                                            <p:strVal val="#ppt_x"/>
                                          </p:val>
                                        </p:tav>
                                      </p:tavLst>
                                    </p:anim>
                                    <p:anim calcmode="lin" valueType="num">
                                      <p:cBhvr additive="base">
                                        <p:cTn id="51"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8"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fill="hold"/>
                                        <p:tgtEl>
                                          <p:spTgt spid="12"/>
                                        </p:tgtEl>
                                        <p:attrNameLst>
                                          <p:attrName>ppt_x</p:attrName>
                                        </p:attrNameLst>
                                      </p:cBhvr>
                                      <p:tavLst>
                                        <p:tav tm="0">
                                          <p:val>
                                            <p:strVal val="0-#ppt_w/2"/>
                                          </p:val>
                                        </p:tav>
                                        <p:tav tm="100000">
                                          <p:val>
                                            <p:strVal val="#ppt_x"/>
                                          </p:val>
                                        </p:tav>
                                      </p:tavLst>
                                    </p:anim>
                                    <p:anim calcmode="lin" valueType="num">
                                      <p:cBhvr additive="base">
                                        <p:cTn id="6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000"/>
                                        <p:tgtEl>
                                          <p:spTgt spid="13"/>
                                        </p:tgtEl>
                                      </p:cBhvr>
                                    </p:animEffect>
                                    <p:anim calcmode="lin" valueType="num">
                                      <p:cBhvr>
                                        <p:cTn id="70" dur="1000" fill="hold"/>
                                        <p:tgtEl>
                                          <p:spTgt spid="13"/>
                                        </p:tgtEl>
                                        <p:attrNameLst>
                                          <p:attrName>ppt_x</p:attrName>
                                        </p:attrNameLst>
                                      </p:cBhvr>
                                      <p:tavLst>
                                        <p:tav tm="0">
                                          <p:val>
                                            <p:strVal val="#ppt_x"/>
                                          </p:val>
                                        </p:tav>
                                        <p:tav tm="100000">
                                          <p:val>
                                            <p:strVal val="#ppt_x"/>
                                          </p:val>
                                        </p:tav>
                                      </p:tavLst>
                                    </p:anim>
                                    <p:anim calcmode="lin" valueType="num">
                                      <p:cBhvr>
                                        <p:cTn id="7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nvGraphicFramePr>
        <p:xfrm>
          <a:off x="1005060" y="2940148"/>
          <a:ext cx="5437944" cy="263065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文本框 4"/>
          <p:cNvSpPr txBox="1"/>
          <p:nvPr/>
        </p:nvSpPr>
        <p:spPr>
          <a:xfrm>
            <a:off x="7005711" y="1877487"/>
            <a:ext cx="3967090" cy="369331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l="45099" t="46333" r="11208" b="48034"/>
          <a:stretch>
            <a:fillRect/>
          </a:stretch>
        </p:blipFill>
        <p:spPr>
          <a:xfrm>
            <a:off x="0" y="529854"/>
            <a:ext cx="2996418" cy="386297"/>
          </a:xfrm>
          <a:prstGeom prst="rect">
            <a:avLst/>
          </a:prstGeom>
        </p:spPr>
      </p:pic>
      <p:sp>
        <p:nvSpPr>
          <p:cNvPr id="7" name="文本框 6"/>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a:t>
            </a:r>
          </a:p>
        </p:txBody>
      </p:sp>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50295" y="1014120"/>
            <a:ext cx="2250315" cy="225031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0" presetClass="path" presetSubtype="0" accel="50000" decel="50000" fill="hold" nodeType="clickEffect">
                                  <p:stCondLst>
                                    <p:cond delay="0"/>
                                  </p:stCondLst>
                                  <p:childTnLst>
                                    <p:animMotion origin="layout" path="M -0.00104 0.00115 L -0.10768 0.00115 L -0.10117 0.12662 L -0.21744 0.12083 L -0.21966 0.19027 L -0.33151 0.18842 L -0.32825 0.25231 " pathEditMode="relative" rAng="0" ptsTypes="AAAAAAA">
                                      <p:cBhvr>
                                        <p:cTn id="23" dur="2000" fill="hold"/>
                                        <p:tgtEl>
                                          <p:spTgt spid="8"/>
                                        </p:tgtEl>
                                        <p:attrNameLst>
                                          <p:attrName>ppt_x</p:attrName>
                                          <p:attrName>ppt_y</p:attrName>
                                        </p:attrNameLst>
                                      </p:cBhvr>
                                      <p:rCtr x="-16523" y="12546"/>
                                    </p:animMotion>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 calcmode="lin" valueType="num">
                                      <p:cBhvr additive="base">
                                        <p:cTn id="28"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5">
                                            <p:txEl>
                                              <p:pRg st="1" end="1"/>
                                            </p:txEl>
                                          </p:spTgt>
                                        </p:tgtEl>
                                        <p:attrNameLst>
                                          <p:attrName>style.visibility</p:attrName>
                                        </p:attrNameLst>
                                      </p:cBhvr>
                                      <p:to>
                                        <p:strVal val="visible"/>
                                      </p:to>
                                    </p:set>
                                    <p:anim calcmode="lin" valueType="num">
                                      <p:cBhvr additive="base">
                                        <p:cTn id="34"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5">
                                            <p:txEl>
                                              <p:pRg st="2" end="2"/>
                                            </p:txEl>
                                          </p:spTgt>
                                        </p:tgtEl>
                                        <p:attrNameLst>
                                          <p:attrName>style.visibility</p:attrName>
                                        </p:attrNameLst>
                                      </p:cBhvr>
                                      <p:to>
                                        <p:strVal val="visible"/>
                                      </p:to>
                                    </p:set>
                                    <p:anim calcmode="lin" valueType="num">
                                      <p:cBhvr additive="base">
                                        <p:cTn id="40"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5">
                                            <p:txEl>
                                              <p:pRg st="4" end="4"/>
                                            </p:txEl>
                                          </p:spTgt>
                                        </p:tgtEl>
                                        <p:attrNameLst>
                                          <p:attrName>style.visibility</p:attrName>
                                        </p:attrNameLst>
                                      </p:cBhvr>
                                      <p:to>
                                        <p:strVal val="visible"/>
                                      </p:to>
                                    </p:set>
                                    <p:anim calcmode="lin" valueType="num">
                                      <p:cBhvr additive="base">
                                        <p:cTn id="46"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5">
                                            <p:txEl>
                                              <p:pRg st="5" end="5"/>
                                            </p:txEl>
                                          </p:spTgt>
                                        </p:tgtEl>
                                        <p:attrNameLst>
                                          <p:attrName>style.visibility</p:attrName>
                                        </p:attrNameLst>
                                      </p:cBhvr>
                                      <p:to>
                                        <p:strVal val="visible"/>
                                      </p:to>
                                    </p:set>
                                    <p:anim calcmode="lin" valueType="num">
                                      <p:cBhvr additive="base">
                                        <p:cTn id="52"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5">
                                            <p:txEl>
                                              <p:pRg st="6" end="6"/>
                                            </p:txEl>
                                          </p:spTgt>
                                        </p:tgtEl>
                                        <p:attrNameLst>
                                          <p:attrName>style.visibility</p:attrName>
                                        </p:attrNameLst>
                                      </p:cBhvr>
                                      <p:to>
                                        <p:strVal val="visible"/>
                                      </p:to>
                                    </p:set>
                                    <p:anim calcmode="lin" valueType="num">
                                      <p:cBhvr additive="base">
                                        <p:cTn id="58"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5" grpId="0" build="p"/>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45099" t="46333" r="11208" b="48034"/>
          <a:stretch>
            <a:fillRect/>
          </a:stretch>
        </p:blipFill>
        <p:spPr>
          <a:xfrm>
            <a:off x="0" y="529854"/>
            <a:ext cx="2996418" cy="386297"/>
          </a:xfrm>
          <a:prstGeom prst="rect">
            <a:avLst/>
          </a:prstGeom>
        </p:spPr>
      </p:pic>
      <p:sp>
        <p:nvSpPr>
          <p:cNvPr id="3" name="文本框 2"/>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a:t>
            </a:r>
          </a:p>
        </p:txBody>
      </p:sp>
      <p:sp>
        <p:nvSpPr>
          <p:cNvPr id="4" name="矩形 3"/>
          <p:cNvSpPr/>
          <p:nvPr/>
        </p:nvSpPr>
        <p:spPr>
          <a:xfrm>
            <a:off x="4121426" y="1789043"/>
            <a:ext cx="1630018" cy="1630018"/>
          </a:xfrm>
          <a:prstGeom prst="rec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5" name="矩形 4"/>
          <p:cNvSpPr/>
          <p:nvPr/>
        </p:nvSpPr>
        <p:spPr>
          <a:xfrm>
            <a:off x="4121426" y="3756991"/>
            <a:ext cx="1630018" cy="1630018"/>
          </a:xfrm>
          <a:prstGeom prst="rec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6" name="矩形 5"/>
          <p:cNvSpPr/>
          <p:nvPr/>
        </p:nvSpPr>
        <p:spPr>
          <a:xfrm>
            <a:off x="6023113" y="1789043"/>
            <a:ext cx="1630018" cy="1630018"/>
          </a:xfrm>
          <a:prstGeom prst="rect">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7" name="矩形 6"/>
          <p:cNvSpPr/>
          <p:nvPr/>
        </p:nvSpPr>
        <p:spPr>
          <a:xfrm>
            <a:off x="6023113" y="3756991"/>
            <a:ext cx="1630018" cy="1630018"/>
          </a:xfrm>
          <a:prstGeom prst="rec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8" name="文本框 7"/>
          <p:cNvSpPr txBox="1"/>
          <p:nvPr/>
        </p:nvSpPr>
        <p:spPr>
          <a:xfrm>
            <a:off x="4681331" y="2008055"/>
            <a:ext cx="1205948" cy="119199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5400" b="1"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S</a:t>
            </a:r>
            <a:endParaRPr kumimoji="0" lang="zh-CN" altLang="en-US" sz="5400" b="1"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p:txBody>
      </p:sp>
      <p:sp>
        <p:nvSpPr>
          <p:cNvPr id="9" name="文本框 8"/>
          <p:cNvSpPr txBox="1"/>
          <p:nvPr/>
        </p:nvSpPr>
        <p:spPr>
          <a:xfrm>
            <a:off x="4681331" y="3976003"/>
            <a:ext cx="1205948" cy="119199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5400" b="1"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O</a:t>
            </a:r>
            <a:endParaRPr kumimoji="0" lang="zh-CN" altLang="en-US" sz="5400" b="1"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p:txBody>
      </p:sp>
      <p:sp>
        <p:nvSpPr>
          <p:cNvPr id="10" name="文本框 9"/>
          <p:cNvSpPr txBox="1"/>
          <p:nvPr/>
        </p:nvSpPr>
        <p:spPr>
          <a:xfrm>
            <a:off x="6583017" y="3976003"/>
            <a:ext cx="1205948" cy="119199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5400" b="1"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T</a:t>
            </a:r>
            <a:endParaRPr kumimoji="0" lang="zh-CN" altLang="en-US" sz="5400" b="1"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p:txBody>
      </p:sp>
      <p:sp>
        <p:nvSpPr>
          <p:cNvPr id="11" name="文本框 10"/>
          <p:cNvSpPr txBox="1"/>
          <p:nvPr/>
        </p:nvSpPr>
        <p:spPr>
          <a:xfrm>
            <a:off x="6311349" y="2008054"/>
            <a:ext cx="1205948" cy="119199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5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W</a:t>
            </a:r>
            <a:endParaRPr kumimoji="0" lang="zh-CN" altLang="en-US" sz="5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2" name="文本框 11"/>
          <p:cNvSpPr txBox="1"/>
          <p:nvPr/>
        </p:nvSpPr>
        <p:spPr>
          <a:xfrm>
            <a:off x="7941367" y="1789043"/>
            <a:ext cx="4262512" cy="24468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13" name="文本框 12"/>
          <p:cNvSpPr txBox="1"/>
          <p:nvPr/>
        </p:nvSpPr>
        <p:spPr>
          <a:xfrm>
            <a:off x="7941367" y="3558208"/>
            <a:ext cx="4262512" cy="24468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14" name="文本框 13"/>
          <p:cNvSpPr txBox="1"/>
          <p:nvPr/>
        </p:nvSpPr>
        <p:spPr>
          <a:xfrm>
            <a:off x="-446856" y="1789043"/>
            <a:ext cx="4262512" cy="2446824"/>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15" name="文本框 14"/>
          <p:cNvSpPr txBox="1"/>
          <p:nvPr/>
        </p:nvSpPr>
        <p:spPr>
          <a:xfrm>
            <a:off x="-515256" y="3558208"/>
            <a:ext cx="4262512" cy="2446824"/>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80">
                                          <p:stCondLst>
                                            <p:cond delay="0"/>
                                          </p:stCondLst>
                                        </p:cTn>
                                        <p:tgtEl>
                                          <p:spTgt spid="4"/>
                                        </p:tgtEl>
                                      </p:cBhvr>
                                    </p:animEffect>
                                    <p:anim calcmode="lin" valueType="num">
                                      <p:cBhvr>
                                        <p:cTn id="2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5" dur="26">
                                          <p:stCondLst>
                                            <p:cond delay="650"/>
                                          </p:stCondLst>
                                        </p:cTn>
                                        <p:tgtEl>
                                          <p:spTgt spid="4"/>
                                        </p:tgtEl>
                                      </p:cBhvr>
                                      <p:to x="100000" y="60000"/>
                                    </p:animScale>
                                    <p:animScale>
                                      <p:cBhvr>
                                        <p:cTn id="26" dur="166" decel="50000">
                                          <p:stCondLst>
                                            <p:cond delay="676"/>
                                          </p:stCondLst>
                                        </p:cTn>
                                        <p:tgtEl>
                                          <p:spTgt spid="4"/>
                                        </p:tgtEl>
                                      </p:cBhvr>
                                      <p:to x="100000" y="100000"/>
                                    </p:animScale>
                                    <p:animScale>
                                      <p:cBhvr>
                                        <p:cTn id="27" dur="26">
                                          <p:stCondLst>
                                            <p:cond delay="1312"/>
                                          </p:stCondLst>
                                        </p:cTn>
                                        <p:tgtEl>
                                          <p:spTgt spid="4"/>
                                        </p:tgtEl>
                                      </p:cBhvr>
                                      <p:to x="100000" y="80000"/>
                                    </p:animScale>
                                    <p:animScale>
                                      <p:cBhvr>
                                        <p:cTn id="28" dur="166" decel="50000">
                                          <p:stCondLst>
                                            <p:cond delay="1338"/>
                                          </p:stCondLst>
                                        </p:cTn>
                                        <p:tgtEl>
                                          <p:spTgt spid="4"/>
                                        </p:tgtEl>
                                      </p:cBhvr>
                                      <p:to x="100000" y="100000"/>
                                    </p:animScale>
                                    <p:animScale>
                                      <p:cBhvr>
                                        <p:cTn id="29" dur="26">
                                          <p:stCondLst>
                                            <p:cond delay="1642"/>
                                          </p:stCondLst>
                                        </p:cTn>
                                        <p:tgtEl>
                                          <p:spTgt spid="4"/>
                                        </p:tgtEl>
                                      </p:cBhvr>
                                      <p:to x="100000" y="90000"/>
                                    </p:animScale>
                                    <p:animScale>
                                      <p:cBhvr>
                                        <p:cTn id="30" dur="166" decel="50000">
                                          <p:stCondLst>
                                            <p:cond delay="1668"/>
                                          </p:stCondLst>
                                        </p:cTn>
                                        <p:tgtEl>
                                          <p:spTgt spid="4"/>
                                        </p:tgtEl>
                                      </p:cBhvr>
                                      <p:to x="100000" y="100000"/>
                                    </p:animScale>
                                    <p:animScale>
                                      <p:cBhvr>
                                        <p:cTn id="31" dur="26">
                                          <p:stCondLst>
                                            <p:cond delay="1808"/>
                                          </p:stCondLst>
                                        </p:cTn>
                                        <p:tgtEl>
                                          <p:spTgt spid="4"/>
                                        </p:tgtEl>
                                      </p:cBhvr>
                                      <p:to x="100000" y="95000"/>
                                    </p:animScale>
                                    <p:animScale>
                                      <p:cBhvr>
                                        <p:cTn id="32" dur="166" decel="50000">
                                          <p:stCondLst>
                                            <p:cond delay="1834"/>
                                          </p:stCondLst>
                                        </p:cTn>
                                        <p:tgtEl>
                                          <p:spTgt spid="4"/>
                                        </p:tgtEl>
                                      </p:cBhvr>
                                      <p:to x="100000" y="100000"/>
                                    </p:animScale>
                                  </p:childTnLst>
                                </p:cTn>
                              </p:par>
                              <p:par>
                                <p:cTn id="33" presetID="26"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80">
                                          <p:stCondLst>
                                            <p:cond delay="0"/>
                                          </p:stCondLst>
                                        </p:cTn>
                                        <p:tgtEl>
                                          <p:spTgt spid="8"/>
                                        </p:tgtEl>
                                      </p:cBhvr>
                                    </p:animEffect>
                                    <p:anim calcmode="lin" valueType="num">
                                      <p:cBhvr>
                                        <p:cTn id="3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1" dur="26">
                                          <p:stCondLst>
                                            <p:cond delay="650"/>
                                          </p:stCondLst>
                                        </p:cTn>
                                        <p:tgtEl>
                                          <p:spTgt spid="8"/>
                                        </p:tgtEl>
                                      </p:cBhvr>
                                      <p:to x="100000" y="60000"/>
                                    </p:animScale>
                                    <p:animScale>
                                      <p:cBhvr>
                                        <p:cTn id="42" dur="166" decel="50000">
                                          <p:stCondLst>
                                            <p:cond delay="676"/>
                                          </p:stCondLst>
                                        </p:cTn>
                                        <p:tgtEl>
                                          <p:spTgt spid="8"/>
                                        </p:tgtEl>
                                      </p:cBhvr>
                                      <p:to x="100000" y="100000"/>
                                    </p:animScale>
                                    <p:animScale>
                                      <p:cBhvr>
                                        <p:cTn id="43" dur="26">
                                          <p:stCondLst>
                                            <p:cond delay="1312"/>
                                          </p:stCondLst>
                                        </p:cTn>
                                        <p:tgtEl>
                                          <p:spTgt spid="8"/>
                                        </p:tgtEl>
                                      </p:cBhvr>
                                      <p:to x="100000" y="80000"/>
                                    </p:animScale>
                                    <p:animScale>
                                      <p:cBhvr>
                                        <p:cTn id="44" dur="166" decel="50000">
                                          <p:stCondLst>
                                            <p:cond delay="1338"/>
                                          </p:stCondLst>
                                        </p:cTn>
                                        <p:tgtEl>
                                          <p:spTgt spid="8"/>
                                        </p:tgtEl>
                                      </p:cBhvr>
                                      <p:to x="100000" y="100000"/>
                                    </p:animScale>
                                    <p:animScale>
                                      <p:cBhvr>
                                        <p:cTn id="45" dur="26">
                                          <p:stCondLst>
                                            <p:cond delay="1642"/>
                                          </p:stCondLst>
                                        </p:cTn>
                                        <p:tgtEl>
                                          <p:spTgt spid="8"/>
                                        </p:tgtEl>
                                      </p:cBhvr>
                                      <p:to x="100000" y="90000"/>
                                    </p:animScale>
                                    <p:animScale>
                                      <p:cBhvr>
                                        <p:cTn id="46" dur="166" decel="50000">
                                          <p:stCondLst>
                                            <p:cond delay="1668"/>
                                          </p:stCondLst>
                                        </p:cTn>
                                        <p:tgtEl>
                                          <p:spTgt spid="8"/>
                                        </p:tgtEl>
                                      </p:cBhvr>
                                      <p:to x="100000" y="100000"/>
                                    </p:animScale>
                                    <p:animScale>
                                      <p:cBhvr>
                                        <p:cTn id="47" dur="26">
                                          <p:stCondLst>
                                            <p:cond delay="1808"/>
                                          </p:stCondLst>
                                        </p:cTn>
                                        <p:tgtEl>
                                          <p:spTgt spid="8"/>
                                        </p:tgtEl>
                                      </p:cBhvr>
                                      <p:to x="100000" y="95000"/>
                                    </p:animScale>
                                    <p:animScale>
                                      <p:cBhvr>
                                        <p:cTn id="48" dur="166" decel="50000">
                                          <p:stCondLst>
                                            <p:cond delay="1834"/>
                                          </p:stCondLst>
                                        </p:cTn>
                                        <p:tgtEl>
                                          <p:spTgt spid="8"/>
                                        </p:tgtEl>
                                      </p:cBhvr>
                                      <p:to x="100000" y="100000"/>
                                    </p:animScale>
                                  </p:childTnLst>
                                </p:cTn>
                              </p:par>
                              <p:par>
                                <p:cTn id="49" presetID="26" presetClass="entr" presetSubtype="0"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down)">
                                      <p:cBhvr>
                                        <p:cTn id="51" dur="580">
                                          <p:stCondLst>
                                            <p:cond delay="0"/>
                                          </p:stCondLst>
                                        </p:cTn>
                                        <p:tgtEl>
                                          <p:spTgt spid="11"/>
                                        </p:tgtEl>
                                      </p:cBhvr>
                                    </p:animEffect>
                                    <p:anim calcmode="lin" valueType="num">
                                      <p:cBhvr>
                                        <p:cTn id="52"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57" dur="26">
                                          <p:stCondLst>
                                            <p:cond delay="650"/>
                                          </p:stCondLst>
                                        </p:cTn>
                                        <p:tgtEl>
                                          <p:spTgt spid="11"/>
                                        </p:tgtEl>
                                      </p:cBhvr>
                                      <p:to x="100000" y="60000"/>
                                    </p:animScale>
                                    <p:animScale>
                                      <p:cBhvr>
                                        <p:cTn id="58" dur="166" decel="50000">
                                          <p:stCondLst>
                                            <p:cond delay="676"/>
                                          </p:stCondLst>
                                        </p:cTn>
                                        <p:tgtEl>
                                          <p:spTgt spid="11"/>
                                        </p:tgtEl>
                                      </p:cBhvr>
                                      <p:to x="100000" y="100000"/>
                                    </p:animScale>
                                    <p:animScale>
                                      <p:cBhvr>
                                        <p:cTn id="59" dur="26">
                                          <p:stCondLst>
                                            <p:cond delay="1312"/>
                                          </p:stCondLst>
                                        </p:cTn>
                                        <p:tgtEl>
                                          <p:spTgt spid="11"/>
                                        </p:tgtEl>
                                      </p:cBhvr>
                                      <p:to x="100000" y="80000"/>
                                    </p:animScale>
                                    <p:animScale>
                                      <p:cBhvr>
                                        <p:cTn id="60" dur="166" decel="50000">
                                          <p:stCondLst>
                                            <p:cond delay="1338"/>
                                          </p:stCondLst>
                                        </p:cTn>
                                        <p:tgtEl>
                                          <p:spTgt spid="11"/>
                                        </p:tgtEl>
                                      </p:cBhvr>
                                      <p:to x="100000" y="100000"/>
                                    </p:animScale>
                                    <p:animScale>
                                      <p:cBhvr>
                                        <p:cTn id="61" dur="26">
                                          <p:stCondLst>
                                            <p:cond delay="1642"/>
                                          </p:stCondLst>
                                        </p:cTn>
                                        <p:tgtEl>
                                          <p:spTgt spid="11"/>
                                        </p:tgtEl>
                                      </p:cBhvr>
                                      <p:to x="100000" y="90000"/>
                                    </p:animScale>
                                    <p:animScale>
                                      <p:cBhvr>
                                        <p:cTn id="62" dur="166" decel="50000">
                                          <p:stCondLst>
                                            <p:cond delay="1668"/>
                                          </p:stCondLst>
                                        </p:cTn>
                                        <p:tgtEl>
                                          <p:spTgt spid="11"/>
                                        </p:tgtEl>
                                      </p:cBhvr>
                                      <p:to x="100000" y="100000"/>
                                    </p:animScale>
                                    <p:animScale>
                                      <p:cBhvr>
                                        <p:cTn id="63" dur="26">
                                          <p:stCondLst>
                                            <p:cond delay="1808"/>
                                          </p:stCondLst>
                                        </p:cTn>
                                        <p:tgtEl>
                                          <p:spTgt spid="11"/>
                                        </p:tgtEl>
                                      </p:cBhvr>
                                      <p:to x="100000" y="95000"/>
                                    </p:animScale>
                                    <p:animScale>
                                      <p:cBhvr>
                                        <p:cTn id="64" dur="166" decel="50000">
                                          <p:stCondLst>
                                            <p:cond delay="1834"/>
                                          </p:stCondLst>
                                        </p:cTn>
                                        <p:tgtEl>
                                          <p:spTgt spid="11"/>
                                        </p:tgtEl>
                                      </p:cBhvr>
                                      <p:to x="100000" y="100000"/>
                                    </p:animScale>
                                  </p:childTnLst>
                                </p:cTn>
                              </p:par>
                              <p:par>
                                <p:cTn id="65" presetID="26" presetClass="entr" presetSubtype="0" fill="hold" grpId="0" nodeType="with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wipe(down)">
                                      <p:cBhvr>
                                        <p:cTn id="67" dur="580">
                                          <p:stCondLst>
                                            <p:cond delay="0"/>
                                          </p:stCondLst>
                                        </p:cTn>
                                        <p:tgtEl>
                                          <p:spTgt spid="6"/>
                                        </p:tgtEl>
                                      </p:cBhvr>
                                    </p:animEffect>
                                    <p:anim calcmode="lin" valueType="num">
                                      <p:cBhvr>
                                        <p:cTn id="6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73" dur="26">
                                          <p:stCondLst>
                                            <p:cond delay="650"/>
                                          </p:stCondLst>
                                        </p:cTn>
                                        <p:tgtEl>
                                          <p:spTgt spid="6"/>
                                        </p:tgtEl>
                                      </p:cBhvr>
                                      <p:to x="100000" y="60000"/>
                                    </p:animScale>
                                    <p:animScale>
                                      <p:cBhvr>
                                        <p:cTn id="74" dur="166" decel="50000">
                                          <p:stCondLst>
                                            <p:cond delay="676"/>
                                          </p:stCondLst>
                                        </p:cTn>
                                        <p:tgtEl>
                                          <p:spTgt spid="6"/>
                                        </p:tgtEl>
                                      </p:cBhvr>
                                      <p:to x="100000" y="100000"/>
                                    </p:animScale>
                                    <p:animScale>
                                      <p:cBhvr>
                                        <p:cTn id="75" dur="26">
                                          <p:stCondLst>
                                            <p:cond delay="1312"/>
                                          </p:stCondLst>
                                        </p:cTn>
                                        <p:tgtEl>
                                          <p:spTgt spid="6"/>
                                        </p:tgtEl>
                                      </p:cBhvr>
                                      <p:to x="100000" y="80000"/>
                                    </p:animScale>
                                    <p:animScale>
                                      <p:cBhvr>
                                        <p:cTn id="76" dur="166" decel="50000">
                                          <p:stCondLst>
                                            <p:cond delay="1338"/>
                                          </p:stCondLst>
                                        </p:cTn>
                                        <p:tgtEl>
                                          <p:spTgt spid="6"/>
                                        </p:tgtEl>
                                      </p:cBhvr>
                                      <p:to x="100000" y="100000"/>
                                    </p:animScale>
                                    <p:animScale>
                                      <p:cBhvr>
                                        <p:cTn id="77" dur="26">
                                          <p:stCondLst>
                                            <p:cond delay="1642"/>
                                          </p:stCondLst>
                                        </p:cTn>
                                        <p:tgtEl>
                                          <p:spTgt spid="6"/>
                                        </p:tgtEl>
                                      </p:cBhvr>
                                      <p:to x="100000" y="90000"/>
                                    </p:animScale>
                                    <p:animScale>
                                      <p:cBhvr>
                                        <p:cTn id="78" dur="166" decel="50000">
                                          <p:stCondLst>
                                            <p:cond delay="1668"/>
                                          </p:stCondLst>
                                        </p:cTn>
                                        <p:tgtEl>
                                          <p:spTgt spid="6"/>
                                        </p:tgtEl>
                                      </p:cBhvr>
                                      <p:to x="100000" y="100000"/>
                                    </p:animScale>
                                    <p:animScale>
                                      <p:cBhvr>
                                        <p:cTn id="79" dur="26">
                                          <p:stCondLst>
                                            <p:cond delay="1808"/>
                                          </p:stCondLst>
                                        </p:cTn>
                                        <p:tgtEl>
                                          <p:spTgt spid="6"/>
                                        </p:tgtEl>
                                      </p:cBhvr>
                                      <p:to x="100000" y="95000"/>
                                    </p:animScale>
                                    <p:animScale>
                                      <p:cBhvr>
                                        <p:cTn id="80" dur="166" decel="50000">
                                          <p:stCondLst>
                                            <p:cond delay="1834"/>
                                          </p:stCondLst>
                                        </p:cTn>
                                        <p:tgtEl>
                                          <p:spTgt spid="6"/>
                                        </p:tgtEl>
                                      </p:cBhvr>
                                      <p:to x="100000" y="100000"/>
                                    </p:animScale>
                                  </p:childTnLst>
                                </p:cTn>
                              </p:par>
                              <p:par>
                                <p:cTn id="81" presetID="26" presetClass="entr" presetSubtype="0" fill="hold" grpId="0" nodeType="withEffect">
                                  <p:stCondLst>
                                    <p:cond delay="0"/>
                                  </p:stCondLst>
                                  <p:childTnLst>
                                    <p:set>
                                      <p:cBhvr>
                                        <p:cTn id="82" dur="1" fill="hold">
                                          <p:stCondLst>
                                            <p:cond delay="0"/>
                                          </p:stCondLst>
                                        </p:cTn>
                                        <p:tgtEl>
                                          <p:spTgt spid="9"/>
                                        </p:tgtEl>
                                        <p:attrNameLst>
                                          <p:attrName>style.visibility</p:attrName>
                                        </p:attrNameLst>
                                      </p:cBhvr>
                                      <p:to>
                                        <p:strVal val="visible"/>
                                      </p:to>
                                    </p:set>
                                    <p:animEffect transition="in" filter="wipe(down)">
                                      <p:cBhvr>
                                        <p:cTn id="83" dur="580">
                                          <p:stCondLst>
                                            <p:cond delay="0"/>
                                          </p:stCondLst>
                                        </p:cTn>
                                        <p:tgtEl>
                                          <p:spTgt spid="9"/>
                                        </p:tgtEl>
                                      </p:cBhvr>
                                    </p:animEffect>
                                    <p:anim calcmode="lin" valueType="num">
                                      <p:cBhvr>
                                        <p:cTn id="8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89" dur="26">
                                          <p:stCondLst>
                                            <p:cond delay="650"/>
                                          </p:stCondLst>
                                        </p:cTn>
                                        <p:tgtEl>
                                          <p:spTgt spid="9"/>
                                        </p:tgtEl>
                                      </p:cBhvr>
                                      <p:to x="100000" y="60000"/>
                                    </p:animScale>
                                    <p:animScale>
                                      <p:cBhvr>
                                        <p:cTn id="90" dur="166" decel="50000">
                                          <p:stCondLst>
                                            <p:cond delay="676"/>
                                          </p:stCondLst>
                                        </p:cTn>
                                        <p:tgtEl>
                                          <p:spTgt spid="9"/>
                                        </p:tgtEl>
                                      </p:cBhvr>
                                      <p:to x="100000" y="100000"/>
                                    </p:animScale>
                                    <p:animScale>
                                      <p:cBhvr>
                                        <p:cTn id="91" dur="26">
                                          <p:stCondLst>
                                            <p:cond delay="1312"/>
                                          </p:stCondLst>
                                        </p:cTn>
                                        <p:tgtEl>
                                          <p:spTgt spid="9"/>
                                        </p:tgtEl>
                                      </p:cBhvr>
                                      <p:to x="100000" y="80000"/>
                                    </p:animScale>
                                    <p:animScale>
                                      <p:cBhvr>
                                        <p:cTn id="92" dur="166" decel="50000">
                                          <p:stCondLst>
                                            <p:cond delay="1338"/>
                                          </p:stCondLst>
                                        </p:cTn>
                                        <p:tgtEl>
                                          <p:spTgt spid="9"/>
                                        </p:tgtEl>
                                      </p:cBhvr>
                                      <p:to x="100000" y="100000"/>
                                    </p:animScale>
                                    <p:animScale>
                                      <p:cBhvr>
                                        <p:cTn id="93" dur="26">
                                          <p:stCondLst>
                                            <p:cond delay="1642"/>
                                          </p:stCondLst>
                                        </p:cTn>
                                        <p:tgtEl>
                                          <p:spTgt spid="9"/>
                                        </p:tgtEl>
                                      </p:cBhvr>
                                      <p:to x="100000" y="90000"/>
                                    </p:animScale>
                                    <p:animScale>
                                      <p:cBhvr>
                                        <p:cTn id="94" dur="166" decel="50000">
                                          <p:stCondLst>
                                            <p:cond delay="1668"/>
                                          </p:stCondLst>
                                        </p:cTn>
                                        <p:tgtEl>
                                          <p:spTgt spid="9"/>
                                        </p:tgtEl>
                                      </p:cBhvr>
                                      <p:to x="100000" y="100000"/>
                                    </p:animScale>
                                    <p:animScale>
                                      <p:cBhvr>
                                        <p:cTn id="95" dur="26">
                                          <p:stCondLst>
                                            <p:cond delay="1808"/>
                                          </p:stCondLst>
                                        </p:cTn>
                                        <p:tgtEl>
                                          <p:spTgt spid="9"/>
                                        </p:tgtEl>
                                      </p:cBhvr>
                                      <p:to x="100000" y="95000"/>
                                    </p:animScale>
                                    <p:animScale>
                                      <p:cBhvr>
                                        <p:cTn id="96" dur="166" decel="50000">
                                          <p:stCondLst>
                                            <p:cond delay="1834"/>
                                          </p:stCondLst>
                                        </p:cTn>
                                        <p:tgtEl>
                                          <p:spTgt spid="9"/>
                                        </p:tgtEl>
                                      </p:cBhvr>
                                      <p:to x="100000" y="100000"/>
                                    </p:animScale>
                                  </p:childTnLst>
                                </p:cTn>
                              </p:par>
                              <p:par>
                                <p:cTn id="97" presetID="26" presetClass="entr" presetSubtype="0" fill="hold" grpId="0" nodeType="withEffect">
                                  <p:stCondLst>
                                    <p:cond delay="0"/>
                                  </p:stCondLst>
                                  <p:childTnLst>
                                    <p:set>
                                      <p:cBhvr>
                                        <p:cTn id="98" dur="1" fill="hold">
                                          <p:stCondLst>
                                            <p:cond delay="0"/>
                                          </p:stCondLst>
                                        </p:cTn>
                                        <p:tgtEl>
                                          <p:spTgt spid="5"/>
                                        </p:tgtEl>
                                        <p:attrNameLst>
                                          <p:attrName>style.visibility</p:attrName>
                                        </p:attrNameLst>
                                      </p:cBhvr>
                                      <p:to>
                                        <p:strVal val="visible"/>
                                      </p:to>
                                    </p:set>
                                    <p:animEffect transition="in" filter="wipe(down)">
                                      <p:cBhvr>
                                        <p:cTn id="99" dur="580">
                                          <p:stCondLst>
                                            <p:cond delay="0"/>
                                          </p:stCondLst>
                                        </p:cTn>
                                        <p:tgtEl>
                                          <p:spTgt spid="5"/>
                                        </p:tgtEl>
                                      </p:cBhvr>
                                    </p:animEffect>
                                    <p:anim calcmode="lin" valueType="num">
                                      <p:cBhvr>
                                        <p:cTn id="10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0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0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0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05" dur="26">
                                          <p:stCondLst>
                                            <p:cond delay="650"/>
                                          </p:stCondLst>
                                        </p:cTn>
                                        <p:tgtEl>
                                          <p:spTgt spid="5"/>
                                        </p:tgtEl>
                                      </p:cBhvr>
                                      <p:to x="100000" y="60000"/>
                                    </p:animScale>
                                    <p:animScale>
                                      <p:cBhvr>
                                        <p:cTn id="106" dur="166" decel="50000">
                                          <p:stCondLst>
                                            <p:cond delay="676"/>
                                          </p:stCondLst>
                                        </p:cTn>
                                        <p:tgtEl>
                                          <p:spTgt spid="5"/>
                                        </p:tgtEl>
                                      </p:cBhvr>
                                      <p:to x="100000" y="100000"/>
                                    </p:animScale>
                                    <p:animScale>
                                      <p:cBhvr>
                                        <p:cTn id="107" dur="26">
                                          <p:stCondLst>
                                            <p:cond delay="1312"/>
                                          </p:stCondLst>
                                        </p:cTn>
                                        <p:tgtEl>
                                          <p:spTgt spid="5"/>
                                        </p:tgtEl>
                                      </p:cBhvr>
                                      <p:to x="100000" y="80000"/>
                                    </p:animScale>
                                    <p:animScale>
                                      <p:cBhvr>
                                        <p:cTn id="108" dur="166" decel="50000">
                                          <p:stCondLst>
                                            <p:cond delay="1338"/>
                                          </p:stCondLst>
                                        </p:cTn>
                                        <p:tgtEl>
                                          <p:spTgt spid="5"/>
                                        </p:tgtEl>
                                      </p:cBhvr>
                                      <p:to x="100000" y="100000"/>
                                    </p:animScale>
                                    <p:animScale>
                                      <p:cBhvr>
                                        <p:cTn id="109" dur="26">
                                          <p:stCondLst>
                                            <p:cond delay="1642"/>
                                          </p:stCondLst>
                                        </p:cTn>
                                        <p:tgtEl>
                                          <p:spTgt spid="5"/>
                                        </p:tgtEl>
                                      </p:cBhvr>
                                      <p:to x="100000" y="90000"/>
                                    </p:animScale>
                                    <p:animScale>
                                      <p:cBhvr>
                                        <p:cTn id="110" dur="166" decel="50000">
                                          <p:stCondLst>
                                            <p:cond delay="1668"/>
                                          </p:stCondLst>
                                        </p:cTn>
                                        <p:tgtEl>
                                          <p:spTgt spid="5"/>
                                        </p:tgtEl>
                                      </p:cBhvr>
                                      <p:to x="100000" y="100000"/>
                                    </p:animScale>
                                    <p:animScale>
                                      <p:cBhvr>
                                        <p:cTn id="111" dur="26">
                                          <p:stCondLst>
                                            <p:cond delay="1808"/>
                                          </p:stCondLst>
                                        </p:cTn>
                                        <p:tgtEl>
                                          <p:spTgt spid="5"/>
                                        </p:tgtEl>
                                      </p:cBhvr>
                                      <p:to x="100000" y="95000"/>
                                    </p:animScale>
                                    <p:animScale>
                                      <p:cBhvr>
                                        <p:cTn id="112" dur="166" decel="50000">
                                          <p:stCondLst>
                                            <p:cond delay="1834"/>
                                          </p:stCondLst>
                                        </p:cTn>
                                        <p:tgtEl>
                                          <p:spTgt spid="5"/>
                                        </p:tgtEl>
                                      </p:cBhvr>
                                      <p:to x="100000" y="100000"/>
                                    </p:animScale>
                                  </p:childTnLst>
                                </p:cTn>
                              </p:par>
                              <p:par>
                                <p:cTn id="113" presetID="26" presetClass="entr" presetSubtype="0" fill="hold" grpId="0" nodeType="withEffect">
                                  <p:stCondLst>
                                    <p:cond delay="0"/>
                                  </p:stCondLst>
                                  <p:childTnLst>
                                    <p:set>
                                      <p:cBhvr>
                                        <p:cTn id="114" dur="1" fill="hold">
                                          <p:stCondLst>
                                            <p:cond delay="0"/>
                                          </p:stCondLst>
                                        </p:cTn>
                                        <p:tgtEl>
                                          <p:spTgt spid="7"/>
                                        </p:tgtEl>
                                        <p:attrNameLst>
                                          <p:attrName>style.visibility</p:attrName>
                                        </p:attrNameLst>
                                      </p:cBhvr>
                                      <p:to>
                                        <p:strVal val="visible"/>
                                      </p:to>
                                    </p:set>
                                    <p:animEffect transition="in" filter="wipe(down)">
                                      <p:cBhvr>
                                        <p:cTn id="115" dur="580">
                                          <p:stCondLst>
                                            <p:cond delay="0"/>
                                          </p:stCondLst>
                                        </p:cTn>
                                        <p:tgtEl>
                                          <p:spTgt spid="7"/>
                                        </p:tgtEl>
                                      </p:cBhvr>
                                    </p:animEffect>
                                    <p:anim calcmode="lin" valueType="num">
                                      <p:cBhvr>
                                        <p:cTn id="11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21" dur="26">
                                          <p:stCondLst>
                                            <p:cond delay="650"/>
                                          </p:stCondLst>
                                        </p:cTn>
                                        <p:tgtEl>
                                          <p:spTgt spid="7"/>
                                        </p:tgtEl>
                                      </p:cBhvr>
                                      <p:to x="100000" y="60000"/>
                                    </p:animScale>
                                    <p:animScale>
                                      <p:cBhvr>
                                        <p:cTn id="122" dur="166" decel="50000">
                                          <p:stCondLst>
                                            <p:cond delay="676"/>
                                          </p:stCondLst>
                                        </p:cTn>
                                        <p:tgtEl>
                                          <p:spTgt spid="7"/>
                                        </p:tgtEl>
                                      </p:cBhvr>
                                      <p:to x="100000" y="100000"/>
                                    </p:animScale>
                                    <p:animScale>
                                      <p:cBhvr>
                                        <p:cTn id="123" dur="26">
                                          <p:stCondLst>
                                            <p:cond delay="1312"/>
                                          </p:stCondLst>
                                        </p:cTn>
                                        <p:tgtEl>
                                          <p:spTgt spid="7"/>
                                        </p:tgtEl>
                                      </p:cBhvr>
                                      <p:to x="100000" y="80000"/>
                                    </p:animScale>
                                    <p:animScale>
                                      <p:cBhvr>
                                        <p:cTn id="124" dur="166" decel="50000">
                                          <p:stCondLst>
                                            <p:cond delay="1338"/>
                                          </p:stCondLst>
                                        </p:cTn>
                                        <p:tgtEl>
                                          <p:spTgt spid="7"/>
                                        </p:tgtEl>
                                      </p:cBhvr>
                                      <p:to x="100000" y="100000"/>
                                    </p:animScale>
                                    <p:animScale>
                                      <p:cBhvr>
                                        <p:cTn id="125" dur="26">
                                          <p:stCondLst>
                                            <p:cond delay="1642"/>
                                          </p:stCondLst>
                                        </p:cTn>
                                        <p:tgtEl>
                                          <p:spTgt spid="7"/>
                                        </p:tgtEl>
                                      </p:cBhvr>
                                      <p:to x="100000" y="90000"/>
                                    </p:animScale>
                                    <p:animScale>
                                      <p:cBhvr>
                                        <p:cTn id="126" dur="166" decel="50000">
                                          <p:stCondLst>
                                            <p:cond delay="1668"/>
                                          </p:stCondLst>
                                        </p:cTn>
                                        <p:tgtEl>
                                          <p:spTgt spid="7"/>
                                        </p:tgtEl>
                                      </p:cBhvr>
                                      <p:to x="100000" y="100000"/>
                                    </p:animScale>
                                    <p:animScale>
                                      <p:cBhvr>
                                        <p:cTn id="127" dur="26">
                                          <p:stCondLst>
                                            <p:cond delay="1808"/>
                                          </p:stCondLst>
                                        </p:cTn>
                                        <p:tgtEl>
                                          <p:spTgt spid="7"/>
                                        </p:tgtEl>
                                      </p:cBhvr>
                                      <p:to x="100000" y="95000"/>
                                    </p:animScale>
                                    <p:animScale>
                                      <p:cBhvr>
                                        <p:cTn id="128" dur="166" decel="50000">
                                          <p:stCondLst>
                                            <p:cond delay="1834"/>
                                          </p:stCondLst>
                                        </p:cTn>
                                        <p:tgtEl>
                                          <p:spTgt spid="7"/>
                                        </p:tgtEl>
                                      </p:cBhvr>
                                      <p:to x="100000" y="100000"/>
                                    </p:animScale>
                                  </p:childTnLst>
                                </p:cTn>
                              </p:par>
                              <p:par>
                                <p:cTn id="129" presetID="26" presetClass="entr" presetSubtype="0" fill="hold" grpId="0" nodeType="withEffect">
                                  <p:stCondLst>
                                    <p:cond delay="0"/>
                                  </p:stCondLst>
                                  <p:childTnLst>
                                    <p:set>
                                      <p:cBhvr>
                                        <p:cTn id="130" dur="1" fill="hold">
                                          <p:stCondLst>
                                            <p:cond delay="0"/>
                                          </p:stCondLst>
                                        </p:cTn>
                                        <p:tgtEl>
                                          <p:spTgt spid="10"/>
                                        </p:tgtEl>
                                        <p:attrNameLst>
                                          <p:attrName>style.visibility</p:attrName>
                                        </p:attrNameLst>
                                      </p:cBhvr>
                                      <p:to>
                                        <p:strVal val="visible"/>
                                      </p:to>
                                    </p:set>
                                    <p:animEffect transition="in" filter="wipe(down)">
                                      <p:cBhvr>
                                        <p:cTn id="131" dur="580">
                                          <p:stCondLst>
                                            <p:cond delay="0"/>
                                          </p:stCondLst>
                                        </p:cTn>
                                        <p:tgtEl>
                                          <p:spTgt spid="10"/>
                                        </p:tgtEl>
                                      </p:cBhvr>
                                    </p:animEffect>
                                    <p:anim calcmode="lin" valueType="num">
                                      <p:cBhvr>
                                        <p:cTn id="13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3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3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3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7" dur="26">
                                          <p:stCondLst>
                                            <p:cond delay="650"/>
                                          </p:stCondLst>
                                        </p:cTn>
                                        <p:tgtEl>
                                          <p:spTgt spid="10"/>
                                        </p:tgtEl>
                                      </p:cBhvr>
                                      <p:to x="100000" y="60000"/>
                                    </p:animScale>
                                    <p:animScale>
                                      <p:cBhvr>
                                        <p:cTn id="138" dur="166" decel="50000">
                                          <p:stCondLst>
                                            <p:cond delay="676"/>
                                          </p:stCondLst>
                                        </p:cTn>
                                        <p:tgtEl>
                                          <p:spTgt spid="10"/>
                                        </p:tgtEl>
                                      </p:cBhvr>
                                      <p:to x="100000" y="100000"/>
                                    </p:animScale>
                                    <p:animScale>
                                      <p:cBhvr>
                                        <p:cTn id="139" dur="26">
                                          <p:stCondLst>
                                            <p:cond delay="1312"/>
                                          </p:stCondLst>
                                        </p:cTn>
                                        <p:tgtEl>
                                          <p:spTgt spid="10"/>
                                        </p:tgtEl>
                                      </p:cBhvr>
                                      <p:to x="100000" y="80000"/>
                                    </p:animScale>
                                    <p:animScale>
                                      <p:cBhvr>
                                        <p:cTn id="140" dur="166" decel="50000">
                                          <p:stCondLst>
                                            <p:cond delay="1338"/>
                                          </p:stCondLst>
                                        </p:cTn>
                                        <p:tgtEl>
                                          <p:spTgt spid="10"/>
                                        </p:tgtEl>
                                      </p:cBhvr>
                                      <p:to x="100000" y="100000"/>
                                    </p:animScale>
                                    <p:animScale>
                                      <p:cBhvr>
                                        <p:cTn id="141" dur="26">
                                          <p:stCondLst>
                                            <p:cond delay="1642"/>
                                          </p:stCondLst>
                                        </p:cTn>
                                        <p:tgtEl>
                                          <p:spTgt spid="10"/>
                                        </p:tgtEl>
                                      </p:cBhvr>
                                      <p:to x="100000" y="90000"/>
                                    </p:animScale>
                                    <p:animScale>
                                      <p:cBhvr>
                                        <p:cTn id="142" dur="166" decel="50000">
                                          <p:stCondLst>
                                            <p:cond delay="1668"/>
                                          </p:stCondLst>
                                        </p:cTn>
                                        <p:tgtEl>
                                          <p:spTgt spid="10"/>
                                        </p:tgtEl>
                                      </p:cBhvr>
                                      <p:to x="100000" y="100000"/>
                                    </p:animScale>
                                    <p:animScale>
                                      <p:cBhvr>
                                        <p:cTn id="143" dur="26">
                                          <p:stCondLst>
                                            <p:cond delay="1808"/>
                                          </p:stCondLst>
                                        </p:cTn>
                                        <p:tgtEl>
                                          <p:spTgt spid="10"/>
                                        </p:tgtEl>
                                      </p:cBhvr>
                                      <p:to x="100000" y="95000"/>
                                    </p:animScale>
                                    <p:animScale>
                                      <p:cBhvr>
                                        <p:cTn id="144" dur="166" decel="50000">
                                          <p:stCondLst>
                                            <p:cond delay="1834"/>
                                          </p:stCondLst>
                                        </p:cTn>
                                        <p:tgtEl>
                                          <p:spTgt spid="10"/>
                                        </p:tgtEl>
                                      </p:cBhvr>
                                      <p:to x="100000" y="100000"/>
                                    </p:animScale>
                                  </p:childTnLst>
                                </p:cTn>
                              </p:par>
                            </p:childTnLst>
                          </p:cTn>
                        </p:par>
                      </p:childTnLst>
                    </p:cTn>
                  </p:par>
                  <p:par>
                    <p:cTn id="145" fill="hold">
                      <p:stCondLst>
                        <p:cond delay="indefinite"/>
                      </p:stCondLst>
                      <p:childTnLst>
                        <p:par>
                          <p:cTn id="146" fill="hold">
                            <p:stCondLst>
                              <p:cond delay="0"/>
                            </p:stCondLst>
                            <p:childTnLst>
                              <p:par>
                                <p:cTn id="147" presetID="42" presetClass="entr" presetSubtype="0" fill="hold" grpId="0" nodeType="clickEffect">
                                  <p:stCondLst>
                                    <p:cond delay="0"/>
                                  </p:stCondLst>
                                  <p:childTnLst>
                                    <p:set>
                                      <p:cBhvr>
                                        <p:cTn id="148" dur="1" fill="hold">
                                          <p:stCondLst>
                                            <p:cond delay="0"/>
                                          </p:stCondLst>
                                        </p:cTn>
                                        <p:tgtEl>
                                          <p:spTgt spid="12"/>
                                        </p:tgtEl>
                                        <p:attrNameLst>
                                          <p:attrName>style.visibility</p:attrName>
                                        </p:attrNameLst>
                                      </p:cBhvr>
                                      <p:to>
                                        <p:strVal val="visible"/>
                                      </p:to>
                                    </p:set>
                                    <p:animEffect transition="in" filter="fade">
                                      <p:cBhvr>
                                        <p:cTn id="149" dur="1000"/>
                                        <p:tgtEl>
                                          <p:spTgt spid="12"/>
                                        </p:tgtEl>
                                      </p:cBhvr>
                                    </p:animEffect>
                                    <p:anim calcmode="lin" valueType="num">
                                      <p:cBhvr>
                                        <p:cTn id="150" dur="1000" fill="hold"/>
                                        <p:tgtEl>
                                          <p:spTgt spid="12"/>
                                        </p:tgtEl>
                                        <p:attrNameLst>
                                          <p:attrName>ppt_x</p:attrName>
                                        </p:attrNameLst>
                                      </p:cBhvr>
                                      <p:tavLst>
                                        <p:tav tm="0">
                                          <p:val>
                                            <p:strVal val="#ppt_x"/>
                                          </p:val>
                                        </p:tav>
                                        <p:tav tm="100000">
                                          <p:val>
                                            <p:strVal val="#ppt_x"/>
                                          </p:val>
                                        </p:tav>
                                      </p:tavLst>
                                    </p:anim>
                                    <p:anim calcmode="lin" valueType="num">
                                      <p:cBhvr>
                                        <p:cTn id="151" dur="1000" fill="hold"/>
                                        <p:tgtEl>
                                          <p:spTgt spid="12"/>
                                        </p:tgtEl>
                                        <p:attrNameLst>
                                          <p:attrName>ppt_y</p:attrName>
                                        </p:attrNameLst>
                                      </p:cBhvr>
                                      <p:tavLst>
                                        <p:tav tm="0">
                                          <p:val>
                                            <p:strVal val="#ppt_y+.1"/>
                                          </p:val>
                                        </p:tav>
                                        <p:tav tm="100000">
                                          <p:val>
                                            <p:strVal val="#ppt_y"/>
                                          </p:val>
                                        </p:tav>
                                      </p:tavLst>
                                    </p:anim>
                                  </p:childTnLst>
                                </p:cTn>
                              </p:par>
                              <p:par>
                                <p:cTn id="152" presetID="42" presetClass="entr" presetSubtype="0" fill="hold" grpId="0" nodeType="withEffect">
                                  <p:stCondLst>
                                    <p:cond delay="0"/>
                                  </p:stCondLst>
                                  <p:childTnLst>
                                    <p:set>
                                      <p:cBhvr>
                                        <p:cTn id="153" dur="1" fill="hold">
                                          <p:stCondLst>
                                            <p:cond delay="0"/>
                                          </p:stCondLst>
                                        </p:cTn>
                                        <p:tgtEl>
                                          <p:spTgt spid="14"/>
                                        </p:tgtEl>
                                        <p:attrNameLst>
                                          <p:attrName>style.visibility</p:attrName>
                                        </p:attrNameLst>
                                      </p:cBhvr>
                                      <p:to>
                                        <p:strVal val="visible"/>
                                      </p:to>
                                    </p:set>
                                    <p:animEffect transition="in" filter="fade">
                                      <p:cBhvr>
                                        <p:cTn id="154" dur="1000"/>
                                        <p:tgtEl>
                                          <p:spTgt spid="14"/>
                                        </p:tgtEl>
                                      </p:cBhvr>
                                    </p:animEffect>
                                    <p:anim calcmode="lin" valueType="num">
                                      <p:cBhvr>
                                        <p:cTn id="155" dur="1000" fill="hold"/>
                                        <p:tgtEl>
                                          <p:spTgt spid="14"/>
                                        </p:tgtEl>
                                        <p:attrNameLst>
                                          <p:attrName>ppt_x</p:attrName>
                                        </p:attrNameLst>
                                      </p:cBhvr>
                                      <p:tavLst>
                                        <p:tav tm="0">
                                          <p:val>
                                            <p:strVal val="#ppt_x"/>
                                          </p:val>
                                        </p:tav>
                                        <p:tav tm="100000">
                                          <p:val>
                                            <p:strVal val="#ppt_x"/>
                                          </p:val>
                                        </p:tav>
                                      </p:tavLst>
                                    </p:anim>
                                    <p:anim calcmode="lin" valueType="num">
                                      <p:cBhvr>
                                        <p:cTn id="15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42" presetClass="entr" presetSubtype="0" fill="hold" grpId="0" nodeType="clickEffect">
                                  <p:stCondLst>
                                    <p:cond delay="0"/>
                                  </p:stCondLst>
                                  <p:childTnLst>
                                    <p:set>
                                      <p:cBhvr>
                                        <p:cTn id="160" dur="1" fill="hold">
                                          <p:stCondLst>
                                            <p:cond delay="0"/>
                                          </p:stCondLst>
                                        </p:cTn>
                                        <p:tgtEl>
                                          <p:spTgt spid="15"/>
                                        </p:tgtEl>
                                        <p:attrNameLst>
                                          <p:attrName>style.visibility</p:attrName>
                                        </p:attrNameLst>
                                      </p:cBhvr>
                                      <p:to>
                                        <p:strVal val="visible"/>
                                      </p:to>
                                    </p:set>
                                    <p:animEffect transition="in" filter="fade">
                                      <p:cBhvr>
                                        <p:cTn id="161" dur="1000"/>
                                        <p:tgtEl>
                                          <p:spTgt spid="15"/>
                                        </p:tgtEl>
                                      </p:cBhvr>
                                    </p:animEffect>
                                    <p:anim calcmode="lin" valueType="num">
                                      <p:cBhvr>
                                        <p:cTn id="162" dur="1000" fill="hold"/>
                                        <p:tgtEl>
                                          <p:spTgt spid="15"/>
                                        </p:tgtEl>
                                        <p:attrNameLst>
                                          <p:attrName>ppt_x</p:attrName>
                                        </p:attrNameLst>
                                      </p:cBhvr>
                                      <p:tavLst>
                                        <p:tav tm="0">
                                          <p:val>
                                            <p:strVal val="#ppt_x"/>
                                          </p:val>
                                        </p:tav>
                                        <p:tav tm="100000">
                                          <p:val>
                                            <p:strVal val="#ppt_x"/>
                                          </p:val>
                                        </p:tav>
                                      </p:tavLst>
                                    </p:anim>
                                    <p:anim calcmode="lin" valueType="num">
                                      <p:cBhvr>
                                        <p:cTn id="163" dur="1000" fill="hold"/>
                                        <p:tgtEl>
                                          <p:spTgt spid="15"/>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p:stCondLst>
                                    <p:cond delay="0"/>
                                  </p:stCondLst>
                                  <p:childTnLst>
                                    <p:set>
                                      <p:cBhvr>
                                        <p:cTn id="165" dur="1" fill="hold">
                                          <p:stCondLst>
                                            <p:cond delay="0"/>
                                          </p:stCondLst>
                                        </p:cTn>
                                        <p:tgtEl>
                                          <p:spTgt spid="13"/>
                                        </p:tgtEl>
                                        <p:attrNameLst>
                                          <p:attrName>style.visibility</p:attrName>
                                        </p:attrNameLst>
                                      </p:cBhvr>
                                      <p:to>
                                        <p:strVal val="visible"/>
                                      </p:to>
                                    </p:set>
                                    <p:animEffect transition="in" filter="fade">
                                      <p:cBhvr>
                                        <p:cTn id="166" dur="1000"/>
                                        <p:tgtEl>
                                          <p:spTgt spid="13"/>
                                        </p:tgtEl>
                                      </p:cBhvr>
                                    </p:animEffect>
                                    <p:anim calcmode="lin" valueType="num">
                                      <p:cBhvr>
                                        <p:cTn id="167" dur="1000" fill="hold"/>
                                        <p:tgtEl>
                                          <p:spTgt spid="13"/>
                                        </p:tgtEl>
                                        <p:attrNameLst>
                                          <p:attrName>ppt_x</p:attrName>
                                        </p:attrNameLst>
                                      </p:cBhvr>
                                      <p:tavLst>
                                        <p:tav tm="0">
                                          <p:val>
                                            <p:strVal val="#ppt_x"/>
                                          </p:val>
                                        </p:tav>
                                        <p:tav tm="100000">
                                          <p:val>
                                            <p:strVal val="#ppt_x"/>
                                          </p:val>
                                        </p:tav>
                                      </p:tavLst>
                                    </p:anim>
                                    <p:anim calcmode="lin" valueType="num">
                                      <p:cBhvr>
                                        <p:cTn id="16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p:bldP spid="9" grpId="0"/>
      <p:bldP spid="10" grpId="0"/>
      <p:bldP spid="11" grpId="0"/>
      <p:bldP spid="12" grpId="0"/>
      <p:bldP spid="13" grpId="0"/>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45099" t="46333" r="11208" b="48034"/>
          <a:stretch>
            <a:fillRect/>
          </a:stretch>
        </p:blipFill>
        <p:spPr>
          <a:xfrm>
            <a:off x="0" y="529854"/>
            <a:ext cx="2996418" cy="386297"/>
          </a:xfrm>
          <a:prstGeom prst="rect">
            <a:avLst/>
          </a:prstGeom>
        </p:spPr>
      </p:pic>
      <p:sp>
        <p:nvSpPr>
          <p:cNvPr id="3" name="文本框 2"/>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a:t>
            </a:r>
          </a:p>
        </p:txBody>
      </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730" t="10344" r="-442" b="19668"/>
          <a:stretch>
            <a:fillRect/>
          </a:stretch>
        </p:blipFill>
        <p:spPr>
          <a:xfrm>
            <a:off x="1680138" y="1477108"/>
            <a:ext cx="2244748" cy="1575582"/>
          </a:xfrm>
          <a:prstGeom prst="rect">
            <a:avLst/>
          </a:prstGeom>
        </p:spPr>
      </p:pic>
      <p:sp>
        <p:nvSpPr>
          <p:cNvPr id="6" name="矩形: 圆角 5"/>
          <p:cNvSpPr/>
          <p:nvPr/>
        </p:nvSpPr>
        <p:spPr>
          <a:xfrm>
            <a:off x="1685778" y="3052690"/>
            <a:ext cx="2053883" cy="3010486"/>
          </a:xfrm>
          <a:prstGeom prst="roundRec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24268" y="1302779"/>
            <a:ext cx="1924240" cy="1924240"/>
          </a:xfrm>
          <a:prstGeom prst="rect">
            <a:avLst/>
          </a:prstGeom>
        </p:spPr>
      </p:pic>
      <p:sp>
        <p:nvSpPr>
          <p:cNvPr id="9" name="矩形: 圆角 8"/>
          <p:cNvSpPr/>
          <p:nvPr/>
        </p:nvSpPr>
        <p:spPr>
          <a:xfrm>
            <a:off x="5294625" y="3052690"/>
            <a:ext cx="2053883" cy="3010486"/>
          </a:xfrm>
          <a:prstGeom prst="roundRec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044149" y="958362"/>
            <a:ext cx="2094328" cy="2094328"/>
          </a:xfrm>
          <a:prstGeom prst="rect">
            <a:avLst/>
          </a:prstGeom>
        </p:spPr>
      </p:pic>
      <p:sp>
        <p:nvSpPr>
          <p:cNvPr id="12" name="矩形: 圆角 11"/>
          <p:cNvSpPr/>
          <p:nvPr/>
        </p:nvSpPr>
        <p:spPr>
          <a:xfrm>
            <a:off x="8895853" y="3052690"/>
            <a:ext cx="2053883" cy="3010486"/>
          </a:xfrm>
          <a:prstGeom prst="roundRec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13" name="文本框 12"/>
          <p:cNvSpPr txBox="1"/>
          <p:nvPr/>
        </p:nvSpPr>
        <p:spPr>
          <a:xfrm>
            <a:off x="1793630" y="3310974"/>
            <a:ext cx="1946031" cy="281615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14" name="文本框 13"/>
          <p:cNvSpPr txBox="1"/>
          <p:nvPr/>
        </p:nvSpPr>
        <p:spPr>
          <a:xfrm>
            <a:off x="5424268" y="3310974"/>
            <a:ext cx="1946031" cy="281615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15" name="文本框 14"/>
          <p:cNvSpPr txBox="1"/>
          <p:nvPr/>
        </p:nvSpPr>
        <p:spPr>
          <a:xfrm>
            <a:off x="9054906" y="3463374"/>
            <a:ext cx="1946031" cy="281615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anim calcmode="lin" valueType="num">
                                      <p:cBhvr>
                                        <p:cTn id="20" dur="2000" fill="hold"/>
                                        <p:tgtEl>
                                          <p:spTgt spid="5"/>
                                        </p:tgtEl>
                                        <p:attrNameLst>
                                          <p:attrName>ppt_w</p:attrName>
                                        </p:attrNameLst>
                                      </p:cBhvr>
                                      <p:tavLst>
                                        <p:tav tm="0" fmla="#ppt_w*sin(2.5*pi*$)">
                                          <p:val>
                                            <p:fltVal val="0"/>
                                          </p:val>
                                        </p:tav>
                                        <p:tav tm="100000">
                                          <p:val>
                                            <p:fltVal val="1"/>
                                          </p:val>
                                        </p:tav>
                                      </p:tavLst>
                                    </p:anim>
                                    <p:anim calcmode="lin" valueType="num">
                                      <p:cBhvr>
                                        <p:cTn id="21" dur="2000" fill="hold"/>
                                        <p:tgtEl>
                                          <p:spTgt spid="5"/>
                                        </p:tgtEl>
                                        <p:attrNameLst>
                                          <p:attrName>ppt_h</p:attrName>
                                        </p:attrNameLst>
                                      </p:cBhvr>
                                      <p:tavLst>
                                        <p:tav tm="0">
                                          <p:val>
                                            <p:strVal val="#ppt_h"/>
                                          </p:val>
                                        </p:tav>
                                        <p:tav tm="100000">
                                          <p:val>
                                            <p:strVal val="#ppt_h"/>
                                          </p:val>
                                        </p:tav>
                                      </p:tavLst>
                                    </p:anim>
                                  </p:childTnLst>
                                </p:cTn>
                              </p:par>
                              <p:par>
                                <p:cTn id="22" presetID="45"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2000"/>
                                        <p:tgtEl>
                                          <p:spTgt spid="8"/>
                                        </p:tgtEl>
                                      </p:cBhvr>
                                    </p:animEffect>
                                    <p:anim calcmode="lin" valueType="num">
                                      <p:cBhvr>
                                        <p:cTn id="25" dur="2000" fill="hold"/>
                                        <p:tgtEl>
                                          <p:spTgt spid="8"/>
                                        </p:tgtEl>
                                        <p:attrNameLst>
                                          <p:attrName>ppt_w</p:attrName>
                                        </p:attrNameLst>
                                      </p:cBhvr>
                                      <p:tavLst>
                                        <p:tav tm="0" fmla="#ppt_w*sin(2.5*pi*$)">
                                          <p:val>
                                            <p:fltVal val="0"/>
                                          </p:val>
                                        </p:tav>
                                        <p:tav tm="100000">
                                          <p:val>
                                            <p:fltVal val="1"/>
                                          </p:val>
                                        </p:tav>
                                      </p:tavLst>
                                    </p:anim>
                                    <p:anim calcmode="lin" valueType="num">
                                      <p:cBhvr>
                                        <p:cTn id="26" dur="2000" fill="hold"/>
                                        <p:tgtEl>
                                          <p:spTgt spid="8"/>
                                        </p:tgtEl>
                                        <p:attrNameLst>
                                          <p:attrName>ppt_h</p:attrName>
                                        </p:attrNameLst>
                                      </p:cBhvr>
                                      <p:tavLst>
                                        <p:tav tm="0">
                                          <p:val>
                                            <p:strVal val="#ppt_h"/>
                                          </p:val>
                                        </p:tav>
                                        <p:tav tm="100000">
                                          <p:val>
                                            <p:strVal val="#ppt_h"/>
                                          </p:val>
                                        </p:tav>
                                      </p:tavLst>
                                    </p:anim>
                                  </p:childTnLst>
                                </p:cTn>
                              </p:par>
                              <p:par>
                                <p:cTn id="27" presetID="45"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2000"/>
                                        <p:tgtEl>
                                          <p:spTgt spid="11"/>
                                        </p:tgtEl>
                                      </p:cBhvr>
                                    </p:animEffect>
                                    <p:anim calcmode="lin" valueType="num">
                                      <p:cBhvr>
                                        <p:cTn id="30" dur="2000" fill="hold"/>
                                        <p:tgtEl>
                                          <p:spTgt spid="11"/>
                                        </p:tgtEl>
                                        <p:attrNameLst>
                                          <p:attrName>ppt_w</p:attrName>
                                        </p:attrNameLst>
                                      </p:cBhvr>
                                      <p:tavLst>
                                        <p:tav tm="0" fmla="#ppt_w*sin(2.5*pi*$)">
                                          <p:val>
                                            <p:fltVal val="0"/>
                                          </p:val>
                                        </p:tav>
                                        <p:tav tm="100000">
                                          <p:val>
                                            <p:fltVal val="1"/>
                                          </p:val>
                                        </p:tav>
                                      </p:tavLst>
                                    </p:anim>
                                    <p:anim calcmode="lin" valueType="num">
                                      <p:cBhvr>
                                        <p:cTn id="31" dur="2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000"/>
                                        <p:tgtEl>
                                          <p:spTgt spid="6"/>
                                        </p:tgtEl>
                                      </p:cBhvr>
                                    </p:animEffect>
                                    <p:anim calcmode="lin" valueType="num">
                                      <p:cBhvr>
                                        <p:cTn id="42" dur="1000" fill="hold"/>
                                        <p:tgtEl>
                                          <p:spTgt spid="6"/>
                                        </p:tgtEl>
                                        <p:attrNameLst>
                                          <p:attrName>ppt_x</p:attrName>
                                        </p:attrNameLst>
                                      </p:cBhvr>
                                      <p:tavLst>
                                        <p:tav tm="0">
                                          <p:val>
                                            <p:strVal val="#ppt_x"/>
                                          </p:val>
                                        </p:tav>
                                        <p:tav tm="100000">
                                          <p:val>
                                            <p:strVal val="#ppt_x"/>
                                          </p:val>
                                        </p:tav>
                                      </p:tavLst>
                                    </p:anim>
                                    <p:anim calcmode="lin" valueType="num">
                                      <p:cBhvr>
                                        <p:cTn id="4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1000"/>
                                        <p:tgtEl>
                                          <p:spTgt spid="12"/>
                                        </p:tgtEl>
                                      </p:cBhvr>
                                    </p:animEffect>
                                    <p:anim calcmode="lin" valueType="num">
                                      <p:cBhvr>
                                        <p:cTn id="66" dur="1000" fill="hold"/>
                                        <p:tgtEl>
                                          <p:spTgt spid="12"/>
                                        </p:tgtEl>
                                        <p:attrNameLst>
                                          <p:attrName>ppt_x</p:attrName>
                                        </p:attrNameLst>
                                      </p:cBhvr>
                                      <p:tavLst>
                                        <p:tav tm="0">
                                          <p:val>
                                            <p:strVal val="#ppt_x"/>
                                          </p:val>
                                        </p:tav>
                                        <p:tav tm="100000">
                                          <p:val>
                                            <p:strVal val="#ppt_x"/>
                                          </p:val>
                                        </p:tav>
                                      </p:tavLst>
                                    </p:anim>
                                    <p:anim calcmode="lin" valueType="num">
                                      <p:cBhvr>
                                        <p:cTn id="6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9" grpId="0" animBg="1"/>
      <p:bldP spid="12" grpId="0" animBg="1"/>
      <p:bldP spid="13"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45099" t="46333" r="11208" b="48034"/>
          <a:stretch>
            <a:fillRect/>
          </a:stretch>
        </p:blipFill>
        <p:spPr>
          <a:xfrm>
            <a:off x="0" y="529854"/>
            <a:ext cx="2996418" cy="386297"/>
          </a:xfrm>
          <a:prstGeom prst="rect">
            <a:avLst/>
          </a:prstGeom>
        </p:spPr>
      </p:pic>
      <p:sp>
        <p:nvSpPr>
          <p:cNvPr id="3" name="文本框 2"/>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a:t>
            </a:r>
          </a:p>
        </p:txBody>
      </p:sp>
      <p:graphicFrame>
        <p:nvGraphicFramePr>
          <p:cNvPr id="4" name="图示 3"/>
          <p:cNvGraphicFramePr/>
          <p:nvPr/>
        </p:nvGraphicFramePr>
        <p:xfrm>
          <a:off x="365759" y="1674055"/>
          <a:ext cx="4729871" cy="37749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773114" y="3277772"/>
            <a:ext cx="590843" cy="590843"/>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23973" y="2256103"/>
            <a:ext cx="655910" cy="655910"/>
          </a:xfrm>
          <a:prstGeom prst="rect">
            <a:avLst/>
          </a:prstGeom>
        </p:spPr>
      </p:pic>
      <p:pic>
        <p:nvPicPr>
          <p:cNvPr id="10" name="图片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14233" y="3871024"/>
            <a:ext cx="1096694" cy="1096694"/>
          </a:xfrm>
          <a:prstGeom prst="rect">
            <a:avLst/>
          </a:prstGeom>
        </p:spPr>
      </p:pic>
      <p:sp>
        <p:nvSpPr>
          <p:cNvPr id="11" name="文本框 10"/>
          <p:cNvSpPr txBox="1"/>
          <p:nvPr/>
        </p:nvSpPr>
        <p:spPr>
          <a:xfrm>
            <a:off x="5928357" y="1755697"/>
            <a:ext cx="3967090" cy="369331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1+#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 calcmode="lin" valueType="num">
                                      <p:cBhvr additive="base">
                                        <p:cTn id="42"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
                                            <p:txEl>
                                              <p:pRg st="1" end="1"/>
                                            </p:txEl>
                                          </p:spTgt>
                                        </p:tgtEl>
                                        <p:attrNameLst>
                                          <p:attrName>style.visibility</p:attrName>
                                        </p:attrNameLst>
                                      </p:cBhvr>
                                      <p:to>
                                        <p:strVal val="visible"/>
                                      </p:to>
                                    </p:set>
                                    <p:anim calcmode="lin" valueType="num">
                                      <p:cBhvr additive="base">
                                        <p:cTn id="48"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1">
                                            <p:txEl>
                                              <p:pRg st="2" end="2"/>
                                            </p:txEl>
                                          </p:spTgt>
                                        </p:tgtEl>
                                        <p:attrNameLst>
                                          <p:attrName>style.visibility</p:attrName>
                                        </p:attrNameLst>
                                      </p:cBhvr>
                                      <p:to>
                                        <p:strVal val="visible"/>
                                      </p:to>
                                    </p:set>
                                    <p:anim calcmode="lin" valueType="num">
                                      <p:cBhvr additive="base">
                                        <p:cTn id="54"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1">
                                            <p:txEl>
                                              <p:pRg st="4" end="4"/>
                                            </p:txEl>
                                          </p:spTgt>
                                        </p:tgtEl>
                                        <p:attrNameLst>
                                          <p:attrName>style.visibility</p:attrName>
                                        </p:attrNameLst>
                                      </p:cBhvr>
                                      <p:to>
                                        <p:strVal val="visible"/>
                                      </p:to>
                                    </p:set>
                                    <p:anim calcmode="lin" valueType="num">
                                      <p:cBhvr additive="base">
                                        <p:cTn id="60" dur="500" fill="hold"/>
                                        <p:tgtEl>
                                          <p:spTgt spid="11">
                                            <p:txEl>
                                              <p:pRg st="4" end="4"/>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1">
                                            <p:txEl>
                                              <p:pRg st="5" end="5"/>
                                            </p:txEl>
                                          </p:spTgt>
                                        </p:tgtEl>
                                        <p:attrNameLst>
                                          <p:attrName>style.visibility</p:attrName>
                                        </p:attrNameLst>
                                      </p:cBhvr>
                                      <p:to>
                                        <p:strVal val="visible"/>
                                      </p:to>
                                    </p:set>
                                    <p:anim calcmode="lin" valueType="num">
                                      <p:cBhvr additive="base">
                                        <p:cTn id="66" dur="500" fill="hold"/>
                                        <p:tgtEl>
                                          <p:spTgt spid="11">
                                            <p:txEl>
                                              <p:pRg st="5" end="5"/>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1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1">
                                            <p:txEl>
                                              <p:pRg st="6" end="6"/>
                                            </p:txEl>
                                          </p:spTgt>
                                        </p:tgtEl>
                                        <p:attrNameLst>
                                          <p:attrName>style.visibility</p:attrName>
                                        </p:attrNameLst>
                                      </p:cBhvr>
                                      <p:to>
                                        <p:strVal val="visible"/>
                                      </p:to>
                                    </p:set>
                                    <p:anim calcmode="lin" valueType="num">
                                      <p:cBhvr additive="base">
                                        <p:cTn id="72" dur="500" fill="hold"/>
                                        <p:tgtEl>
                                          <p:spTgt spid="11">
                                            <p:txEl>
                                              <p:pRg st="6" end="6"/>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1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P spid="11"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45099" t="46333" r="11208" b="48034"/>
          <a:stretch>
            <a:fillRect/>
          </a:stretch>
        </p:blipFill>
        <p:spPr>
          <a:xfrm>
            <a:off x="0" y="529854"/>
            <a:ext cx="2996418" cy="386297"/>
          </a:xfrm>
          <a:prstGeom prst="rect">
            <a:avLst/>
          </a:prstGeom>
        </p:spPr>
      </p:pic>
      <p:sp>
        <p:nvSpPr>
          <p:cNvPr id="3" name="文本框 2"/>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a:t>
            </a:r>
          </a:p>
        </p:txBody>
      </p:sp>
      <p:sp>
        <p:nvSpPr>
          <p:cNvPr id="4" name="思想气泡: 云 3"/>
          <p:cNvSpPr/>
          <p:nvPr/>
        </p:nvSpPr>
        <p:spPr>
          <a:xfrm>
            <a:off x="2799470" y="2229031"/>
            <a:ext cx="3319976" cy="1505243"/>
          </a:xfrm>
          <a:prstGeom prst="cloudCallou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7" name="文本框 6"/>
          <p:cNvSpPr txBox="1"/>
          <p:nvPr/>
        </p:nvSpPr>
        <p:spPr>
          <a:xfrm>
            <a:off x="3502854" y="2740522"/>
            <a:ext cx="2307102" cy="50783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走，跟我上学去</a:t>
            </a:r>
          </a:p>
        </p:txBody>
      </p:sp>
      <p:sp>
        <p:nvSpPr>
          <p:cNvPr id="8" name="文本框 7"/>
          <p:cNvSpPr txBox="1"/>
          <p:nvPr/>
        </p:nvSpPr>
        <p:spPr>
          <a:xfrm>
            <a:off x="6808763" y="1282557"/>
            <a:ext cx="3967090" cy="457048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7939" y="3734274"/>
            <a:ext cx="2431958" cy="243195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3" presetClass="path" presetSubtype="0" accel="50000" decel="50000" fill="hold" nodeType="clickEffect">
                                  <p:stCondLst>
                                    <p:cond delay="0"/>
                                  </p:stCondLst>
                                  <p:childTnLst>
                                    <p:animMotion origin="layout" path="M -1.04167E-6 7.40741E-7 L 0.25 7.40741E-7 " pathEditMode="relative" rAng="0" ptsTypes="AA">
                                      <p:cBhvr>
                                        <p:cTn id="18" dur="2000" fill="hold"/>
                                        <p:tgtEl>
                                          <p:spTgt spid="9"/>
                                        </p:tgtEl>
                                        <p:attrNameLst>
                                          <p:attrName>ppt_x</p:attrName>
                                          <p:attrName>ppt_y</p:attrName>
                                        </p:attrNameLst>
                                      </p:cBhvr>
                                      <p:rCtr x="12500" y="0"/>
                                    </p:animMotion>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500"/>
                                        <p:tgtEl>
                                          <p:spTgt spid="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randombar(horizont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93357" y="2012073"/>
            <a:ext cx="1753654" cy="1753654"/>
          </a:xfrm>
          <a:prstGeom prst="rect">
            <a:avLst/>
          </a:prstGeom>
        </p:spPr>
      </p:pic>
      <p:sp>
        <p:nvSpPr>
          <p:cNvPr id="9" name="星形: 四角 8"/>
          <p:cNvSpPr/>
          <p:nvPr/>
        </p:nvSpPr>
        <p:spPr>
          <a:xfrm>
            <a:off x="2929859" y="1335156"/>
            <a:ext cx="549965" cy="510209"/>
          </a:xfrm>
          <a:prstGeom prst="star4">
            <a:avLst/>
          </a:prstGeom>
          <a:solidFill>
            <a:srgbClr val="147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cxnSp>
        <p:nvCxnSpPr>
          <p:cNvPr id="11" name="直接连接符 10"/>
          <p:cNvCxnSpPr/>
          <p:nvPr/>
        </p:nvCxnSpPr>
        <p:spPr>
          <a:xfrm>
            <a:off x="5473148" y="662609"/>
            <a:ext cx="2186609" cy="1073426"/>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12" name="加号 11"/>
          <p:cNvSpPr/>
          <p:nvPr/>
        </p:nvSpPr>
        <p:spPr>
          <a:xfrm>
            <a:off x="6590848" y="522332"/>
            <a:ext cx="463826" cy="590851"/>
          </a:xfrm>
          <a:prstGeom prst="mathPlus">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13" name="减号 12"/>
          <p:cNvSpPr/>
          <p:nvPr/>
        </p:nvSpPr>
        <p:spPr>
          <a:xfrm>
            <a:off x="1590261" y="5473148"/>
            <a:ext cx="781878" cy="437322"/>
          </a:xfrm>
          <a:prstGeom prst="mathMinus">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14" name="除号 13"/>
          <p:cNvSpPr/>
          <p:nvPr/>
        </p:nvSpPr>
        <p:spPr>
          <a:xfrm>
            <a:off x="5883965" y="1444487"/>
            <a:ext cx="463826" cy="569843"/>
          </a:xfrm>
          <a:prstGeom prst="mathDivide">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15" name="等号 14"/>
          <p:cNvSpPr/>
          <p:nvPr/>
        </p:nvSpPr>
        <p:spPr>
          <a:xfrm>
            <a:off x="8176591" y="1113183"/>
            <a:ext cx="556592" cy="477078"/>
          </a:xfrm>
          <a:prstGeom prst="mathEqual">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pitchFamily="2" charset="-122"/>
              <a:cs typeface="+mn-cs"/>
            </a:endParaRPr>
          </a:p>
        </p:txBody>
      </p:sp>
      <p:sp>
        <p:nvSpPr>
          <p:cNvPr id="16" name="不等号 15"/>
          <p:cNvSpPr/>
          <p:nvPr/>
        </p:nvSpPr>
        <p:spPr>
          <a:xfrm>
            <a:off x="9346527" y="3614342"/>
            <a:ext cx="809510" cy="583096"/>
          </a:xfrm>
          <a:prstGeom prst="mathNotEqual">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pitchFamily="2" charset="-122"/>
              <a:cs typeface="+mn-cs"/>
            </a:endParaRPr>
          </a:p>
        </p:txBody>
      </p:sp>
      <p:sp>
        <p:nvSpPr>
          <p:cNvPr id="17" name="矩形 16"/>
          <p:cNvSpPr/>
          <p:nvPr/>
        </p:nvSpPr>
        <p:spPr>
          <a:xfrm rot="18517391">
            <a:off x="596348" y="662609"/>
            <a:ext cx="1987826" cy="927652"/>
          </a:xfrm>
          <a:prstGeom prst="rec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18" name="等腰三角形 17"/>
          <p:cNvSpPr/>
          <p:nvPr/>
        </p:nvSpPr>
        <p:spPr>
          <a:xfrm rot="18174147">
            <a:off x="1347879" y="1481644"/>
            <a:ext cx="718930" cy="530086"/>
          </a:xfrm>
          <a:prstGeom prst="triangle">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19" name="菱形 18"/>
          <p:cNvSpPr/>
          <p:nvPr/>
        </p:nvSpPr>
        <p:spPr>
          <a:xfrm>
            <a:off x="10819270" y="4015408"/>
            <a:ext cx="727741" cy="980661"/>
          </a:xfrm>
          <a:prstGeom prst="diamond">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21" name="椭圆 20"/>
          <p:cNvSpPr/>
          <p:nvPr/>
        </p:nvSpPr>
        <p:spPr>
          <a:xfrm>
            <a:off x="10963411" y="1335156"/>
            <a:ext cx="318052" cy="364434"/>
          </a:xfrm>
          <a:prstGeom prst="ellipse">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cxnSp>
        <p:nvCxnSpPr>
          <p:cNvPr id="23" name="直接连接符 22"/>
          <p:cNvCxnSpPr/>
          <p:nvPr/>
        </p:nvCxnSpPr>
        <p:spPr>
          <a:xfrm flipV="1">
            <a:off x="940904" y="4784035"/>
            <a:ext cx="1632126" cy="424069"/>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24" name="等腰三角形 23"/>
          <p:cNvSpPr/>
          <p:nvPr/>
        </p:nvSpPr>
        <p:spPr>
          <a:xfrm rot="20643135">
            <a:off x="817458" y="5453890"/>
            <a:ext cx="315410" cy="252454"/>
          </a:xfrm>
          <a:prstGeom prst="triangle">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25" name="等腰三角形 24"/>
          <p:cNvSpPr/>
          <p:nvPr/>
        </p:nvSpPr>
        <p:spPr>
          <a:xfrm rot="20643135">
            <a:off x="2153751" y="4374193"/>
            <a:ext cx="315410" cy="252454"/>
          </a:xfrm>
          <a:prstGeom prst="triangle">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26" name="平行四边形 25"/>
          <p:cNvSpPr/>
          <p:nvPr/>
        </p:nvSpPr>
        <p:spPr>
          <a:xfrm>
            <a:off x="9581322" y="522332"/>
            <a:ext cx="1046921" cy="431825"/>
          </a:xfrm>
          <a:prstGeom prst="parallelogram">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7389" y="2095499"/>
            <a:ext cx="1919909" cy="1919909"/>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7724" y="4629150"/>
            <a:ext cx="1687996" cy="1687996"/>
          </a:xfrm>
          <a:prstGeom prst="rect">
            <a:avLst/>
          </a:prstGeom>
        </p:spPr>
      </p:pic>
      <p:sp>
        <p:nvSpPr>
          <p:cNvPr id="10" name="文本框 9"/>
          <p:cNvSpPr txBox="1"/>
          <p:nvPr/>
        </p:nvSpPr>
        <p:spPr>
          <a:xfrm>
            <a:off x="4686663" y="2657731"/>
            <a:ext cx="3489928" cy="1107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44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谢谢聆听 </a:t>
            </a:r>
            <a:endParaRPr kumimoji="0" lang="zh-CN" altLang="en-US" sz="36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54132" y="4035286"/>
            <a:ext cx="3505562" cy="1181706"/>
          </a:xfrm>
          <a:prstGeom prst="rect">
            <a:avLst/>
          </a:prstGeom>
        </p:spPr>
      </p:pic>
      <p:cxnSp>
        <p:nvCxnSpPr>
          <p:cNvPr id="27" name="直接连接符 26"/>
          <p:cNvCxnSpPr/>
          <p:nvPr/>
        </p:nvCxnSpPr>
        <p:spPr>
          <a:xfrm>
            <a:off x="6347791" y="3765727"/>
            <a:ext cx="1411903" cy="0"/>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061245" y="3765727"/>
            <a:ext cx="1411903" cy="0"/>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1+#ppt_w/2"/>
                                          </p:val>
                                        </p:tav>
                                        <p:tav tm="100000">
                                          <p:val>
                                            <p:strVal val="#ppt_x"/>
                                          </p:val>
                                        </p:tav>
                                      </p:tavLst>
                                    </p:anim>
                                    <p:anim calcmode="lin" valueType="num">
                                      <p:cBhvr additive="base">
                                        <p:cTn id="14"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randombar(horizontal)">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10397" y="647114"/>
            <a:ext cx="4190414" cy="4190414"/>
          </a:xfrm>
          <a:prstGeom prst="rect">
            <a:avLst/>
          </a:prstGeom>
        </p:spPr>
      </p:pic>
      <p:sp>
        <p:nvSpPr>
          <p:cNvPr id="4" name="文本框 3"/>
          <p:cNvSpPr txBox="1"/>
          <p:nvPr/>
        </p:nvSpPr>
        <p:spPr>
          <a:xfrm>
            <a:off x="5430130" y="2411044"/>
            <a:ext cx="3854547" cy="138499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PART  ONE</a:t>
            </a:r>
            <a:endParaRPr kumimoji="0" lang="en-US" altLang="zh-CN"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单击此处添加标题</a:t>
            </a:r>
            <a:r>
              <a:rPr kumimoji="0" lang="en-US" altLang="zh-CN"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 </a:t>
            </a:r>
            <a:endParaRPr kumimoji="0" lang="zh-CN" altLang="en-US"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45099" t="46333" r="11208" b="48034"/>
          <a:stretch>
            <a:fillRect/>
          </a:stretch>
        </p:blipFill>
        <p:spPr>
          <a:xfrm>
            <a:off x="0" y="529854"/>
            <a:ext cx="2996418" cy="386297"/>
          </a:xfrm>
          <a:prstGeom prst="rect">
            <a:avLst/>
          </a:prstGeom>
        </p:spPr>
      </p:pic>
      <p:sp>
        <p:nvSpPr>
          <p:cNvPr id="3" name="文本框 2"/>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a:t>
            </a:r>
          </a:p>
        </p:txBody>
      </p:sp>
      <p:graphicFrame>
        <p:nvGraphicFramePr>
          <p:cNvPr id="4" name="图示 3"/>
          <p:cNvGraphicFramePr/>
          <p:nvPr/>
        </p:nvGraphicFramePr>
        <p:xfrm>
          <a:off x="5552661" y="1696278"/>
          <a:ext cx="4501322" cy="3050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89927" y="1585744"/>
            <a:ext cx="4003707" cy="4003707"/>
          </a:xfrm>
          <a:prstGeom prst="rect">
            <a:avLst/>
          </a:prstGeom>
        </p:spPr>
      </p:pic>
      <p:sp>
        <p:nvSpPr>
          <p:cNvPr id="7" name="文本框 6"/>
          <p:cNvSpPr txBox="1"/>
          <p:nvPr/>
        </p:nvSpPr>
        <p:spPr>
          <a:xfrm>
            <a:off x="1498209" y="5288340"/>
            <a:ext cx="8825948" cy="1569660"/>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单击此处添加文本单击此处添加文本单击此处添加文本单击此处添加文本</a:t>
            </a:r>
            <a:endPar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单击此处添加文本单击此处添加文本单击此处添加文本单击此处添加文本单击此处添加文本</a:t>
            </a:r>
            <a:endPar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20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1087605" y="1162086"/>
            <a:ext cx="1126414" cy="1126414"/>
          </a:xfrm>
          <a:prstGeom prst="rect">
            <a:avLst/>
          </a:prstGeom>
        </p:spPr>
      </p:pic>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45099" t="46333" r="11208" b="48034"/>
          <a:stretch>
            <a:fillRect/>
          </a:stretch>
        </p:blipFill>
        <p:spPr>
          <a:xfrm>
            <a:off x="0" y="529854"/>
            <a:ext cx="2996418" cy="386297"/>
          </a:xfrm>
          <a:prstGeom prst="rect">
            <a:avLst/>
          </a:prstGeom>
        </p:spPr>
      </p:pic>
      <p:sp>
        <p:nvSpPr>
          <p:cNvPr id="3" name="文本框 2"/>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a:t>
            </a:r>
          </a:p>
        </p:txBody>
      </p:sp>
      <p:sp>
        <p:nvSpPr>
          <p:cNvPr id="9" name="矩形 8"/>
          <p:cNvSpPr/>
          <p:nvPr/>
        </p:nvSpPr>
        <p:spPr>
          <a:xfrm>
            <a:off x="1498209" y="1786597"/>
            <a:ext cx="4227342" cy="3981157"/>
          </a:xfrm>
          <a:prstGeom prst="rect">
            <a:avLst/>
          </a:prstGeom>
          <a:noFill/>
          <a:ln>
            <a:solidFill>
              <a:srgbClr val="147839"/>
            </a:solidFill>
          </a:ln>
          <a:effectLst>
            <a:outerShdw blurRad="101600" dist="101600" sx="104000" sy="104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27551" y="2200183"/>
            <a:ext cx="3768657" cy="3153983"/>
          </a:xfrm>
          <a:prstGeom prst="rect">
            <a:avLst/>
          </a:prstGeom>
        </p:spPr>
      </p:pic>
      <p:sp>
        <p:nvSpPr>
          <p:cNvPr id="14" name="文本框 13"/>
          <p:cNvSpPr txBox="1"/>
          <p:nvPr/>
        </p:nvSpPr>
        <p:spPr>
          <a:xfrm>
            <a:off x="6893169" y="1725292"/>
            <a:ext cx="3967090" cy="457048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par>
                                <p:cTn id="20" presetID="14" presetClass="entr" presetSubtype="1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9"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45099" t="46333" r="11208" b="48034"/>
          <a:stretch>
            <a:fillRect/>
          </a:stretch>
        </p:blipFill>
        <p:spPr>
          <a:xfrm>
            <a:off x="0" y="529854"/>
            <a:ext cx="2996418" cy="386297"/>
          </a:xfrm>
          <a:prstGeom prst="rect">
            <a:avLst/>
          </a:prstGeom>
        </p:spPr>
      </p:pic>
      <p:sp>
        <p:nvSpPr>
          <p:cNvPr id="3" name="文本框 2"/>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3463" y="1842051"/>
            <a:ext cx="2960204" cy="2960204"/>
          </a:xfrm>
          <a:prstGeom prst="rect">
            <a:avLst/>
          </a:prstGeom>
        </p:spPr>
      </p:pic>
      <p:sp>
        <p:nvSpPr>
          <p:cNvPr id="6" name="文本框 5"/>
          <p:cNvSpPr txBox="1"/>
          <p:nvPr/>
        </p:nvSpPr>
        <p:spPr>
          <a:xfrm>
            <a:off x="5793238" y="1524000"/>
            <a:ext cx="3967090" cy="410881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0915" y="1523999"/>
            <a:ext cx="636105" cy="636105"/>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9885" y="2676939"/>
            <a:ext cx="767135" cy="697395"/>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01229" y="3891169"/>
            <a:ext cx="723900" cy="7239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45099" t="46333" r="11208" b="48034"/>
          <a:stretch>
            <a:fillRect/>
          </a:stretch>
        </p:blipFill>
        <p:spPr>
          <a:xfrm>
            <a:off x="0" y="529854"/>
            <a:ext cx="2996418" cy="386297"/>
          </a:xfrm>
          <a:prstGeom prst="rect">
            <a:avLst/>
          </a:prstGeom>
        </p:spPr>
      </p:pic>
      <p:sp>
        <p:nvSpPr>
          <p:cNvPr id="3" name="文本框 2"/>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a:t>
            </a:r>
          </a:p>
        </p:txBody>
      </p:sp>
      <p:sp>
        <p:nvSpPr>
          <p:cNvPr id="10" name="椭圆 9"/>
          <p:cNvSpPr/>
          <p:nvPr/>
        </p:nvSpPr>
        <p:spPr>
          <a:xfrm>
            <a:off x="1181687" y="2138289"/>
            <a:ext cx="2208628" cy="1969477"/>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11" name="椭圆 10"/>
          <p:cNvSpPr/>
          <p:nvPr/>
        </p:nvSpPr>
        <p:spPr>
          <a:xfrm>
            <a:off x="4868593" y="1434338"/>
            <a:ext cx="2351648" cy="184287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0085" y="1589649"/>
            <a:ext cx="2729134" cy="2729134"/>
          </a:xfrm>
          <a:prstGeom prst="rect">
            <a:avLst/>
          </a:prstGeom>
        </p:spPr>
      </p:pic>
      <p:sp>
        <p:nvSpPr>
          <p:cNvPr id="14" name="椭圆 13"/>
          <p:cNvSpPr/>
          <p:nvPr/>
        </p:nvSpPr>
        <p:spPr>
          <a:xfrm>
            <a:off x="8973429" y="2475913"/>
            <a:ext cx="2351648" cy="184287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73660" y="2227499"/>
            <a:ext cx="2091284" cy="2091284"/>
          </a:xfrm>
          <a:prstGeom prst="rect">
            <a:avLst/>
          </a:prstGeom>
        </p:spPr>
      </p:pic>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53404" y="1364760"/>
            <a:ext cx="1982025" cy="1982025"/>
          </a:xfrm>
          <a:prstGeom prst="rect">
            <a:avLst/>
          </a:prstGeom>
        </p:spPr>
      </p:pic>
      <p:sp>
        <p:nvSpPr>
          <p:cNvPr id="19" name="文本框 18"/>
          <p:cNvSpPr txBox="1"/>
          <p:nvPr/>
        </p:nvSpPr>
        <p:spPr>
          <a:xfrm>
            <a:off x="930225" y="4198359"/>
            <a:ext cx="3629464" cy="212365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20" name="文本框 19"/>
          <p:cNvSpPr txBox="1"/>
          <p:nvPr/>
        </p:nvSpPr>
        <p:spPr>
          <a:xfrm>
            <a:off x="4659920" y="3136530"/>
            <a:ext cx="3629464" cy="212365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21" name="文本框 20"/>
          <p:cNvSpPr txBox="1"/>
          <p:nvPr/>
        </p:nvSpPr>
        <p:spPr>
          <a:xfrm>
            <a:off x="8581291" y="4318783"/>
            <a:ext cx="3629464" cy="212365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单击此处添加标题单击此处添加标题</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1000"/>
                                        <p:tgtEl>
                                          <p:spTgt spid="20"/>
                                        </p:tgtEl>
                                      </p:cBhvr>
                                    </p:animEffect>
                                    <p:anim calcmode="lin" valueType="num">
                                      <p:cBhvr>
                                        <p:cTn id="47" dur="1000" fill="hold"/>
                                        <p:tgtEl>
                                          <p:spTgt spid="20"/>
                                        </p:tgtEl>
                                        <p:attrNameLst>
                                          <p:attrName>ppt_x</p:attrName>
                                        </p:attrNameLst>
                                      </p:cBhvr>
                                      <p:tavLst>
                                        <p:tav tm="0">
                                          <p:val>
                                            <p:strVal val="#ppt_x"/>
                                          </p:val>
                                        </p:tav>
                                        <p:tav tm="100000">
                                          <p:val>
                                            <p:strVal val="#ppt_x"/>
                                          </p:val>
                                        </p:tav>
                                      </p:tavLst>
                                    </p:anim>
                                    <p:anim calcmode="lin" valueType="num">
                                      <p:cBhvr>
                                        <p:cTn id="4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1000"/>
                                        <p:tgtEl>
                                          <p:spTgt spid="16"/>
                                        </p:tgtEl>
                                      </p:cBhvr>
                                    </p:animEffect>
                                    <p:anim calcmode="lin" valueType="num">
                                      <p:cBhvr>
                                        <p:cTn id="59" dur="1000" fill="hold"/>
                                        <p:tgtEl>
                                          <p:spTgt spid="16"/>
                                        </p:tgtEl>
                                        <p:attrNameLst>
                                          <p:attrName>ppt_x</p:attrName>
                                        </p:attrNameLst>
                                      </p:cBhvr>
                                      <p:tavLst>
                                        <p:tav tm="0">
                                          <p:val>
                                            <p:strVal val="#ppt_x"/>
                                          </p:val>
                                        </p:tav>
                                        <p:tav tm="100000">
                                          <p:val>
                                            <p:strVal val="#ppt_x"/>
                                          </p:val>
                                        </p:tav>
                                      </p:tavLst>
                                    </p:anim>
                                    <p:anim calcmode="lin" valueType="num">
                                      <p:cBhvr>
                                        <p:cTn id="60" dur="1000" fill="hold"/>
                                        <p:tgtEl>
                                          <p:spTgt spid="1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anim calcmode="lin" valueType="num">
                                      <p:cBhvr>
                                        <p:cTn id="64" dur="1000" fill="hold"/>
                                        <p:tgtEl>
                                          <p:spTgt spid="21"/>
                                        </p:tgtEl>
                                        <p:attrNameLst>
                                          <p:attrName>ppt_x</p:attrName>
                                        </p:attrNameLst>
                                      </p:cBhvr>
                                      <p:tavLst>
                                        <p:tav tm="0">
                                          <p:val>
                                            <p:strVal val="#ppt_x"/>
                                          </p:val>
                                        </p:tav>
                                        <p:tav tm="100000">
                                          <p:val>
                                            <p:strVal val="#ppt_x"/>
                                          </p:val>
                                        </p:tav>
                                      </p:tavLst>
                                    </p:anim>
                                    <p:anim calcmode="lin" valueType="num">
                                      <p:cBhvr>
                                        <p:cTn id="6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1" grpId="0" animBg="1"/>
      <p:bldP spid="14" grpId="0" animBg="1"/>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010487" y="1609580"/>
            <a:ext cx="3046826" cy="3046826"/>
          </a:xfrm>
          <a:prstGeom prst="rect">
            <a:avLst/>
          </a:prstGeom>
        </p:spPr>
      </p:pic>
      <p:sp>
        <p:nvSpPr>
          <p:cNvPr id="4" name="文本框 3"/>
          <p:cNvSpPr txBox="1"/>
          <p:nvPr/>
        </p:nvSpPr>
        <p:spPr>
          <a:xfrm>
            <a:off x="6057313" y="2440495"/>
            <a:ext cx="3854547" cy="138499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PART  TWO</a:t>
            </a:r>
            <a:endParaRPr kumimoji="0" lang="en-US" altLang="zh-CN"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单击此处添加标题</a:t>
            </a:r>
            <a:r>
              <a:rPr kumimoji="0" lang="en-US" altLang="zh-CN"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 </a:t>
            </a:r>
            <a:endParaRPr kumimoji="0" lang="zh-CN" altLang="en-US" sz="28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45099" t="46333" r="11208" b="48034"/>
          <a:stretch>
            <a:fillRect/>
          </a:stretch>
        </p:blipFill>
        <p:spPr>
          <a:xfrm>
            <a:off x="0" y="529854"/>
            <a:ext cx="2996418" cy="386297"/>
          </a:xfrm>
          <a:prstGeom prst="rect">
            <a:avLst/>
          </a:prstGeom>
        </p:spPr>
      </p:pic>
      <p:sp>
        <p:nvSpPr>
          <p:cNvPr id="3" name="文本框 2"/>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单击此处添加标题</a:t>
            </a:r>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12995" t="15600" r="17590" b="12769"/>
          <a:stretch>
            <a:fillRect/>
          </a:stretch>
        </p:blipFill>
        <p:spPr>
          <a:xfrm>
            <a:off x="506437" y="1294228"/>
            <a:ext cx="3967089" cy="4093698"/>
          </a:xfrm>
          <a:prstGeom prst="rect">
            <a:avLst/>
          </a:prstGeom>
        </p:spPr>
      </p:pic>
      <p:cxnSp>
        <p:nvCxnSpPr>
          <p:cNvPr id="7" name="直接连接符 6"/>
          <p:cNvCxnSpPr/>
          <p:nvPr/>
        </p:nvCxnSpPr>
        <p:spPr>
          <a:xfrm>
            <a:off x="5641145" y="1688123"/>
            <a:ext cx="0" cy="4037428"/>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5430130" y="1477108"/>
            <a:ext cx="422030" cy="422030"/>
          </a:xfrm>
          <a:prstGeom prst="ellipse">
            <a:avLst/>
          </a:prstGeom>
          <a:solidFill>
            <a:srgbClr val="147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9" name="椭圆 8"/>
          <p:cNvSpPr/>
          <p:nvPr/>
        </p:nvSpPr>
        <p:spPr>
          <a:xfrm>
            <a:off x="5430130" y="2431367"/>
            <a:ext cx="422030" cy="422030"/>
          </a:xfrm>
          <a:prstGeom prst="ellipse">
            <a:avLst/>
          </a:prstGeom>
          <a:solidFill>
            <a:srgbClr val="147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10" name="椭圆 9"/>
          <p:cNvSpPr/>
          <p:nvPr/>
        </p:nvSpPr>
        <p:spPr>
          <a:xfrm>
            <a:off x="5430130" y="3656429"/>
            <a:ext cx="422030" cy="422030"/>
          </a:xfrm>
          <a:prstGeom prst="ellipse">
            <a:avLst/>
          </a:prstGeom>
          <a:solidFill>
            <a:srgbClr val="147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11" name="椭圆 10"/>
          <p:cNvSpPr/>
          <p:nvPr/>
        </p:nvSpPr>
        <p:spPr>
          <a:xfrm>
            <a:off x="5401995" y="4699408"/>
            <a:ext cx="422030" cy="422030"/>
          </a:xfrm>
          <a:prstGeom prst="ellipse">
            <a:avLst/>
          </a:prstGeom>
          <a:solidFill>
            <a:srgbClr val="147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pitchFamily="2" charset="-122"/>
              <a:cs typeface="+mn-cs"/>
            </a:endParaRPr>
          </a:p>
        </p:txBody>
      </p:sp>
      <p:sp>
        <p:nvSpPr>
          <p:cNvPr id="12" name="文本框 11"/>
          <p:cNvSpPr txBox="1"/>
          <p:nvPr/>
        </p:nvSpPr>
        <p:spPr>
          <a:xfrm>
            <a:off x="6217919" y="1294228"/>
            <a:ext cx="4262512" cy="17081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13" name="文本框 12"/>
          <p:cNvSpPr txBox="1"/>
          <p:nvPr/>
        </p:nvSpPr>
        <p:spPr>
          <a:xfrm>
            <a:off x="6217919" y="2370299"/>
            <a:ext cx="4262512" cy="17081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14" name="文本框 13"/>
          <p:cNvSpPr txBox="1"/>
          <p:nvPr/>
        </p:nvSpPr>
        <p:spPr>
          <a:xfrm>
            <a:off x="6217919" y="3533654"/>
            <a:ext cx="4262512" cy="133882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15" name="文本框 14"/>
          <p:cNvSpPr txBox="1"/>
          <p:nvPr/>
        </p:nvSpPr>
        <p:spPr>
          <a:xfrm>
            <a:off x="6217919" y="4654806"/>
            <a:ext cx="4262512" cy="17081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advClick="0" advTm="3000">
        <p14:prism isInverted="1" isContent="1"/>
      </p:transition>
    </mc:Choice>
    <mc:Fallback>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1000"/>
                                        <p:tgtEl>
                                          <p:spTgt spid="14"/>
                                        </p:tgtEl>
                                      </p:cBhvr>
                                    </p:animEffect>
                                    <p:anim calcmode="lin" valueType="num">
                                      <p:cBhvr>
                                        <p:cTn id="63" dur="1000" fill="hold"/>
                                        <p:tgtEl>
                                          <p:spTgt spid="14"/>
                                        </p:tgtEl>
                                        <p:attrNameLst>
                                          <p:attrName>ppt_x</p:attrName>
                                        </p:attrNameLst>
                                      </p:cBhvr>
                                      <p:tavLst>
                                        <p:tav tm="0">
                                          <p:val>
                                            <p:strVal val="#ppt_x"/>
                                          </p:val>
                                        </p:tav>
                                        <p:tav tm="100000">
                                          <p:val>
                                            <p:strVal val="#ppt_x"/>
                                          </p:val>
                                        </p:tav>
                                      </p:tavLst>
                                    </p:anim>
                                    <p:anim calcmode="lin" valueType="num">
                                      <p:cBhvr>
                                        <p:cTn id="6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1000"/>
                                        <p:tgtEl>
                                          <p:spTgt spid="15"/>
                                        </p:tgtEl>
                                      </p:cBhvr>
                                    </p:animEffect>
                                    <p:anim calcmode="lin" valueType="num">
                                      <p:cBhvr>
                                        <p:cTn id="70" dur="1000" fill="hold"/>
                                        <p:tgtEl>
                                          <p:spTgt spid="15"/>
                                        </p:tgtEl>
                                        <p:attrNameLst>
                                          <p:attrName>ppt_x</p:attrName>
                                        </p:attrNameLst>
                                      </p:cBhvr>
                                      <p:tavLst>
                                        <p:tav tm="0">
                                          <p:val>
                                            <p:strVal val="#ppt_x"/>
                                          </p:val>
                                        </p:tav>
                                        <p:tav tm="100000">
                                          <p:val>
                                            <p:strVal val="#ppt_x"/>
                                          </p:val>
                                        </p:tav>
                                      </p:tavLst>
                                    </p:anim>
                                    <p:anim calcmode="lin" valueType="num">
                                      <p:cBhvr>
                                        <p:cTn id="7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9" grpId="0" animBg="1"/>
      <p:bldP spid="10" grpId="0" animBg="1"/>
      <p:bldP spid="11" grpId="0" animBg="1"/>
      <p:bldP spid="12" grpId="0"/>
      <p:bldP spid="13" grpId="0"/>
      <p:bldP spid="14" grpId="0"/>
      <p:bldP spid="1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lnSpc>
            <a:spcPct val="150000"/>
          </a:lnSpc>
          <a:defRPr sz="2800" dirty="0" smtClean="0">
            <a:solidFill>
              <a:srgbClr val="147839"/>
            </a:solidFill>
            <a:latin typeface="微软雅黑" pitchFamily="34" charset="-122"/>
            <a:ea typeface="微软雅黑"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2044</Words>
  <Application>Kingsoft Office WPP</Application>
  <PresentationFormat>宽屏</PresentationFormat>
  <Paragraphs>352</Paragraphs>
  <Slides>26</Slides>
  <Notes>26</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apple</cp:lastModifiedBy>
  <cp:revision>25</cp:revision>
  <dcterms:created xsi:type="dcterms:W3CDTF">2017-08-18T03:02:00Z</dcterms:created>
  <dcterms:modified xsi:type="dcterms:W3CDTF">2018-07-01T04:35:51Z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