
<file path=[Content_Types].xml><?xml version="1.0" encoding="utf-8"?>
<Types xmlns="http://schemas.openxmlformats.org/package/2006/content-types">
  <Default Extension="jpeg" ContentType="image/jpeg"/>
  <Default Extension="wav" ContentType="audio/x-wav"/>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3"/>
  </p:notesMasterIdLst>
  <p:sldIdLst>
    <p:sldId id="470" r:id="rId12"/>
    <p:sldId id="353" r:id="rId14"/>
    <p:sldId id="471" r:id="rId15"/>
    <p:sldId id="352" r:id="rId16"/>
    <p:sldId id="494" r:id="rId17"/>
    <p:sldId id="495" r:id="rId18"/>
    <p:sldId id="496" r:id="rId19"/>
    <p:sldId id="497" r:id="rId20"/>
    <p:sldId id="491" r:id="rId21"/>
    <p:sldId id="498" r:id="rId22"/>
    <p:sldId id="499" r:id="rId23"/>
    <p:sldId id="500" r:id="rId24"/>
    <p:sldId id="501" r:id="rId25"/>
    <p:sldId id="492" r:id="rId26"/>
    <p:sldId id="502" r:id="rId27"/>
    <p:sldId id="503" r:id="rId28"/>
    <p:sldId id="504" r:id="rId29"/>
    <p:sldId id="505" r:id="rId30"/>
    <p:sldId id="493" r:id="rId31"/>
    <p:sldId id="506" r:id="rId32"/>
    <p:sldId id="507" r:id="rId33"/>
    <p:sldId id="508" r:id="rId34"/>
    <p:sldId id="509" r:id="rId35"/>
    <p:sldId id="297" r:id="rId36"/>
  </p:sldIdLst>
  <p:sldSz cx="12190095" cy="68592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59B0"/>
    <a:srgbClr val="2D4488"/>
    <a:srgbClr val="5175E5"/>
    <a:srgbClr val="3296A8"/>
    <a:srgbClr val="6D8AAB"/>
    <a:srgbClr val="31709C"/>
    <a:srgbClr val="7697B3"/>
    <a:srgbClr val="6FA094"/>
    <a:srgbClr val="94BCB4"/>
    <a:srgbClr val="5950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22" autoAdjust="0"/>
    <p:restoredTop sz="97778" autoAdjust="0"/>
  </p:normalViewPr>
  <p:slideViewPr>
    <p:cSldViewPr snapToGrid="0" showGuides="1">
      <p:cViewPr>
        <p:scale>
          <a:sx n="75" d="100"/>
          <a:sy n="75" d="100"/>
        </p:scale>
        <p:origin x="828" y="300"/>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9" Type="http://schemas.openxmlformats.org/officeDocument/2006/relationships/tableStyles" Target="tableStyles.xml"/><Relationship Id="rId38" Type="http://schemas.openxmlformats.org/officeDocument/2006/relationships/viewProps" Target="viewProps.xml"/><Relationship Id="rId37" Type="http://schemas.openxmlformats.org/officeDocument/2006/relationships/presProps" Target="presProps.xml"/><Relationship Id="rId36" Type="http://schemas.openxmlformats.org/officeDocument/2006/relationships/slide" Target="slides/slide24.xml"/><Relationship Id="rId35" Type="http://schemas.openxmlformats.org/officeDocument/2006/relationships/slide" Target="slides/slide23.xml"/><Relationship Id="rId34" Type="http://schemas.openxmlformats.org/officeDocument/2006/relationships/slide" Target="slides/slide22.xml"/><Relationship Id="rId33" Type="http://schemas.openxmlformats.org/officeDocument/2006/relationships/slide" Target="slides/slide21.xml"/><Relationship Id="rId32" Type="http://schemas.openxmlformats.org/officeDocument/2006/relationships/slide" Target="slides/slide20.xml"/><Relationship Id="rId31" Type="http://schemas.openxmlformats.org/officeDocument/2006/relationships/slide" Target="slides/slide19.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hdphoto1.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092" y="365209"/>
            <a:ext cx="7733293" cy="5813184"/>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a:solidFill>
                  <a:prstClr val="white">
                    <a:lumMod val="65000"/>
                  </a:prstClr>
                </a:solidFill>
              </a:rPr>
              <a:t>WWW.DESIGNERSPARADISE.COM</a:t>
            </a:r>
            <a:endParaRPr lang="en-US" dirty="0">
              <a:solidFill>
                <a:prstClr val="white">
                  <a:lumMod val="6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4904" y="479935"/>
            <a:ext cx="8365514"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52"/>
            <a:ext cx="3125772" cy="569565"/>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2323" y="175669"/>
            <a:ext cx="838091" cy="743984"/>
            <a:chOff x="39833" y="101457"/>
            <a:chExt cx="838200" cy="743812"/>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539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259" y="206382"/>
            <a:ext cx="3050391" cy="547102"/>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a:t>单击此处编辑母版标题样式</a:t>
            </a:r>
            <a:endParaRPr lang="zh-CN" altLang="en-US" dirty="0"/>
          </a:p>
        </p:txBody>
      </p:sp>
    </p:spTree>
  </p:cSld>
  <p:clrMapOvr>
    <a:masterClrMapping/>
  </p:clrMapOvr>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5" y="0"/>
            <a:ext cx="12202286" cy="685958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800" indent="0" algn="ctr">
              <a:buNone/>
              <a:defRPr>
                <a:solidFill>
                  <a:schemeClr val="tx1">
                    <a:tint val="75000"/>
                  </a:schemeClr>
                </a:solidFill>
              </a:defRPr>
            </a:lvl4pPr>
            <a:lvl5pPr marL="2438400" indent="0" algn="ctr">
              <a:buNone/>
              <a:defRPr>
                <a:solidFill>
                  <a:schemeClr val="tx1">
                    <a:tint val="75000"/>
                  </a:schemeClr>
                </a:solidFill>
              </a:defRPr>
            </a:lvl5pPr>
            <a:lvl6pPr marL="3048000" indent="0" algn="ctr">
              <a:buNone/>
              <a:defRPr>
                <a:solidFill>
                  <a:schemeClr val="tx1">
                    <a:tint val="75000"/>
                  </a:schemeClr>
                </a:solidFill>
              </a:defRPr>
            </a:lvl6pPr>
            <a:lvl7pPr marL="3657600" indent="0" algn="ctr">
              <a:buNone/>
              <a:defRPr>
                <a:solidFill>
                  <a:schemeClr val="tx1">
                    <a:tint val="75000"/>
                  </a:schemeClr>
                </a:solidFill>
              </a:defRPr>
            </a:lvl7pPr>
            <a:lvl8pPr marL="4267200" indent="0" algn="ctr">
              <a:buNone/>
              <a:defRPr>
                <a:solidFill>
                  <a:schemeClr val="tx1">
                    <a:tint val="75000"/>
                  </a:schemeClr>
                </a:solidFill>
              </a:defRPr>
            </a:lvl8pPr>
            <a:lvl9pPr marL="48768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800" indent="0">
              <a:buNone/>
              <a:defRPr sz="1900">
                <a:solidFill>
                  <a:schemeClr val="tx1">
                    <a:tint val="75000"/>
                  </a:schemeClr>
                </a:solidFill>
              </a:defRPr>
            </a:lvl4pPr>
            <a:lvl5pPr marL="2438400" indent="0">
              <a:buNone/>
              <a:defRPr sz="1900">
                <a:solidFill>
                  <a:schemeClr val="tx1">
                    <a:tint val="75000"/>
                  </a:schemeClr>
                </a:solidFill>
              </a:defRPr>
            </a:lvl5pPr>
            <a:lvl6pPr marL="3048000" indent="0">
              <a:buNone/>
              <a:defRPr sz="1900">
                <a:solidFill>
                  <a:schemeClr val="tx1">
                    <a:tint val="75000"/>
                  </a:schemeClr>
                </a:solidFill>
              </a:defRPr>
            </a:lvl6pPr>
            <a:lvl7pPr marL="3657600" indent="0">
              <a:buNone/>
              <a:defRPr sz="1900">
                <a:solidFill>
                  <a:schemeClr val="tx1">
                    <a:tint val="75000"/>
                  </a:schemeClr>
                </a:solidFill>
              </a:defRPr>
            </a:lvl7pPr>
            <a:lvl8pPr marL="4267200" indent="0">
              <a:buNone/>
              <a:defRPr sz="1900">
                <a:solidFill>
                  <a:schemeClr val="tx1">
                    <a:tint val="75000"/>
                  </a:schemeClr>
                </a:solidFill>
              </a:defRPr>
            </a:lvl8pPr>
            <a:lvl9pPr marL="4876800" indent="0">
              <a:buNone/>
              <a:defRPr sz="19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091"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1396" y="1826048"/>
            <a:ext cx="5180926" cy="4352346"/>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600" indent="0">
              <a:buNone/>
              <a:defRPr sz="2700" b="1"/>
            </a:lvl2pPr>
            <a:lvl3pPr marL="1219200" indent="0">
              <a:buNone/>
              <a:defRPr sz="2400" b="1"/>
            </a:lvl3pPr>
            <a:lvl4pPr marL="1828800" indent="0">
              <a:buNone/>
              <a:defRPr sz="2200" b="1"/>
            </a:lvl4pPr>
            <a:lvl5pPr marL="2438400" indent="0">
              <a:buNone/>
              <a:defRPr sz="2200" b="1"/>
            </a:lvl5pPr>
            <a:lvl6pPr marL="3048000" indent="0">
              <a:buNone/>
              <a:defRPr sz="2200" b="1"/>
            </a:lvl6pPr>
            <a:lvl7pPr marL="3657600" indent="0">
              <a:buNone/>
              <a:defRPr sz="2200" b="1"/>
            </a:lvl7pPr>
            <a:lvl8pPr marL="4267200" indent="0">
              <a:buNone/>
              <a:defRPr sz="2200" b="1"/>
            </a:lvl8pPr>
            <a:lvl9pPr marL="4876800" indent="0">
              <a:buNone/>
              <a:defRPr sz="2200" b="1"/>
            </a:lvl9pPr>
          </a:lstStyle>
          <a:p>
            <a:pPr lvl="0"/>
            <a:r>
              <a:rPr lang="en-US"/>
              <a:t>Click to edit Master text styles</a:t>
            </a:r>
            <a:endParaRPr lang="en-US"/>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600" indent="0">
              <a:buNone/>
              <a:defRPr sz="3800"/>
            </a:lvl2pPr>
            <a:lvl3pPr marL="1219200" indent="0">
              <a:buNone/>
              <a:defRPr sz="3200"/>
            </a:lvl3pPr>
            <a:lvl4pPr marL="1828800" indent="0">
              <a:buNone/>
              <a:defRPr sz="2700"/>
            </a:lvl4pPr>
            <a:lvl5pPr marL="2438400" indent="0">
              <a:buNone/>
              <a:defRPr sz="2700"/>
            </a:lvl5pPr>
            <a:lvl6pPr marL="3048000" indent="0">
              <a:buNone/>
              <a:defRPr sz="2700"/>
            </a:lvl6pPr>
            <a:lvl7pPr marL="3657600" indent="0">
              <a:buNone/>
              <a:defRPr sz="2700"/>
            </a:lvl7pPr>
            <a:lvl8pPr marL="4267200" indent="0">
              <a:buNone/>
              <a:defRPr sz="2700"/>
            </a:lvl8pPr>
            <a:lvl9pPr marL="4876800"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600" indent="0">
              <a:buNone/>
              <a:defRPr sz="1600"/>
            </a:lvl2pPr>
            <a:lvl3pPr marL="1219200" indent="0">
              <a:buNone/>
              <a:defRPr sz="1400"/>
            </a:lvl3pPr>
            <a:lvl4pPr marL="1828800" indent="0">
              <a:buNone/>
              <a:defRPr sz="1200"/>
            </a:lvl4pPr>
            <a:lvl5pPr marL="2438400" indent="0">
              <a:buNone/>
              <a:defRPr sz="1200"/>
            </a:lvl5pPr>
            <a:lvl6pPr marL="3048000" indent="0">
              <a:buNone/>
              <a:defRPr sz="1200"/>
            </a:lvl6pPr>
            <a:lvl7pPr marL="3657600" indent="0">
              <a:buNone/>
              <a:defRPr sz="1200"/>
            </a:lvl7pPr>
            <a:lvl8pPr marL="4267200" indent="0">
              <a:buNone/>
              <a:defRPr sz="1200"/>
            </a:lvl8pPr>
            <a:lvl9pPr marL="4876800" indent="0">
              <a:buNone/>
              <a:defRPr sz="12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679" y="2505656"/>
            <a:ext cx="5157116"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1398" y="2505656"/>
            <a:ext cx="5182513" cy="3685441"/>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5" Type="http://schemas.openxmlformats.org/officeDocument/2006/relationships/theme" Target="../theme/theme10.xml"/><Relationship Id="rId14" Type="http://schemas.openxmlformats.org/officeDocument/2006/relationships/image" Target="../media/image1.jpeg"/><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8565"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8565"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0413" cy="6859588"/>
          </a:xfrm>
          <a:prstGeom prst="rect">
            <a:avLst/>
          </a:prstGeom>
        </p:spPr>
      </p:pic>
      <p:sp>
        <p:nvSpPr>
          <p:cNvPr id="2" name="Title Placeholder 1"/>
          <p:cNvSpPr>
            <a:spLocks noGrp="1"/>
          </p:cNvSpPr>
          <p:nvPr>
            <p:ph type="title"/>
          </p:nvPr>
        </p:nvSpPr>
        <p:spPr>
          <a:xfrm>
            <a:off x="609521" y="355683"/>
            <a:ext cx="10971372" cy="1143265"/>
          </a:xfrm>
          <a:prstGeom prst="rect">
            <a:avLst/>
          </a:prstGeom>
        </p:spPr>
        <p:txBody>
          <a:bodyPr vert="horz" lIns="91436" tIns="45718" rIns="91436" bIns="45718" rtlCol="0" anchor="ctr">
            <a:normAutofit/>
          </a:bodyPr>
          <a:lstStyle/>
          <a:p>
            <a:r>
              <a:rPr lang="en-US" dirty="0"/>
              <a:t>Click to edit Master title style</a:t>
            </a:r>
            <a:endParaRPr lang="en-US" dirty="0"/>
          </a:p>
        </p:txBody>
      </p:sp>
      <p:sp>
        <p:nvSpPr>
          <p:cNvPr id="3" name="Text Placeholder 2"/>
          <p:cNvSpPr>
            <a:spLocks noGrp="1"/>
          </p:cNvSpPr>
          <p:nvPr>
            <p:ph type="body" idx="1"/>
          </p:nvPr>
        </p:nvSpPr>
        <p:spPr>
          <a:xfrm>
            <a:off x="609521" y="1600573"/>
            <a:ext cx="10971372" cy="4166564"/>
          </a:xfrm>
          <a:prstGeom prst="rect">
            <a:avLst/>
          </a:prstGeom>
        </p:spPr>
        <p:txBody>
          <a:bodyPr vert="horz" lIns="91436" tIns="45718" rIns="91436" bIns="45718" rtlCol="0">
            <a:normAutofit/>
          </a:bodyPr>
          <a:lstStyle/>
          <a:p>
            <a:pPr lvl="0"/>
            <a:r>
              <a:rPr lang="en-US" dirty="0"/>
              <a:t>Click to edit Master text styles</a:t>
            </a:r>
            <a:endParaRPr lang="en-US" dirty="0"/>
          </a:p>
          <a:p>
            <a:pPr lvl="1"/>
            <a:r>
              <a:rPr lang="en-US" dirty="0"/>
              <a:t>Second level</a:t>
            </a:r>
            <a:endParaRPr lang="en-US" dirty="0"/>
          </a:p>
          <a:p>
            <a:pPr lvl="2"/>
            <a:r>
              <a:rPr lang="en-US" dirty="0"/>
              <a:t>Third level</a:t>
            </a:r>
            <a:endParaRPr lang="en-US" dirty="0"/>
          </a:p>
          <a:p>
            <a:pPr lvl="3"/>
            <a:r>
              <a:rPr lang="en-US" dirty="0"/>
              <a:t>Fourth level</a:t>
            </a:r>
            <a:endParaRPr lang="en-US" dirty="0"/>
          </a:p>
          <a:p>
            <a:pPr lvl="4"/>
            <a:r>
              <a:rPr lang="en-US" dirty="0"/>
              <a:t>Fifth level</a:t>
            </a:r>
            <a:endParaRPr lang="en-US" dirty="0"/>
          </a:p>
        </p:txBody>
      </p:sp>
      <p:sp>
        <p:nvSpPr>
          <p:cNvPr id="11" name="Freeform 5"/>
          <p:cNvSpPr/>
          <p:nvPr userDrawn="1"/>
        </p:nvSpPr>
        <p:spPr bwMode="auto">
          <a:xfrm rot="5400000">
            <a:off x="11245248" y="6045087"/>
            <a:ext cx="541705" cy="47993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36" tIns="45718" rIns="91436" bIns="45718"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39636" y="177842"/>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34005"/>
            <a:ext cx="3860297" cy="365210"/>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694" y="6275254"/>
            <a:ext cx="10463438" cy="19604"/>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1415" y="6145720"/>
            <a:ext cx="479938" cy="304871"/>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hf hdr="0" ftr="0" dt="0"/>
  <p:txStyles>
    <p:titleStyle>
      <a:lvl1pPr algn="l" defTabSz="1218565" rtl="0" eaLnBrk="1" latinLnBrk="0" hangingPunct="1">
        <a:spcBef>
          <a:spcPct val="0"/>
        </a:spcBef>
        <a:buNone/>
        <a:defRPr sz="4600" kern="1200">
          <a:solidFill>
            <a:srgbClr val="17375E"/>
          </a:solidFill>
          <a:latin typeface="Signika"/>
          <a:ea typeface="Open Sans Extrabold" panose="020B0906030804020204" pitchFamily="34" charset="0"/>
          <a:cs typeface="Signika"/>
        </a:defRPr>
      </a:lvl1pPr>
    </p:titleStyle>
    <p:bodyStyle>
      <a:lvl1pPr marL="457200" indent="-457200" algn="l" defTabSz="1218565"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8565"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8565"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36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3200" indent="-304800" algn="l" defTabSz="1218565"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8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4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20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600" indent="-304800" algn="l" defTabSz="1218565"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8565" rtl="0" eaLnBrk="1" latinLnBrk="0" hangingPunct="1">
        <a:defRPr sz="2400" kern="1200">
          <a:solidFill>
            <a:schemeClr val="tx1"/>
          </a:solidFill>
          <a:latin typeface="+mn-lt"/>
          <a:ea typeface="+mn-ea"/>
          <a:cs typeface="+mn-cs"/>
        </a:defRPr>
      </a:lvl1pPr>
      <a:lvl2pPr marL="609600" algn="l" defTabSz="1218565" rtl="0" eaLnBrk="1" latinLnBrk="0" hangingPunct="1">
        <a:defRPr sz="2400" kern="1200">
          <a:solidFill>
            <a:schemeClr val="tx1"/>
          </a:solidFill>
          <a:latin typeface="+mn-lt"/>
          <a:ea typeface="+mn-ea"/>
          <a:cs typeface="+mn-cs"/>
        </a:defRPr>
      </a:lvl2pPr>
      <a:lvl3pPr marL="1219200" algn="l" defTabSz="1218565" rtl="0" eaLnBrk="1" latinLnBrk="0" hangingPunct="1">
        <a:defRPr sz="2400" kern="1200">
          <a:solidFill>
            <a:schemeClr val="tx1"/>
          </a:solidFill>
          <a:latin typeface="+mn-lt"/>
          <a:ea typeface="+mn-ea"/>
          <a:cs typeface="+mn-cs"/>
        </a:defRPr>
      </a:lvl3pPr>
      <a:lvl4pPr marL="1828800" algn="l" defTabSz="1218565" rtl="0" eaLnBrk="1" latinLnBrk="0" hangingPunct="1">
        <a:defRPr sz="2400" kern="1200">
          <a:solidFill>
            <a:schemeClr val="tx1"/>
          </a:solidFill>
          <a:latin typeface="+mn-lt"/>
          <a:ea typeface="+mn-ea"/>
          <a:cs typeface="+mn-cs"/>
        </a:defRPr>
      </a:lvl4pPr>
      <a:lvl5pPr marL="2438400" algn="l" defTabSz="1218565" rtl="0" eaLnBrk="1" latinLnBrk="0" hangingPunct="1">
        <a:defRPr sz="2400" kern="1200">
          <a:solidFill>
            <a:schemeClr val="tx1"/>
          </a:solidFill>
          <a:latin typeface="+mn-lt"/>
          <a:ea typeface="+mn-ea"/>
          <a:cs typeface="+mn-cs"/>
        </a:defRPr>
      </a:lvl5pPr>
      <a:lvl6pPr marL="3048000" algn="l" defTabSz="1218565" rtl="0" eaLnBrk="1" latinLnBrk="0" hangingPunct="1">
        <a:defRPr sz="2400" kern="1200">
          <a:solidFill>
            <a:schemeClr val="tx1"/>
          </a:solidFill>
          <a:latin typeface="+mn-lt"/>
          <a:ea typeface="+mn-ea"/>
          <a:cs typeface="+mn-cs"/>
        </a:defRPr>
      </a:lvl6pPr>
      <a:lvl7pPr marL="3657600" algn="l" defTabSz="1218565" rtl="0" eaLnBrk="1" latinLnBrk="0" hangingPunct="1">
        <a:defRPr sz="2400" kern="1200">
          <a:solidFill>
            <a:schemeClr val="tx1"/>
          </a:solidFill>
          <a:latin typeface="+mn-lt"/>
          <a:ea typeface="+mn-ea"/>
          <a:cs typeface="+mn-cs"/>
        </a:defRPr>
      </a:lvl7pPr>
      <a:lvl8pPr marL="4267200" algn="l" defTabSz="1218565" rtl="0" eaLnBrk="1" latinLnBrk="0" hangingPunct="1">
        <a:defRPr sz="2400" kern="1200">
          <a:solidFill>
            <a:schemeClr val="tx1"/>
          </a:solidFill>
          <a:latin typeface="+mn-lt"/>
          <a:ea typeface="+mn-ea"/>
          <a:cs typeface="+mn-cs"/>
        </a:defRPr>
      </a:lvl8pPr>
      <a:lvl9pPr marL="4876800" algn="l" defTabSz="1218565"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43.xml"/><Relationship Id="rId4" Type="http://schemas.openxmlformats.org/officeDocument/2006/relationships/image" Target="../media/image6.jpeg"/><Relationship Id="rId3" Type="http://schemas.openxmlformats.org/officeDocument/2006/relationships/image" Target="../media/image5.png"/><Relationship Id="rId2" Type="http://schemas.microsoft.com/office/2007/relationships/media" Target="../media/audio1.wav"/><Relationship Id="rId1" Type="http://schemas.openxmlformats.org/officeDocument/2006/relationships/audio" Target="../media/audio1.wav"/></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43.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3.xml"/><Relationship Id="rId1" Type="http://schemas.openxmlformats.org/officeDocument/2006/relationships/image" Target="../media/image6.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3.xml"/><Relationship Id="rId1" Type="http://schemas.openxmlformats.org/officeDocument/2006/relationships/image" Target="../media/image13.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3.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3.xml"/><Relationship Id="rId1" Type="http://schemas.openxmlformats.org/officeDocument/2006/relationships/image" Target="../media/image6.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3.xml"/><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3.xml"/><Relationship Id="rId1" Type="http://schemas.openxmlformats.org/officeDocument/2006/relationships/image" Target="../media/image14.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3.xml"/></Relationships>
</file>

<file path=ppt/slides/_rels/slide23.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tags" Target="../tags/tag11.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1" Type="http://schemas.openxmlformats.org/officeDocument/2006/relationships/notesSlide" Target="../notesSlides/notesSlide23.xml"/><Relationship Id="rId20" Type="http://schemas.openxmlformats.org/officeDocument/2006/relationships/slideLayout" Target="../slideLayouts/slideLayout43.xml"/><Relationship Id="rId2" Type="http://schemas.openxmlformats.org/officeDocument/2006/relationships/tags" Target="../tags/tag6.xml"/><Relationship Id="rId19" Type="http://schemas.openxmlformats.org/officeDocument/2006/relationships/tags" Target="../tags/tag23.xml"/><Relationship Id="rId18" Type="http://schemas.openxmlformats.org/officeDocument/2006/relationships/tags" Target="../tags/tag22.xml"/><Relationship Id="rId17" Type="http://schemas.openxmlformats.org/officeDocument/2006/relationships/tags" Target="../tags/tag21.xml"/><Relationship Id="rId16" Type="http://schemas.openxmlformats.org/officeDocument/2006/relationships/tags" Target="../tags/tag20.xml"/><Relationship Id="rId15" Type="http://schemas.openxmlformats.org/officeDocument/2006/relationships/tags" Target="../tags/tag19.xml"/><Relationship Id="rId14" Type="http://schemas.openxmlformats.org/officeDocument/2006/relationships/tags" Target="../tags/tag18.xml"/><Relationship Id="rId13" Type="http://schemas.openxmlformats.org/officeDocument/2006/relationships/tags" Target="../tags/tag17.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tags" Target="../tags/tag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3.xml"/><Relationship Id="rId1"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3.xml"/><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43.xml"/><Relationship Id="rId2" Type="http://schemas.openxmlformats.org/officeDocument/2006/relationships/image" Target="../media/image8.jpeg"/><Relationship Id="rId1"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43.xml"/><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3.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dubuque精美钢琴曲">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246093" y="-1396459"/>
            <a:ext cx="609600" cy="6096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5" name="TextBox 18"/>
          <p:cNvSpPr txBox="1"/>
          <p:nvPr/>
        </p:nvSpPr>
        <p:spPr>
          <a:xfrm>
            <a:off x="5469828" y="2996680"/>
            <a:ext cx="3663247" cy="661720"/>
          </a:xfrm>
          <a:prstGeom prst="rect">
            <a:avLst/>
          </a:prstGeom>
          <a:noFill/>
        </p:spPr>
        <p:txBody>
          <a:bodyPr wrap="none" rtlCol="0">
            <a:spAutoFit/>
          </a:bodyPr>
          <a:lstStyle/>
          <a:p>
            <a:r>
              <a:rPr lang="en-US" sz="3700" b="1" spc="600" dirty="0">
                <a:solidFill>
                  <a:schemeClr val="bg1"/>
                </a:solidFill>
                <a:latin typeface="Roboto Black" panose="02000000000000000000" charset="0"/>
                <a:ea typeface="Roboto Black" panose="02000000000000000000" charset="0"/>
                <a:cs typeface="Roboto Black" panose="02000000000000000000" charset="0"/>
              </a:rPr>
              <a:t>EDUCATION</a:t>
            </a:r>
            <a:endParaRPr lang="en-US" sz="3700" b="1" spc="600" dirty="0">
              <a:solidFill>
                <a:schemeClr val="bg1"/>
              </a:solidFill>
              <a:latin typeface="Roboto Black" panose="02000000000000000000" charset="0"/>
              <a:ea typeface="Roboto Black" panose="02000000000000000000" charset="0"/>
              <a:cs typeface="Roboto Black" panose="02000000000000000000" charset="0"/>
            </a:endParaRPr>
          </a:p>
        </p:txBody>
      </p:sp>
      <p:sp>
        <p:nvSpPr>
          <p:cNvPr id="6" name="TextBox 13"/>
          <p:cNvSpPr txBox="1"/>
          <p:nvPr/>
        </p:nvSpPr>
        <p:spPr>
          <a:xfrm>
            <a:off x="5436300" y="1604555"/>
            <a:ext cx="3640740" cy="1061829"/>
          </a:xfrm>
          <a:prstGeom prst="rect">
            <a:avLst/>
          </a:prstGeom>
          <a:noFill/>
        </p:spPr>
        <p:txBody>
          <a:bodyPr wrap="none" rtlCol="0">
            <a:spAutoFit/>
          </a:bodyPr>
          <a:lstStyle/>
          <a:p>
            <a:r>
              <a:rPr lang="en-US" sz="6300" b="1" dirty="0">
                <a:solidFill>
                  <a:schemeClr val="bg1"/>
                </a:solidFill>
                <a:latin typeface="Roboto Black" panose="02000000000000000000" charset="0"/>
                <a:ea typeface="Roboto Black" panose="02000000000000000000" charset="0"/>
                <a:cs typeface="Roboto Black" panose="02000000000000000000" charset="0"/>
              </a:rPr>
              <a:t>RESUME</a:t>
            </a:r>
            <a:endParaRPr lang="en-US" sz="6300" dirty="0">
              <a:solidFill>
                <a:schemeClr val="bg1"/>
              </a:solidFill>
              <a:latin typeface="Roboto Thin" charset="0"/>
              <a:ea typeface="Roboto Thin" charset="0"/>
              <a:cs typeface="Roboto Thin" charset="0"/>
            </a:endParaRPr>
          </a:p>
        </p:txBody>
      </p:sp>
      <p:sp>
        <p:nvSpPr>
          <p:cNvPr id="7" name="矩形 259"/>
          <p:cNvSpPr>
            <a:spLocks noChangeArrowheads="1"/>
          </p:cNvSpPr>
          <p:nvPr/>
        </p:nvSpPr>
        <p:spPr bwMode="auto">
          <a:xfrm>
            <a:off x="3366825" y="1667359"/>
            <a:ext cx="23046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6800" b="1" spc="600" dirty="0">
                <a:solidFill>
                  <a:schemeClr val="bg1"/>
                </a:solidFill>
                <a:latin typeface="微软雅黑" panose="020B0503020204020204" pitchFamily="34" charset="-122"/>
                <a:ea typeface="微软雅黑" panose="020B0503020204020204" pitchFamily="34" charset="-122"/>
                <a:cs typeface="Roboto Thin" charset="0"/>
              </a:rPr>
              <a:t>圣诞</a:t>
            </a:r>
            <a:endParaRPr lang="en-US" altLang="zh-CN" sz="6800" b="1" spc="600" dirty="0">
              <a:solidFill>
                <a:schemeClr val="bg1"/>
              </a:solidFill>
              <a:latin typeface="微软雅黑" panose="020B0503020204020204" pitchFamily="34" charset="-122"/>
              <a:ea typeface="微软雅黑" panose="020B0503020204020204" pitchFamily="34" charset="-122"/>
              <a:cs typeface="Roboto Thin" charset="0"/>
            </a:endParaRPr>
          </a:p>
        </p:txBody>
      </p:sp>
      <p:sp>
        <p:nvSpPr>
          <p:cNvPr id="8" name="矩形 259"/>
          <p:cNvSpPr>
            <a:spLocks noChangeArrowheads="1"/>
          </p:cNvSpPr>
          <p:nvPr/>
        </p:nvSpPr>
        <p:spPr bwMode="auto">
          <a:xfrm>
            <a:off x="3366825" y="2574249"/>
            <a:ext cx="23046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r>
              <a:rPr lang="zh-CN" altLang="en-US" sz="6800" b="1" spc="600" dirty="0">
                <a:solidFill>
                  <a:schemeClr val="bg1"/>
                </a:solidFill>
                <a:latin typeface="微软雅黑" panose="020B0503020204020204" pitchFamily="34" charset="-122"/>
                <a:ea typeface="微软雅黑" panose="020B0503020204020204" pitchFamily="34" charset="-122"/>
                <a:cs typeface="Roboto Thin" charset="0"/>
              </a:rPr>
              <a:t>策划</a:t>
            </a:r>
            <a:endParaRPr lang="en-US" altLang="zh-CN" sz="6800" b="1" spc="600" dirty="0">
              <a:solidFill>
                <a:schemeClr val="bg1"/>
              </a:solidFill>
              <a:latin typeface="微软雅黑" panose="020B0503020204020204" pitchFamily="34" charset="-122"/>
              <a:ea typeface="微软雅黑" panose="020B0503020204020204" pitchFamily="34" charset="-122"/>
              <a:cs typeface="Roboto Thin" charset="0"/>
            </a:endParaRPr>
          </a:p>
        </p:txBody>
      </p:sp>
      <p:grpSp>
        <p:nvGrpSpPr>
          <p:cNvPr id="10" name="组合 9"/>
          <p:cNvGrpSpPr/>
          <p:nvPr/>
        </p:nvGrpSpPr>
        <p:grpSpPr>
          <a:xfrm>
            <a:off x="5572444" y="2681909"/>
            <a:ext cx="3329544" cy="231956"/>
            <a:chOff x="5506222" y="3382949"/>
            <a:chExt cx="3329544" cy="231956"/>
          </a:xfrm>
          <a:solidFill>
            <a:schemeClr val="bg1"/>
          </a:solidFill>
        </p:grpSpPr>
        <p:cxnSp>
          <p:nvCxnSpPr>
            <p:cNvPr id="11" name="Straight Connector 24"/>
            <p:cNvCxnSpPr/>
            <p:nvPr/>
          </p:nvCxnSpPr>
          <p:spPr>
            <a:xfrm>
              <a:off x="5553075" y="3498927"/>
              <a:ext cx="3235066" cy="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757128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椭圆 12"/>
            <p:cNvSpPr/>
            <p:nvPr/>
          </p:nvSpPr>
          <p:spPr>
            <a:xfrm>
              <a:off x="808754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椭圆 13"/>
            <p:cNvSpPr/>
            <p:nvPr/>
          </p:nvSpPr>
          <p:spPr>
            <a:xfrm>
              <a:off x="8603810"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5" name="椭圆 14"/>
            <p:cNvSpPr/>
            <p:nvPr/>
          </p:nvSpPr>
          <p:spPr>
            <a:xfrm>
              <a:off x="602248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6" name="椭圆 15"/>
            <p:cNvSpPr/>
            <p:nvPr/>
          </p:nvSpPr>
          <p:spPr>
            <a:xfrm>
              <a:off x="653875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7" name="椭圆 16"/>
            <p:cNvSpPr/>
            <p:nvPr/>
          </p:nvSpPr>
          <p:spPr>
            <a:xfrm>
              <a:off x="705501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椭圆 17"/>
            <p:cNvSpPr/>
            <p:nvPr/>
          </p:nvSpPr>
          <p:spPr>
            <a:xfrm>
              <a:off x="550622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9" name="矩形 18"/>
          <p:cNvSpPr/>
          <p:nvPr/>
        </p:nvSpPr>
        <p:spPr>
          <a:xfrm>
            <a:off x="514350" y="487680"/>
            <a:ext cx="11161712" cy="588422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9"/>
                                        </p:tgtEl>
                                      </p:cBhvr>
                                    </p:cmd>
                                  </p:childTnLst>
                                </p:cTn>
                              </p:par>
                              <p:par>
                                <p:cTn id="7" presetID="16" presetClass="entr" presetSubtype="21" fill="hold" nodeType="withEffect">
                                  <p:stCondLst>
                                    <p:cond delay="0"/>
                                  </p:stCondLst>
                                  <p:childTnLst>
                                    <p:set>
                                      <p:cBhvr>
                                        <p:cTn id="8" dur="1" fill="hold">
                                          <p:stCondLst>
                                            <p:cond delay="0"/>
                                          </p:stCondLst>
                                        </p:cTn>
                                        <p:tgtEl>
                                          <p:spTgt spid="3"/>
                                        </p:tgtEl>
                                        <p:attrNameLst>
                                          <p:attrName>style.visibility</p:attrName>
                                        </p:attrNameLst>
                                      </p:cBhvr>
                                      <p:to>
                                        <p:strVal val="visible"/>
                                      </p:to>
                                    </p:set>
                                    <p:animEffect transition="in" filter="barn(inVertical)">
                                      <p:cBhvr>
                                        <p:cTn id="9" dur="750"/>
                                        <p:tgtEl>
                                          <p:spTgt spid="3"/>
                                        </p:tgtEl>
                                      </p:cBhvr>
                                    </p:animEffect>
                                  </p:childTnLst>
                                </p:cTn>
                              </p:par>
                            </p:childTnLst>
                          </p:cTn>
                        </p:par>
                        <p:par>
                          <p:cTn id="10" fill="hold">
                            <p:stCondLst>
                              <p:cond delay="0"/>
                            </p:stCondLst>
                            <p:childTnLst>
                              <p:par>
                                <p:cTn id="11" presetID="53"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1000" fill="hold"/>
                                        <p:tgtEl>
                                          <p:spTgt spid="19"/>
                                        </p:tgtEl>
                                        <p:attrNameLst>
                                          <p:attrName>ppt_w</p:attrName>
                                        </p:attrNameLst>
                                      </p:cBhvr>
                                      <p:tavLst>
                                        <p:tav tm="0">
                                          <p:val>
                                            <p:fltVal val="0"/>
                                          </p:val>
                                        </p:tav>
                                        <p:tav tm="100000">
                                          <p:val>
                                            <p:strVal val="#ppt_w"/>
                                          </p:val>
                                        </p:tav>
                                      </p:tavLst>
                                    </p:anim>
                                    <p:anim calcmode="lin" valueType="num">
                                      <p:cBhvr>
                                        <p:cTn id="14" dur="1000" fill="hold"/>
                                        <p:tgtEl>
                                          <p:spTgt spid="19"/>
                                        </p:tgtEl>
                                        <p:attrNameLst>
                                          <p:attrName>ppt_h</p:attrName>
                                        </p:attrNameLst>
                                      </p:cBhvr>
                                      <p:tavLst>
                                        <p:tav tm="0">
                                          <p:val>
                                            <p:fltVal val="0"/>
                                          </p:val>
                                        </p:tav>
                                        <p:tav tm="100000">
                                          <p:val>
                                            <p:strVal val="#ppt_h"/>
                                          </p:val>
                                        </p:tav>
                                      </p:tavLst>
                                    </p:anim>
                                    <p:animEffect transition="in" filter="fade">
                                      <p:cBhvr>
                                        <p:cTn id="15" dur="1000"/>
                                        <p:tgtEl>
                                          <p:spTgt spid="19"/>
                                        </p:tgtEl>
                                      </p:cBhvr>
                                    </p:animEffect>
                                  </p:childTnLst>
                                </p:cTn>
                              </p:par>
                            </p:childTnLst>
                          </p:cTn>
                        </p:par>
                        <p:par>
                          <p:cTn id="16" fill="hold">
                            <p:stCondLst>
                              <p:cond delay="1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7"/>
                                        </p:tgtEl>
                                        <p:attrNameLst>
                                          <p:attrName>style.visibility</p:attrName>
                                        </p:attrNameLst>
                                      </p:cBhvr>
                                      <p:to>
                                        <p:strVal val="visible"/>
                                      </p:to>
                                    </p:set>
                                    <p:anim calcmode="lin" valueType="num">
                                      <p:cBhvr>
                                        <p:cTn id="19" dur="7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0" dur="750" fill="hold"/>
                                        <p:tgtEl>
                                          <p:spTgt spid="7"/>
                                        </p:tgtEl>
                                        <p:attrNameLst>
                                          <p:attrName>ppt_y</p:attrName>
                                        </p:attrNameLst>
                                      </p:cBhvr>
                                      <p:tavLst>
                                        <p:tav tm="0">
                                          <p:val>
                                            <p:strVal val="#ppt_y"/>
                                          </p:val>
                                        </p:tav>
                                        <p:tav tm="100000">
                                          <p:val>
                                            <p:strVal val="#ppt_y"/>
                                          </p:val>
                                        </p:tav>
                                      </p:tavLst>
                                    </p:anim>
                                    <p:anim calcmode="lin" valueType="num">
                                      <p:cBhvr>
                                        <p:cTn id="21" dur="7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2" dur="7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750" tmFilter="0,0; .5, 1; 1, 1"/>
                                        <p:tgtEl>
                                          <p:spTgt spid="7"/>
                                        </p:tgtEl>
                                      </p:cBhvr>
                                    </p:animEffect>
                                  </p:childTnLst>
                                </p:cTn>
                              </p:par>
                            </p:childTnLst>
                          </p:cTn>
                        </p:par>
                        <p:par>
                          <p:cTn id="24" fill="hold">
                            <p:stCondLst>
                              <p:cond delay="1825"/>
                            </p:stCondLst>
                            <p:childTnLst>
                              <p:par>
                                <p:cTn id="25" presetID="26" presetClass="emph" presetSubtype="0" fill="hold" grpId="1" nodeType="afterEffect">
                                  <p:stCondLst>
                                    <p:cond delay="0"/>
                                  </p:stCondLst>
                                  <p:iterate type="lt">
                                    <p:tmAbs val="0"/>
                                  </p:iterate>
                                  <p:childTnLst>
                                    <p:animEffect transition="out" filter="fade">
                                      <p:cBhvr>
                                        <p:cTn id="26" dur="750" tmFilter="0, 0; .2, .5; .8, .5; 1, 0"/>
                                        <p:tgtEl>
                                          <p:spTgt spid="7"/>
                                        </p:tgtEl>
                                      </p:cBhvr>
                                    </p:animEffect>
                                    <p:animScale>
                                      <p:cBhvr>
                                        <p:cTn id="27" dur="375" autoRev="1" fill="hold"/>
                                        <p:tgtEl>
                                          <p:spTgt spid="7"/>
                                        </p:tgtEl>
                                      </p:cBhvr>
                                      <p:by x="105000" y="105000"/>
                                    </p:animScale>
                                  </p:childTnLst>
                                </p:cTn>
                              </p:par>
                            </p:childTnLst>
                          </p:cTn>
                        </p:par>
                        <p:par>
                          <p:cTn id="28" fill="hold">
                            <p:stCondLst>
                              <p:cond delay="2575"/>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8"/>
                                        </p:tgtEl>
                                        <p:attrNameLst>
                                          <p:attrName>style.visibility</p:attrName>
                                        </p:attrNameLst>
                                      </p:cBhvr>
                                      <p:to>
                                        <p:strVal val="visible"/>
                                      </p:to>
                                    </p:set>
                                    <p:anim calcmode="lin" valueType="num">
                                      <p:cBhvr>
                                        <p:cTn id="31" dur="7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2" dur="750" fill="hold"/>
                                        <p:tgtEl>
                                          <p:spTgt spid="8"/>
                                        </p:tgtEl>
                                        <p:attrNameLst>
                                          <p:attrName>ppt_y</p:attrName>
                                        </p:attrNameLst>
                                      </p:cBhvr>
                                      <p:tavLst>
                                        <p:tav tm="0">
                                          <p:val>
                                            <p:strVal val="#ppt_y"/>
                                          </p:val>
                                        </p:tav>
                                        <p:tav tm="100000">
                                          <p:val>
                                            <p:strVal val="#ppt_y"/>
                                          </p:val>
                                        </p:tav>
                                      </p:tavLst>
                                    </p:anim>
                                    <p:anim calcmode="lin" valueType="num">
                                      <p:cBhvr>
                                        <p:cTn id="33" dur="7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4" dur="7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5" dur="750" tmFilter="0,0; .5, 1; 1, 1"/>
                                        <p:tgtEl>
                                          <p:spTgt spid="8"/>
                                        </p:tgtEl>
                                      </p:cBhvr>
                                    </p:animEffect>
                                  </p:childTnLst>
                                </p:cTn>
                              </p:par>
                            </p:childTnLst>
                          </p:cTn>
                        </p:par>
                        <p:par>
                          <p:cTn id="36" fill="hold">
                            <p:stCondLst>
                              <p:cond delay="3400"/>
                            </p:stCondLst>
                            <p:childTnLst>
                              <p:par>
                                <p:cTn id="37" presetID="26" presetClass="emph" presetSubtype="0" fill="hold" grpId="1" nodeType="afterEffect">
                                  <p:stCondLst>
                                    <p:cond delay="0"/>
                                  </p:stCondLst>
                                  <p:iterate type="lt">
                                    <p:tmAbs val="0"/>
                                  </p:iterate>
                                  <p:childTnLst>
                                    <p:animEffect transition="out" filter="fade">
                                      <p:cBhvr>
                                        <p:cTn id="38" dur="750" tmFilter="0, 0; .2, .5; .8, .5; 1, 0"/>
                                        <p:tgtEl>
                                          <p:spTgt spid="8"/>
                                        </p:tgtEl>
                                      </p:cBhvr>
                                    </p:animEffect>
                                    <p:animScale>
                                      <p:cBhvr>
                                        <p:cTn id="39" dur="375" autoRev="1" fill="hold"/>
                                        <p:tgtEl>
                                          <p:spTgt spid="8"/>
                                        </p:tgtEl>
                                      </p:cBhvr>
                                      <p:by x="105000" y="105000"/>
                                    </p:animScale>
                                  </p:childTnLst>
                                </p:cTn>
                              </p:par>
                            </p:childTnLst>
                          </p:cTn>
                        </p:par>
                        <p:par>
                          <p:cTn id="40" fill="hold">
                            <p:stCondLst>
                              <p:cond delay="4150"/>
                            </p:stCondLst>
                            <p:childTnLst>
                              <p:par>
                                <p:cTn id="41" presetID="16" presetClass="entr" presetSubtype="21"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barn(inVertical)">
                                      <p:cBhvr>
                                        <p:cTn id="43" dur="750"/>
                                        <p:tgtEl>
                                          <p:spTgt spid="10"/>
                                        </p:tgtEl>
                                      </p:cBhvr>
                                    </p:animEffect>
                                  </p:childTnLst>
                                </p:cTn>
                              </p:par>
                            </p:childTnLst>
                          </p:cTn>
                        </p:par>
                        <p:par>
                          <p:cTn id="44" fill="hold">
                            <p:stCondLst>
                              <p:cond delay="5150"/>
                            </p:stCondLst>
                            <p:childTnLst>
                              <p:par>
                                <p:cTn id="45" presetID="2" presetClass="entr" presetSubtype="8"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500" fill="hold"/>
                                        <p:tgtEl>
                                          <p:spTgt spid="6"/>
                                        </p:tgtEl>
                                        <p:attrNameLst>
                                          <p:attrName>ppt_x</p:attrName>
                                        </p:attrNameLst>
                                      </p:cBhvr>
                                      <p:tavLst>
                                        <p:tav tm="0">
                                          <p:val>
                                            <p:strVal val="0-#ppt_w/2"/>
                                          </p:val>
                                        </p:tav>
                                        <p:tav tm="100000">
                                          <p:val>
                                            <p:strVal val="#ppt_x"/>
                                          </p:val>
                                        </p:tav>
                                      </p:tavLst>
                                    </p:anim>
                                    <p:anim calcmode="lin" valueType="num">
                                      <p:cBhvr additive="base">
                                        <p:cTn id="48" dur="500" fill="hold"/>
                                        <p:tgtEl>
                                          <p:spTgt spid="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500" fill="hold"/>
                                        <p:tgtEl>
                                          <p:spTgt spid="5"/>
                                        </p:tgtEl>
                                        <p:attrNameLst>
                                          <p:attrName>ppt_x</p:attrName>
                                        </p:attrNameLst>
                                      </p:cBhvr>
                                      <p:tavLst>
                                        <p:tav tm="0">
                                          <p:val>
                                            <p:strVal val="1+#ppt_w/2"/>
                                          </p:val>
                                        </p:tav>
                                        <p:tav tm="100000">
                                          <p:val>
                                            <p:strVal val="#ppt_x"/>
                                          </p:val>
                                        </p:tav>
                                      </p:tavLst>
                                    </p:anim>
                                    <p:anim calcmode="lin" valueType="num">
                                      <p:cBhvr additive="base">
                                        <p:cTn id="5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p:cTn id="53" repeatCount="indefinite" fill="hold" display="0">
                  <p:stCondLst>
                    <p:cond delay="indefinite"/>
                  </p:stCondLst>
                  <p:endCondLst>
                    <p:cond evt="onStopAudio" delay="0">
                      <p:tgtEl>
                        <p:sldTgt/>
                      </p:tgtEl>
                    </p:cond>
                  </p:endCondLst>
                </p:cTn>
                <p:tgtEl>
                  <p:spTgt spid="9"/>
                </p:tgtEl>
              </p:cMediaNode>
            </p:audio>
          </p:childTnLst>
        </p:cTn>
      </p:par>
    </p:tnLst>
    <p:bldLst>
      <p:bldP spid="5" grpId="0"/>
      <p:bldP spid="6" grpId="0"/>
      <p:bldP spid="7" grpId="0"/>
      <p:bldP spid="7" grpId="1"/>
      <p:bldP spid="8" grpId="0"/>
      <p:bldP spid="8" grpId="1"/>
      <p:bldP spid="19"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p:cNvGrpSpPr/>
          <p:nvPr/>
        </p:nvGrpSpPr>
        <p:grpSpPr>
          <a:xfrm>
            <a:off x="1327663" y="2052323"/>
            <a:ext cx="9568938" cy="3809996"/>
            <a:chOff x="820731" y="1907630"/>
            <a:chExt cx="10582801" cy="4213681"/>
          </a:xfrm>
        </p:grpSpPr>
        <p:sp>
          <p:nvSpPr>
            <p:cNvPr id="6" name="矩形 5"/>
            <p:cNvSpPr/>
            <p:nvPr/>
          </p:nvSpPr>
          <p:spPr>
            <a:xfrm>
              <a:off x="7357625" y="1907630"/>
              <a:ext cx="4045907" cy="4213681"/>
            </a:xfrm>
            <a:prstGeom prst="rect">
              <a:avLst/>
            </a:prstGeom>
            <a:blipFill dpi="0" rotWithShape="1">
              <a:blip r:embed="rId1"/>
              <a:srcRect/>
              <a:tile tx="0" ty="0" sx="55000" sy="55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50000"/>
                  </a:schemeClr>
                </a:solidFill>
              </a:endParaRPr>
            </a:p>
          </p:txBody>
        </p:sp>
        <p:sp>
          <p:nvSpPr>
            <p:cNvPr id="7" name="品 2"/>
            <p:cNvSpPr>
              <a:spLocks noChangeArrowheads="1"/>
            </p:cNvSpPr>
            <p:nvPr/>
          </p:nvSpPr>
          <p:spPr bwMode="auto">
            <a:xfrm>
              <a:off x="820731" y="1907630"/>
              <a:ext cx="6356350" cy="2405320"/>
            </a:xfrm>
            <a:prstGeom prst="rect">
              <a:avLst/>
            </a:prstGeom>
            <a:noFill/>
            <a:ln w="12700">
              <a:solidFill>
                <a:srgbClr val="3A59B0"/>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dirty="0">
                <a:solidFill>
                  <a:schemeClr val="bg1">
                    <a:lumMod val="50000"/>
                  </a:schemeClr>
                </a:solidFill>
                <a:latin typeface="宋体" panose="02010600030101010101" pitchFamily="2" charset="-122"/>
                <a:sym typeface="宋体" panose="02010600030101010101" pitchFamily="2" charset="-122"/>
              </a:endParaRPr>
            </a:p>
          </p:txBody>
        </p:sp>
        <p:sp>
          <p:nvSpPr>
            <p:cNvPr id="9" name="15"/>
            <p:cNvSpPr>
              <a:spLocks noChangeArrowheads="1"/>
            </p:cNvSpPr>
            <p:nvPr>
              <p:custDataLst>
                <p:tags r:id="rId2"/>
              </p:custDataLst>
            </p:nvPr>
          </p:nvSpPr>
          <p:spPr bwMode="auto">
            <a:xfrm>
              <a:off x="1106481" y="2776861"/>
              <a:ext cx="5837238" cy="132750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这里输入简单的文字概述这里输入简单字概述</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9"/>
            <p:cNvSpPr>
              <a:spLocks noChangeArrowheads="1"/>
            </p:cNvSpPr>
            <p:nvPr/>
          </p:nvSpPr>
          <p:spPr bwMode="auto">
            <a:xfrm>
              <a:off x="820731" y="4475066"/>
              <a:ext cx="6356350" cy="1643849"/>
            </a:xfrm>
            <a:prstGeom prst="rect">
              <a:avLst/>
            </a:prstGeom>
            <a:noFill/>
            <a:ln w="12700">
              <a:solidFill>
                <a:srgbClr val="3A59B0"/>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chemeClr val="bg1">
                    <a:lumMod val="50000"/>
                  </a:schemeClr>
                </a:solidFill>
                <a:latin typeface="宋体" panose="02010600030101010101" pitchFamily="2" charset="-122"/>
                <a:sym typeface="宋体" panose="02010600030101010101" pitchFamily="2" charset="-122"/>
              </a:endParaRPr>
            </a:p>
          </p:txBody>
        </p:sp>
        <p:sp>
          <p:nvSpPr>
            <p:cNvPr id="13" name="15"/>
            <p:cNvSpPr>
              <a:spLocks noChangeArrowheads="1"/>
            </p:cNvSpPr>
            <p:nvPr>
              <p:custDataLst>
                <p:tags r:id="rId3"/>
              </p:custDataLst>
            </p:nvPr>
          </p:nvSpPr>
          <p:spPr bwMode="auto">
            <a:xfrm>
              <a:off x="1044569" y="5195178"/>
              <a:ext cx="5746750" cy="714812"/>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r" eaLnBrk="1" hangingPunct="1">
                <a:lnSpc>
                  <a:spcPct val="150000"/>
                </a:lnSpc>
                <a:spcBef>
                  <a:spcPct val="0"/>
                </a:spcBef>
                <a:buFont typeface="Arial" panose="020B0604020202020204" pitchFamily="34" charset="0"/>
                <a:buNone/>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这里输入简单的文字概述这里输入简单字概述这里输入简单简单的文字概述这里输入简单的文字概述简单的文字概述这里输入简单的文字概述</a:t>
              </a:r>
              <a:endParaRPr lang="zh-CN" altLang="en-US" sz="12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12"/>
            <p:cNvSpPr>
              <a:spLocks noChangeArrowheads="1"/>
            </p:cNvSpPr>
            <p:nvPr>
              <p:custDataLst>
                <p:tags r:id="rId4"/>
              </p:custDataLst>
            </p:nvPr>
          </p:nvSpPr>
          <p:spPr bwMode="auto">
            <a:xfrm>
              <a:off x="1106481" y="2085630"/>
              <a:ext cx="4699000" cy="584200"/>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b="1" dirty="0">
                <a:solidFill>
                  <a:schemeClr val="bg1">
                    <a:lumMod val="50000"/>
                  </a:schemeClr>
                </a:solidFill>
                <a:sym typeface="宋体" panose="02010600030101010101" pitchFamily="2" charset="-122"/>
              </a:endParaRPr>
            </a:p>
          </p:txBody>
        </p:sp>
        <p:sp>
          <p:nvSpPr>
            <p:cNvPr id="15" name="13"/>
            <p:cNvSpPr>
              <a:spLocks noChangeArrowheads="1"/>
            </p:cNvSpPr>
            <p:nvPr>
              <p:custDataLst>
                <p:tags r:id="rId5"/>
              </p:custDataLst>
            </p:nvPr>
          </p:nvSpPr>
          <p:spPr bwMode="auto">
            <a:xfrm>
              <a:off x="1123619" y="4728990"/>
              <a:ext cx="4723846" cy="442503"/>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这里输入简单的文字概述</a:t>
              </a:r>
              <a:endParaRPr lang="zh-CN" altLang="en-US" sz="2000" b="1" dirty="0">
                <a:solidFill>
                  <a:schemeClr val="bg1">
                    <a:lumMod val="50000"/>
                  </a:schemeClr>
                </a:solidFill>
                <a:sym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p:cNvGrpSpPr/>
          <p:nvPr/>
        </p:nvGrpSpPr>
        <p:grpSpPr>
          <a:xfrm>
            <a:off x="1256844" y="2324100"/>
            <a:ext cx="10505602" cy="3331722"/>
            <a:chOff x="1131927" y="1059582"/>
            <a:chExt cx="7219633" cy="1770532"/>
          </a:xfrm>
        </p:grpSpPr>
        <p:cxnSp>
          <p:nvCxnSpPr>
            <p:cNvPr id="6" name="直接连接符 5"/>
            <p:cNvCxnSpPr>
              <a:stCxn id="9" idx="6"/>
              <a:endCxn id="7" idx="2"/>
            </p:cNvCxnSpPr>
            <p:nvPr/>
          </p:nvCxnSpPr>
          <p:spPr>
            <a:xfrm flipV="1">
              <a:off x="1955525" y="1959096"/>
              <a:ext cx="753955" cy="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Oval 14"/>
            <p:cNvSpPr>
              <a:spLocks noChangeArrowheads="1"/>
            </p:cNvSpPr>
            <p:nvPr/>
          </p:nvSpPr>
          <p:spPr bwMode="auto">
            <a:xfrm>
              <a:off x="2709479" y="1555633"/>
              <a:ext cx="1022203" cy="806926"/>
            </a:xfrm>
            <a:prstGeom prst="ellipse">
              <a:avLst/>
            </a:prstGeom>
            <a:solidFill>
              <a:srgbClr val="3A59B0"/>
            </a:solidFill>
            <a:ln w="127000">
              <a:solidFill>
                <a:srgbClr val="3A59B0"/>
              </a:solidFill>
              <a:round/>
            </a:ln>
          </p:spPr>
          <p:txBody>
            <a:bodyPr vert="horz" wrap="square" lIns="27000" tIns="34290" rIns="27000" bIns="34290" numCol="1" anchor="ctr" anchorCtr="0" compatLnSpc="1"/>
            <a:lstStyle/>
            <a:p>
              <a:pPr algn="ctr"/>
              <a:r>
                <a:rPr lang="zh-CN" altLang="en-US" dirty="0">
                  <a:solidFill>
                    <a:schemeClr val="bg1"/>
                  </a:solidFill>
                  <a:latin typeface="微软雅黑" panose="020B0503020204020204" pitchFamily="34" charset="-122"/>
                  <a:ea typeface="微软雅黑" panose="020B0503020204020204" pitchFamily="34" charset="-122"/>
                </a:rPr>
                <a:t>点击添加说明文字</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9" name="Oval 15"/>
            <p:cNvSpPr>
              <a:spLocks noChangeArrowheads="1"/>
            </p:cNvSpPr>
            <p:nvPr/>
          </p:nvSpPr>
          <p:spPr bwMode="auto">
            <a:xfrm>
              <a:off x="1131927" y="1633181"/>
              <a:ext cx="823598" cy="651833"/>
            </a:xfrm>
            <a:prstGeom prst="ellipse">
              <a:avLst/>
            </a:prstGeom>
            <a:solidFill>
              <a:srgbClr val="3A59B0"/>
            </a:solidFill>
            <a:ln w="127000">
              <a:solidFill>
                <a:srgbClr val="3A59B0"/>
              </a:solidFill>
              <a:round/>
            </a:ln>
            <a:effectLst/>
          </p:spPr>
          <p:txBody>
            <a:bodyPr vert="horz" wrap="square" lIns="68580" tIns="34290" rIns="68580" bIns="34290" numCol="1" anchor="ctr" anchorCtr="0" compatLnSpc="1"/>
            <a:lstStyle/>
            <a:p>
              <a:pPr algn="ctr"/>
              <a:r>
                <a:rPr lang="zh-CN" altLang="en-US" sz="2000" dirty="0">
                  <a:solidFill>
                    <a:schemeClr val="bg1"/>
                  </a:solidFill>
                  <a:latin typeface="微软雅黑" panose="020B0503020204020204" pitchFamily="34" charset="-122"/>
                  <a:ea typeface="微软雅黑" panose="020B0503020204020204" pitchFamily="34" charset="-122"/>
                </a:rPr>
                <a:t>添加标题</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nvGrpSpPr>
            <p:cNvPr id="10" name="Group 22"/>
            <p:cNvGrpSpPr/>
            <p:nvPr/>
          </p:nvGrpSpPr>
          <p:grpSpPr bwMode="auto">
            <a:xfrm>
              <a:off x="4857101" y="1101402"/>
              <a:ext cx="850106" cy="377429"/>
              <a:chOff x="0" y="0"/>
              <a:chExt cx="1131895" cy="504056"/>
            </a:xfrm>
          </p:grpSpPr>
          <p:sp>
            <p:nvSpPr>
              <p:cNvPr id="26" name="矩形 46"/>
              <p:cNvSpPr>
                <a:spLocks noChangeArrowheads="1"/>
              </p:cNvSpPr>
              <p:nvPr/>
            </p:nvSpPr>
            <p:spPr bwMode="auto">
              <a:xfrm>
                <a:off x="0" y="0"/>
                <a:ext cx="1080120" cy="504056"/>
              </a:xfrm>
              <a:prstGeom prst="rect">
                <a:avLst/>
              </a:prstGeom>
              <a:solidFill>
                <a:srgbClr val="3A59B0"/>
              </a:solidFill>
              <a:ln w="9525">
                <a:noFill/>
                <a:miter lim="800000"/>
              </a:ln>
            </p:spPr>
            <p:txBody>
              <a:bodyPr anchor="ctr"/>
              <a:lstStyle/>
              <a:p>
                <a:pPr algn="ctr"/>
                <a:endParaRPr lang="zh-CN" altLang="zh-CN" sz="2800">
                  <a:solidFill>
                    <a:schemeClr val="bg1"/>
                  </a:solidFill>
                  <a:latin typeface="+mj-ea"/>
                  <a:ea typeface="+mj-ea"/>
                  <a:sym typeface="宋体" panose="02010600030101010101" pitchFamily="2" charset="-122"/>
                </a:endParaRPr>
              </a:p>
            </p:txBody>
          </p:sp>
          <p:sp>
            <p:nvSpPr>
              <p:cNvPr id="27" name="文本框 47"/>
              <p:cNvSpPr>
                <a:spLocks noChangeArrowheads="1"/>
              </p:cNvSpPr>
              <p:nvPr/>
            </p:nvSpPr>
            <p:spPr bwMode="auto">
              <a:xfrm>
                <a:off x="51774" y="41772"/>
                <a:ext cx="1080121" cy="283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ea typeface="+mj-ea"/>
                    <a:sym typeface="方正兰亭细黑_GBK" charset="-122"/>
                  </a:rPr>
                  <a:t>关键字</a:t>
                </a:r>
                <a:endParaRPr lang="zh-CN" altLang="en-US" sz="2000" b="1" dirty="0">
                  <a:solidFill>
                    <a:schemeClr val="bg1"/>
                  </a:solidFill>
                  <a:latin typeface="+mj-ea"/>
                  <a:ea typeface="+mj-ea"/>
                  <a:sym typeface="方正兰亭细黑_GBK" charset="-122"/>
                </a:endParaRPr>
              </a:p>
            </p:txBody>
          </p:sp>
        </p:grpSp>
        <p:sp>
          <p:nvSpPr>
            <p:cNvPr id="13" name="矩形 60"/>
            <p:cNvSpPr>
              <a:spLocks noChangeArrowheads="1"/>
            </p:cNvSpPr>
            <p:nvPr/>
          </p:nvSpPr>
          <p:spPr bwMode="auto">
            <a:xfrm>
              <a:off x="5849238" y="1059582"/>
              <a:ext cx="2502322" cy="43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400" dirty="0">
                  <a:solidFill>
                    <a:schemeClr val="bg1">
                      <a:lumMod val="50000"/>
                    </a:schemeClr>
                  </a:solidFill>
                  <a:latin typeface="微软雅黑" panose="020B0503020204020204" pitchFamily="34" charset="-122"/>
                </a:rPr>
                <a:t>单击此处添加文本单击此处添加文本</a:t>
              </a:r>
              <a:endParaRPr lang="en-US" altLang="zh-CN" sz="1400" dirty="0">
                <a:solidFill>
                  <a:schemeClr val="bg1">
                    <a:lumMod val="50000"/>
                  </a:schemeClr>
                </a:solidFill>
                <a:latin typeface="微软雅黑" panose="020B0503020204020204" pitchFamily="34" charset="-122"/>
              </a:endParaRPr>
            </a:p>
            <a:p>
              <a:pPr>
                <a:lnSpc>
                  <a:spcPct val="130000"/>
                </a:lnSpc>
              </a:pPr>
              <a:r>
                <a:rPr lang="zh-CN" altLang="en-US" sz="1400" dirty="0">
                  <a:solidFill>
                    <a:schemeClr val="bg1">
                      <a:lumMod val="50000"/>
                    </a:schemeClr>
                  </a:solidFill>
                  <a:latin typeface="微软雅黑" panose="020B0503020204020204" pitchFamily="34" charset="-122"/>
                </a:rPr>
                <a:t>单击此处添加文本单击此处添加文本</a:t>
              </a:r>
              <a:endParaRPr lang="en-US" altLang="zh-CN" sz="1400" dirty="0">
                <a:solidFill>
                  <a:schemeClr val="bg1">
                    <a:lumMod val="50000"/>
                  </a:schemeClr>
                </a:solidFill>
                <a:latin typeface="微软雅黑" panose="020B0503020204020204" pitchFamily="34" charset="-122"/>
              </a:endParaRPr>
            </a:p>
          </p:txBody>
        </p:sp>
        <p:grpSp>
          <p:nvGrpSpPr>
            <p:cNvPr id="14" name="Group 22"/>
            <p:cNvGrpSpPr/>
            <p:nvPr/>
          </p:nvGrpSpPr>
          <p:grpSpPr bwMode="auto">
            <a:xfrm>
              <a:off x="4857101" y="1763328"/>
              <a:ext cx="850106" cy="377429"/>
              <a:chOff x="0" y="0"/>
              <a:chExt cx="1131895" cy="504056"/>
            </a:xfrm>
          </p:grpSpPr>
          <p:sp>
            <p:nvSpPr>
              <p:cNvPr id="24" name="矩形 46"/>
              <p:cNvSpPr>
                <a:spLocks noChangeArrowheads="1"/>
              </p:cNvSpPr>
              <p:nvPr/>
            </p:nvSpPr>
            <p:spPr bwMode="auto">
              <a:xfrm>
                <a:off x="0" y="0"/>
                <a:ext cx="1080120" cy="504056"/>
              </a:xfrm>
              <a:prstGeom prst="rect">
                <a:avLst/>
              </a:prstGeom>
              <a:solidFill>
                <a:srgbClr val="3A59B0"/>
              </a:solidFill>
              <a:ln w="9525">
                <a:noFill/>
                <a:miter lim="800000"/>
              </a:ln>
            </p:spPr>
            <p:txBody>
              <a:bodyPr anchor="ctr"/>
              <a:lstStyle/>
              <a:p>
                <a:pPr algn="ctr"/>
                <a:endParaRPr lang="zh-CN" altLang="zh-CN" sz="2800">
                  <a:solidFill>
                    <a:schemeClr val="bg1"/>
                  </a:solidFill>
                  <a:latin typeface="+mj-ea"/>
                  <a:ea typeface="+mj-ea"/>
                  <a:sym typeface="宋体" panose="02010600030101010101" pitchFamily="2" charset="-122"/>
                </a:endParaRPr>
              </a:p>
            </p:txBody>
          </p:sp>
          <p:sp>
            <p:nvSpPr>
              <p:cNvPr id="25" name="文本框 47"/>
              <p:cNvSpPr>
                <a:spLocks noChangeArrowheads="1"/>
              </p:cNvSpPr>
              <p:nvPr/>
            </p:nvSpPr>
            <p:spPr bwMode="auto">
              <a:xfrm>
                <a:off x="51774" y="41772"/>
                <a:ext cx="1080121" cy="283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dirty="0">
                    <a:solidFill>
                      <a:schemeClr val="bg1"/>
                    </a:solidFill>
                    <a:latin typeface="+mj-ea"/>
                    <a:ea typeface="+mj-ea"/>
                    <a:sym typeface="方正兰亭细黑_GBK" charset="-122"/>
                  </a:rPr>
                  <a:t>关键字</a:t>
                </a:r>
                <a:endParaRPr lang="zh-CN" altLang="en-US" sz="2000" b="1" dirty="0">
                  <a:solidFill>
                    <a:schemeClr val="bg1"/>
                  </a:solidFill>
                  <a:latin typeface="+mj-ea"/>
                  <a:ea typeface="+mj-ea"/>
                  <a:sym typeface="方正兰亭细黑_GBK" charset="-122"/>
                </a:endParaRPr>
              </a:p>
            </p:txBody>
          </p:sp>
        </p:grpSp>
        <p:sp>
          <p:nvSpPr>
            <p:cNvPr id="15" name="矩形 60"/>
            <p:cNvSpPr>
              <a:spLocks noChangeArrowheads="1"/>
            </p:cNvSpPr>
            <p:nvPr/>
          </p:nvSpPr>
          <p:spPr bwMode="auto">
            <a:xfrm>
              <a:off x="5849238" y="1721508"/>
              <a:ext cx="2502322" cy="43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400" dirty="0">
                  <a:solidFill>
                    <a:schemeClr val="bg1">
                      <a:lumMod val="50000"/>
                    </a:schemeClr>
                  </a:solidFill>
                  <a:latin typeface="微软雅黑" panose="020B0503020204020204" pitchFamily="34" charset="-122"/>
                </a:rPr>
                <a:t>单击此处添加文本单击此处添加文本</a:t>
              </a:r>
              <a:endParaRPr lang="en-US" altLang="zh-CN" sz="1400" dirty="0">
                <a:solidFill>
                  <a:schemeClr val="bg1">
                    <a:lumMod val="50000"/>
                  </a:schemeClr>
                </a:solidFill>
                <a:latin typeface="微软雅黑" panose="020B0503020204020204" pitchFamily="34" charset="-122"/>
              </a:endParaRPr>
            </a:p>
            <a:p>
              <a:pPr>
                <a:lnSpc>
                  <a:spcPct val="130000"/>
                </a:lnSpc>
              </a:pPr>
              <a:r>
                <a:rPr lang="zh-CN" altLang="en-US" sz="1400" dirty="0">
                  <a:solidFill>
                    <a:schemeClr val="bg1">
                      <a:lumMod val="50000"/>
                    </a:schemeClr>
                  </a:solidFill>
                  <a:latin typeface="微软雅黑" panose="020B0503020204020204" pitchFamily="34" charset="-122"/>
                </a:rPr>
                <a:t>单击此处添加文本单击此处添加文本</a:t>
              </a:r>
              <a:endParaRPr lang="en-US" altLang="zh-CN" sz="1400" dirty="0">
                <a:solidFill>
                  <a:schemeClr val="bg1">
                    <a:lumMod val="50000"/>
                  </a:schemeClr>
                </a:solidFill>
                <a:latin typeface="微软雅黑" panose="020B0503020204020204" pitchFamily="34" charset="-122"/>
              </a:endParaRPr>
            </a:p>
          </p:txBody>
        </p:sp>
        <p:grpSp>
          <p:nvGrpSpPr>
            <p:cNvPr id="16" name="Group 22"/>
            <p:cNvGrpSpPr/>
            <p:nvPr/>
          </p:nvGrpSpPr>
          <p:grpSpPr bwMode="auto">
            <a:xfrm>
              <a:off x="4857101" y="2434857"/>
              <a:ext cx="850106" cy="377429"/>
              <a:chOff x="0" y="0"/>
              <a:chExt cx="1131895" cy="504056"/>
            </a:xfrm>
          </p:grpSpPr>
          <p:sp>
            <p:nvSpPr>
              <p:cNvPr id="22" name="矩形 46"/>
              <p:cNvSpPr>
                <a:spLocks noChangeArrowheads="1"/>
              </p:cNvSpPr>
              <p:nvPr/>
            </p:nvSpPr>
            <p:spPr bwMode="auto">
              <a:xfrm>
                <a:off x="0" y="0"/>
                <a:ext cx="1080120" cy="504056"/>
              </a:xfrm>
              <a:prstGeom prst="rect">
                <a:avLst/>
              </a:prstGeom>
              <a:solidFill>
                <a:srgbClr val="3A59B0"/>
              </a:solidFill>
              <a:ln w="9525">
                <a:noFill/>
                <a:miter lim="800000"/>
              </a:ln>
            </p:spPr>
            <p:txBody>
              <a:bodyPr anchor="ctr"/>
              <a:lstStyle/>
              <a:p>
                <a:pPr algn="ctr"/>
                <a:endParaRPr lang="zh-CN" altLang="zh-CN" sz="2800">
                  <a:solidFill>
                    <a:schemeClr val="bg1"/>
                  </a:solidFill>
                  <a:latin typeface="+mj-ea"/>
                  <a:ea typeface="+mj-ea"/>
                  <a:sym typeface="宋体" panose="02010600030101010101" pitchFamily="2" charset="-122"/>
                </a:endParaRPr>
              </a:p>
            </p:txBody>
          </p:sp>
          <p:sp>
            <p:nvSpPr>
              <p:cNvPr id="23" name="文本框 47"/>
              <p:cNvSpPr>
                <a:spLocks noChangeArrowheads="1"/>
              </p:cNvSpPr>
              <p:nvPr/>
            </p:nvSpPr>
            <p:spPr bwMode="auto">
              <a:xfrm>
                <a:off x="51774" y="41772"/>
                <a:ext cx="1080121" cy="2839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000" b="1">
                    <a:solidFill>
                      <a:schemeClr val="bg1"/>
                    </a:solidFill>
                    <a:latin typeface="+mj-ea"/>
                    <a:ea typeface="+mj-ea"/>
                    <a:sym typeface="方正兰亭细黑_GBK" charset="-122"/>
                  </a:rPr>
                  <a:t>关键字</a:t>
                </a:r>
                <a:endParaRPr lang="zh-CN" altLang="en-US" sz="2000" b="1">
                  <a:solidFill>
                    <a:schemeClr val="bg1"/>
                  </a:solidFill>
                  <a:latin typeface="+mj-ea"/>
                  <a:ea typeface="+mj-ea"/>
                  <a:sym typeface="方正兰亭细黑_GBK" charset="-122"/>
                </a:endParaRPr>
              </a:p>
            </p:txBody>
          </p:sp>
        </p:grpSp>
        <p:sp>
          <p:nvSpPr>
            <p:cNvPr id="17" name="矩形 60"/>
            <p:cNvSpPr>
              <a:spLocks noChangeArrowheads="1"/>
            </p:cNvSpPr>
            <p:nvPr/>
          </p:nvSpPr>
          <p:spPr bwMode="auto">
            <a:xfrm>
              <a:off x="5849238" y="2393037"/>
              <a:ext cx="2502322" cy="4370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400" dirty="0">
                  <a:solidFill>
                    <a:schemeClr val="bg1">
                      <a:lumMod val="50000"/>
                    </a:schemeClr>
                  </a:solidFill>
                  <a:latin typeface="微软雅黑" panose="020B0503020204020204" pitchFamily="34" charset="-122"/>
                </a:rPr>
                <a:t>单击此处添加文本单击此处添加文本</a:t>
              </a:r>
              <a:endParaRPr lang="en-US" altLang="zh-CN" sz="1400" dirty="0">
                <a:solidFill>
                  <a:schemeClr val="bg1">
                    <a:lumMod val="50000"/>
                  </a:schemeClr>
                </a:solidFill>
                <a:latin typeface="微软雅黑" panose="020B0503020204020204" pitchFamily="34" charset="-122"/>
              </a:endParaRPr>
            </a:p>
            <a:p>
              <a:pPr>
                <a:lnSpc>
                  <a:spcPct val="130000"/>
                </a:lnSpc>
              </a:pPr>
              <a:r>
                <a:rPr lang="zh-CN" altLang="en-US" sz="1400" dirty="0">
                  <a:solidFill>
                    <a:schemeClr val="bg1">
                      <a:lumMod val="50000"/>
                    </a:schemeClr>
                  </a:solidFill>
                  <a:latin typeface="微软雅黑" panose="020B0503020204020204" pitchFamily="34" charset="-122"/>
                </a:rPr>
                <a:t>单击此处添加文本单击此处添加文本</a:t>
              </a:r>
              <a:endParaRPr lang="en-US" altLang="zh-CN" sz="1400" dirty="0">
                <a:solidFill>
                  <a:schemeClr val="bg1">
                    <a:lumMod val="50000"/>
                  </a:schemeClr>
                </a:solidFill>
                <a:latin typeface="微软雅黑" panose="020B0503020204020204" pitchFamily="34" charset="-122"/>
              </a:endParaRPr>
            </a:p>
          </p:txBody>
        </p:sp>
        <p:grpSp>
          <p:nvGrpSpPr>
            <p:cNvPr id="18" name="组合 17"/>
            <p:cNvGrpSpPr/>
            <p:nvPr/>
          </p:nvGrpSpPr>
          <p:grpSpPr>
            <a:xfrm>
              <a:off x="3779912" y="1294263"/>
              <a:ext cx="1005181" cy="1333454"/>
              <a:chOff x="3851920" y="1290118"/>
              <a:chExt cx="1005181" cy="1333454"/>
            </a:xfrm>
          </p:grpSpPr>
          <p:cxnSp>
            <p:nvCxnSpPr>
              <p:cNvPr id="19" name="肘形连接符 25"/>
              <p:cNvCxnSpPr>
                <a:endCxn id="22" idx="1"/>
              </p:cNvCxnSpPr>
              <p:nvPr/>
            </p:nvCxnSpPr>
            <p:spPr>
              <a:xfrm rot="16200000" flipH="1">
                <a:off x="4276056" y="2042527"/>
                <a:ext cx="75026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0" name="肘形连接符 26"/>
              <p:cNvCxnSpPr>
                <a:endCxn id="26" idx="1"/>
              </p:cNvCxnSpPr>
              <p:nvPr/>
            </p:nvCxnSpPr>
            <p:spPr>
              <a:xfrm rot="5400000" flipH="1" flipV="1">
                <a:off x="4359591" y="1375800"/>
                <a:ext cx="58319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1" name="直接箭头连接符 20"/>
              <p:cNvCxnSpPr/>
              <p:nvPr/>
            </p:nvCxnSpPr>
            <p:spPr>
              <a:xfrm>
                <a:off x="3851920" y="1947897"/>
                <a:ext cx="1005181"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Freeform 6"/>
          <p:cNvSpPr/>
          <p:nvPr/>
        </p:nvSpPr>
        <p:spPr bwMode="auto">
          <a:xfrm>
            <a:off x="3617752" y="2964868"/>
            <a:ext cx="1681598" cy="1690070"/>
          </a:xfrm>
          <a:custGeom>
            <a:avLst/>
            <a:gdLst>
              <a:gd name="T0" fmla="*/ 84 w 168"/>
              <a:gd name="T1" fmla="*/ 0 h 169"/>
              <a:gd name="T2" fmla="*/ 143 w 168"/>
              <a:gd name="T3" fmla="*/ 24 h 169"/>
              <a:gd name="T4" fmla="*/ 132 w 168"/>
              <a:gd name="T5" fmla="*/ 37 h 169"/>
              <a:gd name="T6" fmla="*/ 84 w 168"/>
              <a:gd name="T7" fmla="*/ 17 h 169"/>
              <a:gd name="T8" fmla="*/ 17 w 168"/>
              <a:gd name="T9" fmla="*/ 84 h 169"/>
              <a:gd name="T10" fmla="*/ 84 w 168"/>
              <a:gd name="T11" fmla="*/ 152 h 169"/>
              <a:gd name="T12" fmla="*/ 152 w 168"/>
              <a:gd name="T13" fmla="*/ 84 h 169"/>
              <a:gd name="T14" fmla="*/ 143 w 168"/>
              <a:gd name="T15" fmla="*/ 51 h 169"/>
              <a:gd name="T16" fmla="*/ 154 w 168"/>
              <a:gd name="T17" fmla="*/ 37 h 169"/>
              <a:gd name="T18" fmla="*/ 168 w 168"/>
              <a:gd name="T19" fmla="*/ 84 h 169"/>
              <a:gd name="T20" fmla="*/ 84 w 168"/>
              <a:gd name="T21" fmla="*/ 169 h 169"/>
              <a:gd name="T22" fmla="*/ 0 w 168"/>
              <a:gd name="T23" fmla="*/ 84 h 169"/>
              <a:gd name="T24" fmla="*/ 84 w 168"/>
              <a:gd name="T2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169">
                <a:moveTo>
                  <a:pt x="84" y="0"/>
                </a:moveTo>
                <a:cubicBezTo>
                  <a:pt x="107" y="0"/>
                  <a:pt x="128" y="9"/>
                  <a:pt x="143" y="24"/>
                </a:cubicBezTo>
                <a:cubicBezTo>
                  <a:pt x="139" y="28"/>
                  <a:pt x="135" y="32"/>
                  <a:pt x="132" y="37"/>
                </a:cubicBezTo>
                <a:cubicBezTo>
                  <a:pt x="120" y="24"/>
                  <a:pt x="103" y="17"/>
                  <a:pt x="84" y="17"/>
                </a:cubicBezTo>
                <a:cubicBezTo>
                  <a:pt x="47" y="17"/>
                  <a:pt x="17" y="47"/>
                  <a:pt x="17" y="84"/>
                </a:cubicBezTo>
                <a:cubicBezTo>
                  <a:pt x="17" y="122"/>
                  <a:pt x="47" y="152"/>
                  <a:pt x="84" y="152"/>
                </a:cubicBezTo>
                <a:cubicBezTo>
                  <a:pt x="121" y="152"/>
                  <a:pt x="152" y="122"/>
                  <a:pt x="152" y="84"/>
                </a:cubicBezTo>
                <a:cubicBezTo>
                  <a:pt x="152" y="72"/>
                  <a:pt x="148" y="61"/>
                  <a:pt x="143" y="51"/>
                </a:cubicBezTo>
                <a:cubicBezTo>
                  <a:pt x="146" y="46"/>
                  <a:pt x="149" y="41"/>
                  <a:pt x="154" y="37"/>
                </a:cubicBezTo>
                <a:cubicBezTo>
                  <a:pt x="163" y="50"/>
                  <a:pt x="168" y="67"/>
                  <a:pt x="168" y="84"/>
                </a:cubicBezTo>
                <a:cubicBezTo>
                  <a:pt x="168" y="131"/>
                  <a:pt x="131" y="169"/>
                  <a:pt x="84" y="169"/>
                </a:cubicBezTo>
                <a:cubicBezTo>
                  <a:pt x="38" y="169"/>
                  <a:pt x="0" y="131"/>
                  <a:pt x="0" y="84"/>
                </a:cubicBezTo>
                <a:cubicBezTo>
                  <a:pt x="0" y="38"/>
                  <a:pt x="38" y="0"/>
                  <a:pt x="84" y="0"/>
                </a:cubicBezTo>
                <a:close/>
              </a:path>
            </a:pathLst>
          </a:custGeom>
          <a:solidFill>
            <a:srgbClr val="3A59B0"/>
          </a:solidFill>
          <a:ln w="5" cap="flat">
            <a:noFill/>
            <a:prstDash val="solid"/>
            <a:miter lim="800000"/>
          </a:ln>
        </p:spPr>
        <p:txBody>
          <a:bodyPr vert="horz" wrap="square" lIns="91440" tIns="45720" rIns="91440" bIns="45720" numCol="1" anchor="t" anchorCtr="0" compatLnSpc="1"/>
          <a:lstStyle/>
          <a:p>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Freeform 7"/>
          <p:cNvSpPr>
            <a:spLocks noEditPoints="1"/>
          </p:cNvSpPr>
          <p:nvPr/>
        </p:nvSpPr>
        <p:spPr bwMode="auto">
          <a:xfrm>
            <a:off x="4786822" y="2964868"/>
            <a:ext cx="1690070" cy="1690070"/>
          </a:xfrm>
          <a:custGeom>
            <a:avLst/>
            <a:gdLst>
              <a:gd name="T0" fmla="*/ 84 w 169"/>
              <a:gd name="T1" fmla="*/ 0 h 169"/>
              <a:gd name="T2" fmla="*/ 169 w 169"/>
              <a:gd name="T3" fmla="*/ 84 h 169"/>
              <a:gd name="T4" fmla="*/ 154 w 169"/>
              <a:gd name="T5" fmla="*/ 132 h 169"/>
              <a:gd name="T6" fmla="*/ 143 w 169"/>
              <a:gd name="T7" fmla="*/ 118 h 169"/>
              <a:gd name="T8" fmla="*/ 152 w 169"/>
              <a:gd name="T9" fmla="*/ 84 h 169"/>
              <a:gd name="T10" fmla="*/ 84 w 169"/>
              <a:gd name="T11" fmla="*/ 17 h 169"/>
              <a:gd name="T12" fmla="*/ 17 w 169"/>
              <a:gd name="T13" fmla="*/ 84 h 169"/>
              <a:gd name="T14" fmla="*/ 26 w 169"/>
              <a:gd name="T15" fmla="*/ 118 h 169"/>
              <a:gd name="T16" fmla="*/ 15 w 169"/>
              <a:gd name="T17" fmla="*/ 132 h 169"/>
              <a:gd name="T18" fmla="*/ 0 w 169"/>
              <a:gd name="T19" fmla="*/ 84 h 169"/>
              <a:gd name="T20" fmla="*/ 84 w 169"/>
              <a:gd name="T21" fmla="*/ 0 h 169"/>
              <a:gd name="T22" fmla="*/ 143 w 169"/>
              <a:gd name="T23" fmla="*/ 145 h 169"/>
              <a:gd name="T24" fmla="*/ 84 w 169"/>
              <a:gd name="T25" fmla="*/ 169 h 169"/>
              <a:gd name="T26" fmla="*/ 26 w 169"/>
              <a:gd name="T27" fmla="*/ 145 h 169"/>
              <a:gd name="T28" fmla="*/ 37 w 169"/>
              <a:gd name="T29" fmla="*/ 132 h 169"/>
              <a:gd name="T30" fmla="*/ 84 w 169"/>
              <a:gd name="T31" fmla="*/ 152 h 169"/>
              <a:gd name="T32" fmla="*/ 132 w 169"/>
              <a:gd name="T33" fmla="*/ 132 h 169"/>
              <a:gd name="T34" fmla="*/ 143 w 169"/>
              <a:gd name="T35" fmla="*/ 145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 h="169">
                <a:moveTo>
                  <a:pt x="84" y="0"/>
                </a:moveTo>
                <a:cubicBezTo>
                  <a:pt x="131" y="0"/>
                  <a:pt x="169" y="38"/>
                  <a:pt x="169" y="84"/>
                </a:cubicBezTo>
                <a:cubicBezTo>
                  <a:pt x="169" y="102"/>
                  <a:pt x="163" y="119"/>
                  <a:pt x="154" y="132"/>
                </a:cubicBezTo>
                <a:cubicBezTo>
                  <a:pt x="150" y="128"/>
                  <a:pt x="146" y="123"/>
                  <a:pt x="143" y="118"/>
                </a:cubicBezTo>
                <a:cubicBezTo>
                  <a:pt x="149" y="108"/>
                  <a:pt x="152" y="97"/>
                  <a:pt x="152" y="84"/>
                </a:cubicBezTo>
                <a:cubicBezTo>
                  <a:pt x="152" y="47"/>
                  <a:pt x="122" y="17"/>
                  <a:pt x="84" y="17"/>
                </a:cubicBezTo>
                <a:cubicBezTo>
                  <a:pt x="47" y="17"/>
                  <a:pt x="17" y="47"/>
                  <a:pt x="17" y="84"/>
                </a:cubicBezTo>
                <a:cubicBezTo>
                  <a:pt x="17" y="97"/>
                  <a:pt x="20" y="108"/>
                  <a:pt x="26" y="118"/>
                </a:cubicBezTo>
                <a:cubicBezTo>
                  <a:pt x="23" y="123"/>
                  <a:pt x="19" y="128"/>
                  <a:pt x="15" y="132"/>
                </a:cubicBezTo>
                <a:cubicBezTo>
                  <a:pt x="5" y="119"/>
                  <a:pt x="0" y="102"/>
                  <a:pt x="0" y="84"/>
                </a:cubicBezTo>
                <a:cubicBezTo>
                  <a:pt x="0" y="38"/>
                  <a:pt x="38" y="0"/>
                  <a:pt x="84" y="0"/>
                </a:cubicBezTo>
                <a:close/>
                <a:moveTo>
                  <a:pt x="143" y="145"/>
                </a:moveTo>
                <a:cubicBezTo>
                  <a:pt x="128" y="160"/>
                  <a:pt x="107" y="169"/>
                  <a:pt x="84" y="169"/>
                </a:cubicBezTo>
                <a:cubicBezTo>
                  <a:pt x="62" y="169"/>
                  <a:pt x="41" y="160"/>
                  <a:pt x="26" y="145"/>
                </a:cubicBezTo>
                <a:cubicBezTo>
                  <a:pt x="30" y="141"/>
                  <a:pt x="33" y="137"/>
                  <a:pt x="37" y="132"/>
                </a:cubicBezTo>
                <a:cubicBezTo>
                  <a:pt x="49" y="144"/>
                  <a:pt x="66" y="152"/>
                  <a:pt x="84" y="152"/>
                </a:cubicBezTo>
                <a:cubicBezTo>
                  <a:pt x="103" y="152"/>
                  <a:pt x="120" y="144"/>
                  <a:pt x="132" y="132"/>
                </a:cubicBezTo>
                <a:cubicBezTo>
                  <a:pt x="135" y="137"/>
                  <a:pt x="139" y="141"/>
                  <a:pt x="143" y="145"/>
                </a:cubicBezTo>
                <a:close/>
              </a:path>
            </a:pathLst>
          </a:custGeom>
          <a:solidFill>
            <a:srgbClr val="3A59B0"/>
          </a:solidFill>
          <a:ln w="5" cap="flat">
            <a:noFill/>
            <a:prstDash val="solid"/>
            <a:miter lim="800000"/>
          </a:ln>
        </p:spPr>
        <p:txBody>
          <a:bodyPr vert="horz" wrap="square" lIns="91440" tIns="45720" rIns="91440" bIns="45720" numCol="1" anchor="t" anchorCtr="0" compatLnSpc="1"/>
          <a:lstStyle/>
          <a:p>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Freeform 8"/>
          <p:cNvSpPr>
            <a:spLocks noEditPoints="1"/>
          </p:cNvSpPr>
          <p:nvPr/>
        </p:nvSpPr>
        <p:spPr bwMode="auto">
          <a:xfrm>
            <a:off x="5955892" y="2964868"/>
            <a:ext cx="1690070" cy="1690070"/>
          </a:xfrm>
          <a:custGeom>
            <a:avLst/>
            <a:gdLst>
              <a:gd name="T0" fmla="*/ 85 w 169"/>
              <a:gd name="T1" fmla="*/ 0 h 169"/>
              <a:gd name="T2" fmla="*/ 143 w 169"/>
              <a:gd name="T3" fmla="*/ 24 h 169"/>
              <a:gd name="T4" fmla="*/ 132 w 169"/>
              <a:gd name="T5" fmla="*/ 37 h 169"/>
              <a:gd name="T6" fmla="*/ 85 w 169"/>
              <a:gd name="T7" fmla="*/ 17 h 169"/>
              <a:gd name="T8" fmla="*/ 37 w 169"/>
              <a:gd name="T9" fmla="*/ 37 h 169"/>
              <a:gd name="T10" fmla="*/ 26 w 169"/>
              <a:gd name="T11" fmla="*/ 24 h 169"/>
              <a:gd name="T12" fmla="*/ 85 w 169"/>
              <a:gd name="T13" fmla="*/ 0 h 169"/>
              <a:gd name="T14" fmla="*/ 154 w 169"/>
              <a:gd name="T15" fmla="*/ 37 h 169"/>
              <a:gd name="T16" fmla="*/ 169 w 169"/>
              <a:gd name="T17" fmla="*/ 84 h 169"/>
              <a:gd name="T18" fmla="*/ 85 w 169"/>
              <a:gd name="T19" fmla="*/ 169 h 169"/>
              <a:gd name="T20" fmla="*/ 0 w 169"/>
              <a:gd name="T21" fmla="*/ 84 h 169"/>
              <a:gd name="T22" fmla="*/ 15 w 169"/>
              <a:gd name="T23" fmla="*/ 37 h 169"/>
              <a:gd name="T24" fmla="*/ 26 w 169"/>
              <a:gd name="T25" fmla="*/ 51 h 169"/>
              <a:gd name="T26" fmla="*/ 17 w 169"/>
              <a:gd name="T27" fmla="*/ 84 h 169"/>
              <a:gd name="T28" fmla="*/ 85 w 169"/>
              <a:gd name="T29" fmla="*/ 152 h 169"/>
              <a:gd name="T30" fmla="*/ 152 w 169"/>
              <a:gd name="T31" fmla="*/ 84 h 169"/>
              <a:gd name="T32" fmla="*/ 143 w 169"/>
              <a:gd name="T33" fmla="*/ 51 h 169"/>
              <a:gd name="T34" fmla="*/ 154 w 169"/>
              <a:gd name="T35" fmla="*/ 3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9" h="169">
                <a:moveTo>
                  <a:pt x="85" y="0"/>
                </a:moveTo>
                <a:cubicBezTo>
                  <a:pt x="107" y="0"/>
                  <a:pt x="128" y="9"/>
                  <a:pt x="143" y="24"/>
                </a:cubicBezTo>
                <a:cubicBezTo>
                  <a:pt x="139" y="28"/>
                  <a:pt x="135" y="32"/>
                  <a:pt x="132" y="37"/>
                </a:cubicBezTo>
                <a:cubicBezTo>
                  <a:pt x="120" y="24"/>
                  <a:pt x="103" y="17"/>
                  <a:pt x="85" y="17"/>
                </a:cubicBezTo>
                <a:cubicBezTo>
                  <a:pt x="66" y="17"/>
                  <a:pt x="49" y="24"/>
                  <a:pt x="37" y="37"/>
                </a:cubicBezTo>
                <a:cubicBezTo>
                  <a:pt x="34" y="32"/>
                  <a:pt x="30" y="28"/>
                  <a:pt x="26" y="24"/>
                </a:cubicBezTo>
                <a:cubicBezTo>
                  <a:pt x="41" y="9"/>
                  <a:pt x="62" y="0"/>
                  <a:pt x="85" y="0"/>
                </a:cubicBezTo>
                <a:close/>
                <a:moveTo>
                  <a:pt x="154" y="37"/>
                </a:moveTo>
                <a:cubicBezTo>
                  <a:pt x="164" y="50"/>
                  <a:pt x="169" y="67"/>
                  <a:pt x="169" y="84"/>
                </a:cubicBezTo>
                <a:cubicBezTo>
                  <a:pt x="169" y="131"/>
                  <a:pt x="131" y="169"/>
                  <a:pt x="85" y="169"/>
                </a:cubicBezTo>
                <a:cubicBezTo>
                  <a:pt x="38" y="169"/>
                  <a:pt x="0" y="131"/>
                  <a:pt x="0" y="84"/>
                </a:cubicBezTo>
                <a:cubicBezTo>
                  <a:pt x="0" y="67"/>
                  <a:pt x="6" y="50"/>
                  <a:pt x="15" y="37"/>
                </a:cubicBezTo>
                <a:cubicBezTo>
                  <a:pt x="19" y="41"/>
                  <a:pt x="23" y="46"/>
                  <a:pt x="26" y="51"/>
                </a:cubicBezTo>
                <a:cubicBezTo>
                  <a:pt x="20" y="61"/>
                  <a:pt x="17" y="72"/>
                  <a:pt x="17" y="84"/>
                </a:cubicBezTo>
                <a:cubicBezTo>
                  <a:pt x="17" y="122"/>
                  <a:pt x="47" y="152"/>
                  <a:pt x="85" y="152"/>
                </a:cubicBezTo>
                <a:cubicBezTo>
                  <a:pt x="122" y="152"/>
                  <a:pt x="152" y="122"/>
                  <a:pt x="152" y="84"/>
                </a:cubicBezTo>
                <a:cubicBezTo>
                  <a:pt x="152" y="72"/>
                  <a:pt x="149" y="61"/>
                  <a:pt x="143" y="51"/>
                </a:cubicBezTo>
                <a:cubicBezTo>
                  <a:pt x="146" y="46"/>
                  <a:pt x="150" y="41"/>
                  <a:pt x="154" y="37"/>
                </a:cubicBezTo>
                <a:close/>
              </a:path>
            </a:pathLst>
          </a:custGeom>
          <a:solidFill>
            <a:srgbClr val="3A59B0"/>
          </a:solidFill>
          <a:ln w="5" cap="flat">
            <a:noFill/>
            <a:prstDash val="solid"/>
            <a:miter lim="800000"/>
          </a:ln>
        </p:spPr>
        <p:txBody>
          <a:bodyPr vert="horz" wrap="square" lIns="91440" tIns="45720" rIns="91440" bIns="45720" numCol="1" anchor="t" anchorCtr="0" compatLnSpc="1"/>
          <a:lstStyle/>
          <a:p>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Freeform 9"/>
          <p:cNvSpPr/>
          <p:nvPr/>
        </p:nvSpPr>
        <p:spPr bwMode="auto">
          <a:xfrm>
            <a:off x="7129196" y="2964868"/>
            <a:ext cx="1690070" cy="1690070"/>
          </a:xfrm>
          <a:custGeom>
            <a:avLst/>
            <a:gdLst>
              <a:gd name="T0" fmla="*/ 85 w 169"/>
              <a:gd name="T1" fmla="*/ 0 h 169"/>
              <a:gd name="T2" fmla="*/ 169 w 169"/>
              <a:gd name="T3" fmla="*/ 84 h 169"/>
              <a:gd name="T4" fmla="*/ 85 w 169"/>
              <a:gd name="T5" fmla="*/ 169 h 169"/>
              <a:gd name="T6" fmla="*/ 26 w 169"/>
              <a:gd name="T7" fmla="*/ 145 h 169"/>
              <a:gd name="T8" fmla="*/ 37 w 169"/>
              <a:gd name="T9" fmla="*/ 132 h 169"/>
              <a:gd name="T10" fmla="*/ 85 w 169"/>
              <a:gd name="T11" fmla="*/ 152 h 169"/>
              <a:gd name="T12" fmla="*/ 152 w 169"/>
              <a:gd name="T13" fmla="*/ 84 h 169"/>
              <a:gd name="T14" fmla="*/ 85 w 169"/>
              <a:gd name="T15" fmla="*/ 17 h 169"/>
              <a:gd name="T16" fmla="*/ 17 w 169"/>
              <a:gd name="T17" fmla="*/ 84 h 169"/>
              <a:gd name="T18" fmla="*/ 26 w 169"/>
              <a:gd name="T19" fmla="*/ 118 h 169"/>
              <a:gd name="T20" fmla="*/ 15 w 169"/>
              <a:gd name="T21" fmla="*/ 132 h 169"/>
              <a:gd name="T22" fmla="*/ 0 w 169"/>
              <a:gd name="T23" fmla="*/ 84 h 169"/>
              <a:gd name="T24" fmla="*/ 85 w 169"/>
              <a:gd name="T25"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 h="169">
                <a:moveTo>
                  <a:pt x="85" y="0"/>
                </a:moveTo>
                <a:cubicBezTo>
                  <a:pt x="131" y="0"/>
                  <a:pt x="169" y="38"/>
                  <a:pt x="169" y="84"/>
                </a:cubicBezTo>
                <a:cubicBezTo>
                  <a:pt x="169" y="131"/>
                  <a:pt x="131" y="169"/>
                  <a:pt x="85" y="169"/>
                </a:cubicBezTo>
                <a:cubicBezTo>
                  <a:pt x="62" y="169"/>
                  <a:pt x="41" y="160"/>
                  <a:pt x="26" y="145"/>
                </a:cubicBezTo>
                <a:cubicBezTo>
                  <a:pt x="30" y="141"/>
                  <a:pt x="34" y="137"/>
                  <a:pt x="37" y="132"/>
                </a:cubicBezTo>
                <a:cubicBezTo>
                  <a:pt x="49" y="144"/>
                  <a:pt x="66" y="152"/>
                  <a:pt x="85" y="152"/>
                </a:cubicBezTo>
                <a:cubicBezTo>
                  <a:pt x="122" y="152"/>
                  <a:pt x="152" y="122"/>
                  <a:pt x="152" y="84"/>
                </a:cubicBezTo>
                <a:cubicBezTo>
                  <a:pt x="152" y="47"/>
                  <a:pt x="122" y="17"/>
                  <a:pt x="85" y="17"/>
                </a:cubicBezTo>
                <a:cubicBezTo>
                  <a:pt x="48" y="17"/>
                  <a:pt x="17" y="47"/>
                  <a:pt x="17" y="84"/>
                </a:cubicBezTo>
                <a:cubicBezTo>
                  <a:pt x="17" y="97"/>
                  <a:pt x="21" y="108"/>
                  <a:pt x="26" y="118"/>
                </a:cubicBezTo>
                <a:cubicBezTo>
                  <a:pt x="23" y="123"/>
                  <a:pt x="19" y="128"/>
                  <a:pt x="15" y="132"/>
                </a:cubicBezTo>
                <a:cubicBezTo>
                  <a:pt x="6" y="119"/>
                  <a:pt x="0" y="102"/>
                  <a:pt x="0" y="84"/>
                </a:cubicBezTo>
                <a:cubicBezTo>
                  <a:pt x="0" y="38"/>
                  <a:pt x="38" y="0"/>
                  <a:pt x="85" y="0"/>
                </a:cubicBezTo>
                <a:close/>
              </a:path>
            </a:pathLst>
          </a:custGeom>
          <a:solidFill>
            <a:srgbClr val="3A59B0"/>
          </a:solidFill>
          <a:ln w="5" cap="flat">
            <a:noFill/>
            <a:prstDash val="solid"/>
            <a:miter lim="800000"/>
          </a:ln>
        </p:spPr>
        <p:txBody>
          <a:bodyPr vert="horz" wrap="square" lIns="91440" tIns="45720" rIns="91440" bIns="45720" numCol="1" anchor="t" anchorCtr="0" compatLnSpc="1"/>
          <a:lstStyle/>
          <a:p>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Freeform 11"/>
          <p:cNvSpPr/>
          <p:nvPr/>
        </p:nvSpPr>
        <p:spPr bwMode="auto">
          <a:xfrm>
            <a:off x="2874545" y="2651159"/>
            <a:ext cx="673146" cy="398162"/>
          </a:xfrm>
          <a:custGeom>
            <a:avLst/>
            <a:gdLst>
              <a:gd name="T0" fmla="*/ 7 w 45"/>
              <a:gd name="T1" fmla="*/ 0 h 40"/>
              <a:gd name="T2" fmla="*/ 39 w 45"/>
              <a:gd name="T3" fmla="*/ 0 h 40"/>
              <a:gd name="T4" fmla="*/ 45 w 45"/>
              <a:gd name="T5" fmla="*/ 7 h 40"/>
              <a:gd name="T6" fmla="*/ 45 w 45"/>
              <a:gd name="T7" fmla="*/ 33 h 40"/>
              <a:gd name="T8" fmla="*/ 39 w 45"/>
              <a:gd name="T9" fmla="*/ 40 h 40"/>
              <a:gd name="T10" fmla="*/ 7 w 45"/>
              <a:gd name="T11" fmla="*/ 40 h 40"/>
              <a:gd name="T12" fmla="*/ 0 w 45"/>
              <a:gd name="T13" fmla="*/ 33 h 40"/>
              <a:gd name="T14" fmla="*/ 0 w 45"/>
              <a:gd name="T15" fmla="*/ 7 h 40"/>
              <a:gd name="T16" fmla="*/ 7 w 45"/>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40">
                <a:moveTo>
                  <a:pt x="7" y="0"/>
                </a:moveTo>
                <a:cubicBezTo>
                  <a:pt x="39" y="0"/>
                  <a:pt x="39" y="0"/>
                  <a:pt x="39" y="0"/>
                </a:cubicBezTo>
                <a:cubicBezTo>
                  <a:pt x="42" y="0"/>
                  <a:pt x="45" y="3"/>
                  <a:pt x="45" y="7"/>
                </a:cubicBezTo>
                <a:cubicBezTo>
                  <a:pt x="45" y="33"/>
                  <a:pt x="45" y="33"/>
                  <a:pt x="45" y="33"/>
                </a:cubicBezTo>
                <a:cubicBezTo>
                  <a:pt x="45" y="37"/>
                  <a:pt x="42" y="40"/>
                  <a:pt x="39" y="40"/>
                </a:cubicBezTo>
                <a:cubicBezTo>
                  <a:pt x="7" y="40"/>
                  <a:pt x="7" y="40"/>
                  <a:pt x="7" y="40"/>
                </a:cubicBezTo>
                <a:cubicBezTo>
                  <a:pt x="3" y="40"/>
                  <a:pt x="0" y="37"/>
                  <a:pt x="0" y="33"/>
                </a:cubicBezTo>
                <a:cubicBezTo>
                  <a:pt x="0" y="7"/>
                  <a:pt x="0" y="7"/>
                  <a:pt x="0" y="7"/>
                </a:cubicBezTo>
                <a:cubicBezTo>
                  <a:pt x="0" y="3"/>
                  <a:pt x="3" y="0"/>
                  <a:pt x="7" y="0"/>
                </a:cubicBezTo>
                <a:close/>
              </a:path>
            </a:pathLst>
          </a:custGeom>
          <a:solidFill>
            <a:srgbClr val="3A59B0"/>
          </a:solidFill>
          <a:ln w="5" cap="flat">
            <a:noFill/>
            <a:prstDash val="solid"/>
            <a:miter lim="800000"/>
          </a:ln>
        </p:spPr>
        <p:txBody>
          <a:bodyPr vert="horz" wrap="square" lIns="91440" tIns="45720" rIns="91440" bIns="45720" numCol="1" anchor="ctr" anchorCtr="0" compatLnSpc="1"/>
          <a:lstStyle/>
          <a:p>
            <a:pPr algn="ctr"/>
            <a:r>
              <a:rPr lang="en-US" altLang="zh-CN" sz="2000" dirty="0">
                <a:solidFill>
                  <a:schemeClr val="bg1"/>
                </a:solidFill>
                <a:latin typeface="微软雅黑" panose="020B0503020204020204" pitchFamily="34" charset="-122"/>
                <a:ea typeface="微软雅黑" panose="020B0503020204020204" pitchFamily="34" charset="-122"/>
              </a:rPr>
              <a:t>01</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3" name="Freeform 13"/>
          <p:cNvSpPr/>
          <p:nvPr/>
        </p:nvSpPr>
        <p:spPr bwMode="auto">
          <a:xfrm>
            <a:off x="8852268" y="2714659"/>
            <a:ext cx="692198" cy="398162"/>
          </a:xfrm>
          <a:custGeom>
            <a:avLst/>
            <a:gdLst>
              <a:gd name="T0" fmla="*/ 39 w 46"/>
              <a:gd name="T1" fmla="*/ 0 h 40"/>
              <a:gd name="T2" fmla="*/ 7 w 46"/>
              <a:gd name="T3" fmla="*/ 0 h 40"/>
              <a:gd name="T4" fmla="*/ 0 w 46"/>
              <a:gd name="T5" fmla="*/ 7 h 40"/>
              <a:gd name="T6" fmla="*/ 0 w 46"/>
              <a:gd name="T7" fmla="*/ 33 h 40"/>
              <a:gd name="T8" fmla="*/ 7 w 46"/>
              <a:gd name="T9" fmla="*/ 40 h 40"/>
              <a:gd name="T10" fmla="*/ 39 w 46"/>
              <a:gd name="T11" fmla="*/ 40 h 40"/>
              <a:gd name="T12" fmla="*/ 46 w 46"/>
              <a:gd name="T13" fmla="*/ 33 h 40"/>
              <a:gd name="T14" fmla="*/ 46 w 46"/>
              <a:gd name="T15" fmla="*/ 7 h 40"/>
              <a:gd name="T16" fmla="*/ 39 w 46"/>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40">
                <a:moveTo>
                  <a:pt x="39" y="0"/>
                </a:moveTo>
                <a:cubicBezTo>
                  <a:pt x="7" y="0"/>
                  <a:pt x="7" y="0"/>
                  <a:pt x="7" y="0"/>
                </a:cubicBezTo>
                <a:cubicBezTo>
                  <a:pt x="3" y="0"/>
                  <a:pt x="0" y="3"/>
                  <a:pt x="0" y="7"/>
                </a:cubicBezTo>
                <a:cubicBezTo>
                  <a:pt x="0" y="33"/>
                  <a:pt x="0" y="33"/>
                  <a:pt x="0" y="33"/>
                </a:cubicBezTo>
                <a:cubicBezTo>
                  <a:pt x="0" y="37"/>
                  <a:pt x="3" y="40"/>
                  <a:pt x="7" y="40"/>
                </a:cubicBezTo>
                <a:cubicBezTo>
                  <a:pt x="39" y="40"/>
                  <a:pt x="39" y="40"/>
                  <a:pt x="39" y="40"/>
                </a:cubicBezTo>
                <a:cubicBezTo>
                  <a:pt x="43" y="40"/>
                  <a:pt x="46" y="37"/>
                  <a:pt x="46" y="33"/>
                </a:cubicBezTo>
                <a:cubicBezTo>
                  <a:pt x="46" y="7"/>
                  <a:pt x="46" y="7"/>
                  <a:pt x="46" y="7"/>
                </a:cubicBezTo>
                <a:cubicBezTo>
                  <a:pt x="46" y="3"/>
                  <a:pt x="43" y="0"/>
                  <a:pt x="39" y="0"/>
                </a:cubicBezTo>
                <a:close/>
              </a:path>
            </a:pathLst>
          </a:custGeom>
          <a:solidFill>
            <a:srgbClr val="3A59B0"/>
          </a:solidFill>
          <a:ln w="5" cap="flat">
            <a:noFill/>
            <a:prstDash val="solid"/>
            <a:miter lim="800000"/>
          </a:ln>
        </p:spPr>
        <p:txBody>
          <a:bodyPr vert="horz" wrap="square" lIns="91440" tIns="45720" rIns="91440" bIns="45720" numCol="1" anchor="ctr" anchorCtr="0" compatLnSpc="1"/>
          <a:lstStyle/>
          <a:p>
            <a:pPr algn="ctr"/>
            <a:r>
              <a:rPr lang="en-US" altLang="zh-CN" sz="2000" dirty="0">
                <a:solidFill>
                  <a:schemeClr val="bg1"/>
                </a:solidFill>
                <a:latin typeface="微软雅黑" panose="020B0503020204020204" pitchFamily="34" charset="-122"/>
                <a:ea typeface="微软雅黑" panose="020B0503020204020204" pitchFamily="34" charset="-122"/>
              </a:rPr>
              <a:t>04</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4" name="Freeform 15"/>
          <p:cNvSpPr/>
          <p:nvPr/>
        </p:nvSpPr>
        <p:spPr bwMode="auto">
          <a:xfrm>
            <a:off x="4054210" y="4972619"/>
            <a:ext cx="685844" cy="389690"/>
          </a:xfrm>
          <a:custGeom>
            <a:avLst/>
            <a:gdLst>
              <a:gd name="T0" fmla="*/ 7 w 46"/>
              <a:gd name="T1" fmla="*/ 39 h 39"/>
              <a:gd name="T2" fmla="*/ 39 w 46"/>
              <a:gd name="T3" fmla="*/ 39 h 39"/>
              <a:gd name="T4" fmla="*/ 46 w 46"/>
              <a:gd name="T5" fmla="*/ 32 h 39"/>
              <a:gd name="T6" fmla="*/ 46 w 46"/>
              <a:gd name="T7" fmla="*/ 7 h 39"/>
              <a:gd name="T8" fmla="*/ 39 w 46"/>
              <a:gd name="T9" fmla="*/ 0 h 39"/>
              <a:gd name="T10" fmla="*/ 7 w 46"/>
              <a:gd name="T11" fmla="*/ 0 h 39"/>
              <a:gd name="T12" fmla="*/ 0 w 46"/>
              <a:gd name="T13" fmla="*/ 7 h 39"/>
              <a:gd name="T14" fmla="*/ 0 w 46"/>
              <a:gd name="T15" fmla="*/ 32 h 39"/>
              <a:gd name="T16" fmla="*/ 7 w 46"/>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9">
                <a:moveTo>
                  <a:pt x="7" y="39"/>
                </a:moveTo>
                <a:cubicBezTo>
                  <a:pt x="39" y="39"/>
                  <a:pt x="39" y="39"/>
                  <a:pt x="39" y="39"/>
                </a:cubicBezTo>
                <a:cubicBezTo>
                  <a:pt x="43" y="39"/>
                  <a:pt x="46" y="36"/>
                  <a:pt x="46" y="32"/>
                </a:cubicBezTo>
                <a:cubicBezTo>
                  <a:pt x="46" y="7"/>
                  <a:pt x="46" y="7"/>
                  <a:pt x="46" y="7"/>
                </a:cubicBezTo>
                <a:cubicBezTo>
                  <a:pt x="46" y="3"/>
                  <a:pt x="43" y="0"/>
                  <a:pt x="39" y="0"/>
                </a:cubicBezTo>
                <a:cubicBezTo>
                  <a:pt x="7" y="0"/>
                  <a:pt x="7" y="0"/>
                  <a:pt x="7" y="0"/>
                </a:cubicBezTo>
                <a:cubicBezTo>
                  <a:pt x="3" y="0"/>
                  <a:pt x="0" y="3"/>
                  <a:pt x="0" y="7"/>
                </a:cubicBezTo>
                <a:cubicBezTo>
                  <a:pt x="0" y="32"/>
                  <a:pt x="0" y="32"/>
                  <a:pt x="0" y="32"/>
                </a:cubicBezTo>
                <a:cubicBezTo>
                  <a:pt x="0" y="36"/>
                  <a:pt x="3" y="39"/>
                  <a:pt x="7" y="39"/>
                </a:cubicBezTo>
                <a:close/>
              </a:path>
            </a:pathLst>
          </a:custGeom>
          <a:solidFill>
            <a:srgbClr val="3A59B0"/>
          </a:solidFill>
          <a:ln w="5" cap="flat">
            <a:noFill/>
            <a:prstDash val="solid"/>
            <a:miter lim="800000"/>
          </a:ln>
        </p:spPr>
        <p:txBody>
          <a:bodyPr vert="horz" wrap="square" lIns="91440" tIns="45720" rIns="91440" bIns="45720" numCol="1" anchor="ctr" anchorCtr="0" compatLnSpc="1"/>
          <a:lstStyle/>
          <a:p>
            <a:pPr algn="ctr"/>
            <a:r>
              <a:rPr lang="en-US" altLang="zh-CN" sz="2000" dirty="0">
                <a:solidFill>
                  <a:schemeClr val="bg1"/>
                </a:solidFill>
                <a:latin typeface="微软雅黑" panose="020B0503020204020204" pitchFamily="34" charset="-122"/>
                <a:ea typeface="微软雅黑" panose="020B0503020204020204" pitchFamily="34" charset="-122"/>
              </a:rPr>
              <a:t>03</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5" name="Freeform 17"/>
          <p:cNvSpPr/>
          <p:nvPr/>
        </p:nvSpPr>
        <p:spPr bwMode="auto">
          <a:xfrm>
            <a:off x="7683198" y="4972619"/>
            <a:ext cx="692198" cy="389690"/>
          </a:xfrm>
          <a:custGeom>
            <a:avLst/>
            <a:gdLst>
              <a:gd name="T0" fmla="*/ 39 w 46"/>
              <a:gd name="T1" fmla="*/ 39 h 39"/>
              <a:gd name="T2" fmla="*/ 7 w 46"/>
              <a:gd name="T3" fmla="*/ 39 h 39"/>
              <a:gd name="T4" fmla="*/ 0 w 46"/>
              <a:gd name="T5" fmla="*/ 32 h 39"/>
              <a:gd name="T6" fmla="*/ 0 w 46"/>
              <a:gd name="T7" fmla="*/ 7 h 39"/>
              <a:gd name="T8" fmla="*/ 7 w 46"/>
              <a:gd name="T9" fmla="*/ 0 h 39"/>
              <a:gd name="T10" fmla="*/ 39 w 46"/>
              <a:gd name="T11" fmla="*/ 0 h 39"/>
              <a:gd name="T12" fmla="*/ 46 w 46"/>
              <a:gd name="T13" fmla="*/ 7 h 39"/>
              <a:gd name="T14" fmla="*/ 46 w 46"/>
              <a:gd name="T15" fmla="*/ 32 h 39"/>
              <a:gd name="T16" fmla="*/ 39 w 46"/>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39">
                <a:moveTo>
                  <a:pt x="39" y="39"/>
                </a:moveTo>
                <a:cubicBezTo>
                  <a:pt x="7" y="39"/>
                  <a:pt x="7" y="39"/>
                  <a:pt x="7" y="39"/>
                </a:cubicBezTo>
                <a:cubicBezTo>
                  <a:pt x="3" y="39"/>
                  <a:pt x="0" y="36"/>
                  <a:pt x="0" y="32"/>
                </a:cubicBezTo>
                <a:cubicBezTo>
                  <a:pt x="0" y="7"/>
                  <a:pt x="0" y="7"/>
                  <a:pt x="0" y="7"/>
                </a:cubicBezTo>
                <a:cubicBezTo>
                  <a:pt x="0" y="3"/>
                  <a:pt x="3" y="0"/>
                  <a:pt x="7" y="0"/>
                </a:cubicBezTo>
                <a:cubicBezTo>
                  <a:pt x="39" y="0"/>
                  <a:pt x="39" y="0"/>
                  <a:pt x="39" y="0"/>
                </a:cubicBezTo>
                <a:cubicBezTo>
                  <a:pt x="43" y="0"/>
                  <a:pt x="46" y="3"/>
                  <a:pt x="46" y="7"/>
                </a:cubicBezTo>
                <a:cubicBezTo>
                  <a:pt x="46" y="32"/>
                  <a:pt x="46" y="32"/>
                  <a:pt x="46" y="32"/>
                </a:cubicBezTo>
                <a:cubicBezTo>
                  <a:pt x="46" y="36"/>
                  <a:pt x="43" y="39"/>
                  <a:pt x="39" y="39"/>
                </a:cubicBezTo>
                <a:close/>
              </a:path>
            </a:pathLst>
          </a:custGeom>
          <a:solidFill>
            <a:srgbClr val="3A59B0"/>
          </a:solidFill>
          <a:ln w="5" cap="flat">
            <a:noFill/>
            <a:prstDash val="solid"/>
            <a:miter lim="800000"/>
          </a:ln>
        </p:spPr>
        <p:txBody>
          <a:bodyPr vert="horz" wrap="square" lIns="91440" tIns="45720" rIns="91440" bIns="45720" numCol="1" anchor="ctr" anchorCtr="0" compatLnSpc="1"/>
          <a:lstStyle/>
          <a:p>
            <a:pPr algn="ctr"/>
            <a:r>
              <a:rPr lang="en-US" altLang="zh-CN" sz="2000" dirty="0">
                <a:solidFill>
                  <a:schemeClr val="bg1"/>
                </a:solidFill>
                <a:latin typeface="微软雅黑" panose="020B0503020204020204" pitchFamily="34" charset="-122"/>
                <a:ea typeface="微软雅黑" panose="020B0503020204020204" pitchFamily="34" charset="-122"/>
              </a:rPr>
              <a:t>02</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6" name="Freeform 20"/>
          <p:cNvSpPr>
            <a:spLocks noEditPoints="1"/>
          </p:cNvSpPr>
          <p:nvPr/>
        </p:nvSpPr>
        <p:spPr bwMode="auto">
          <a:xfrm>
            <a:off x="6649899" y="3585402"/>
            <a:ext cx="302056" cy="449002"/>
          </a:xfrm>
          <a:custGeom>
            <a:avLst/>
            <a:gdLst>
              <a:gd name="T0" fmla="*/ 63 w 94"/>
              <a:gd name="T1" fmla="*/ 23 h 140"/>
              <a:gd name="T2" fmla="*/ 58 w 94"/>
              <a:gd name="T3" fmla="*/ 12 h 140"/>
              <a:gd name="T4" fmla="*/ 47 w 94"/>
              <a:gd name="T5" fmla="*/ 0 h 140"/>
              <a:gd name="T6" fmla="*/ 36 w 94"/>
              <a:gd name="T7" fmla="*/ 12 h 140"/>
              <a:gd name="T8" fmla="*/ 32 w 94"/>
              <a:gd name="T9" fmla="*/ 23 h 140"/>
              <a:gd name="T10" fmla="*/ 0 w 94"/>
              <a:gd name="T11" fmla="*/ 30 h 140"/>
              <a:gd name="T12" fmla="*/ 8 w 94"/>
              <a:gd name="T13" fmla="*/ 140 h 140"/>
              <a:gd name="T14" fmla="*/ 94 w 94"/>
              <a:gd name="T15" fmla="*/ 132 h 140"/>
              <a:gd name="T16" fmla="*/ 86 w 94"/>
              <a:gd name="T17" fmla="*/ 23 h 140"/>
              <a:gd name="T18" fmla="*/ 56 w 94"/>
              <a:gd name="T19" fmla="*/ 11 h 140"/>
              <a:gd name="T20" fmla="*/ 38 w 94"/>
              <a:gd name="T21" fmla="*/ 11 h 140"/>
              <a:gd name="T22" fmla="*/ 83 w 94"/>
              <a:gd name="T23" fmla="*/ 124 h 140"/>
              <a:gd name="T24" fmla="*/ 11 w 94"/>
              <a:gd name="T25" fmla="*/ 29 h 140"/>
              <a:gd name="T26" fmla="*/ 22 w 94"/>
              <a:gd name="T27" fmla="*/ 35 h 140"/>
              <a:gd name="T28" fmla="*/ 70 w 94"/>
              <a:gd name="T29" fmla="*/ 29 h 140"/>
              <a:gd name="T30" fmla="*/ 83 w 94"/>
              <a:gd name="T31" fmla="*/ 124 h 140"/>
              <a:gd name="T32" fmla="*/ 54 w 94"/>
              <a:gd name="T33" fmla="*/ 11 h 140"/>
              <a:gd name="T34" fmla="*/ 40 w 94"/>
              <a:gd name="T35" fmla="*/ 11 h 140"/>
              <a:gd name="T36" fmla="*/ 47 w 94"/>
              <a:gd name="T37" fmla="*/ 6 h 140"/>
              <a:gd name="T38" fmla="*/ 47 w 94"/>
              <a:gd name="T39" fmla="*/ 16 h 140"/>
              <a:gd name="T40" fmla="*/ 47 w 94"/>
              <a:gd name="T41" fmla="*/ 6 h 140"/>
              <a:gd name="T42" fmla="*/ 37 w 94"/>
              <a:gd name="T43" fmla="*/ 88 h 140"/>
              <a:gd name="T44" fmla="*/ 25 w 94"/>
              <a:gd name="T45" fmla="*/ 102 h 140"/>
              <a:gd name="T46" fmla="*/ 18 w 94"/>
              <a:gd name="T47" fmla="*/ 94 h 140"/>
              <a:gd name="T48" fmla="*/ 25 w 94"/>
              <a:gd name="T49" fmla="*/ 95 h 140"/>
              <a:gd name="T50" fmla="*/ 35 w 94"/>
              <a:gd name="T51" fmla="*/ 67 h 140"/>
              <a:gd name="T52" fmla="*/ 26 w 94"/>
              <a:gd name="T53" fmla="*/ 81 h 140"/>
              <a:gd name="T54" fmla="*/ 24 w 94"/>
              <a:gd name="T55" fmla="*/ 81 h 140"/>
              <a:gd name="T56" fmla="*/ 20 w 94"/>
              <a:gd name="T57" fmla="*/ 72 h 140"/>
              <a:gd name="T58" fmla="*/ 35 w 94"/>
              <a:gd name="T59" fmla="*/ 67 h 140"/>
              <a:gd name="T60" fmla="*/ 37 w 94"/>
              <a:gd name="T61" fmla="*/ 50 h 140"/>
              <a:gd name="T62" fmla="*/ 25 w 94"/>
              <a:gd name="T63" fmla="*/ 63 h 140"/>
              <a:gd name="T64" fmla="*/ 18 w 94"/>
              <a:gd name="T65" fmla="*/ 55 h 140"/>
              <a:gd name="T66" fmla="*/ 25 w 94"/>
              <a:gd name="T67" fmla="*/ 57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 h="140">
                <a:moveTo>
                  <a:pt x="86" y="23"/>
                </a:moveTo>
                <a:cubicBezTo>
                  <a:pt x="63" y="23"/>
                  <a:pt x="63" y="23"/>
                  <a:pt x="63" y="23"/>
                </a:cubicBezTo>
                <a:cubicBezTo>
                  <a:pt x="58" y="19"/>
                  <a:pt x="58" y="12"/>
                  <a:pt x="58" y="12"/>
                </a:cubicBezTo>
                <a:cubicBezTo>
                  <a:pt x="58" y="12"/>
                  <a:pt x="58" y="12"/>
                  <a:pt x="58" y="12"/>
                </a:cubicBezTo>
                <a:cubicBezTo>
                  <a:pt x="58" y="12"/>
                  <a:pt x="58" y="11"/>
                  <a:pt x="58" y="11"/>
                </a:cubicBezTo>
                <a:cubicBezTo>
                  <a:pt x="58" y="5"/>
                  <a:pt x="53" y="0"/>
                  <a:pt x="47" y="0"/>
                </a:cubicBezTo>
                <a:cubicBezTo>
                  <a:pt x="41" y="0"/>
                  <a:pt x="36" y="5"/>
                  <a:pt x="36" y="11"/>
                </a:cubicBezTo>
                <a:cubicBezTo>
                  <a:pt x="36" y="11"/>
                  <a:pt x="36" y="12"/>
                  <a:pt x="36" y="12"/>
                </a:cubicBezTo>
                <a:cubicBezTo>
                  <a:pt x="36" y="12"/>
                  <a:pt x="36" y="12"/>
                  <a:pt x="36" y="12"/>
                </a:cubicBezTo>
                <a:cubicBezTo>
                  <a:pt x="36" y="12"/>
                  <a:pt x="37" y="19"/>
                  <a:pt x="32" y="23"/>
                </a:cubicBezTo>
                <a:cubicBezTo>
                  <a:pt x="8" y="23"/>
                  <a:pt x="8" y="23"/>
                  <a:pt x="8" y="23"/>
                </a:cubicBezTo>
                <a:cubicBezTo>
                  <a:pt x="4" y="23"/>
                  <a:pt x="0" y="26"/>
                  <a:pt x="0" y="30"/>
                </a:cubicBezTo>
                <a:cubicBezTo>
                  <a:pt x="0" y="132"/>
                  <a:pt x="0" y="132"/>
                  <a:pt x="0" y="132"/>
                </a:cubicBezTo>
                <a:cubicBezTo>
                  <a:pt x="0" y="137"/>
                  <a:pt x="4" y="140"/>
                  <a:pt x="8" y="140"/>
                </a:cubicBezTo>
                <a:cubicBezTo>
                  <a:pt x="86" y="140"/>
                  <a:pt x="86" y="140"/>
                  <a:pt x="86" y="140"/>
                </a:cubicBezTo>
                <a:cubicBezTo>
                  <a:pt x="91" y="140"/>
                  <a:pt x="94" y="137"/>
                  <a:pt x="94" y="132"/>
                </a:cubicBezTo>
                <a:cubicBezTo>
                  <a:pt x="94" y="30"/>
                  <a:pt x="94" y="30"/>
                  <a:pt x="94" y="30"/>
                </a:cubicBezTo>
                <a:cubicBezTo>
                  <a:pt x="94" y="26"/>
                  <a:pt x="91" y="23"/>
                  <a:pt x="86" y="23"/>
                </a:cubicBezTo>
                <a:close/>
                <a:moveTo>
                  <a:pt x="47" y="2"/>
                </a:moveTo>
                <a:cubicBezTo>
                  <a:pt x="52" y="2"/>
                  <a:pt x="56" y="6"/>
                  <a:pt x="56" y="11"/>
                </a:cubicBezTo>
                <a:cubicBezTo>
                  <a:pt x="56" y="16"/>
                  <a:pt x="52" y="20"/>
                  <a:pt x="47" y="20"/>
                </a:cubicBezTo>
                <a:cubicBezTo>
                  <a:pt x="42" y="20"/>
                  <a:pt x="38" y="16"/>
                  <a:pt x="38" y="11"/>
                </a:cubicBezTo>
                <a:cubicBezTo>
                  <a:pt x="38" y="6"/>
                  <a:pt x="42" y="2"/>
                  <a:pt x="47" y="2"/>
                </a:cubicBezTo>
                <a:close/>
                <a:moveTo>
                  <a:pt x="83" y="124"/>
                </a:moveTo>
                <a:cubicBezTo>
                  <a:pt x="11" y="124"/>
                  <a:pt x="11" y="124"/>
                  <a:pt x="11" y="124"/>
                </a:cubicBezTo>
                <a:cubicBezTo>
                  <a:pt x="11" y="29"/>
                  <a:pt x="11" y="29"/>
                  <a:pt x="11" y="29"/>
                </a:cubicBezTo>
                <a:cubicBezTo>
                  <a:pt x="24" y="29"/>
                  <a:pt x="24" y="29"/>
                  <a:pt x="24" y="29"/>
                </a:cubicBezTo>
                <a:cubicBezTo>
                  <a:pt x="22" y="35"/>
                  <a:pt x="22" y="35"/>
                  <a:pt x="22" y="35"/>
                </a:cubicBezTo>
                <a:cubicBezTo>
                  <a:pt x="72" y="35"/>
                  <a:pt x="72" y="35"/>
                  <a:pt x="72" y="35"/>
                </a:cubicBezTo>
                <a:cubicBezTo>
                  <a:pt x="70" y="29"/>
                  <a:pt x="70" y="29"/>
                  <a:pt x="70" y="29"/>
                </a:cubicBezTo>
                <a:cubicBezTo>
                  <a:pt x="83" y="29"/>
                  <a:pt x="83" y="29"/>
                  <a:pt x="83" y="29"/>
                </a:cubicBezTo>
                <a:lnTo>
                  <a:pt x="83" y="124"/>
                </a:lnTo>
                <a:close/>
                <a:moveTo>
                  <a:pt x="47" y="18"/>
                </a:moveTo>
                <a:cubicBezTo>
                  <a:pt x="51" y="18"/>
                  <a:pt x="54" y="15"/>
                  <a:pt x="54" y="11"/>
                </a:cubicBezTo>
                <a:cubicBezTo>
                  <a:pt x="54" y="7"/>
                  <a:pt x="51" y="4"/>
                  <a:pt x="47" y="4"/>
                </a:cubicBezTo>
                <a:cubicBezTo>
                  <a:pt x="43" y="4"/>
                  <a:pt x="40" y="7"/>
                  <a:pt x="40" y="11"/>
                </a:cubicBezTo>
                <a:cubicBezTo>
                  <a:pt x="40" y="15"/>
                  <a:pt x="43" y="18"/>
                  <a:pt x="47" y="18"/>
                </a:cubicBezTo>
                <a:close/>
                <a:moveTo>
                  <a:pt x="47" y="6"/>
                </a:moveTo>
                <a:cubicBezTo>
                  <a:pt x="50" y="6"/>
                  <a:pt x="52" y="8"/>
                  <a:pt x="52" y="11"/>
                </a:cubicBezTo>
                <a:cubicBezTo>
                  <a:pt x="52" y="14"/>
                  <a:pt x="50" y="16"/>
                  <a:pt x="47" y="16"/>
                </a:cubicBezTo>
                <a:cubicBezTo>
                  <a:pt x="44" y="16"/>
                  <a:pt x="42" y="14"/>
                  <a:pt x="42" y="11"/>
                </a:cubicBezTo>
                <a:cubicBezTo>
                  <a:pt x="42" y="8"/>
                  <a:pt x="44" y="6"/>
                  <a:pt x="47" y="6"/>
                </a:cubicBezTo>
                <a:close/>
                <a:moveTo>
                  <a:pt x="35" y="86"/>
                </a:moveTo>
                <a:cubicBezTo>
                  <a:pt x="37" y="88"/>
                  <a:pt x="37" y="88"/>
                  <a:pt x="37" y="88"/>
                </a:cubicBezTo>
                <a:cubicBezTo>
                  <a:pt x="26" y="101"/>
                  <a:pt x="26" y="101"/>
                  <a:pt x="26" y="101"/>
                </a:cubicBezTo>
                <a:cubicBezTo>
                  <a:pt x="25" y="102"/>
                  <a:pt x="25" y="102"/>
                  <a:pt x="25" y="102"/>
                </a:cubicBezTo>
                <a:cubicBezTo>
                  <a:pt x="24" y="100"/>
                  <a:pt x="24" y="100"/>
                  <a:pt x="24" y="100"/>
                </a:cubicBezTo>
                <a:cubicBezTo>
                  <a:pt x="18" y="94"/>
                  <a:pt x="18" y="94"/>
                  <a:pt x="18" y="94"/>
                </a:cubicBezTo>
                <a:cubicBezTo>
                  <a:pt x="20" y="91"/>
                  <a:pt x="20" y="91"/>
                  <a:pt x="20" y="91"/>
                </a:cubicBezTo>
                <a:cubicBezTo>
                  <a:pt x="25" y="95"/>
                  <a:pt x="25" y="95"/>
                  <a:pt x="25" y="95"/>
                </a:cubicBezTo>
                <a:lnTo>
                  <a:pt x="35" y="86"/>
                </a:lnTo>
                <a:close/>
                <a:moveTo>
                  <a:pt x="35" y="67"/>
                </a:moveTo>
                <a:cubicBezTo>
                  <a:pt x="37" y="69"/>
                  <a:pt x="37" y="69"/>
                  <a:pt x="37" y="69"/>
                </a:cubicBezTo>
                <a:cubicBezTo>
                  <a:pt x="26" y="81"/>
                  <a:pt x="26" y="81"/>
                  <a:pt x="26" y="81"/>
                </a:cubicBezTo>
                <a:cubicBezTo>
                  <a:pt x="25" y="83"/>
                  <a:pt x="25" y="83"/>
                  <a:pt x="25" y="83"/>
                </a:cubicBezTo>
                <a:cubicBezTo>
                  <a:pt x="24" y="81"/>
                  <a:pt x="24" y="81"/>
                  <a:pt x="24" y="81"/>
                </a:cubicBezTo>
                <a:cubicBezTo>
                  <a:pt x="18" y="74"/>
                  <a:pt x="18" y="74"/>
                  <a:pt x="18" y="74"/>
                </a:cubicBezTo>
                <a:cubicBezTo>
                  <a:pt x="20" y="72"/>
                  <a:pt x="20" y="72"/>
                  <a:pt x="20" y="72"/>
                </a:cubicBezTo>
                <a:cubicBezTo>
                  <a:pt x="25" y="76"/>
                  <a:pt x="25" y="76"/>
                  <a:pt x="25" y="76"/>
                </a:cubicBezTo>
                <a:lnTo>
                  <a:pt x="35" y="67"/>
                </a:lnTo>
                <a:close/>
                <a:moveTo>
                  <a:pt x="35" y="48"/>
                </a:moveTo>
                <a:cubicBezTo>
                  <a:pt x="37" y="50"/>
                  <a:pt x="37" y="50"/>
                  <a:pt x="37" y="50"/>
                </a:cubicBezTo>
                <a:cubicBezTo>
                  <a:pt x="26" y="62"/>
                  <a:pt x="26" y="62"/>
                  <a:pt x="26" y="62"/>
                </a:cubicBezTo>
                <a:cubicBezTo>
                  <a:pt x="25" y="63"/>
                  <a:pt x="25" y="63"/>
                  <a:pt x="25" y="63"/>
                </a:cubicBezTo>
                <a:cubicBezTo>
                  <a:pt x="24" y="62"/>
                  <a:pt x="24" y="62"/>
                  <a:pt x="24" y="62"/>
                </a:cubicBezTo>
                <a:cubicBezTo>
                  <a:pt x="18" y="55"/>
                  <a:pt x="18" y="55"/>
                  <a:pt x="18" y="55"/>
                </a:cubicBezTo>
                <a:cubicBezTo>
                  <a:pt x="20" y="53"/>
                  <a:pt x="20" y="53"/>
                  <a:pt x="20" y="53"/>
                </a:cubicBezTo>
                <a:cubicBezTo>
                  <a:pt x="25" y="57"/>
                  <a:pt x="25" y="57"/>
                  <a:pt x="25" y="57"/>
                </a:cubicBezTo>
                <a:lnTo>
                  <a:pt x="35" y="48"/>
                </a:lnTo>
                <a:close/>
              </a:path>
            </a:pathLst>
          </a:custGeom>
          <a:solidFill>
            <a:srgbClr val="3A59B0"/>
          </a:solidFill>
          <a:ln>
            <a:noFill/>
          </a:ln>
        </p:spPr>
        <p:txBody>
          <a:bodyPr vert="horz" wrap="square" lIns="91440" tIns="45720" rIns="91440" bIns="45720" numCol="1" anchor="t" anchorCtr="0" compatLnSpc="1"/>
          <a:lstStyle/>
          <a:p>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Freeform 22"/>
          <p:cNvSpPr>
            <a:spLocks noEditPoints="1"/>
          </p:cNvSpPr>
          <p:nvPr/>
        </p:nvSpPr>
        <p:spPr bwMode="auto">
          <a:xfrm>
            <a:off x="7749050" y="3615336"/>
            <a:ext cx="450363" cy="389135"/>
          </a:xfrm>
          <a:custGeom>
            <a:avLst/>
            <a:gdLst>
              <a:gd name="T0" fmla="*/ 34 w 140"/>
              <a:gd name="T1" fmla="*/ 0 h 121"/>
              <a:gd name="T2" fmla="*/ 30 w 140"/>
              <a:gd name="T3" fmla="*/ 49 h 121"/>
              <a:gd name="T4" fmla="*/ 50 w 140"/>
              <a:gd name="T5" fmla="*/ 19 h 121"/>
              <a:gd name="T6" fmla="*/ 54 w 140"/>
              <a:gd name="T7" fmla="*/ 32 h 121"/>
              <a:gd name="T8" fmla="*/ 55 w 140"/>
              <a:gd name="T9" fmla="*/ 21 h 121"/>
              <a:gd name="T10" fmla="*/ 17 w 140"/>
              <a:gd name="T11" fmla="*/ 28 h 121"/>
              <a:gd name="T12" fmla="*/ 7 w 140"/>
              <a:gd name="T13" fmla="*/ 32 h 121"/>
              <a:gd name="T14" fmla="*/ 14 w 140"/>
              <a:gd name="T15" fmla="*/ 22 h 121"/>
              <a:gd name="T16" fmla="*/ 14 w 140"/>
              <a:gd name="T17" fmla="*/ 18 h 121"/>
              <a:gd name="T18" fmla="*/ 13 w 140"/>
              <a:gd name="T19" fmla="*/ 21 h 121"/>
              <a:gd name="T20" fmla="*/ 10 w 140"/>
              <a:gd name="T21" fmla="*/ 16 h 121"/>
              <a:gd name="T22" fmla="*/ 19 w 140"/>
              <a:gd name="T23" fmla="*/ 20 h 121"/>
              <a:gd name="T24" fmla="*/ 15 w 140"/>
              <a:gd name="T25" fmla="*/ 28 h 121"/>
              <a:gd name="T26" fmla="*/ 31 w 140"/>
              <a:gd name="T27" fmla="*/ 28 h 121"/>
              <a:gd name="T28" fmla="*/ 27 w 140"/>
              <a:gd name="T29" fmla="*/ 28 h 121"/>
              <a:gd name="T30" fmla="*/ 26 w 140"/>
              <a:gd name="T31" fmla="*/ 15 h 121"/>
              <a:gd name="T32" fmla="*/ 33 w 140"/>
              <a:gd name="T33" fmla="*/ 25 h 121"/>
              <a:gd name="T34" fmla="*/ 46 w 140"/>
              <a:gd name="T35" fmla="*/ 13 h 121"/>
              <a:gd name="T36" fmla="*/ 34 w 140"/>
              <a:gd name="T37" fmla="*/ 36 h 121"/>
              <a:gd name="T38" fmla="*/ 27 w 140"/>
              <a:gd name="T39" fmla="*/ 21 h 121"/>
              <a:gd name="T40" fmla="*/ 24 w 140"/>
              <a:gd name="T41" fmla="*/ 25 h 121"/>
              <a:gd name="T42" fmla="*/ 65 w 140"/>
              <a:gd name="T43" fmla="*/ 71 h 121"/>
              <a:gd name="T44" fmla="*/ 43 w 140"/>
              <a:gd name="T45" fmla="*/ 81 h 121"/>
              <a:gd name="T46" fmla="*/ 65 w 140"/>
              <a:gd name="T47" fmla="*/ 71 h 121"/>
              <a:gd name="T48" fmla="*/ 106 w 140"/>
              <a:gd name="T49" fmla="*/ 13 h 121"/>
              <a:gd name="T50" fmla="*/ 98 w 140"/>
              <a:gd name="T51" fmla="*/ 35 h 121"/>
              <a:gd name="T52" fmla="*/ 66 w 140"/>
              <a:gd name="T53" fmla="*/ 72 h 121"/>
              <a:gd name="T54" fmla="*/ 88 w 140"/>
              <a:gd name="T55" fmla="*/ 60 h 121"/>
              <a:gd name="T56" fmla="*/ 88 w 140"/>
              <a:gd name="T57" fmla="*/ 60 h 121"/>
              <a:gd name="T58" fmla="*/ 117 w 140"/>
              <a:gd name="T59" fmla="*/ 17 h 121"/>
              <a:gd name="T60" fmla="*/ 80 w 140"/>
              <a:gd name="T61" fmla="*/ 92 h 121"/>
              <a:gd name="T62" fmla="*/ 81 w 140"/>
              <a:gd name="T63" fmla="*/ 118 h 121"/>
              <a:gd name="T64" fmla="*/ 57 w 140"/>
              <a:gd name="T65" fmla="*/ 112 h 121"/>
              <a:gd name="T66" fmla="*/ 57 w 140"/>
              <a:gd name="T67" fmla="*/ 101 h 121"/>
              <a:gd name="T68" fmla="*/ 61 w 140"/>
              <a:gd name="T69" fmla="*/ 109 h 121"/>
              <a:gd name="T70" fmla="*/ 83 w 140"/>
              <a:gd name="T71" fmla="*/ 115 h 121"/>
              <a:gd name="T72" fmla="*/ 87 w 140"/>
              <a:gd name="T73" fmla="*/ 120 h 121"/>
              <a:gd name="T74" fmla="*/ 99 w 140"/>
              <a:gd name="T75" fmla="*/ 103 h 121"/>
              <a:gd name="T76" fmla="*/ 104 w 140"/>
              <a:gd name="T77" fmla="*/ 119 h 121"/>
              <a:gd name="T78" fmla="*/ 108 w 140"/>
              <a:gd name="T79" fmla="*/ 103 h 121"/>
              <a:gd name="T80" fmla="*/ 126 w 140"/>
              <a:gd name="T81" fmla="*/ 107 h 121"/>
              <a:gd name="T82" fmla="*/ 113 w 140"/>
              <a:gd name="T83" fmla="*/ 115 h 121"/>
              <a:gd name="T84" fmla="*/ 126 w 140"/>
              <a:gd name="T85" fmla="*/ 107 h 121"/>
              <a:gd name="T86" fmla="*/ 127 w 140"/>
              <a:gd name="T87" fmla="*/ 120 h 121"/>
              <a:gd name="T88" fmla="*/ 139 w 140"/>
              <a:gd name="T89" fmla="*/ 10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0" h="121">
                <a:moveTo>
                  <a:pt x="45" y="49"/>
                </a:moveTo>
                <a:cubicBezTo>
                  <a:pt x="59" y="45"/>
                  <a:pt x="68" y="36"/>
                  <a:pt x="68" y="25"/>
                </a:cubicBezTo>
                <a:cubicBezTo>
                  <a:pt x="68" y="11"/>
                  <a:pt x="53" y="0"/>
                  <a:pt x="34" y="0"/>
                </a:cubicBezTo>
                <a:cubicBezTo>
                  <a:pt x="15" y="0"/>
                  <a:pt x="0" y="11"/>
                  <a:pt x="0" y="25"/>
                </a:cubicBezTo>
                <a:cubicBezTo>
                  <a:pt x="0" y="37"/>
                  <a:pt x="13" y="48"/>
                  <a:pt x="30" y="49"/>
                </a:cubicBezTo>
                <a:cubicBezTo>
                  <a:pt x="30" y="49"/>
                  <a:pt x="30" y="49"/>
                  <a:pt x="30" y="49"/>
                </a:cubicBezTo>
                <a:cubicBezTo>
                  <a:pt x="30" y="49"/>
                  <a:pt x="39" y="59"/>
                  <a:pt x="48" y="61"/>
                </a:cubicBezTo>
                <a:cubicBezTo>
                  <a:pt x="48" y="61"/>
                  <a:pt x="44" y="55"/>
                  <a:pt x="45" y="49"/>
                </a:cubicBezTo>
                <a:close/>
                <a:moveTo>
                  <a:pt x="50" y="19"/>
                </a:moveTo>
                <a:cubicBezTo>
                  <a:pt x="50" y="15"/>
                  <a:pt x="50" y="15"/>
                  <a:pt x="50" y="15"/>
                </a:cubicBezTo>
                <a:cubicBezTo>
                  <a:pt x="62" y="15"/>
                  <a:pt x="62" y="15"/>
                  <a:pt x="62" y="15"/>
                </a:cubicBezTo>
                <a:cubicBezTo>
                  <a:pt x="54" y="32"/>
                  <a:pt x="54" y="32"/>
                  <a:pt x="54" y="32"/>
                </a:cubicBezTo>
                <a:cubicBezTo>
                  <a:pt x="49" y="32"/>
                  <a:pt x="49" y="32"/>
                  <a:pt x="49" y="32"/>
                </a:cubicBezTo>
                <a:cubicBezTo>
                  <a:pt x="54" y="23"/>
                  <a:pt x="54" y="23"/>
                  <a:pt x="54" y="23"/>
                </a:cubicBezTo>
                <a:cubicBezTo>
                  <a:pt x="54" y="22"/>
                  <a:pt x="54" y="21"/>
                  <a:pt x="55" y="21"/>
                </a:cubicBezTo>
                <a:cubicBezTo>
                  <a:pt x="55" y="20"/>
                  <a:pt x="55" y="19"/>
                  <a:pt x="56" y="19"/>
                </a:cubicBezTo>
                <a:lnTo>
                  <a:pt x="50" y="19"/>
                </a:lnTo>
                <a:close/>
                <a:moveTo>
                  <a:pt x="17" y="28"/>
                </a:moveTo>
                <a:cubicBezTo>
                  <a:pt x="18" y="28"/>
                  <a:pt x="18" y="28"/>
                  <a:pt x="19" y="28"/>
                </a:cubicBezTo>
                <a:cubicBezTo>
                  <a:pt x="19" y="32"/>
                  <a:pt x="19" y="32"/>
                  <a:pt x="19" y="32"/>
                </a:cubicBezTo>
                <a:cubicBezTo>
                  <a:pt x="7" y="32"/>
                  <a:pt x="7" y="32"/>
                  <a:pt x="7" y="32"/>
                </a:cubicBezTo>
                <a:cubicBezTo>
                  <a:pt x="12" y="26"/>
                  <a:pt x="12" y="26"/>
                  <a:pt x="12" y="26"/>
                </a:cubicBezTo>
                <a:cubicBezTo>
                  <a:pt x="13" y="25"/>
                  <a:pt x="13" y="24"/>
                  <a:pt x="13" y="24"/>
                </a:cubicBezTo>
                <a:cubicBezTo>
                  <a:pt x="14" y="23"/>
                  <a:pt x="14" y="23"/>
                  <a:pt x="14" y="22"/>
                </a:cubicBezTo>
                <a:cubicBezTo>
                  <a:pt x="15" y="21"/>
                  <a:pt x="15" y="21"/>
                  <a:pt x="15" y="20"/>
                </a:cubicBezTo>
                <a:cubicBezTo>
                  <a:pt x="15" y="19"/>
                  <a:pt x="15" y="19"/>
                  <a:pt x="15" y="19"/>
                </a:cubicBezTo>
                <a:cubicBezTo>
                  <a:pt x="14" y="18"/>
                  <a:pt x="14" y="18"/>
                  <a:pt x="14" y="18"/>
                </a:cubicBezTo>
                <a:cubicBezTo>
                  <a:pt x="13" y="18"/>
                  <a:pt x="13" y="19"/>
                  <a:pt x="13" y="20"/>
                </a:cubicBezTo>
                <a:cubicBezTo>
                  <a:pt x="13" y="20"/>
                  <a:pt x="13" y="21"/>
                  <a:pt x="13" y="21"/>
                </a:cubicBezTo>
                <a:cubicBezTo>
                  <a:pt x="13" y="21"/>
                  <a:pt x="13" y="21"/>
                  <a:pt x="13" y="21"/>
                </a:cubicBezTo>
                <a:cubicBezTo>
                  <a:pt x="8" y="21"/>
                  <a:pt x="8" y="21"/>
                  <a:pt x="8" y="21"/>
                </a:cubicBezTo>
                <a:cubicBezTo>
                  <a:pt x="8" y="20"/>
                  <a:pt x="8" y="20"/>
                  <a:pt x="8" y="20"/>
                </a:cubicBezTo>
                <a:cubicBezTo>
                  <a:pt x="8" y="19"/>
                  <a:pt x="9" y="17"/>
                  <a:pt x="10" y="16"/>
                </a:cubicBezTo>
                <a:cubicBezTo>
                  <a:pt x="11" y="15"/>
                  <a:pt x="12" y="15"/>
                  <a:pt x="14" y="15"/>
                </a:cubicBezTo>
                <a:cubicBezTo>
                  <a:pt x="15" y="15"/>
                  <a:pt x="17" y="15"/>
                  <a:pt x="18" y="16"/>
                </a:cubicBezTo>
                <a:cubicBezTo>
                  <a:pt x="19" y="17"/>
                  <a:pt x="19" y="19"/>
                  <a:pt x="19" y="20"/>
                </a:cubicBezTo>
                <a:cubicBezTo>
                  <a:pt x="19" y="22"/>
                  <a:pt x="19" y="23"/>
                  <a:pt x="18" y="24"/>
                </a:cubicBezTo>
                <a:cubicBezTo>
                  <a:pt x="18" y="25"/>
                  <a:pt x="17" y="25"/>
                  <a:pt x="17" y="26"/>
                </a:cubicBezTo>
                <a:cubicBezTo>
                  <a:pt x="16" y="27"/>
                  <a:pt x="16" y="27"/>
                  <a:pt x="15" y="28"/>
                </a:cubicBezTo>
                <a:cubicBezTo>
                  <a:pt x="16" y="28"/>
                  <a:pt x="16" y="28"/>
                  <a:pt x="17" y="28"/>
                </a:cubicBezTo>
                <a:close/>
                <a:moveTo>
                  <a:pt x="33" y="28"/>
                </a:moveTo>
                <a:cubicBezTo>
                  <a:pt x="31" y="28"/>
                  <a:pt x="31" y="28"/>
                  <a:pt x="31" y="28"/>
                </a:cubicBezTo>
                <a:cubicBezTo>
                  <a:pt x="31" y="32"/>
                  <a:pt x="31" y="32"/>
                  <a:pt x="31" y="32"/>
                </a:cubicBezTo>
                <a:cubicBezTo>
                  <a:pt x="27" y="32"/>
                  <a:pt x="27" y="32"/>
                  <a:pt x="27" y="32"/>
                </a:cubicBezTo>
                <a:cubicBezTo>
                  <a:pt x="27" y="28"/>
                  <a:pt x="27" y="28"/>
                  <a:pt x="27" y="28"/>
                </a:cubicBezTo>
                <a:cubicBezTo>
                  <a:pt x="21" y="28"/>
                  <a:pt x="21" y="28"/>
                  <a:pt x="21" y="28"/>
                </a:cubicBezTo>
                <a:cubicBezTo>
                  <a:pt x="21" y="25"/>
                  <a:pt x="21" y="25"/>
                  <a:pt x="21" y="25"/>
                </a:cubicBezTo>
                <a:cubicBezTo>
                  <a:pt x="26" y="15"/>
                  <a:pt x="26" y="15"/>
                  <a:pt x="26" y="15"/>
                </a:cubicBezTo>
                <a:cubicBezTo>
                  <a:pt x="31" y="15"/>
                  <a:pt x="31" y="15"/>
                  <a:pt x="31" y="15"/>
                </a:cubicBezTo>
                <a:cubicBezTo>
                  <a:pt x="31" y="25"/>
                  <a:pt x="31" y="25"/>
                  <a:pt x="31" y="25"/>
                </a:cubicBezTo>
                <a:cubicBezTo>
                  <a:pt x="33" y="25"/>
                  <a:pt x="33" y="25"/>
                  <a:pt x="33" y="25"/>
                </a:cubicBezTo>
                <a:lnTo>
                  <a:pt x="33" y="28"/>
                </a:lnTo>
                <a:close/>
                <a:moveTo>
                  <a:pt x="34" y="36"/>
                </a:moveTo>
                <a:cubicBezTo>
                  <a:pt x="46" y="13"/>
                  <a:pt x="46" y="13"/>
                  <a:pt x="46" y="13"/>
                </a:cubicBezTo>
                <a:cubicBezTo>
                  <a:pt x="48" y="14"/>
                  <a:pt x="48" y="14"/>
                  <a:pt x="48" y="14"/>
                </a:cubicBezTo>
                <a:cubicBezTo>
                  <a:pt x="36" y="37"/>
                  <a:pt x="36" y="37"/>
                  <a:pt x="36" y="37"/>
                </a:cubicBezTo>
                <a:lnTo>
                  <a:pt x="34" y="36"/>
                </a:lnTo>
                <a:close/>
                <a:moveTo>
                  <a:pt x="26" y="21"/>
                </a:moveTo>
                <a:cubicBezTo>
                  <a:pt x="27" y="20"/>
                  <a:pt x="27" y="20"/>
                  <a:pt x="27" y="20"/>
                </a:cubicBezTo>
                <a:cubicBezTo>
                  <a:pt x="27" y="20"/>
                  <a:pt x="27" y="20"/>
                  <a:pt x="27" y="21"/>
                </a:cubicBezTo>
                <a:cubicBezTo>
                  <a:pt x="27" y="21"/>
                  <a:pt x="27" y="21"/>
                  <a:pt x="27" y="21"/>
                </a:cubicBezTo>
                <a:cubicBezTo>
                  <a:pt x="27" y="25"/>
                  <a:pt x="27" y="25"/>
                  <a:pt x="27" y="25"/>
                </a:cubicBezTo>
                <a:cubicBezTo>
                  <a:pt x="24" y="25"/>
                  <a:pt x="24" y="25"/>
                  <a:pt x="24" y="25"/>
                </a:cubicBezTo>
                <a:cubicBezTo>
                  <a:pt x="25" y="24"/>
                  <a:pt x="25" y="24"/>
                  <a:pt x="25" y="23"/>
                </a:cubicBezTo>
                <a:cubicBezTo>
                  <a:pt x="26" y="22"/>
                  <a:pt x="26" y="22"/>
                  <a:pt x="26" y="21"/>
                </a:cubicBezTo>
                <a:close/>
                <a:moveTo>
                  <a:pt x="65" y="71"/>
                </a:moveTo>
                <a:cubicBezTo>
                  <a:pt x="47" y="91"/>
                  <a:pt x="47" y="91"/>
                  <a:pt x="47" y="91"/>
                </a:cubicBezTo>
                <a:cubicBezTo>
                  <a:pt x="43" y="88"/>
                  <a:pt x="43" y="88"/>
                  <a:pt x="43" y="88"/>
                </a:cubicBezTo>
                <a:cubicBezTo>
                  <a:pt x="41" y="86"/>
                  <a:pt x="41" y="83"/>
                  <a:pt x="43" y="81"/>
                </a:cubicBezTo>
                <a:cubicBezTo>
                  <a:pt x="55" y="68"/>
                  <a:pt x="55" y="68"/>
                  <a:pt x="55" y="68"/>
                </a:cubicBezTo>
                <a:cubicBezTo>
                  <a:pt x="56" y="66"/>
                  <a:pt x="59" y="66"/>
                  <a:pt x="61" y="68"/>
                </a:cubicBezTo>
                <a:lnTo>
                  <a:pt x="65" y="71"/>
                </a:lnTo>
                <a:close/>
                <a:moveTo>
                  <a:pt x="94" y="32"/>
                </a:moveTo>
                <a:cubicBezTo>
                  <a:pt x="92" y="30"/>
                  <a:pt x="92" y="28"/>
                  <a:pt x="94" y="26"/>
                </a:cubicBezTo>
                <a:cubicBezTo>
                  <a:pt x="106" y="13"/>
                  <a:pt x="106" y="13"/>
                  <a:pt x="106" y="13"/>
                </a:cubicBezTo>
                <a:cubicBezTo>
                  <a:pt x="107" y="11"/>
                  <a:pt x="110" y="11"/>
                  <a:pt x="112" y="13"/>
                </a:cubicBezTo>
                <a:cubicBezTo>
                  <a:pt x="116" y="16"/>
                  <a:pt x="116" y="16"/>
                  <a:pt x="116" y="16"/>
                </a:cubicBezTo>
                <a:cubicBezTo>
                  <a:pt x="98" y="35"/>
                  <a:pt x="98" y="35"/>
                  <a:pt x="98" y="35"/>
                </a:cubicBezTo>
                <a:lnTo>
                  <a:pt x="94" y="32"/>
                </a:lnTo>
                <a:close/>
                <a:moveTo>
                  <a:pt x="48" y="92"/>
                </a:moveTo>
                <a:cubicBezTo>
                  <a:pt x="66" y="72"/>
                  <a:pt x="66" y="72"/>
                  <a:pt x="66" y="72"/>
                </a:cubicBezTo>
                <a:cubicBezTo>
                  <a:pt x="66" y="72"/>
                  <a:pt x="72" y="77"/>
                  <a:pt x="87" y="61"/>
                </a:cubicBezTo>
                <a:cubicBezTo>
                  <a:pt x="88" y="60"/>
                  <a:pt x="88" y="60"/>
                  <a:pt x="88" y="60"/>
                </a:cubicBezTo>
                <a:cubicBezTo>
                  <a:pt x="88" y="60"/>
                  <a:pt x="88" y="60"/>
                  <a:pt x="88" y="60"/>
                </a:cubicBezTo>
                <a:cubicBezTo>
                  <a:pt x="88" y="60"/>
                  <a:pt x="88" y="60"/>
                  <a:pt x="88" y="60"/>
                </a:cubicBezTo>
                <a:cubicBezTo>
                  <a:pt x="88" y="60"/>
                  <a:pt x="88" y="60"/>
                  <a:pt x="88" y="60"/>
                </a:cubicBezTo>
                <a:cubicBezTo>
                  <a:pt x="88" y="60"/>
                  <a:pt x="88" y="60"/>
                  <a:pt x="88" y="60"/>
                </a:cubicBezTo>
                <a:cubicBezTo>
                  <a:pt x="89" y="59"/>
                  <a:pt x="89" y="59"/>
                  <a:pt x="89" y="59"/>
                </a:cubicBezTo>
                <a:cubicBezTo>
                  <a:pt x="104" y="42"/>
                  <a:pt x="99" y="36"/>
                  <a:pt x="99" y="36"/>
                </a:cubicBezTo>
                <a:cubicBezTo>
                  <a:pt x="117" y="17"/>
                  <a:pt x="117" y="17"/>
                  <a:pt x="117" y="17"/>
                </a:cubicBezTo>
                <a:cubicBezTo>
                  <a:pt x="131" y="27"/>
                  <a:pt x="124" y="42"/>
                  <a:pt x="119" y="49"/>
                </a:cubicBezTo>
                <a:cubicBezTo>
                  <a:pt x="116" y="54"/>
                  <a:pt x="109" y="62"/>
                  <a:pt x="101" y="72"/>
                </a:cubicBezTo>
                <a:cubicBezTo>
                  <a:pt x="93" y="81"/>
                  <a:pt x="85" y="88"/>
                  <a:pt x="80" y="92"/>
                </a:cubicBezTo>
                <a:cubicBezTo>
                  <a:pt x="73" y="97"/>
                  <a:pt x="59" y="105"/>
                  <a:pt x="48" y="92"/>
                </a:cubicBezTo>
                <a:close/>
                <a:moveTo>
                  <a:pt x="83" y="115"/>
                </a:moveTo>
                <a:cubicBezTo>
                  <a:pt x="83" y="117"/>
                  <a:pt x="82" y="118"/>
                  <a:pt x="81" y="118"/>
                </a:cubicBezTo>
                <a:cubicBezTo>
                  <a:pt x="78" y="119"/>
                  <a:pt x="75" y="119"/>
                  <a:pt x="72" y="119"/>
                </a:cubicBezTo>
                <a:cubicBezTo>
                  <a:pt x="72" y="119"/>
                  <a:pt x="72" y="119"/>
                  <a:pt x="72" y="119"/>
                </a:cubicBezTo>
                <a:cubicBezTo>
                  <a:pt x="64" y="119"/>
                  <a:pt x="59" y="116"/>
                  <a:pt x="57" y="112"/>
                </a:cubicBezTo>
                <a:cubicBezTo>
                  <a:pt x="55" y="108"/>
                  <a:pt x="54" y="104"/>
                  <a:pt x="54" y="103"/>
                </a:cubicBezTo>
                <a:cubicBezTo>
                  <a:pt x="54" y="103"/>
                  <a:pt x="54" y="103"/>
                  <a:pt x="54" y="103"/>
                </a:cubicBezTo>
                <a:cubicBezTo>
                  <a:pt x="54" y="102"/>
                  <a:pt x="56" y="101"/>
                  <a:pt x="57" y="101"/>
                </a:cubicBezTo>
                <a:cubicBezTo>
                  <a:pt x="58" y="101"/>
                  <a:pt x="59" y="102"/>
                  <a:pt x="59" y="103"/>
                </a:cubicBezTo>
                <a:cubicBezTo>
                  <a:pt x="59" y="103"/>
                  <a:pt x="59" y="103"/>
                  <a:pt x="59" y="103"/>
                </a:cubicBezTo>
                <a:cubicBezTo>
                  <a:pt x="59" y="104"/>
                  <a:pt x="59" y="107"/>
                  <a:pt x="61" y="109"/>
                </a:cubicBezTo>
                <a:cubicBezTo>
                  <a:pt x="63" y="112"/>
                  <a:pt x="65" y="114"/>
                  <a:pt x="72" y="115"/>
                </a:cubicBezTo>
                <a:cubicBezTo>
                  <a:pt x="74" y="115"/>
                  <a:pt x="77" y="114"/>
                  <a:pt x="80" y="114"/>
                </a:cubicBezTo>
                <a:cubicBezTo>
                  <a:pt x="81" y="113"/>
                  <a:pt x="82" y="114"/>
                  <a:pt x="83" y="115"/>
                </a:cubicBezTo>
                <a:close/>
                <a:moveTo>
                  <a:pt x="100" y="107"/>
                </a:moveTo>
                <a:cubicBezTo>
                  <a:pt x="91" y="119"/>
                  <a:pt x="91" y="119"/>
                  <a:pt x="91" y="119"/>
                </a:cubicBezTo>
                <a:cubicBezTo>
                  <a:pt x="90" y="120"/>
                  <a:pt x="88" y="121"/>
                  <a:pt x="87" y="120"/>
                </a:cubicBezTo>
                <a:cubicBezTo>
                  <a:pt x="85" y="119"/>
                  <a:pt x="85" y="117"/>
                  <a:pt x="86" y="115"/>
                </a:cubicBezTo>
                <a:cubicBezTo>
                  <a:pt x="95" y="103"/>
                  <a:pt x="95" y="103"/>
                  <a:pt x="95" y="103"/>
                </a:cubicBezTo>
                <a:cubicBezTo>
                  <a:pt x="96" y="102"/>
                  <a:pt x="98" y="102"/>
                  <a:pt x="99" y="103"/>
                </a:cubicBezTo>
                <a:cubicBezTo>
                  <a:pt x="100" y="104"/>
                  <a:pt x="101" y="106"/>
                  <a:pt x="100" y="107"/>
                </a:cubicBezTo>
                <a:close/>
                <a:moveTo>
                  <a:pt x="113" y="107"/>
                </a:moveTo>
                <a:cubicBezTo>
                  <a:pt x="104" y="119"/>
                  <a:pt x="104" y="119"/>
                  <a:pt x="104" y="119"/>
                </a:cubicBezTo>
                <a:cubicBezTo>
                  <a:pt x="103" y="120"/>
                  <a:pt x="101" y="121"/>
                  <a:pt x="100" y="120"/>
                </a:cubicBezTo>
                <a:cubicBezTo>
                  <a:pt x="99" y="119"/>
                  <a:pt x="98" y="117"/>
                  <a:pt x="99" y="115"/>
                </a:cubicBezTo>
                <a:cubicBezTo>
                  <a:pt x="108" y="103"/>
                  <a:pt x="108" y="103"/>
                  <a:pt x="108" y="103"/>
                </a:cubicBezTo>
                <a:cubicBezTo>
                  <a:pt x="109" y="102"/>
                  <a:pt x="111" y="102"/>
                  <a:pt x="112" y="103"/>
                </a:cubicBezTo>
                <a:cubicBezTo>
                  <a:pt x="114" y="104"/>
                  <a:pt x="114" y="106"/>
                  <a:pt x="113" y="107"/>
                </a:cubicBezTo>
                <a:close/>
                <a:moveTo>
                  <a:pt x="126" y="107"/>
                </a:moveTo>
                <a:cubicBezTo>
                  <a:pt x="118" y="119"/>
                  <a:pt x="118" y="119"/>
                  <a:pt x="118" y="119"/>
                </a:cubicBezTo>
                <a:cubicBezTo>
                  <a:pt x="117" y="120"/>
                  <a:pt x="115" y="121"/>
                  <a:pt x="113" y="120"/>
                </a:cubicBezTo>
                <a:cubicBezTo>
                  <a:pt x="112" y="119"/>
                  <a:pt x="112" y="117"/>
                  <a:pt x="113" y="115"/>
                </a:cubicBezTo>
                <a:cubicBezTo>
                  <a:pt x="121" y="103"/>
                  <a:pt x="121" y="103"/>
                  <a:pt x="121" y="103"/>
                </a:cubicBezTo>
                <a:cubicBezTo>
                  <a:pt x="122" y="102"/>
                  <a:pt x="124" y="102"/>
                  <a:pt x="125" y="103"/>
                </a:cubicBezTo>
                <a:cubicBezTo>
                  <a:pt x="127" y="104"/>
                  <a:pt x="127" y="106"/>
                  <a:pt x="126" y="107"/>
                </a:cubicBezTo>
                <a:close/>
                <a:moveTo>
                  <a:pt x="139" y="107"/>
                </a:moveTo>
                <a:cubicBezTo>
                  <a:pt x="131" y="119"/>
                  <a:pt x="131" y="119"/>
                  <a:pt x="131" y="119"/>
                </a:cubicBezTo>
                <a:cubicBezTo>
                  <a:pt x="130" y="120"/>
                  <a:pt x="128" y="121"/>
                  <a:pt x="127" y="120"/>
                </a:cubicBezTo>
                <a:cubicBezTo>
                  <a:pt x="125" y="119"/>
                  <a:pt x="125" y="117"/>
                  <a:pt x="126" y="115"/>
                </a:cubicBezTo>
                <a:cubicBezTo>
                  <a:pt x="134" y="103"/>
                  <a:pt x="134" y="103"/>
                  <a:pt x="134" y="103"/>
                </a:cubicBezTo>
                <a:cubicBezTo>
                  <a:pt x="135" y="102"/>
                  <a:pt x="137" y="102"/>
                  <a:pt x="139" y="103"/>
                </a:cubicBezTo>
                <a:cubicBezTo>
                  <a:pt x="140" y="104"/>
                  <a:pt x="140" y="106"/>
                  <a:pt x="139" y="107"/>
                </a:cubicBezTo>
                <a:close/>
              </a:path>
            </a:pathLst>
          </a:custGeom>
          <a:solidFill>
            <a:srgbClr val="3A59B0"/>
          </a:solidFill>
          <a:ln>
            <a:noFill/>
          </a:ln>
        </p:spPr>
        <p:txBody>
          <a:bodyPr vert="horz" wrap="square" lIns="91440" tIns="45720" rIns="91440" bIns="45720" numCol="1" anchor="t" anchorCtr="0" compatLnSpc="1"/>
          <a:lstStyle/>
          <a:p>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Freeform 26"/>
          <p:cNvSpPr>
            <a:spLocks noEditPoints="1"/>
          </p:cNvSpPr>
          <p:nvPr/>
        </p:nvSpPr>
        <p:spPr bwMode="auto">
          <a:xfrm>
            <a:off x="4269426" y="3583361"/>
            <a:ext cx="378250" cy="453084"/>
          </a:xfrm>
          <a:custGeom>
            <a:avLst/>
            <a:gdLst>
              <a:gd name="T0" fmla="*/ 11 w 118"/>
              <a:gd name="T1" fmla="*/ 90 h 141"/>
              <a:gd name="T2" fmla="*/ 13 w 118"/>
              <a:gd name="T3" fmla="*/ 121 h 141"/>
              <a:gd name="T4" fmla="*/ 13 w 118"/>
              <a:gd name="T5" fmla="*/ 61 h 141"/>
              <a:gd name="T6" fmla="*/ 16 w 118"/>
              <a:gd name="T7" fmla="*/ 130 h 141"/>
              <a:gd name="T8" fmla="*/ 13 w 118"/>
              <a:gd name="T9" fmla="*/ 110 h 141"/>
              <a:gd name="T10" fmla="*/ 101 w 118"/>
              <a:gd name="T11" fmla="*/ 112 h 141"/>
              <a:gd name="T12" fmla="*/ 101 w 118"/>
              <a:gd name="T13" fmla="*/ 55 h 141"/>
              <a:gd name="T14" fmla="*/ 107 w 118"/>
              <a:gd name="T15" fmla="*/ 127 h 141"/>
              <a:gd name="T16" fmla="*/ 0 w 118"/>
              <a:gd name="T17" fmla="*/ 127 h 141"/>
              <a:gd name="T18" fmla="*/ 73 w 118"/>
              <a:gd name="T19" fmla="*/ 3 h 141"/>
              <a:gd name="T20" fmla="*/ 114 w 118"/>
              <a:gd name="T21" fmla="*/ 62 h 141"/>
              <a:gd name="T22" fmla="*/ 69 w 118"/>
              <a:gd name="T23" fmla="*/ 48 h 141"/>
              <a:gd name="T24" fmla="*/ 47 w 118"/>
              <a:gd name="T25" fmla="*/ 48 h 141"/>
              <a:gd name="T26" fmla="*/ 53 w 118"/>
              <a:gd name="T27" fmla="*/ 40 h 141"/>
              <a:gd name="T28" fmla="*/ 60 w 118"/>
              <a:gd name="T29" fmla="*/ 47 h 141"/>
              <a:gd name="T30" fmla="*/ 78 w 118"/>
              <a:gd name="T31" fmla="*/ 28 h 141"/>
              <a:gd name="T32" fmla="*/ 75 w 118"/>
              <a:gd name="T33" fmla="*/ 25 h 141"/>
              <a:gd name="T34" fmla="*/ 74 w 118"/>
              <a:gd name="T35" fmla="*/ 25 h 141"/>
              <a:gd name="T36" fmla="*/ 71 w 118"/>
              <a:gd name="T37" fmla="*/ 25 h 141"/>
              <a:gd name="T38" fmla="*/ 69 w 118"/>
              <a:gd name="T39" fmla="*/ 27 h 141"/>
              <a:gd name="T40" fmla="*/ 68 w 118"/>
              <a:gd name="T41" fmla="*/ 30 h 141"/>
              <a:gd name="T42" fmla="*/ 68 w 118"/>
              <a:gd name="T43" fmla="*/ 32 h 141"/>
              <a:gd name="T44" fmla="*/ 69 w 118"/>
              <a:gd name="T45" fmla="*/ 34 h 141"/>
              <a:gd name="T46" fmla="*/ 71 w 118"/>
              <a:gd name="T47" fmla="*/ 35 h 141"/>
              <a:gd name="T48" fmla="*/ 72 w 118"/>
              <a:gd name="T49" fmla="*/ 35 h 141"/>
              <a:gd name="T50" fmla="*/ 74 w 118"/>
              <a:gd name="T51" fmla="*/ 35 h 141"/>
              <a:gd name="T52" fmla="*/ 75 w 118"/>
              <a:gd name="T53" fmla="*/ 35 h 141"/>
              <a:gd name="T54" fmla="*/ 77 w 118"/>
              <a:gd name="T55" fmla="*/ 34 h 141"/>
              <a:gd name="T56" fmla="*/ 78 w 118"/>
              <a:gd name="T57" fmla="*/ 32 h 141"/>
              <a:gd name="T58" fmla="*/ 93 w 118"/>
              <a:gd name="T59" fmla="*/ 45 h 141"/>
              <a:gd name="T60" fmla="*/ 64 w 118"/>
              <a:gd name="T61" fmla="*/ 6 h 141"/>
              <a:gd name="T62" fmla="*/ 63 w 118"/>
              <a:gd name="T63" fmla="*/ 12 h 141"/>
              <a:gd name="T64" fmla="*/ 72 w 118"/>
              <a:gd name="T65" fmla="*/ 11 h 141"/>
              <a:gd name="T66" fmla="*/ 92 w 118"/>
              <a:gd name="T67" fmla="*/ 41 h 141"/>
              <a:gd name="T68" fmla="*/ 93 w 118"/>
              <a:gd name="T69" fmla="*/ 45 h 141"/>
              <a:gd name="T70" fmla="*/ 111 w 118"/>
              <a:gd name="T71" fmla="*/ 105 h 141"/>
              <a:gd name="T72" fmla="*/ 97 w 118"/>
              <a:gd name="T73" fmla="*/ 128 h 141"/>
              <a:gd name="T74" fmla="*/ 78 w 118"/>
              <a:gd name="T75" fmla="*/ 130 h 141"/>
              <a:gd name="T76" fmla="*/ 11 w 118"/>
              <a:gd name="T77" fmla="*/ 79 h 141"/>
              <a:gd name="T78" fmla="*/ 100 w 118"/>
              <a:gd name="T79" fmla="*/ 126 h 141"/>
              <a:gd name="T80" fmla="*/ 64 w 118"/>
              <a:gd name="T81" fmla="*/ 59 h 141"/>
              <a:gd name="T82" fmla="*/ 78 w 118"/>
              <a:gd name="T83" fmla="*/ 59 h 141"/>
              <a:gd name="T84" fmla="*/ 61 w 118"/>
              <a:gd name="T85" fmla="*/ 130 h 141"/>
              <a:gd name="T86" fmla="*/ 75 w 118"/>
              <a:gd name="T87" fmla="*/ 61 h 141"/>
              <a:gd name="T88" fmla="*/ 101 w 118"/>
              <a:gd name="T89" fmla="*/ 76 h 141"/>
              <a:gd name="T90" fmla="*/ 103 w 118"/>
              <a:gd name="T91" fmla="*/ 65 h 141"/>
              <a:gd name="T92" fmla="*/ 23 w 118"/>
              <a:gd name="T93" fmla="*/ 61 h 141"/>
              <a:gd name="T94" fmla="*/ 23 w 118"/>
              <a:gd name="T95" fmla="*/ 61 h 141"/>
              <a:gd name="T96" fmla="*/ 27 w 118"/>
              <a:gd name="T97" fmla="*/ 128 h 141"/>
              <a:gd name="T98" fmla="*/ 30 w 118"/>
              <a:gd name="T99" fmla="*/ 128 h 141"/>
              <a:gd name="T100" fmla="*/ 36 w 118"/>
              <a:gd name="T101" fmla="*/ 61 h 141"/>
              <a:gd name="T102" fmla="*/ 54 w 118"/>
              <a:gd name="T103" fmla="*/ 61 h 141"/>
              <a:gd name="T104" fmla="*/ 47 w 118"/>
              <a:gd name="T105" fmla="*/ 128 h 141"/>
              <a:gd name="T106" fmla="*/ 84 w 118"/>
              <a:gd name="T107" fmla="*/ 88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8" h="141">
                <a:moveTo>
                  <a:pt x="11" y="93"/>
                </a:moveTo>
                <a:cubicBezTo>
                  <a:pt x="13" y="93"/>
                  <a:pt x="13" y="93"/>
                  <a:pt x="13" y="93"/>
                </a:cubicBezTo>
                <a:cubicBezTo>
                  <a:pt x="13" y="100"/>
                  <a:pt x="13" y="100"/>
                  <a:pt x="13" y="100"/>
                </a:cubicBezTo>
                <a:cubicBezTo>
                  <a:pt x="11" y="100"/>
                  <a:pt x="11" y="100"/>
                  <a:pt x="11" y="100"/>
                </a:cubicBezTo>
                <a:lnTo>
                  <a:pt x="11" y="93"/>
                </a:lnTo>
                <a:close/>
                <a:moveTo>
                  <a:pt x="11" y="90"/>
                </a:moveTo>
                <a:cubicBezTo>
                  <a:pt x="13" y="90"/>
                  <a:pt x="13" y="90"/>
                  <a:pt x="13" y="90"/>
                </a:cubicBezTo>
                <a:cubicBezTo>
                  <a:pt x="13" y="82"/>
                  <a:pt x="13" y="82"/>
                  <a:pt x="13" y="82"/>
                </a:cubicBezTo>
                <a:cubicBezTo>
                  <a:pt x="11" y="82"/>
                  <a:pt x="11" y="82"/>
                  <a:pt x="11" y="82"/>
                </a:cubicBezTo>
                <a:lnTo>
                  <a:pt x="11" y="90"/>
                </a:lnTo>
                <a:close/>
                <a:moveTo>
                  <a:pt x="11" y="121"/>
                </a:moveTo>
                <a:cubicBezTo>
                  <a:pt x="13" y="121"/>
                  <a:pt x="13" y="121"/>
                  <a:pt x="13" y="121"/>
                </a:cubicBezTo>
                <a:cubicBezTo>
                  <a:pt x="13" y="113"/>
                  <a:pt x="13" y="113"/>
                  <a:pt x="13" y="113"/>
                </a:cubicBezTo>
                <a:cubicBezTo>
                  <a:pt x="11" y="113"/>
                  <a:pt x="11" y="113"/>
                  <a:pt x="11" y="113"/>
                </a:cubicBezTo>
                <a:lnTo>
                  <a:pt x="11" y="121"/>
                </a:lnTo>
                <a:close/>
                <a:moveTo>
                  <a:pt x="13" y="65"/>
                </a:moveTo>
                <a:cubicBezTo>
                  <a:pt x="13" y="64"/>
                  <a:pt x="14" y="63"/>
                  <a:pt x="14" y="63"/>
                </a:cubicBezTo>
                <a:cubicBezTo>
                  <a:pt x="13" y="61"/>
                  <a:pt x="13" y="61"/>
                  <a:pt x="13" y="61"/>
                </a:cubicBezTo>
                <a:cubicBezTo>
                  <a:pt x="12" y="62"/>
                  <a:pt x="11" y="64"/>
                  <a:pt x="11" y="65"/>
                </a:cubicBezTo>
                <a:cubicBezTo>
                  <a:pt x="11" y="69"/>
                  <a:pt x="11" y="69"/>
                  <a:pt x="11" y="69"/>
                </a:cubicBezTo>
                <a:cubicBezTo>
                  <a:pt x="13" y="69"/>
                  <a:pt x="13" y="69"/>
                  <a:pt x="13" y="69"/>
                </a:cubicBezTo>
                <a:lnTo>
                  <a:pt x="13" y="65"/>
                </a:lnTo>
                <a:close/>
                <a:moveTo>
                  <a:pt x="11" y="124"/>
                </a:moveTo>
                <a:cubicBezTo>
                  <a:pt x="11" y="127"/>
                  <a:pt x="14" y="129"/>
                  <a:pt x="16" y="130"/>
                </a:cubicBezTo>
                <a:cubicBezTo>
                  <a:pt x="17" y="128"/>
                  <a:pt x="17" y="128"/>
                  <a:pt x="17" y="128"/>
                </a:cubicBezTo>
                <a:cubicBezTo>
                  <a:pt x="15" y="127"/>
                  <a:pt x="13" y="126"/>
                  <a:pt x="13" y="124"/>
                </a:cubicBezTo>
                <a:cubicBezTo>
                  <a:pt x="13" y="124"/>
                  <a:pt x="13" y="124"/>
                  <a:pt x="13" y="124"/>
                </a:cubicBezTo>
                <a:cubicBezTo>
                  <a:pt x="11" y="124"/>
                  <a:pt x="11" y="124"/>
                  <a:pt x="11" y="124"/>
                </a:cubicBezTo>
                <a:close/>
                <a:moveTo>
                  <a:pt x="11" y="110"/>
                </a:moveTo>
                <a:cubicBezTo>
                  <a:pt x="13" y="110"/>
                  <a:pt x="13" y="110"/>
                  <a:pt x="13" y="110"/>
                </a:cubicBezTo>
                <a:cubicBezTo>
                  <a:pt x="13" y="103"/>
                  <a:pt x="13" y="103"/>
                  <a:pt x="13" y="103"/>
                </a:cubicBezTo>
                <a:cubicBezTo>
                  <a:pt x="11" y="103"/>
                  <a:pt x="11" y="103"/>
                  <a:pt x="11" y="103"/>
                </a:cubicBezTo>
                <a:lnTo>
                  <a:pt x="11" y="110"/>
                </a:lnTo>
                <a:close/>
                <a:moveTo>
                  <a:pt x="103" y="116"/>
                </a:moveTo>
                <a:cubicBezTo>
                  <a:pt x="101" y="116"/>
                  <a:pt x="101" y="116"/>
                  <a:pt x="101" y="116"/>
                </a:cubicBezTo>
                <a:cubicBezTo>
                  <a:pt x="101" y="112"/>
                  <a:pt x="101" y="112"/>
                  <a:pt x="101" y="112"/>
                </a:cubicBezTo>
                <a:cubicBezTo>
                  <a:pt x="83" y="112"/>
                  <a:pt x="83" y="112"/>
                  <a:pt x="83" y="112"/>
                </a:cubicBezTo>
                <a:cubicBezTo>
                  <a:pt x="73" y="112"/>
                  <a:pt x="65" y="104"/>
                  <a:pt x="65" y="94"/>
                </a:cubicBezTo>
                <a:cubicBezTo>
                  <a:pt x="65" y="84"/>
                  <a:pt x="73" y="76"/>
                  <a:pt x="83" y="76"/>
                </a:cubicBezTo>
                <a:cubicBezTo>
                  <a:pt x="107" y="76"/>
                  <a:pt x="107" y="76"/>
                  <a:pt x="107" y="76"/>
                </a:cubicBezTo>
                <a:cubicBezTo>
                  <a:pt x="107" y="62"/>
                  <a:pt x="107" y="62"/>
                  <a:pt x="107" y="62"/>
                </a:cubicBezTo>
                <a:cubicBezTo>
                  <a:pt x="107" y="58"/>
                  <a:pt x="104" y="55"/>
                  <a:pt x="101" y="55"/>
                </a:cubicBezTo>
                <a:cubicBezTo>
                  <a:pt x="14" y="55"/>
                  <a:pt x="14" y="55"/>
                  <a:pt x="14" y="55"/>
                </a:cubicBezTo>
                <a:cubicBezTo>
                  <a:pt x="10" y="55"/>
                  <a:pt x="7" y="58"/>
                  <a:pt x="7" y="62"/>
                </a:cubicBezTo>
                <a:cubicBezTo>
                  <a:pt x="7" y="127"/>
                  <a:pt x="7" y="127"/>
                  <a:pt x="7" y="127"/>
                </a:cubicBezTo>
                <a:cubicBezTo>
                  <a:pt x="7" y="131"/>
                  <a:pt x="10" y="134"/>
                  <a:pt x="14" y="134"/>
                </a:cubicBezTo>
                <a:cubicBezTo>
                  <a:pt x="101" y="134"/>
                  <a:pt x="101" y="134"/>
                  <a:pt x="101" y="134"/>
                </a:cubicBezTo>
                <a:cubicBezTo>
                  <a:pt x="104" y="134"/>
                  <a:pt x="107" y="131"/>
                  <a:pt x="107" y="127"/>
                </a:cubicBezTo>
                <a:cubicBezTo>
                  <a:pt x="107" y="113"/>
                  <a:pt x="107" y="113"/>
                  <a:pt x="107" y="113"/>
                </a:cubicBezTo>
                <a:cubicBezTo>
                  <a:pt x="114" y="113"/>
                  <a:pt x="114" y="113"/>
                  <a:pt x="114" y="113"/>
                </a:cubicBezTo>
                <a:cubicBezTo>
                  <a:pt x="114" y="127"/>
                  <a:pt x="114" y="127"/>
                  <a:pt x="114" y="127"/>
                </a:cubicBezTo>
                <a:cubicBezTo>
                  <a:pt x="114" y="135"/>
                  <a:pt x="108" y="141"/>
                  <a:pt x="101" y="141"/>
                </a:cubicBezTo>
                <a:cubicBezTo>
                  <a:pt x="14" y="141"/>
                  <a:pt x="14" y="141"/>
                  <a:pt x="14" y="141"/>
                </a:cubicBezTo>
                <a:cubicBezTo>
                  <a:pt x="6" y="141"/>
                  <a:pt x="0" y="135"/>
                  <a:pt x="0" y="127"/>
                </a:cubicBezTo>
                <a:cubicBezTo>
                  <a:pt x="0" y="62"/>
                  <a:pt x="0" y="62"/>
                  <a:pt x="0" y="62"/>
                </a:cubicBezTo>
                <a:cubicBezTo>
                  <a:pt x="0" y="54"/>
                  <a:pt x="6" y="48"/>
                  <a:pt x="14" y="48"/>
                </a:cubicBezTo>
                <a:cubicBezTo>
                  <a:pt x="19" y="48"/>
                  <a:pt x="19" y="48"/>
                  <a:pt x="19" y="48"/>
                </a:cubicBezTo>
                <a:cubicBezTo>
                  <a:pt x="22" y="45"/>
                  <a:pt x="22" y="45"/>
                  <a:pt x="22" y="45"/>
                </a:cubicBezTo>
                <a:cubicBezTo>
                  <a:pt x="64" y="3"/>
                  <a:pt x="64" y="3"/>
                  <a:pt x="64" y="3"/>
                </a:cubicBezTo>
                <a:cubicBezTo>
                  <a:pt x="66" y="0"/>
                  <a:pt x="70" y="0"/>
                  <a:pt x="73" y="3"/>
                </a:cubicBezTo>
                <a:cubicBezTo>
                  <a:pt x="101" y="32"/>
                  <a:pt x="101" y="32"/>
                  <a:pt x="101" y="32"/>
                </a:cubicBezTo>
                <a:cubicBezTo>
                  <a:pt x="104" y="34"/>
                  <a:pt x="104" y="38"/>
                  <a:pt x="101" y="41"/>
                </a:cubicBezTo>
                <a:cubicBezTo>
                  <a:pt x="96" y="46"/>
                  <a:pt x="96" y="46"/>
                  <a:pt x="96" y="46"/>
                </a:cubicBezTo>
                <a:cubicBezTo>
                  <a:pt x="94" y="48"/>
                  <a:pt x="94" y="48"/>
                  <a:pt x="94" y="48"/>
                </a:cubicBezTo>
                <a:cubicBezTo>
                  <a:pt x="101" y="48"/>
                  <a:pt x="101" y="48"/>
                  <a:pt x="101" y="48"/>
                </a:cubicBezTo>
                <a:cubicBezTo>
                  <a:pt x="108" y="48"/>
                  <a:pt x="114" y="54"/>
                  <a:pt x="114" y="62"/>
                </a:cubicBezTo>
                <a:cubicBezTo>
                  <a:pt x="114" y="76"/>
                  <a:pt x="114" y="76"/>
                  <a:pt x="114" y="76"/>
                </a:cubicBezTo>
                <a:cubicBezTo>
                  <a:pt x="118" y="76"/>
                  <a:pt x="118" y="76"/>
                  <a:pt x="118" y="76"/>
                </a:cubicBezTo>
                <a:cubicBezTo>
                  <a:pt x="118" y="112"/>
                  <a:pt x="118" y="112"/>
                  <a:pt x="118" y="112"/>
                </a:cubicBezTo>
                <a:cubicBezTo>
                  <a:pt x="103" y="112"/>
                  <a:pt x="103" y="112"/>
                  <a:pt x="103" y="112"/>
                </a:cubicBezTo>
                <a:lnTo>
                  <a:pt x="103" y="116"/>
                </a:lnTo>
                <a:close/>
                <a:moveTo>
                  <a:pt x="69" y="48"/>
                </a:moveTo>
                <a:cubicBezTo>
                  <a:pt x="69" y="47"/>
                  <a:pt x="69" y="46"/>
                  <a:pt x="69" y="45"/>
                </a:cubicBezTo>
                <a:cubicBezTo>
                  <a:pt x="69" y="42"/>
                  <a:pt x="68" y="40"/>
                  <a:pt x="66" y="38"/>
                </a:cubicBezTo>
                <a:cubicBezTo>
                  <a:pt x="60" y="32"/>
                  <a:pt x="50" y="33"/>
                  <a:pt x="44" y="39"/>
                </a:cubicBezTo>
                <a:cubicBezTo>
                  <a:pt x="42" y="41"/>
                  <a:pt x="41" y="43"/>
                  <a:pt x="40" y="45"/>
                </a:cubicBezTo>
                <a:cubicBezTo>
                  <a:pt x="40" y="46"/>
                  <a:pt x="39" y="47"/>
                  <a:pt x="39" y="48"/>
                </a:cubicBezTo>
                <a:cubicBezTo>
                  <a:pt x="47" y="48"/>
                  <a:pt x="47" y="48"/>
                  <a:pt x="47" y="48"/>
                </a:cubicBezTo>
                <a:cubicBezTo>
                  <a:pt x="47" y="47"/>
                  <a:pt x="47" y="46"/>
                  <a:pt x="48" y="45"/>
                </a:cubicBezTo>
                <a:cubicBezTo>
                  <a:pt x="48" y="45"/>
                  <a:pt x="48" y="44"/>
                  <a:pt x="48" y="44"/>
                </a:cubicBezTo>
                <a:cubicBezTo>
                  <a:pt x="46" y="42"/>
                  <a:pt x="46" y="42"/>
                  <a:pt x="46" y="42"/>
                </a:cubicBezTo>
                <a:cubicBezTo>
                  <a:pt x="48" y="41"/>
                  <a:pt x="48" y="41"/>
                  <a:pt x="48" y="41"/>
                </a:cubicBezTo>
                <a:cubicBezTo>
                  <a:pt x="50" y="42"/>
                  <a:pt x="50" y="42"/>
                  <a:pt x="50" y="42"/>
                </a:cubicBezTo>
                <a:cubicBezTo>
                  <a:pt x="51" y="41"/>
                  <a:pt x="52" y="41"/>
                  <a:pt x="53" y="40"/>
                </a:cubicBezTo>
                <a:cubicBezTo>
                  <a:pt x="54" y="43"/>
                  <a:pt x="54" y="43"/>
                  <a:pt x="54" y="43"/>
                </a:cubicBezTo>
                <a:cubicBezTo>
                  <a:pt x="54" y="43"/>
                  <a:pt x="52" y="43"/>
                  <a:pt x="51" y="45"/>
                </a:cubicBezTo>
                <a:cubicBezTo>
                  <a:pt x="51" y="45"/>
                  <a:pt x="51" y="45"/>
                  <a:pt x="51" y="45"/>
                </a:cubicBezTo>
                <a:cubicBezTo>
                  <a:pt x="50" y="46"/>
                  <a:pt x="50" y="47"/>
                  <a:pt x="50" y="47"/>
                </a:cubicBezTo>
                <a:cubicBezTo>
                  <a:pt x="51" y="48"/>
                  <a:pt x="52" y="48"/>
                  <a:pt x="54" y="47"/>
                </a:cubicBezTo>
                <a:cubicBezTo>
                  <a:pt x="57" y="45"/>
                  <a:pt x="59" y="45"/>
                  <a:pt x="60" y="47"/>
                </a:cubicBezTo>
                <a:cubicBezTo>
                  <a:pt x="61" y="47"/>
                  <a:pt x="61" y="48"/>
                  <a:pt x="61" y="48"/>
                </a:cubicBezTo>
                <a:lnTo>
                  <a:pt x="69" y="48"/>
                </a:lnTo>
                <a:close/>
                <a:moveTo>
                  <a:pt x="79" y="30"/>
                </a:moveTo>
                <a:cubicBezTo>
                  <a:pt x="79" y="30"/>
                  <a:pt x="79" y="29"/>
                  <a:pt x="79" y="28"/>
                </a:cubicBezTo>
                <a:cubicBezTo>
                  <a:pt x="78" y="28"/>
                  <a:pt x="78" y="28"/>
                  <a:pt x="78" y="28"/>
                </a:cubicBezTo>
                <a:cubicBezTo>
                  <a:pt x="78" y="28"/>
                  <a:pt x="78" y="28"/>
                  <a:pt x="78" y="28"/>
                </a:cubicBezTo>
                <a:cubicBezTo>
                  <a:pt x="78" y="28"/>
                  <a:pt x="78" y="28"/>
                  <a:pt x="78" y="28"/>
                </a:cubicBezTo>
                <a:cubicBezTo>
                  <a:pt x="78" y="27"/>
                  <a:pt x="78" y="27"/>
                  <a:pt x="78" y="27"/>
                </a:cubicBezTo>
                <a:cubicBezTo>
                  <a:pt x="78" y="27"/>
                  <a:pt x="78" y="27"/>
                  <a:pt x="78" y="27"/>
                </a:cubicBezTo>
                <a:cubicBezTo>
                  <a:pt x="78" y="27"/>
                  <a:pt x="78" y="27"/>
                  <a:pt x="78" y="27"/>
                </a:cubicBezTo>
                <a:cubicBezTo>
                  <a:pt x="77" y="27"/>
                  <a:pt x="77" y="26"/>
                  <a:pt x="77" y="26"/>
                </a:cubicBezTo>
                <a:cubicBezTo>
                  <a:pt x="77" y="26"/>
                  <a:pt x="76" y="25"/>
                  <a:pt x="75" y="25"/>
                </a:cubicBezTo>
                <a:cubicBezTo>
                  <a:pt x="75" y="25"/>
                  <a:pt x="75" y="25"/>
                  <a:pt x="75" y="25"/>
                </a:cubicBezTo>
                <a:cubicBezTo>
                  <a:pt x="75" y="25"/>
                  <a:pt x="75" y="25"/>
                  <a:pt x="75" y="25"/>
                </a:cubicBezTo>
                <a:cubicBezTo>
                  <a:pt x="75" y="25"/>
                  <a:pt x="75" y="25"/>
                  <a:pt x="74" y="25"/>
                </a:cubicBezTo>
                <a:cubicBezTo>
                  <a:pt x="74" y="25"/>
                  <a:pt x="74" y="25"/>
                  <a:pt x="74" y="25"/>
                </a:cubicBezTo>
                <a:cubicBezTo>
                  <a:pt x="74" y="25"/>
                  <a:pt x="74" y="25"/>
                  <a:pt x="74" y="25"/>
                </a:cubicBezTo>
                <a:cubicBezTo>
                  <a:pt x="74" y="25"/>
                  <a:pt x="74" y="25"/>
                  <a:pt x="74" y="25"/>
                </a:cubicBezTo>
                <a:cubicBezTo>
                  <a:pt x="73" y="24"/>
                  <a:pt x="73" y="24"/>
                  <a:pt x="73" y="25"/>
                </a:cubicBezTo>
                <a:cubicBezTo>
                  <a:pt x="73" y="25"/>
                  <a:pt x="73" y="25"/>
                  <a:pt x="73" y="25"/>
                </a:cubicBezTo>
                <a:cubicBezTo>
                  <a:pt x="73" y="25"/>
                  <a:pt x="72" y="25"/>
                  <a:pt x="72" y="25"/>
                </a:cubicBezTo>
                <a:cubicBezTo>
                  <a:pt x="72" y="25"/>
                  <a:pt x="72" y="25"/>
                  <a:pt x="72" y="25"/>
                </a:cubicBezTo>
                <a:cubicBezTo>
                  <a:pt x="72" y="25"/>
                  <a:pt x="72" y="25"/>
                  <a:pt x="71" y="25"/>
                </a:cubicBezTo>
                <a:cubicBezTo>
                  <a:pt x="71" y="25"/>
                  <a:pt x="71" y="25"/>
                  <a:pt x="71" y="25"/>
                </a:cubicBezTo>
                <a:cubicBezTo>
                  <a:pt x="71" y="25"/>
                  <a:pt x="71" y="25"/>
                  <a:pt x="71" y="25"/>
                </a:cubicBezTo>
                <a:cubicBezTo>
                  <a:pt x="71" y="25"/>
                  <a:pt x="71" y="25"/>
                  <a:pt x="71" y="25"/>
                </a:cubicBezTo>
                <a:cubicBezTo>
                  <a:pt x="70" y="25"/>
                  <a:pt x="70" y="25"/>
                  <a:pt x="70" y="26"/>
                </a:cubicBezTo>
                <a:cubicBezTo>
                  <a:pt x="70" y="26"/>
                  <a:pt x="70" y="26"/>
                  <a:pt x="70" y="26"/>
                </a:cubicBezTo>
                <a:cubicBezTo>
                  <a:pt x="70" y="26"/>
                  <a:pt x="69" y="26"/>
                  <a:pt x="69" y="26"/>
                </a:cubicBezTo>
                <a:cubicBezTo>
                  <a:pt x="69" y="26"/>
                  <a:pt x="69" y="27"/>
                  <a:pt x="69" y="27"/>
                </a:cubicBezTo>
                <a:cubicBezTo>
                  <a:pt x="69" y="27"/>
                  <a:pt x="69" y="27"/>
                  <a:pt x="69" y="27"/>
                </a:cubicBezTo>
                <a:cubicBezTo>
                  <a:pt x="68" y="27"/>
                  <a:pt x="68" y="27"/>
                  <a:pt x="68" y="28"/>
                </a:cubicBezTo>
                <a:cubicBezTo>
                  <a:pt x="68" y="28"/>
                  <a:pt x="68" y="28"/>
                  <a:pt x="68" y="28"/>
                </a:cubicBezTo>
                <a:cubicBezTo>
                  <a:pt x="68" y="28"/>
                  <a:pt x="68" y="28"/>
                  <a:pt x="68" y="29"/>
                </a:cubicBezTo>
                <a:cubicBezTo>
                  <a:pt x="68" y="29"/>
                  <a:pt x="68" y="29"/>
                  <a:pt x="68" y="29"/>
                </a:cubicBezTo>
                <a:cubicBezTo>
                  <a:pt x="68" y="29"/>
                  <a:pt x="68" y="29"/>
                  <a:pt x="68" y="30"/>
                </a:cubicBezTo>
                <a:cubicBezTo>
                  <a:pt x="68" y="30"/>
                  <a:pt x="68" y="30"/>
                  <a:pt x="68" y="30"/>
                </a:cubicBezTo>
                <a:cubicBezTo>
                  <a:pt x="68" y="30"/>
                  <a:pt x="68" y="30"/>
                  <a:pt x="68" y="31"/>
                </a:cubicBezTo>
                <a:cubicBezTo>
                  <a:pt x="68" y="31"/>
                  <a:pt x="68" y="31"/>
                  <a:pt x="68" y="31"/>
                </a:cubicBezTo>
                <a:cubicBezTo>
                  <a:pt x="68" y="31"/>
                  <a:pt x="68" y="31"/>
                  <a:pt x="68" y="32"/>
                </a:cubicBezTo>
                <a:cubicBezTo>
                  <a:pt x="68" y="32"/>
                  <a:pt x="68" y="32"/>
                  <a:pt x="68" y="32"/>
                </a:cubicBezTo>
                <a:cubicBezTo>
                  <a:pt x="68" y="32"/>
                  <a:pt x="68" y="32"/>
                  <a:pt x="68" y="32"/>
                </a:cubicBezTo>
                <a:cubicBezTo>
                  <a:pt x="68" y="32"/>
                  <a:pt x="68" y="33"/>
                  <a:pt x="68" y="33"/>
                </a:cubicBezTo>
                <a:cubicBezTo>
                  <a:pt x="68" y="33"/>
                  <a:pt x="69" y="33"/>
                  <a:pt x="69" y="33"/>
                </a:cubicBezTo>
                <a:cubicBezTo>
                  <a:pt x="69" y="33"/>
                  <a:pt x="69" y="33"/>
                  <a:pt x="69" y="33"/>
                </a:cubicBezTo>
                <a:cubicBezTo>
                  <a:pt x="69" y="33"/>
                  <a:pt x="69" y="33"/>
                  <a:pt x="69" y="33"/>
                </a:cubicBezTo>
                <a:cubicBezTo>
                  <a:pt x="69" y="34"/>
                  <a:pt x="69" y="34"/>
                  <a:pt x="69" y="34"/>
                </a:cubicBezTo>
                <a:cubicBezTo>
                  <a:pt x="69" y="34"/>
                  <a:pt x="69" y="34"/>
                  <a:pt x="69" y="34"/>
                </a:cubicBezTo>
                <a:cubicBezTo>
                  <a:pt x="69" y="34"/>
                  <a:pt x="70" y="34"/>
                  <a:pt x="70" y="34"/>
                </a:cubicBezTo>
                <a:cubicBezTo>
                  <a:pt x="70" y="34"/>
                  <a:pt x="70" y="34"/>
                  <a:pt x="70" y="34"/>
                </a:cubicBezTo>
                <a:cubicBezTo>
                  <a:pt x="70" y="34"/>
                  <a:pt x="70" y="35"/>
                  <a:pt x="70" y="35"/>
                </a:cubicBezTo>
                <a:cubicBezTo>
                  <a:pt x="70" y="35"/>
                  <a:pt x="70" y="35"/>
                  <a:pt x="70" y="35"/>
                </a:cubicBezTo>
                <a:cubicBezTo>
                  <a:pt x="70" y="35"/>
                  <a:pt x="71" y="35"/>
                  <a:pt x="71" y="35"/>
                </a:cubicBezTo>
                <a:cubicBezTo>
                  <a:pt x="71" y="35"/>
                  <a:pt x="71" y="35"/>
                  <a:pt x="71" y="35"/>
                </a:cubicBezTo>
                <a:cubicBezTo>
                  <a:pt x="71" y="35"/>
                  <a:pt x="71" y="35"/>
                  <a:pt x="71" y="35"/>
                </a:cubicBezTo>
                <a:cubicBezTo>
                  <a:pt x="71" y="35"/>
                  <a:pt x="71" y="35"/>
                  <a:pt x="71" y="35"/>
                </a:cubicBezTo>
                <a:cubicBezTo>
                  <a:pt x="71" y="35"/>
                  <a:pt x="71" y="35"/>
                  <a:pt x="72" y="35"/>
                </a:cubicBezTo>
                <a:cubicBezTo>
                  <a:pt x="72" y="35"/>
                  <a:pt x="72" y="35"/>
                  <a:pt x="72" y="35"/>
                </a:cubicBezTo>
                <a:cubicBezTo>
                  <a:pt x="72" y="35"/>
                  <a:pt x="72" y="35"/>
                  <a:pt x="72" y="35"/>
                </a:cubicBezTo>
                <a:cubicBezTo>
                  <a:pt x="72" y="35"/>
                  <a:pt x="72" y="35"/>
                  <a:pt x="72" y="35"/>
                </a:cubicBezTo>
                <a:cubicBezTo>
                  <a:pt x="72" y="35"/>
                  <a:pt x="73" y="35"/>
                  <a:pt x="73" y="35"/>
                </a:cubicBezTo>
                <a:cubicBezTo>
                  <a:pt x="73" y="35"/>
                  <a:pt x="73" y="35"/>
                  <a:pt x="73" y="35"/>
                </a:cubicBezTo>
                <a:cubicBezTo>
                  <a:pt x="73" y="35"/>
                  <a:pt x="73" y="36"/>
                  <a:pt x="73" y="36"/>
                </a:cubicBezTo>
                <a:cubicBezTo>
                  <a:pt x="73" y="36"/>
                  <a:pt x="73" y="36"/>
                  <a:pt x="73" y="35"/>
                </a:cubicBezTo>
                <a:cubicBezTo>
                  <a:pt x="73" y="36"/>
                  <a:pt x="73" y="36"/>
                  <a:pt x="73" y="35"/>
                </a:cubicBezTo>
                <a:cubicBezTo>
                  <a:pt x="73" y="35"/>
                  <a:pt x="74" y="35"/>
                  <a:pt x="74" y="35"/>
                </a:cubicBezTo>
                <a:cubicBezTo>
                  <a:pt x="74" y="35"/>
                  <a:pt x="74" y="35"/>
                  <a:pt x="74" y="35"/>
                </a:cubicBezTo>
                <a:cubicBezTo>
                  <a:pt x="74" y="35"/>
                  <a:pt x="74" y="35"/>
                  <a:pt x="74" y="35"/>
                </a:cubicBezTo>
                <a:cubicBezTo>
                  <a:pt x="74" y="35"/>
                  <a:pt x="74" y="35"/>
                  <a:pt x="74" y="35"/>
                </a:cubicBezTo>
                <a:cubicBezTo>
                  <a:pt x="75" y="35"/>
                  <a:pt x="75" y="35"/>
                  <a:pt x="75" y="35"/>
                </a:cubicBezTo>
                <a:cubicBezTo>
                  <a:pt x="75" y="35"/>
                  <a:pt x="75" y="35"/>
                  <a:pt x="75" y="35"/>
                </a:cubicBezTo>
                <a:cubicBezTo>
                  <a:pt x="75" y="35"/>
                  <a:pt x="75" y="35"/>
                  <a:pt x="75" y="35"/>
                </a:cubicBezTo>
                <a:cubicBezTo>
                  <a:pt x="75" y="35"/>
                  <a:pt x="75" y="35"/>
                  <a:pt x="75" y="35"/>
                </a:cubicBezTo>
                <a:cubicBezTo>
                  <a:pt x="76" y="35"/>
                  <a:pt x="76" y="35"/>
                  <a:pt x="76" y="35"/>
                </a:cubicBezTo>
                <a:cubicBezTo>
                  <a:pt x="76" y="35"/>
                  <a:pt x="76" y="35"/>
                  <a:pt x="76" y="35"/>
                </a:cubicBezTo>
                <a:cubicBezTo>
                  <a:pt x="76" y="35"/>
                  <a:pt x="76" y="35"/>
                  <a:pt x="76" y="35"/>
                </a:cubicBezTo>
                <a:cubicBezTo>
                  <a:pt x="76" y="35"/>
                  <a:pt x="76" y="35"/>
                  <a:pt x="76" y="34"/>
                </a:cubicBezTo>
                <a:cubicBezTo>
                  <a:pt x="76" y="34"/>
                  <a:pt x="77" y="34"/>
                  <a:pt x="77" y="34"/>
                </a:cubicBezTo>
                <a:cubicBezTo>
                  <a:pt x="77" y="34"/>
                  <a:pt x="77" y="34"/>
                  <a:pt x="77" y="34"/>
                </a:cubicBezTo>
                <a:cubicBezTo>
                  <a:pt x="77" y="34"/>
                  <a:pt x="77" y="34"/>
                  <a:pt x="77" y="34"/>
                </a:cubicBezTo>
                <a:cubicBezTo>
                  <a:pt x="77" y="34"/>
                  <a:pt x="77" y="34"/>
                  <a:pt x="77" y="34"/>
                </a:cubicBezTo>
                <a:cubicBezTo>
                  <a:pt x="77" y="34"/>
                  <a:pt x="78" y="33"/>
                  <a:pt x="78" y="33"/>
                </a:cubicBezTo>
                <a:cubicBezTo>
                  <a:pt x="78" y="33"/>
                  <a:pt x="78" y="33"/>
                  <a:pt x="78" y="33"/>
                </a:cubicBezTo>
                <a:cubicBezTo>
                  <a:pt x="78" y="33"/>
                  <a:pt x="78" y="33"/>
                  <a:pt x="78" y="32"/>
                </a:cubicBezTo>
                <a:cubicBezTo>
                  <a:pt x="78" y="32"/>
                  <a:pt x="78" y="32"/>
                  <a:pt x="78" y="32"/>
                </a:cubicBezTo>
                <a:cubicBezTo>
                  <a:pt x="78" y="32"/>
                  <a:pt x="78" y="32"/>
                  <a:pt x="79" y="31"/>
                </a:cubicBezTo>
                <a:cubicBezTo>
                  <a:pt x="79" y="31"/>
                  <a:pt x="79" y="31"/>
                  <a:pt x="79" y="31"/>
                </a:cubicBezTo>
                <a:cubicBezTo>
                  <a:pt x="79" y="31"/>
                  <a:pt x="79" y="31"/>
                  <a:pt x="79" y="30"/>
                </a:cubicBezTo>
                <a:cubicBezTo>
                  <a:pt x="79" y="30"/>
                  <a:pt x="79" y="30"/>
                  <a:pt x="79" y="30"/>
                </a:cubicBezTo>
                <a:close/>
                <a:moveTo>
                  <a:pt x="93" y="45"/>
                </a:moveTo>
                <a:cubicBezTo>
                  <a:pt x="99" y="39"/>
                  <a:pt x="99" y="39"/>
                  <a:pt x="99" y="39"/>
                </a:cubicBezTo>
                <a:cubicBezTo>
                  <a:pt x="99" y="39"/>
                  <a:pt x="99" y="39"/>
                  <a:pt x="99" y="39"/>
                </a:cubicBezTo>
                <a:cubicBezTo>
                  <a:pt x="100" y="38"/>
                  <a:pt x="100" y="35"/>
                  <a:pt x="99" y="34"/>
                </a:cubicBezTo>
                <a:cubicBezTo>
                  <a:pt x="71" y="6"/>
                  <a:pt x="71" y="6"/>
                  <a:pt x="71" y="6"/>
                </a:cubicBezTo>
                <a:cubicBezTo>
                  <a:pt x="69" y="4"/>
                  <a:pt x="67" y="4"/>
                  <a:pt x="65" y="6"/>
                </a:cubicBezTo>
                <a:cubicBezTo>
                  <a:pt x="64" y="6"/>
                  <a:pt x="64" y="6"/>
                  <a:pt x="64" y="6"/>
                </a:cubicBezTo>
                <a:cubicBezTo>
                  <a:pt x="26" y="45"/>
                  <a:pt x="26" y="45"/>
                  <a:pt x="26" y="45"/>
                </a:cubicBezTo>
                <a:cubicBezTo>
                  <a:pt x="23" y="48"/>
                  <a:pt x="23" y="48"/>
                  <a:pt x="23" y="48"/>
                </a:cubicBezTo>
                <a:cubicBezTo>
                  <a:pt x="27" y="48"/>
                  <a:pt x="27" y="48"/>
                  <a:pt x="27" y="48"/>
                </a:cubicBezTo>
                <a:cubicBezTo>
                  <a:pt x="30" y="45"/>
                  <a:pt x="30" y="45"/>
                  <a:pt x="30" y="45"/>
                </a:cubicBezTo>
                <a:cubicBezTo>
                  <a:pt x="63" y="12"/>
                  <a:pt x="63" y="12"/>
                  <a:pt x="63" y="12"/>
                </a:cubicBezTo>
                <a:cubicBezTo>
                  <a:pt x="63" y="12"/>
                  <a:pt x="63" y="12"/>
                  <a:pt x="63" y="12"/>
                </a:cubicBezTo>
                <a:cubicBezTo>
                  <a:pt x="63" y="12"/>
                  <a:pt x="64" y="12"/>
                  <a:pt x="64" y="12"/>
                </a:cubicBezTo>
                <a:cubicBezTo>
                  <a:pt x="64" y="12"/>
                  <a:pt x="64" y="13"/>
                  <a:pt x="64" y="13"/>
                </a:cubicBezTo>
                <a:cubicBezTo>
                  <a:pt x="66" y="14"/>
                  <a:pt x="69" y="14"/>
                  <a:pt x="71" y="12"/>
                </a:cubicBezTo>
                <a:cubicBezTo>
                  <a:pt x="71" y="12"/>
                  <a:pt x="71" y="12"/>
                  <a:pt x="71" y="12"/>
                </a:cubicBezTo>
                <a:cubicBezTo>
                  <a:pt x="71" y="11"/>
                  <a:pt x="72" y="11"/>
                  <a:pt x="72" y="11"/>
                </a:cubicBezTo>
                <a:cubicBezTo>
                  <a:pt x="72" y="11"/>
                  <a:pt x="72" y="11"/>
                  <a:pt x="72" y="11"/>
                </a:cubicBezTo>
                <a:cubicBezTo>
                  <a:pt x="93" y="32"/>
                  <a:pt x="93" y="32"/>
                  <a:pt x="93" y="32"/>
                </a:cubicBezTo>
                <a:cubicBezTo>
                  <a:pt x="93" y="32"/>
                  <a:pt x="93" y="32"/>
                  <a:pt x="93" y="32"/>
                </a:cubicBezTo>
                <a:cubicBezTo>
                  <a:pt x="93" y="33"/>
                  <a:pt x="93" y="33"/>
                  <a:pt x="93" y="33"/>
                </a:cubicBezTo>
                <a:cubicBezTo>
                  <a:pt x="92" y="33"/>
                  <a:pt x="92" y="33"/>
                  <a:pt x="92" y="34"/>
                </a:cubicBezTo>
                <a:cubicBezTo>
                  <a:pt x="90" y="35"/>
                  <a:pt x="90" y="38"/>
                  <a:pt x="91" y="40"/>
                </a:cubicBezTo>
                <a:cubicBezTo>
                  <a:pt x="92" y="40"/>
                  <a:pt x="92" y="40"/>
                  <a:pt x="92" y="41"/>
                </a:cubicBezTo>
                <a:cubicBezTo>
                  <a:pt x="92" y="41"/>
                  <a:pt x="93" y="41"/>
                  <a:pt x="93" y="41"/>
                </a:cubicBezTo>
                <a:cubicBezTo>
                  <a:pt x="93" y="41"/>
                  <a:pt x="93" y="41"/>
                  <a:pt x="92" y="41"/>
                </a:cubicBezTo>
                <a:cubicBezTo>
                  <a:pt x="89" y="45"/>
                  <a:pt x="89" y="45"/>
                  <a:pt x="89" y="45"/>
                </a:cubicBezTo>
                <a:cubicBezTo>
                  <a:pt x="86" y="48"/>
                  <a:pt x="86" y="48"/>
                  <a:pt x="86" y="48"/>
                </a:cubicBezTo>
                <a:cubicBezTo>
                  <a:pt x="90" y="48"/>
                  <a:pt x="90" y="48"/>
                  <a:pt x="90" y="48"/>
                </a:cubicBezTo>
                <a:lnTo>
                  <a:pt x="93" y="45"/>
                </a:lnTo>
                <a:close/>
                <a:moveTo>
                  <a:pt x="111" y="105"/>
                </a:moveTo>
                <a:cubicBezTo>
                  <a:pt x="111" y="84"/>
                  <a:pt x="111" y="84"/>
                  <a:pt x="111" y="84"/>
                </a:cubicBezTo>
                <a:cubicBezTo>
                  <a:pt x="83" y="84"/>
                  <a:pt x="83" y="84"/>
                  <a:pt x="83" y="84"/>
                </a:cubicBezTo>
                <a:cubicBezTo>
                  <a:pt x="77" y="84"/>
                  <a:pt x="72" y="88"/>
                  <a:pt x="72" y="94"/>
                </a:cubicBezTo>
                <a:cubicBezTo>
                  <a:pt x="72" y="100"/>
                  <a:pt x="77" y="105"/>
                  <a:pt x="83" y="105"/>
                </a:cubicBezTo>
                <a:lnTo>
                  <a:pt x="111" y="105"/>
                </a:lnTo>
                <a:close/>
                <a:moveTo>
                  <a:pt x="92" y="128"/>
                </a:moveTo>
                <a:cubicBezTo>
                  <a:pt x="92" y="130"/>
                  <a:pt x="92" y="130"/>
                  <a:pt x="92" y="130"/>
                </a:cubicBezTo>
                <a:cubicBezTo>
                  <a:pt x="97" y="130"/>
                  <a:pt x="97" y="130"/>
                  <a:pt x="97" y="130"/>
                </a:cubicBezTo>
                <a:cubicBezTo>
                  <a:pt x="98" y="130"/>
                  <a:pt x="99" y="130"/>
                  <a:pt x="99" y="129"/>
                </a:cubicBezTo>
                <a:cubicBezTo>
                  <a:pt x="99" y="128"/>
                  <a:pt x="99" y="128"/>
                  <a:pt x="99" y="128"/>
                </a:cubicBezTo>
                <a:cubicBezTo>
                  <a:pt x="98" y="128"/>
                  <a:pt x="97" y="128"/>
                  <a:pt x="97" y="128"/>
                </a:cubicBezTo>
                <a:lnTo>
                  <a:pt x="92" y="128"/>
                </a:lnTo>
                <a:close/>
                <a:moveTo>
                  <a:pt x="78" y="130"/>
                </a:moveTo>
                <a:cubicBezTo>
                  <a:pt x="78" y="128"/>
                  <a:pt x="78" y="128"/>
                  <a:pt x="78" y="128"/>
                </a:cubicBezTo>
                <a:cubicBezTo>
                  <a:pt x="71" y="128"/>
                  <a:pt x="71" y="128"/>
                  <a:pt x="71" y="128"/>
                </a:cubicBezTo>
                <a:cubicBezTo>
                  <a:pt x="71" y="130"/>
                  <a:pt x="71" y="130"/>
                  <a:pt x="71" y="130"/>
                </a:cubicBezTo>
                <a:lnTo>
                  <a:pt x="78" y="130"/>
                </a:lnTo>
                <a:close/>
                <a:moveTo>
                  <a:pt x="82" y="130"/>
                </a:moveTo>
                <a:cubicBezTo>
                  <a:pt x="89" y="130"/>
                  <a:pt x="89" y="130"/>
                  <a:pt x="89" y="130"/>
                </a:cubicBezTo>
                <a:cubicBezTo>
                  <a:pt x="89" y="128"/>
                  <a:pt x="89" y="128"/>
                  <a:pt x="89" y="128"/>
                </a:cubicBezTo>
                <a:cubicBezTo>
                  <a:pt x="82" y="128"/>
                  <a:pt x="82" y="128"/>
                  <a:pt x="82" y="128"/>
                </a:cubicBezTo>
                <a:lnTo>
                  <a:pt x="82" y="130"/>
                </a:lnTo>
                <a:close/>
                <a:moveTo>
                  <a:pt x="11" y="79"/>
                </a:moveTo>
                <a:cubicBezTo>
                  <a:pt x="13" y="79"/>
                  <a:pt x="13" y="79"/>
                  <a:pt x="13" y="79"/>
                </a:cubicBezTo>
                <a:cubicBezTo>
                  <a:pt x="13" y="72"/>
                  <a:pt x="13" y="72"/>
                  <a:pt x="13" y="72"/>
                </a:cubicBezTo>
                <a:cubicBezTo>
                  <a:pt x="11" y="72"/>
                  <a:pt x="11" y="72"/>
                  <a:pt x="11" y="72"/>
                </a:cubicBezTo>
                <a:lnTo>
                  <a:pt x="11" y="79"/>
                </a:lnTo>
                <a:close/>
                <a:moveTo>
                  <a:pt x="101" y="124"/>
                </a:moveTo>
                <a:cubicBezTo>
                  <a:pt x="101" y="125"/>
                  <a:pt x="101" y="125"/>
                  <a:pt x="100" y="126"/>
                </a:cubicBezTo>
                <a:cubicBezTo>
                  <a:pt x="102" y="127"/>
                  <a:pt x="102" y="127"/>
                  <a:pt x="102" y="127"/>
                </a:cubicBezTo>
                <a:cubicBezTo>
                  <a:pt x="103" y="126"/>
                  <a:pt x="103" y="125"/>
                  <a:pt x="103" y="124"/>
                </a:cubicBezTo>
                <a:cubicBezTo>
                  <a:pt x="103" y="119"/>
                  <a:pt x="103" y="119"/>
                  <a:pt x="103" y="119"/>
                </a:cubicBezTo>
                <a:cubicBezTo>
                  <a:pt x="101" y="119"/>
                  <a:pt x="101" y="119"/>
                  <a:pt x="101" y="119"/>
                </a:cubicBezTo>
                <a:lnTo>
                  <a:pt x="101" y="124"/>
                </a:lnTo>
                <a:close/>
                <a:moveTo>
                  <a:pt x="64" y="59"/>
                </a:moveTo>
                <a:cubicBezTo>
                  <a:pt x="57" y="59"/>
                  <a:pt x="57" y="59"/>
                  <a:pt x="57" y="59"/>
                </a:cubicBezTo>
                <a:cubicBezTo>
                  <a:pt x="57" y="61"/>
                  <a:pt x="57" y="61"/>
                  <a:pt x="57" y="61"/>
                </a:cubicBezTo>
                <a:cubicBezTo>
                  <a:pt x="64" y="61"/>
                  <a:pt x="64" y="61"/>
                  <a:pt x="64" y="61"/>
                </a:cubicBezTo>
                <a:lnTo>
                  <a:pt x="64" y="59"/>
                </a:lnTo>
                <a:close/>
                <a:moveTo>
                  <a:pt x="85" y="59"/>
                </a:moveTo>
                <a:cubicBezTo>
                  <a:pt x="78" y="59"/>
                  <a:pt x="78" y="59"/>
                  <a:pt x="78" y="59"/>
                </a:cubicBezTo>
                <a:cubicBezTo>
                  <a:pt x="78" y="61"/>
                  <a:pt x="78" y="61"/>
                  <a:pt x="78" y="61"/>
                </a:cubicBezTo>
                <a:cubicBezTo>
                  <a:pt x="85" y="61"/>
                  <a:pt x="85" y="61"/>
                  <a:pt x="85" y="61"/>
                </a:cubicBezTo>
                <a:lnTo>
                  <a:pt x="85" y="59"/>
                </a:lnTo>
                <a:close/>
                <a:moveTo>
                  <a:pt x="68" y="128"/>
                </a:moveTo>
                <a:cubicBezTo>
                  <a:pt x="61" y="128"/>
                  <a:pt x="61" y="128"/>
                  <a:pt x="61" y="128"/>
                </a:cubicBezTo>
                <a:cubicBezTo>
                  <a:pt x="61" y="130"/>
                  <a:pt x="61" y="130"/>
                  <a:pt x="61" y="130"/>
                </a:cubicBezTo>
                <a:cubicBezTo>
                  <a:pt x="68" y="130"/>
                  <a:pt x="68" y="130"/>
                  <a:pt x="68" y="130"/>
                </a:cubicBezTo>
                <a:lnTo>
                  <a:pt x="68" y="128"/>
                </a:lnTo>
                <a:close/>
                <a:moveTo>
                  <a:pt x="75" y="59"/>
                </a:moveTo>
                <a:cubicBezTo>
                  <a:pt x="67" y="59"/>
                  <a:pt x="67" y="59"/>
                  <a:pt x="67" y="59"/>
                </a:cubicBezTo>
                <a:cubicBezTo>
                  <a:pt x="67" y="61"/>
                  <a:pt x="67" y="61"/>
                  <a:pt x="67" y="61"/>
                </a:cubicBezTo>
                <a:cubicBezTo>
                  <a:pt x="75" y="61"/>
                  <a:pt x="75" y="61"/>
                  <a:pt x="75" y="61"/>
                </a:cubicBezTo>
                <a:lnTo>
                  <a:pt x="75" y="59"/>
                </a:lnTo>
                <a:close/>
                <a:moveTo>
                  <a:pt x="101" y="76"/>
                </a:moveTo>
                <a:cubicBezTo>
                  <a:pt x="103" y="76"/>
                  <a:pt x="103" y="76"/>
                  <a:pt x="103" y="76"/>
                </a:cubicBezTo>
                <a:cubicBezTo>
                  <a:pt x="103" y="69"/>
                  <a:pt x="103" y="69"/>
                  <a:pt x="103" y="69"/>
                </a:cubicBezTo>
                <a:cubicBezTo>
                  <a:pt x="101" y="69"/>
                  <a:pt x="101" y="69"/>
                  <a:pt x="101" y="69"/>
                </a:cubicBezTo>
                <a:lnTo>
                  <a:pt x="101" y="76"/>
                </a:lnTo>
                <a:close/>
                <a:moveTo>
                  <a:pt x="88" y="59"/>
                </a:moveTo>
                <a:cubicBezTo>
                  <a:pt x="88" y="61"/>
                  <a:pt x="88" y="61"/>
                  <a:pt x="88" y="61"/>
                </a:cubicBezTo>
                <a:cubicBezTo>
                  <a:pt x="95" y="61"/>
                  <a:pt x="95" y="61"/>
                  <a:pt x="95" y="61"/>
                </a:cubicBezTo>
                <a:cubicBezTo>
                  <a:pt x="95" y="59"/>
                  <a:pt x="95" y="59"/>
                  <a:pt x="95" y="59"/>
                </a:cubicBezTo>
                <a:lnTo>
                  <a:pt x="88" y="59"/>
                </a:lnTo>
                <a:close/>
                <a:moveTo>
                  <a:pt x="103" y="65"/>
                </a:moveTo>
                <a:cubicBezTo>
                  <a:pt x="103" y="62"/>
                  <a:pt x="101" y="60"/>
                  <a:pt x="98" y="59"/>
                </a:cubicBezTo>
                <a:cubicBezTo>
                  <a:pt x="98" y="61"/>
                  <a:pt x="98" y="61"/>
                  <a:pt x="98" y="61"/>
                </a:cubicBezTo>
                <a:cubicBezTo>
                  <a:pt x="100" y="62"/>
                  <a:pt x="101" y="63"/>
                  <a:pt x="101" y="65"/>
                </a:cubicBezTo>
                <a:cubicBezTo>
                  <a:pt x="101" y="65"/>
                  <a:pt x="101" y="65"/>
                  <a:pt x="101" y="65"/>
                </a:cubicBezTo>
                <a:cubicBezTo>
                  <a:pt x="103" y="65"/>
                  <a:pt x="103" y="65"/>
                  <a:pt x="103" y="65"/>
                </a:cubicBezTo>
                <a:close/>
                <a:moveTo>
                  <a:pt x="23" y="61"/>
                </a:moveTo>
                <a:cubicBezTo>
                  <a:pt x="23" y="59"/>
                  <a:pt x="23" y="59"/>
                  <a:pt x="23" y="59"/>
                </a:cubicBezTo>
                <a:cubicBezTo>
                  <a:pt x="18" y="59"/>
                  <a:pt x="18" y="59"/>
                  <a:pt x="18" y="59"/>
                </a:cubicBezTo>
                <a:cubicBezTo>
                  <a:pt x="17" y="59"/>
                  <a:pt x="16" y="59"/>
                  <a:pt x="15" y="59"/>
                </a:cubicBezTo>
                <a:cubicBezTo>
                  <a:pt x="16" y="61"/>
                  <a:pt x="16" y="61"/>
                  <a:pt x="16" y="61"/>
                </a:cubicBezTo>
                <a:cubicBezTo>
                  <a:pt x="17" y="61"/>
                  <a:pt x="17" y="61"/>
                  <a:pt x="18" y="61"/>
                </a:cubicBezTo>
                <a:lnTo>
                  <a:pt x="23" y="61"/>
                </a:lnTo>
                <a:close/>
                <a:moveTo>
                  <a:pt x="33" y="59"/>
                </a:moveTo>
                <a:cubicBezTo>
                  <a:pt x="26" y="59"/>
                  <a:pt x="26" y="59"/>
                  <a:pt x="26" y="59"/>
                </a:cubicBezTo>
                <a:cubicBezTo>
                  <a:pt x="26" y="61"/>
                  <a:pt x="26" y="61"/>
                  <a:pt x="26" y="61"/>
                </a:cubicBezTo>
                <a:cubicBezTo>
                  <a:pt x="33" y="61"/>
                  <a:pt x="33" y="61"/>
                  <a:pt x="33" y="61"/>
                </a:cubicBezTo>
                <a:lnTo>
                  <a:pt x="33" y="59"/>
                </a:lnTo>
                <a:close/>
                <a:moveTo>
                  <a:pt x="27" y="128"/>
                </a:moveTo>
                <a:cubicBezTo>
                  <a:pt x="20" y="128"/>
                  <a:pt x="20" y="128"/>
                  <a:pt x="20" y="128"/>
                </a:cubicBezTo>
                <a:cubicBezTo>
                  <a:pt x="20" y="130"/>
                  <a:pt x="20" y="130"/>
                  <a:pt x="20" y="130"/>
                </a:cubicBezTo>
                <a:cubicBezTo>
                  <a:pt x="27" y="130"/>
                  <a:pt x="27" y="130"/>
                  <a:pt x="27" y="130"/>
                </a:cubicBezTo>
                <a:lnTo>
                  <a:pt x="27" y="128"/>
                </a:lnTo>
                <a:close/>
                <a:moveTo>
                  <a:pt x="37" y="128"/>
                </a:moveTo>
                <a:cubicBezTo>
                  <a:pt x="30" y="128"/>
                  <a:pt x="30" y="128"/>
                  <a:pt x="30" y="128"/>
                </a:cubicBezTo>
                <a:cubicBezTo>
                  <a:pt x="30" y="130"/>
                  <a:pt x="30" y="130"/>
                  <a:pt x="30" y="130"/>
                </a:cubicBezTo>
                <a:cubicBezTo>
                  <a:pt x="37" y="130"/>
                  <a:pt x="37" y="130"/>
                  <a:pt x="37" y="130"/>
                </a:cubicBezTo>
                <a:lnTo>
                  <a:pt x="37" y="128"/>
                </a:lnTo>
                <a:close/>
                <a:moveTo>
                  <a:pt x="44" y="59"/>
                </a:moveTo>
                <a:cubicBezTo>
                  <a:pt x="36" y="59"/>
                  <a:pt x="36" y="59"/>
                  <a:pt x="36" y="59"/>
                </a:cubicBezTo>
                <a:cubicBezTo>
                  <a:pt x="36" y="61"/>
                  <a:pt x="36" y="61"/>
                  <a:pt x="36" y="61"/>
                </a:cubicBezTo>
                <a:cubicBezTo>
                  <a:pt x="44" y="61"/>
                  <a:pt x="44" y="61"/>
                  <a:pt x="44" y="61"/>
                </a:cubicBezTo>
                <a:lnTo>
                  <a:pt x="44" y="59"/>
                </a:lnTo>
                <a:close/>
                <a:moveTo>
                  <a:pt x="54" y="59"/>
                </a:moveTo>
                <a:cubicBezTo>
                  <a:pt x="47" y="59"/>
                  <a:pt x="47" y="59"/>
                  <a:pt x="47" y="59"/>
                </a:cubicBezTo>
                <a:cubicBezTo>
                  <a:pt x="47" y="61"/>
                  <a:pt x="47" y="61"/>
                  <a:pt x="47" y="61"/>
                </a:cubicBezTo>
                <a:cubicBezTo>
                  <a:pt x="54" y="61"/>
                  <a:pt x="54" y="61"/>
                  <a:pt x="54" y="61"/>
                </a:cubicBezTo>
                <a:lnTo>
                  <a:pt x="54" y="59"/>
                </a:lnTo>
                <a:close/>
                <a:moveTo>
                  <a:pt x="47" y="128"/>
                </a:moveTo>
                <a:cubicBezTo>
                  <a:pt x="40" y="128"/>
                  <a:pt x="40" y="128"/>
                  <a:pt x="40" y="128"/>
                </a:cubicBezTo>
                <a:cubicBezTo>
                  <a:pt x="40" y="130"/>
                  <a:pt x="40" y="130"/>
                  <a:pt x="40" y="130"/>
                </a:cubicBezTo>
                <a:cubicBezTo>
                  <a:pt x="47" y="130"/>
                  <a:pt x="47" y="130"/>
                  <a:pt x="47" y="130"/>
                </a:cubicBezTo>
                <a:lnTo>
                  <a:pt x="47" y="128"/>
                </a:lnTo>
                <a:close/>
                <a:moveTo>
                  <a:pt x="58" y="128"/>
                </a:moveTo>
                <a:cubicBezTo>
                  <a:pt x="51" y="128"/>
                  <a:pt x="51" y="128"/>
                  <a:pt x="51" y="128"/>
                </a:cubicBezTo>
                <a:cubicBezTo>
                  <a:pt x="51" y="130"/>
                  <a:pt x="51" y="130"/>
                  <a:pt x="51" y="130"/>
                </a:cubicBezTo>
                <a:cubicBezTo>
                  <a:pt x="58" y="130"/>
                  <a:pt x="58" y="130"/>
                  <a:pt x="58" y="130"/>
                </a:cubicBezTo>
                <a:lnTo>
                  <a:pt x="58" y="128"/>
                </a:lnTo>
                <a:close/>
                <a:moveTo>
                  <a:pt x="84" y="88"/>
                </a:moveTo>
                <a:cubicBezTo>
                  <a:pt x="81" y="88"/>
                  <a:pt x="78" y="91"/>
                  <a:pt x="78" y="94"/>
                </a:cubicBezTo>
                <a:cubicBezTo>
                  <a:pt x="78" y="98"/>
                  <a:pt x="81" y="100"/>
                  <a:pt x="84" y="100"/>
                </a:cubicBezTo>
                <a:cubicBezTo>
                  <a:pt x="88" y="100"/>
                  <a:pt x="91" y="98"/>
                  <a:pt x="91" y="94"/>
                </a:cubicBezTo>
                <a:cubicBezTo>
                  <a:pt x="91" y="91"/>
                  <a:pt x="88" y="88"/>
                  <a:pt x="84" y="88"/>
                </a:cubicBezTo>
                <a:close/>
              </a:path>
            </a:pathLst>
          </a:custGeom>
          <a:solidFill>
            <a:srgbClr val="3A59B0"/>
          </a:solidFill>
          <a:ln>
            <a:noFill/>
          </a:ln>
        </p:spPr>
        <p:txBody>
          <a:bodyPr vert="horz" wrap="square" lIns="91440" tIns="45720" rIns="91440" bIns="45720" numCol="1" anchor="t" anchorCtr="0" compatLnSpc="1"/>
          <a:lstStyle/>
          <a:p>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30"/>
          <p:cNvSpPr>
            <a:spLocks noEditPoints="1"/>
          </p:cNvSpPr>
          <p:nvPr/>
        </p:nvSpPr>
        <p:spPr bwMode="auto">
          <a:xfrm>
            <a:off x="5406676" y="3645949"/>
            <a:ext cx="450363" cy="327908"/>
          </a:xfrm>
          <a:custGeom>
            <a:avLst/>
            <a:gdLst>
              <a:gd name="T0" fmla="*/ 9 w 140"/>
              <a:gd name="T1" fmla="*/ 0 h 102"/>
              <a:gd name="T2" fmla="*/ 0 w 140"/>
              <a:gd name="T3" fmla="*/ 93 h 102"/>
              <a:gd name="T4" fmla="*/ 131 w 140"/>
              <a:gd name="T5" fmla="*/ 102 h 102"/>
              <a:gd name="T6" fmla="*/ 140 w 140"/>
              <a:gd name="T7" fmla="*/ 9 h 102"/>
              <a:gd name="T8" fmla="*/ 136 w 140"/>
              <a:gd name="T9" fmla="*/ 93 h 102"/>
              <a:gd name="T10" fmla="*/ 9 w 140"/>
              <a:gd name="T11" fmla="*/ 98 h 102"/>
              <a:gd name="T12" fmla="*/ 4 w 140"/>
              <a:gd name="T13" fmla="*/ 9 h 102"/>
              <a:gd name="T14" fmla="*/ 131 w 140"/>
              <a:gd name="T15" fmla="*/ 4 h 102"/>
              <a:gd name="T16" fmla="*/ 136 w 140"/>
              <a:gd name="T17" fmla="*/ 93 h 102"/>
              <a:gd name="T18" fmla="*/ 129 w 140"/>
              <a:gd name="T19" fmla="*/ 11 h 102"/>
              <a:gd name="T20" fmla="*/ 11 w 140"/>
              <a:gd name="T21" fmla="*/ 32 h 102"/>
              <a:gd name="T22" fmla="*/ 11 w 140"/>
              <a:gd name="T23" fmla="*/ 70 h 102"/>
              <a:gd name="T24" fmla="*/ 129 w 140"/>
              <a:gd name="T25" fmla="*/ 91 h 102"/>
              <a:gd name="T26" fmla="*/ 11 w 140"/>
              <a:gd name="T27" fmla="*/ 70 h 102"/>
              <a:gd name="T28" fmla="*/ 51 w 140"/>
              <a:gd name="T29" fmla="*/ 65 h 102"/>
              <a:gd name="T30" fmla="*/ 62 w 140"/>
              <a:gd name="T31" fmla="*/ 37 h 102"/>
              <a:gd name="T32" fmla="*/ 49 w 140"/>
              <a:gd name="T33" fmla="*/ 37 h 102"/>
              <a:gd name="T34" fmla="*/ 39 w 140"/>
              <a:gd name="T35" fmla="*/ 65 h 102"/>
              <a:gd name="T36" fmla="*/ 28 w 140"/>
              <a:gd name="T37" fmla="*/ 37 h 102"/>
              <a:gd name="T38" fmla="*/ 38 w 140"/>
              <a:gd name="T39" fmla="*/ 58 h 102"/>
              <a:gd name="T40" fmla="*/ 95 w 140"/>
              <a:gd name="T41" fmla="*/ 59 h 102"/>
              <a:gd name="T42" fmla="*/ 106 w 140"/>
              <a:gd name="T43" fmla="*/ 65 h 102"/>
              <a:gd name="T44" fmla="*/ 107 w 140"/>
              <a:gd name="T45" fmla="*/ 37 h 102"/>
              <a:gd name="T46" fmla="*/ 86 w 140"/>
              <a:gd name="T47" fmla="*/ 65 h 102"/>
              <a:gd name="T48" fmla="*/ 95 w 140"/>
              <a:gd name="T49" fmla="*/ 59 h 102"/>
              <a:gd name="T50" fmla="*/ 105 w 140"/>
              <a:gd name="T51" fmla="*/ 54 h 102"/>
              <a:gd name="T52" fmla="*/ 103 w 140"/>
              <a:gd name="T53" fmla="*/ 43 h 102"/>
              <a:gd name="T54" fmla="*/ 79 w 140"/>
              <a:gd name="T55" fmla="*/ 57 h 102"/>
              <a:gd name="T56" fmla="*/ 74 w 140"/>
              <a:gd name="T57" fmla="*/ 53 h 102"/>
              <a:gd name="T58" fmla="*/ 67 w 140"/>
              <a:gd name="T59" fmla="*/ 48 h 102"/>
              <a:gd name="T60" fmla="*/ 69 w 140"/>
              <a:gd name="T61" fmla="*/ 39 h 102"/>
              <a:gd name="T62" fmla="*/ 83 w 140"/>
              <a:gd name="T63" fmla="*/ 39 h 102"/>
              <a:gd name="T64" fmla="*/ 81 w 140"/>
              <a:gd name="T65" fmla="*/ 45 h 102"/>
              <a:gd name="T66" fmla="*/ 76 w 140"/>
              <a:gd name="T67" fmla="*/ 41 h 102"/>
              <a:gd name="T68" fmla="*/ 72 w 140"/>
              <a:gd name="T69" fmla="*/ 44 h 102"/>
              <a:gd name="T70" fmla="*/ 77 w 140"/>
              <a:gd name="T71" fmla="*/ 48 h 102"/>
              <a:gd name="T72" fmla="*/ 84 w 140"/>
              <a:gd name="T73" fmla="*/ 56 h 102"/>
              <a:gd name="T74" fmla="*/ 74 w 140"/>
              <a:gd name="T75" fmla="*/ 65 h 102"/>
              <a:gd name="T76" fmla="*/ 64 w 140"/>
              <a:gd name="T77" fmla="*/ 61 h 102"/>
              <a:gd name="T78" fmla="*/ 68 w 140"/>
              <a:gd name="T79" fmla="*/ 56 h 102"/>
              <a:gd name="T80" fmla="*/ 74 w 140"/>
              <a:gd name="T81" fmla="*/ 6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40" h="102">
                <a:moveTo>
                  <a:pt x="131" y="0"/>
                </a:moveTo>
                <a:cubicBezTo>
                  <a:pt x="9" y="0"/>
                  <a:pt x="9" y="0"/>
                  <a:pt x="9" y="0"/>
                </a:cubicBezTo>
                <a:cubicBezTo>
                  <a:pt x="4" y="0"/>
                  <a:pt x="0" y="4"/>
                  <a:pt x="0" y="9"/>
                </a:cubicBezTo>
                <a:cubicBezTo>
                  <a:pt x="0" y="93"/>
                  <a:pt x="0" y="93"/>
                  <a:pt x="0" y="93"/>
                </a:cubicBezTo>
                <a:cubicBezTo>
                  <a:pt x="0" y="98"/>
                  <a:pt x="4" y="102"/>
                  <a:pt x="9" y="102"/>
                </a:cubicBezTo>
                <a:cubicBezTo>
                  <a:pt x="131" y="102"/>
                  <a:pt x="131" y="102"/>
                  <a:pt x="131" y="102"/>
                </a:cubicBezTo>
                <a:cubicBezTo>
                  <a:pt x="136" y="102"/>
                  <a:pt x="140" y="98"/>
                  <a:pt x="140" y="93"/>
                </a:cubicBezTo>
                <a:cubicBezTo>
                  <a:pt x="140" y="9"/>
                  <a:pt x="140" y="9"/>
                  <a:pt x="140" y="9"/>
                </a:cubicBezTo>
                <a:cubicBezTo>
                  <a:pt x="140" y="4"/>
                  <a:pt x="136" y="0"/>
                  <a:pt x="131" y="0"/>
                </a:cubicBezTo>
                <a:close/>
                <a:moveTo>
                  <a:pt x="136" y="93"/>
                </a:moveTo>
                <a:cubicBezTo>
                  <a:pt x="136" y="96"/>
                  <a:pt x="134" y="98"/>
                  <a:pt x="131" y="98"/>
                </a:cubicBezTo>
                <a:cubicBezTo>
                  <a:pt x="9" y="98"/>
                  <a:pt x="9" y="98"/>
                  <a:pt x="9" y="98"/>
                </a:cubicBezTo>
                <a:cubicBezTo>
                  <a:pt x="6" y="98"/>
                  <a:pt x="4" y="96"/>
                  <a:pt x="4" y="93"/>
                </a:cubicBezTo>
                <a:cubicBezTo>
                  <a:pt x="4" y="9"/>
                  <a:pt x="4" y="9"/>
                  <a:pt x="4" y="9"/>
                </a:cubicBezTo>
                <a:cubicBezTo>
                  <a:pt x="4" y="6"/>
                  <a:pt x="6" y="4"/>
                  <a:pt x="9" y="4"/>
                </a:cubicBezTo>
                <a:cubicBezTo>
                  <a:pt x="131" y="4"/>
                  <a:pt x="131" y="4"/>
                  <a:pt x="131" y="4"/>
                </a:cubicBezTo>
                <a:cubicBezTo>
                  <a:pt x="134" y="4"/>
                  <a:pt x="136" y="6"/>
                  <a:pt x="136" y="9"/>
                </a:cubicBezTo>
                <a:lnTo>
                  <a:pt x="136" y="93"/>
                </a:lnTo>
                <a:close/>
                <a:moveTo>
                  <a:pt x="11" y="11"/>
                </a:moveTo>
                <a:cubicBezTo>
                  <a:pt x="129" y="11"/>
                  <a:pt x="129" y="11"/>
                  <a:pt x="129" y="11"/>
                </a:cubicBezTo>
                <a:cubicBezTo>
                  <a:pt x="129" y="32"/>
                  <a:pt x="129" y="32"/>
                  <a:pt x="129" y="32"/>
                </a:cubicBezTo>
                <a:cubicBezTo>
                  <a:pt x="11" y="32"/>
                  <a:pt x="11" y="32"/>
                  <a:pt x="11" y="32"/>
                </a:cubicBezTo>
                <a:lnTo>
                  <a:pt x="11" y="11"/>
                </a:lnTo>
                <a:close/>
                <a:moveTo>
                  <a:pt x="11" y="70"/>
                </a:moveTo>
                <a:cubicBezTo>
                  <a:pt x="129" y="70"/>
                  <a:pt x="129" y="70"/>
                  <a:pt x="129" y="70"/>
                </a:cubicBezTo>
                <a:cubicBezTo>
                  <a:pt x="129" y="91"/>
                  <a:pt x="129" y="91"/>
                  <a:pt x="129" y="91"/>
                </a:cubicBezTo>
                <a:cubicBezTo>
                  <a:pt x="11" y="91"/>
                  <a:pt x="11" y="91"/>
                  <a:pt x="11" y="91"/>
                </a:cubicBezTo>
                <a:lnTo>
                  <a:pt x="11" y="70"/>
                </a:lnTo>
                <a:close/>
                <a:moveTo>
                  <a:pt x="57" y="65"/>
                </a:moveTo>
                <a:cubicBezTo>
                  <a:pt x="51" y="65"/>
                  <a:pt x="51" y="65"/>
                  <a:pt x="51" y="65"/>
                </a:cubicBezTo>
                <a:cubicBezTo>
                  <a:pt x="57" y="37"/>
                  <a:pt x="57" y="37"/>
                  <a:pt x="57" y="37"/>
                </a:cubicBezTo>
                <a:cubicBezTo>
                  <a:pt x="62" y="37"/>
                  <a:pt x="62" y="37"/>
                  <a:pt x="62" y="37"/>
                </a:cubicBezTo>
                <a:lnTo>
                  <a:pt x="57" y="65"/>
                </a:lnTo>
                <a:close/>
                <a:moveTo>
                  <a:pt x="49" y="37"/>
                </a:moveTo>
                <a:cubicBezTo>
                  <a:pt x="55" y="37"/>
                  <a:pt x="55" y="37"/>
                  <a:pt x="55" y="37"/>
                </a:cubicBezTo>
                <a:cubicBezTo>
                  <a:pt x="39" y="65"/>
                  <a:pt x="39" y="65"/>
                  <a:pt x="39" y="65"/>
                </a:cubicBezTo>
                <a:cubicBezTo>
                  <a:pt x="33" y="65"/>
                  <a:pt x="33" y="65"/>
                  <a:pt x="33" y="65"/>
                </a:cubicBezTo>
                <a:cubicBezTo>
                  <a:pt x="28" y="37"/>
                  <a:pt x="28" y="37"/>
                  <a:pt x="28" y="37"/>
                </a:cubicBezTo>
                <a:cubicBezTo>
                  <a:pt x="34" y="37"/>
                  <a:pt x="34" y="37"/>
                  <a:pt x="34" y="37"/>
                </a:cubicBezTo>
                <a:cubicBezTo>
                  <a:pt x="38" y="58"/>
                  <a:pt x="38" y="58"/>
                  <a:pt x="38" y="58"/>
                </a:cubicBezTo>
                <a:lnTo>
                  <a:pt x="49" y="37"/>
                </a:lnTo>
                <a:close/>
                <a:moveTo>
                  <a:pt x="95" y="59"/>
                </a:moveTo>
                <a:cubicBezTo>
                  <a:pt x="106" y="59"/>
                  <a:pt x="106" y="59"/>
                  <a:pt x="106" y="59"/>
                </a:cubicBezTo>
                <a:cubicBezTo>
                  <a:pt x="106" y="65"/>
                  <a:pt x="106" y="65"/>
                  <a:pt x="106" y="65"/>
                </a:cubicBezTo>
                <a:cubicBezTo>
                  <a:pt x="112" y="65"/>
                  <a:pt x="112" y="65"/>
                  <a:pt x="112" y="65"/>
                </a:cubicBezTo>
                <a:cubicBezTo>
                  <a:pt x="107" y="37"/>
                  <a:pt x="107" y="37"/>
                  <a:pt x="107" y="37"/>
                </a:cubicBezTo>
                <a:cubicBezTo>
                  <a:pt x="101" y="37"/>
                  <a:pt x="101" y="37"/>
                  <a:pt x="101" y="37"/>
                </a:cubicBezTo>
                <a:cubicBezTo>
                  <a:pt x="86" y="65"/>
                  <a:pt x="86" y="65"/>
                  <a:pt x="86" y="65"/>
                </a:cubicBezTo>
                <a:cubicBezTo>
                  <a:pt x="91" y="65"/>
                  <a:pt x="91" y="65"/>
                  <a:pt x="91" y="65"/>
                </a:cubicBezTo>
                <a:lnTo>
                  <a:pt x="95" y="59"/>
                </a:lnTo>
                <a:close/>
                <a:moveTo>
                  <a:pt x="103" y="43"/>
                </a:moveTo>
                <a:cubicBezTo>
                  <a:pt x="105" y="54"/>
                  <a:pt x="105" y="54"/>
                  <a:pt x="105" y="54"/>
                </a:cubicBezTo>
                <a:cubicBezTo>
                  <a:pt x="97" y="54"/>
                  <a:pt x="97" y="54"/>
                  <a:pt x="97" y="54"/>
                </a:cubicBezTo>
                <a:lnTo>
                  <a:pt x="103" y="43"/>
                </a:lnTo>
                <a:close/>
                <a:moveTo>
                  <a:pt x="78" y="59"/>
                </a:moveTo>
                <a:cubicBezTo>
                  <a:pt x="78" y="59"/>
                  <a:pt x="79" y="58"/>
                  <a:pt x="79" y="57"/>
                </a:cubicBezTo>
                <a:cubicBezTo>
                  <a:pt x="79" y="56"/>
                  <a:pt x="79" y="56"/>
                  <a:pt x="78" y="55"/>
                </a:cubicBezTo>
                <a:cubicBezTo>
                  <a:pt x="77" y="55"/>
                  <a:pt x="76" y="54"/>
                  <a:pt x="74" y="53"/>
                </a:cubicBezTo>
                <a:cubicBezTo>
                  <a:pt x="72" y="52"/>
                  <a:pt x="70" y="51"/>
                  <a:pt x="69" y="51"/>
                </a:cubicBezTo>
                <a:cubicBezTo>
                  <a:pt x="68" y="50"/>
                  <a:pt x="68" y="49"/>
                  <a:pt x="67" y="48"/>
                </a:cubicBezTo>
                <a:cubicBezTo>
                  <a:pt x="66" y="47"/>
                  <a:pt x="66" y="46"/>
                  <a:pt x="66" y="45"/>
                </a:cubicBezTo>
                <a:cubicBezTo>
                  <a:pt x="66" y="43"/>
                  <a:pt x="67" y="41"/>
                  <a:pt x="69" y="39"/>
                </a:cubicBezTo>
                <a:cubicBezTo>
                  <a:pt x="70" y="38"/>
                  <a:pt x="73" y="37"/>
                  <a:pt x="76" y="37"/>
                </a:cubicBezTo>
                <a:cubicBezTo>
                  <a:pt x="79" y="37"/>
                  <a:pt x="82" y="38"/>
                  <a:pt x="83" y="39"/>
                </a:cubicBezTo>
                <a:cubicBezTo>
                  <a:pt x="85" y="41"/>
                  <a:pt x="86" y="43"/>
                  <a:pt x="86" y="45"/>
                </a:cubicBezTo>
                <a:cubicBezTo>
                  <a:pt x="81" y="45"/>
                  <a:pt x="81" y="45"/>
                  <a:pt x="81" y="45"/>
                </a:cubicBezTo>
                <a:cubicBezTo>
                  <a:pt x="81" y="44"/>
                  <a:pt x="80" y="43"/>
                  <a:pt x="79" y="42"/>
                </a:cubicBezTo>
                <a:cubicBezTo>
                  <a:pt x="79" y="42"/>
                  <a:pt x="77" y="41"/>
                  <a:pt x="76" y="41"/>
                </a:cubicBezTo>
                <a:cubicBezTo>
                  <a:pt x="74" y="41"/>
                  <a:pt x="73" y="42"/>
                  <a:pt x="73" y="42"/>
                </a:cubicBezTo>
                <a:cubicBezTo>
                  <a:pt x="72" y="43"/>
                  <a:pt x="72" y="43"/>
                  <a:pt x="72" y="44"/>
                </a:cubicBezTo>
                <a:cubicBezTo>
                  <a:pt x="72" y="45"/>
                  <a:pt x="72" y="46"/>
                  <a:pt x="72" y="46"/>
                </a:cubicBezTo>
                <a:cubicBezTo>
                  <a:pt x="73" y="47"/>
                  <a:pt x="74" y="47"/>
                  <a:pt x="77" y="48"/>
                </a:cubicBezTo>
                <a:cubicBezTo>
                  <a:pt x="80" y="50"/>
                  <a:pt x="82" y="51"/>
                  <a:pt x="83" y="52"/>
                </a:cubicBezTo>
                <a:cubicBezTo>
                  <a:pt x="84" y="53"/>
                  <a:pt x="84" y="54"/>
                  <a:pt x="84" y="56"/>
                </a:cubicBezTo>
                <a:cubicBezTo>
                  <a:pt x="84" y="59"/>
                  <a:pt x="84" y="61"/>
                  <a:pt x="82" y="63"/>
                </a:cubicBezTo>
                <a:cubicBezTo>
                  <a:pt x="80" y="64"/>
                  <a:pt x="77" y="65"/>
                  <a:pt x="74" y="65"/>
                </a:cubicBezTo>
                <a:cubicBezTo>
                  <a:pt x="71" y="65"/>
                  <a:pt x="69" y="65"/>
                  <a:pt x="67" y="64"/>
                </a:cubicBezTo>
                <a:cubicBezTo>
                  <a:pt x="66" y="63"/>
                  <a:pt x="64" y="62"/>
                  <a:pt x="64" y="61"/>
                </a:cubicBezTo>
                <a:cubicBezTo>
                  <a:pt x="63" y="59"/>
                  <a:pt x="63" y="58"/>
                  <a:pt x="63" y="56"/>
                </a:cubicBezTo>
                <a:cubicBezTo>
                  <a:pt x="68" y="56"/>
                  <a:pt x="68" y="56"/>
                  <a:pt x="68" y="56"/>
                </a:cubicBezTo>
                <a:cubicBezTo>
                  <a:pt x="68" y="57"/>
                  <a:pt x="69" y="58"/>
                  <a:pt x="69" y="59"/>
                </a:cubicBezTo>
                <a:cubicBezTo>
                  <a:pt x="70" y="60"/>
                  <a:pt x="71" y="60"/>
                  <a:pt x="74" y="60"/>
                </a:cubicBezTo>
                <a:cubicBezTo>
                  <a:pt x="75" y="60"/>
                  <a:pt x="77" y="60"/>
                  <a:pt x="78" y="59"/>
                </a:cubicBezTo>
                <a:close/>
              </a:path>
            </a:pathLst>
          </a:custGeom>
          <a:solidFill>
            <a:srgbClr val="3A59B0"/>
          </a:solidFill>
          <a:ln>
            <a:noFill/>
          </a:ln>
        </p:spPr>
        <p:txBody>
          <a:bodyPr vert="horz" wrap="square" lIns="91440" tIns="45720" rIns="91440" bIns="45720" numCol="1" anchor="t" anchorCtr="0" compatLnSpc="1"/>
          <a:lstStyle/>
          <a:p>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65"/>
          <p:cNvSpPr txBox="1"/>
          <p:nvPr/>
        </p:nvSpPr>
        <p:spPr>
          <a:xfrm>
            <a:off x="1253245" y="2314028"/>
            <a:ext cx="1571658" cy="366575"/>
          </a:xfrm>
          <a:prstGeom prst="rect">
            <a:avLst/>
          </a:prstGeom>
          <a:noFill/>
        </p:spPr>
        <p:txBody>
          <a:bodyPr wrap="square" tIns="0" bIns="0" rtlCol="0" anchor="t">
            <a:spAutoFit/>
          </a:bodyPr>
          <a:lstStyle/>
          <a:p>
            <a:pPr algn="r">
              <a:lnSpc>
                <a:spcPct val="150000"/>
              </a:lnSpc>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1" name="TextBox 66"/>
          <p:cNvSpPr txBox="1"/>
          <p:nvPr/>
        </p:nvSpPr>
        <p:spPr>
          <a:xfrm>
            <a:off x="880914" y="2609459"/>
            <a:ext cx="1975852" cy="972574"/>
          </a:xfrm>
          <a:prstGeom prst="rect">
            <a:avLst/>
          </a:prstGeom>
          <a:noFill/>
        </p:spPr>
        <p:txBody>
          <a:bodyPr wrap="square" rtlCol="0">
            <a:spAutoFit/>
          </a:bodyPr>
          <a:lstStyle/>
          <a:p>
            <a:pPr algn="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67"/>
          <p:cNvSpPr txBox="1"/>
          <p:nvPr/>
        </p:nvSpPr>
        <p:spPr>
          <a:xfrm>
            <a:off x="8401609" y="4620425"/>
            <a:ext cx="1571658" cy="366575"/>
          </a:xfrm>
          <a:prstGeom prst="rect">
            <a:avLst/>
          </a:prstGeom>
          <a:noFill/>
        </p:spPr>
        <p:txBody>
          <a:bodyPr wrap="square" tIns="0" bIns="0" rtlCol="0" anchor="t">
            <a:spAutoFit/>
          </a:bodyPr>
          <a:lstStyle/>
          <a:p>
            <a:pPr>
              <a:lnSpc>
                <a:spcPct val="150000"/>
              </a:lnSpc>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3" name="TextBox 68"/>
          <p:cNvSpPr txBox="1"/>
          <p:nvPr/>
        </p:nvSpPr>
        <p:spPr>
          <a:xfrm>
            <a:off x="8369746" y="4915856"/>
            <a:ext cx="1975852" cy="972574"/>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69"/>
          <p:cNvSpPr txBox="1"/>
          <p:nvPr/>
        </p:nvSpPr>
        <p:spPr>
          <a:xfrm>
            <a:off x="2427217" y="4619254"/>
            <a:ext cx="1571658" cy="366575"/>
          </a:xfrm>
          <a:prstGeom prst="rect">
            <a:avLst/>
          </a:prstGeom>
          <a:noFill/>
        </p:spPr>
        <p:txBody>
          <a:bodyPr wrap="square" tIns="0" bIns="0" rtlCol="0" anchor="t">
            <a:spAutoFit/>
          </a:bodyPr>
          <a:lstStyle/>
          <a:p>
            <a:pPr algn="r">
              <a:lnSpc>
                <a:spcPct val="150000"/>
              </a:lnSpc>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5" name="TextBox 70"/>
          <p:cNvSpPr txBox="1"/>
          <p:nvPr/>
        </p:nvSpPr>
        <p:spPr>
          <a:xfrm>
            <a:off x="2054886" y="4914685"/>
            <a:ext cx="1975852" cy="972574"/>
          </a:xfrm>
          <a:prstGeom prst="rect">
            <a:avLst/>
          </a:prstGeom>
          <a:noFill/>
        </p:spPr>
        <p:txBody>
          <a:bodyPr wrap="square" rtlCol="0">
            <a:spAutoFit/>
          </a:bodyPr>
          <a:lstStyle/>
          <a:p>
            <a:pPr algn="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TextBox 71"/>
          <p:cNvSpPr txBox="1"/>
          <p:nvPr/>
        </p:nvSpPr>
        <p:spPr>
          <a:xfrm>
            <a:off x="9544465" y="2376251"/>
            <a:ext cx="1571658" cy="366575"/>
          </a:xfrm>
          <a:prstGeom prst="rect">
            <a:avLst/>
          </a:prstGeom>
          <a:noFill/>
        </p:spPr>
        <p:txBody>
          <a:bodyPr wrap="square" tIns="0" bIns="0" rtlCol="0" anchor="t">
            <a:spAutoFit/>
          </a:bodyPr>
          <a:lstStyle/>
          <a:p>
            <a:pPr>
              <a:lnSpc>
                <a:spcPct val="150000"/>
              </a:lnSpc>
            </a:pPr>
            <a:r>
              <a:rPr lang="zh-CN" altLang="en-US"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rPr>
              <a:t>添加标题</a:t>
            </a:r>
            <a:endParaRPr lang="zh-CN" altLang="en-US" dirty="0">
              <a:solidFill>
                <a:schemeClr val="bg1">
                  <a:lumMod val="50000"/>
                </a:schemeClr>
              </a:solidFill>
              <a:latin typeface="微软雅黑" panose="020B0503020204020204" pitchFamily="34" charset="-122"/>
              <a:ea typeface="微软雅黑" panose="020B0503020204020204" pitchFamily="34" charset="-122"/>
              <a:cs typeface="华文黑体" pitchFamily="2" charset="-122"/>
            </a:endParaRPr>
          </a:p>
        </p:txBody>
      </p:sp>
      <p:sp>
        <p:nvSpPr>
          <p:cNvPr id="27" name="TextBox 72"/>
          <p:cNvSpPr txBox="1"/>
          <p:nvPr/>
        </p:nvSpPr>
        <p:spPr>
          <a:xfrm>
            <a:off x="9512602" y="2671682"/>
            <a:ext cx="1975852" cy="972574"/>
          </a:xfrm>
          <a:prstGeom prst="rect">
            <a:avLst/>
          </a:prstGeom>
          <a:noFill/>
        </p:spPr>
        <p:txBody>
          <a:bodyPr wrap="square" rtlCol="0">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arn(inVertical)">
                                      <p:cBhvr>
                                        <p:cTn id="11" dur="500"/>
                                        <p:tgtEl>
                                          <p:spTgt spid="5"/>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barn(inVertical)">
                                      <p:cBhvr>
                                        <p:cTn id="14" dur="500"/>
                                        <p:tgtEl>
                                          <p:spTgt spid="6"/>
                                        </p:tgtEl>
                                      </p:cBhvr>
                                    </p:animEffect>
                                  </p:childTnLst>
                                </p:cTn>
                              </p:par>
                              <p:par>
                                <p:cTn id="15" presetID="16" presetClass="entr" presetSubtype="21"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arn(inVertical)">
                                      <p:cBhvr>
                                        <p:cTn id="17" dur="500"/>
                                        <p:tgtEl>
                                          <p:spTgt spid="7"/>
                                        </p:tgtEl>
                                      </p:cBhvr>
                                    </p:animEffect>
                                  </p:childTnLst>
                                </p:cTn>
                              </p:par>
                              <p:par>
                                <p:cTn id="18" presetID="16" presetClass="entr" presetSubtype="21"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childTnLst>
                          </p:cTn>
                        </p:par>
                        <p:par>
                          <p:cTn id="21" fill="hold">
                            <p:stCondLst>
                              <p:cond delay="1000"/>
                            </p:stCondLst>
                            <p:childTnLst>
                              <p:par>
                                <p:cTn id="22" presetID="55" presetClass="entr" presetSubtype="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strVal val="#ppt_w*0.70"/>
                                          </p:val>
                                        </p:tav>
                                        <p:tav tm="100000">
                                          <p:val>
                                            <p:strVal val="#ppt_w"/>
                                          </p:val>
                                        </p:tav>
                                      </p:tavLst>
                                    </p:anim>
                                    <p:anim calcmode="lin" valueType="num">
                                      <p:cBhvr>
                                        <p:cTn id="25" dur="500" fill="hold"/>
                                        <p:tgtEl>
                                          <p:spTgt spid="18"/>
                                        </p:tgtEl>
                                        <p:attrNameLst>
                                          <p:attrName>ppt_h</p:attrName>
                                        </p:attrNameLst>
                                      </p:cBhvr>
                                      <p:tavLst>
                                        <p:tav tm="0">
                                          <p:val>
                                            <p:strVal val="#ppt_h"/>
                                          </p:val>
                                        </p:tav>
                                        <p:tav tm="100000">
                                          <p:val>
                                            <p:strVal val="#ppt_h"/>
                                          </p:val>
                                        </p:tav>
                                      </p:tavLst>
                                    </p:anim>
                                    <p:animEffect transition="in" filter="fade">
                                      <p:cBhvr>
                                        <p:cTn id="26" dur="500"/>
                                        <p:tgtEl>
                                          <p:spTgt spid="18"/>
                                        </p:tgtEl>
                                      </p:cBhvr>
                                    </p:animEffect>
                                  </p:childTnLst>
                                </p:cTn>
                              </p:par>
                              <p:par>
                                <p:cTn id="27" presetID="55"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strVal val="#ppt_w*0.70"/>
                                          </p:val>
                                        </p:tav>
                                        <p:tav tm="100000">
                                          <p:val>
                                            <p:strVal val="#ppt_w"/>
                                          </p:val>
                                        </p:tav>
                                      </p:tavLst>
                                    </p:anim>
                                    <p:anim calcmode="lin" valueType="num">
                                      <p:cBhvr>
                                        <p:cTn id="30" dur="500" fill="hold"/>
                                        <p:tgtEl>
                                          <p:spTgt spid="19"/>
                                        </p:tgtEl>
                                        <p:attrNameLst>
                                          <p:attrName>ppt_h</p:attrName>
                                        </p:attrNameLst>
                                      </p:cBhvr>
                                      <p:tavLst>
                                        <p:tav tm="0">
                                          <p:val>
                                            <p:strVal val="#ppt_h"/>
                                          </p:val>
                                        </p:tav>
                                        <p:tav tm="100000">
                                          <p:val>
                                            <p:strVal val="#ppt_h"/>
                                          </p:val>
                                        </p:tav>
                                      </p:tavLst>
                                    </p:anim>
                                    <p:animEffect transition="in" filter="fade">
                                      <p:cBhvr>
                                        <p:cTn id="31" dur="500"/>
                                        <p:tgtEl>
                                          <p:spTgt spid="19"/>
                                        </p:tgtEl>
                                      </p:cBhvr>
                                    </p:animEffect>
                                  </p:childTnLst>
                                </p:cTn>
                              </p:par>
                              <p:par>
                                <p:cTn id="32" presetID="55"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500" fill="hold"/>
                                        <p:tgtEl>
                                          <p:spTgt spid="16"/>
                                        </p:tgtEl>
                                        <p:attrNameLst>
                                          <p:attrName>ppt_w</p:attrName>
                                        </p:attrNameLst>
                                      </p:cBhvr>
                                      <p:tavLst>
                                        <p:tav tm="0">
                                          <p:val>
                                            <p:strVal val="#ppt_w*0.70"/>
                                          </p:val>
                                        </p:tav>
                                        <p:tav tm="100000">
                                          <p:val>
                                            <p:strVal val="#ppt_w"/>
                                          </p:val>
                                        </p:tav>
                                      </p:tavLst>
                                    </p:anim>
                                    <p:anim calcmode="lin" valueType="num">
                                      <p:cBhvr>
                                        <p:cTn id="35" dur="500" fill="hold"/>
                                        <p:tgtEl>
                                          <p:spTgt spid="16"/>
                                        </p:tgtEl>
                                        <p:attrNameLst>
                                          <p:attrName>ppt_h</p:attrName>
                                        </p:attrNameLst>
                                      </p:cBhvr>
                                      <p:tavLst>
                                        <p:tav tm="0">
                                          <p:val>
                                            <p:strVal val="#ppt_h"/>
                                          </p:val>
                                        </p:tav>
                                        <p:tav tm="100000">
                                          <p:val>
                                            <p:strVal val="#ppt_h"/>
                                          </p:val>
                                        </p:tav>
                                      </p:tavLst>
                                    </p:anim>
                                    <p:animEffect transition="in" filter="fade">
                                      <p:cBhvr>
                                        <p:cTn id="36" dur="500"/>
                                        <p:tgtEl>
                                          <p:spTgt spid="16"/>
                                        </p:tgtEl>
                                      </p:cBhvr>
                                    </p:animEffect>
                                  </p:childTnLst>
                                </p:cTn>
                              </p:par>
                              <p:par>
                                <p:cTn id="37" presetID="55" presetClass="entr" presetSubtype="0" fill="hold" grpId="0" nodeType="with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p:cTn id="39" dur="500" fill="hold"/>
                                        <p:tgtEl>
                                          <p:spTgt spid="17"/>
                                        </p:tgtEl>
                                        <p:attrNameLst>
                                          <p:attrName>ppt_w</p:attrName>
                                        </p:attrNameLst>
                                      </p:cBhvr>
                                      <p:tavLst>
                                        <p:tav tm="0">
                                          <p:val>
                                            <p:strVal val="#ppt_w*0.70"/>
                                          </p:val>
                                        </p:tav>
                                        <p:tav tm="100000">
                                          <p:val>
                                            <p:strVal val="#ppt_w"/>
                                          </p:val>
                                        </p:tav>
                                      </p:tavLst>
                                    </p:anim>
                                    <p:anim calcmode="lin" valueType="num">
                                      <p:cBhvr>
                                        <p:cTn id="40" dur="500" fill="hold"/>
                                        <p:tgtEl>
                                          <p:spTgt spid="17"/>
                                        </p:tgtEl>
                                        <p:attrNameLst>
                                          <p:attrName>ppt_h</p:attrName>
                                        </p:attrNameLst>
                                      </p:cBhvr>
                                      <p:tavLst>
                                        <p:tav tm="0">
                                          <p:val>
                                            <p:strVal val="#ppt_h"/>
                                          </p:val>
                                        </p:tav>
                                        <p:tav tm="100000">
                                          <p:val>
                                            <p:strVal val="#ppt_h"/>
                                          </p:val>
                                        </p:tav>
                                      </p:tavLst>
                                    </p:anim>
                                    <p:animEffect transition="in" filter="fade">
                                      <p:cBhvr>
                                        <p:cTn id="41" dur="500"/>
                                        <p:tgtEl>
                                          <p:spTgt spid="17"/>
                                        </p:tgtEl>
                                      </p:cBhvr>
                                    </p:animEffect>
                                  </p:childTnLst>
                                </p:cTn>
                              </p:par>
                            </p:childTnLst>
                          </p:cTn>
                        </p:par>
                        <p:par>
                          <p:cTn id="42" fill="hold">
                            <p:stCondLst>
                              <p:cond delay="1500"/>
                            </p:stCondLst>
                            <p:childTnLst>
                              <p:par>
                                <p:cTn id="43" presetID="55" presetClass="entr" presetSubtype="0"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strVal val="#ppt_w*0.70"/>
                                          </p:val>
                                        </p:tav>
                                        <p:tav tm="100000">
                                          <p:val>
                                            <p:strVal val="#ppt_w"/>
                                          </p:val>
                                        </p:tav>
                                      </p:tavLst>
                                    </p:anim>
                                    <p:anim calcmode="lin" valueType="num">
                                      <p:cBhvr>
                                        <p:cTn id="46" dur="500" fill="hold"/>
                                        <p:tgtEl>
                                          <p:spTgt spid="10"/>
                                        </p:tgtEl>
                                        <p:attrNameLst>
                                          <p:attrName>ppt_h</p:attrName>
                                        </p:attrNameLst>
                                      </p:cBhvr>
                                      <p:tavLst>
                                        <p:tav tm="0">
                                          <p:val>
                                            <p:strVal val="#ppt_h"/>
                                          </p:val>
                                        </p:tav>
                                        <p:tav tm="100000">
                                          <p:val>
                                            <p:strVal val="#ppt_h"/>
                                          </p:val>
                                        </p:tav>
                                      </p:tavLst>
                                    </p:anim>
                                    <p:animEffect transition="in" filter="fade">
                                      <p:cBhvr>
                                        <p:cTn id="47" dur="500"/>
                                        <p:tgtEl>
                                          <p:spTgt spid="10"/>
                                        </p:tgtEl>
                                      </p:cBhvr>
                                    </p:animEffect>
                                  </p:childTnLst>
                                </p:cTn>
                              </p:par>
                            </p:childTnLst>
                          </p:cTn>
                        </p:par>
                        <p:par>
                          <p:cTn id="48" fill="hold">
                            <p:stCondLst>
                              <p:cond delay="2000"/>
                            </p:stCondLst>
                            <p:childTnLst>
                              <p:par>
                                <p:cTn id="49" presetID="22" presetClass="entr" presetSubtype="2"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wipe(right)">
                                      <p:cBhvr>
                                        <p:cTn id="51" dur="500"/>
                                        <p:tgtEl>
                                          <p:spTgt spid="2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right)">
                                      <p:cBhvr>
                                        <p:cTn id="54" dur="500"/>
                                        <p:tgtEl>
                                          <p:spTgt spid="21"/>
                                        </p:tgtEl>
                                      </p:cBhvr>
                                    </p:animEffect>
                                  </p:childTnLst>
                                </p:cTn>
                              </p:par>
                            </p:childTnLst>
                          </p:cTn>
                        </p:par>
                        <p:par>
                          <p:cTn id="55" fill="hold">
                            <p:stCondLst>
                              <p:cond delay="2500"/>
                            </p:stCondLst>
                            <p:childTnLst>
                              <p:par>
                                <p:cTn id="56" presetID="55"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p:cTn id="58" dur="500" fill="hold"/>
                                        <p:tgtEl>
                                          <p:spTgt spid="15"/>
                                        </p:tgtEl>
                                        <p:attrNameLst>
                                          <p:attrName>ppt_w</p:attrName>
                                        </p:attrNameLst>
                                      </p:cBhvr>
                                      <p:tavLst>
                                        <p:tav tm="0">
                                          <p:val>
                                            <p:strVal val="#ppt_w*0.70"/>
                                          </p:val>
                                        </p:tav>
                                        <p:tav tm="100000">
                                          <p:val>
                                            <p:strVal val="#ppt_w"/>
                                          </p:val>
                                        </p:tav>
                                      </p:tavLst>
                                    </p:anim>
                                    <p:anim calcmode="lin" valueType="num">
                                      <p:cBhvr>
                                        <p:cTn id="59" dur="500" fill="hold"/>
                                        <p:tgtEl>
                                          <p:spTgt spid="15"/>
                                        </p:tgtEl>
                                        <p:attrNameLst>
                                          <p:attrName>ppt_h</p:attrName>
                                        </p:attrNameLst>
                                      </p:cBhvr>
                                      <p:tavLst>
                                        <p:tav tm="0">
                                          <p:val>
                                            <p:strVal val="#ppt_h"/>
                                          </p:val>
                                        </p:tav>
                                        <p:tav tm="100000">
                                          <p:val>
                                            <p:strVal val="#ppt_h"/>
                                          </p:val>
                                        </p:tav>
                                      </p:tavLst>
                                    </p:anim>
                                    <p:animEffect transition="in" filter="fade">
                                      <p:cBhvr>
                                        <p:cTn id="60" dur="500"/>
                                        <p:tgtEl>
                                          <p:spTgt spid="15"/>
                                        </p:tgtEl>
                                      </p:cBhvr>
                                    </p:animEffect>
                                  </p:childTnLst>
                                </p:cTn>
                              </p:par>
                            </p:childTnLst>
                          </p:cTn>
                        </p:par>
                        <p:par>
                          <p:cTn id="61" fill="hold">
                            <p:stCondLst>
                              <p:cond delay="3000"/>
                            </p:stCondLst>
                            <p:childTnLst>
                              <p:par>
                                <p:cTn id="62" presetID="22" presetClass="entr" presetSubtype="8" fill="hold" grpId="0"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left)">
                                      <p:cBhvr>
                                        <p:cTn id="67" dur="500"/>
                                        <p:tgtEl>
                                          <p:spTgt spid="23"/>
                                        </p:tgtEl>
                                      </p:cBhvr>
                                    </p:animEffect>
                                  </p:childTnLst>
                                </p:cTn>
                              </p:par>
                            </p:childTnLst>
                          </p:cTn>
                        </p:par>
                        <p:par>
                          <p:cTn id="68" fill="hold">
                            <p:stCondLst>
                              <p:cond delay="3500"/>
                            </p:stCondLst>
                            <p:childTnLst>
                              <p:par>
                                <p:cTn id="69" presetID="55" presetClass="entr" presetSubtype="0"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 calcmode="lin" valueType="num">
                                      <p:cBhvr>
                                        <p:cTn id="71" dur="500" fill="hold"/>
                                        <p:tgtEl>
                                          <p:spTgt spid="14"/>
                                        </p:tgtEl>
                                        <p:attrNameLst>
                                          <p:attrName>ppt_w</p:attrName>
                                        </p:attrNameLst>
                                      </p:cBhvr>
                                      <p:tavLst>
                                        <p:tav tm="0">
                                          <p:val>
                                            <p:strVal val="#ppt_w*0.70"/>
                                          </p:val>
                                        </p:tav>
                                        <p:tav tm="100000">
                                          <p:val>
                                            <p:strVal val="#ppt_w"/>
                                          </p:val>
                                        </p:tav>
                                      </p:tavLst>
                                    </p:anim>
                                    <p:anim calcmode="lin" valueType="num">
                                      <p:cBhvr>
                                        <p:cTn id="72" dur="500" fill="hold"/>
                                        <p:tgtEl>
                                          <p:spTgt spid="14"/>
                                        </p:tgtEl>
                                        <p:attrNameLst>
                                          <p:attrName>ppt_h</p:attrName>
                                        </p:attrNameLst>
                                      </p:cBhvr>
                                      <p:tavLst>
                                        <p:tav tm="0">
                                          <p:val>
                                            <p:strVal val="#ppt_h"/>
                                          </p:val>
                                        </p:tav>
                                        <p:tav tm="100000">
                                          <p:val>
                                            <p:strVal val="#ppt_h"/>
                                          </p:val>
                                        </p:tav>
                                      </p:tavLst>
                                    </p:anim>
                                    <p:animEffect transition="in" filter="fade">
                                      <p:cBhvr>
                                        <p:cTn id="73" dur="500"/>
                                        <p:tgtEl>
                                          <p:spTgt spid="14"/>
                                        </p:tgtEl>
                                      </p:cBhvr>
                                    </p:animEffect>
                                  </p:childTnLst>
                                </p:cTn>
                              </p:par>
                            </p:childTnLst>
                          </p:cTn>
                        </p:par>
                        <p:par>
                          <p:cTn id="74" fill="hold">
                            <p:stCondLst>
                              <p:cond delay="4000"/>
                            </p:stCondLst>
                            <p:childTnLst>
                              <p:par>
                                <p:cTn id="75" presetID="22" presetClass="entr" presetSubtype="2"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right)">
                                      <p:cBhvr>
                                        <p:cTn id="77" dur="500"/>
                                        <p:tgtEl>
                                          <p:spTgt spid="24"/>
                                        </p:tgtEl>
                                      </p:cBhvr>
                                    </p:animEffect>
                                  </p:childTnLst>
                                </p:cTn>
                              </p:par>
                              <p:par>
                                <p:cTn id="78" presetID="22" presetClass="entr" presetSubtype="2"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wipe(right)">
                                      <p:cBhvr>
                                        <p:cTn id="80" dur="500"/>
                                        <p:tgtEl>
                                          <p:spTgt spid="25"/>
                                        </p:tgtEl>
                                      </p:cBhvr>
                                    </p:animEffect>
                                  </p:childTnLst>
                                </p:cTn>
                              </p:par>
                            </p:childTnLst>
                          </p:cTn>
                        </p:par>
                        <p:par>
                          <p:cTn id="81" fill="hold">
                            <p:stCondLst>
                              <p:cond delay="4500"/>
                            </p:stCondLst>
                            <p:childTnLst>
                              <p:par>
                                <p:cTn id="82" presetID="55" presetClass="entr" presetSubtype="0" fill="hold" grpId="0" nodeType="afterEffect">
                                  <p:stCondLst>
                                    <p:cond delay="0"/>
                                  </p:stCondLst>
                                  <p:childTnLst>
                                    <p:set>
                                      <p:cBhvr>
                                        <p:cTn id="83" dur="1" fill="hold">
                                          <p:stCondLst>
                                            <p:cond delay="0"/>
                                          </p:stCondLst>
                                        </p:cTn>
                                        <p:tgtEl>
                                          <p:spTgt spid="13"/>
                                        </p:tgtEl>
                                        <p:attrNameLst>
                                          <p:attrName>style.visibility</p:attrName>
                                        </p:attrNameLst>
                                      </p:cBhvr>
                                      <p:to>
                                        <p:strVal val="visible"/>
                                      </p:to>
                                    </p:set>
                                    <p:anim calcmode="lin" valueType="num">
                                      <p:cBhvr>
                                        <p:cTn id="84" dur="500" fill="hold"/>
                                        <p:tgtEl>
                                          <p:spTgt spid="13"/>
                                        </p:tgtEl>
                                        <p:attrNameLst>
                                          <p:attrName>ppt_w</p:attrName>
                                        </p:attrNameLst>
                                      </p:cBhvr>
                                      <p:tavLst>
                                        <p:tav tm="0">
                                          <p:val>
                                            <p:strVal val="#ppt_w*0.70"/>
                                          </p:val>
                                        </p:tav>
                                        <p:tav tm="100000">
                                          <p:val>
                                            <p:strVal val="#ppt_w"/>
                                          </p:val>
                                        </p:tav>
                                      </p:tavLst>
                                    </p:anim>
                                    <p:anim calcmode="lin" valueType="num">
                                      <p:cBhvr>
                                        <p:cTn id="85" dur="500" fill="hold"/>
                                        <p:tgtEl>
                                          <p:spTgt spid="13"/>
                                        </p:tgtEl>
                                        <p:attrNameLst>
                                          <p:attrName>ppt_h</p:attrName>
                                        </p:attrNameLst>
                                      </p:cBhvr>
                                      <p:tavLst>
                                        <p:tav tm="0">
                                          <p:val>
                                            <p:strVal val="#ppt_h"/>
                                          </p:val>
                                        </p:tav>
                                        <p:tav tm="100000">
                                          <p:val>
                                            <p:strVal val="#ppt_h"/>
                                          </p:val>
                                        </p:tav>
                                      </p:tavLst>
                                    </p:anim>
                                    <p:animEffect transition="in" filter="fade">
                                      <p:cBhvr>
                                        <p:cTn id="86" dur="500"/>
                                        <p:tgtEl>
                                          <p:spTgt spid="13"/>
                                        </p:tgtEl>
                                      </p:cBhvr>
                                    </p:animEffect>
                                  </p:childTnLst>
                                </p:cTn>
                              </p:par>
                            </p:childTnLst>
                          </p:cTn>
                        </p:par>
                        <p:par>
                          <p:cTn id="87" fill="hold">
                            <p:stCondLst>
                              <p:cond delay="5000"/>
                            </p:stCondLst>
                            <p:childTnLst>
                              <p:par>
                                <p:cTn id="88" presetID="22" presetClass="entr" presetSubtype="8"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Effect transition="in" filter="wipe(left)">
                                      <p:cBhvr>
                                        <p:cTn id="90" dur="500"/>
                                        <p:tgtEl>
                                          <p:spTgt spid="26"/>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wipe(left)">
                                      <p:cBhvr>
                                        <p:cTn id="9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p:cNvGrpSpPr/>
          <p:nvPr/>
        </p:nvGrpSpPr>
        <p:grpSpPr>
          <a:xfrm>
            <a:off x="2909813" y="1712062"/>
            <a:ext cx="884237" cy="925512"/>
            <a:chOff x="2700263" y="1110021"/>
            <a:chExt cx="884237" cy="925512"/>
          </a:xfrm>
          <a:solidFill>
            <a:srgbClr val="3A59B0"/>
          </a:solidFill>
        </p:grpSpPr>
        <p:sp>
          <p:nvSpPr>
            <p:cNvPr id="6" name="Oval 6"/>
            <p:cNvSpPr>
              <a:spLocks noChangeArrowheads="1"/>
            </p:cNvSpPr>
            <p:nvPr/>
          </p:nvSpPr>
          <p:spPr bwMode="auto">
            <a:xfrm>
              <a:off x="2700263" y="1110021"/>
              <a:ext cx="884237" cy="925512"/>
            </a:xfrm>
            <a:prstGeom prst="ellipse">
              <a:avLst/>
            </a:prstGeom>
            <a:grpFill/>
            <a:ln w="7" cap="flat">
              <a:noFill/>
              <a:prstDash val="solid"/>
              <a:miter lim="800000"/>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bg1"/>
                </a:solidFill>
                <a:effectLst/>
                <a:uLnTx/>
                <a:uFillTx/>
              </a:endParaRPr>
            </a:p>
          </p:txBody>
        </p:sp>
        <p:sp>
          <p:nvSpPr>
            <p:cNvPr id="7" name="TextBox 47"/>
            <p:cNvSpPr txBox="1"/>
            <p:nvPr/>
          </p:nvSpPr>
          <p:spPr>
            <a:xfrm>
              <a:off x="2907381" y="1195885"/>
              <a:ext cx="470000" cy="646331"/>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1</a:t>
              </a:r>
              <a:endParaRPr kumimoji="0" lang="zh-CN" altLang="en-US"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9" name="组合 8"/>
          <p:cNvGrpSpPr/>
          <p:nvPr/>
        </p:nvGrpSpPr>
        <p:grpSpPr>
          <a:xfrm>
            <a:off x="4336975" y="2594712"/>
            <a:ext cx="1046162" cy="1019175"/>
            <a:chOff x="4127425" y="1992671"/>
            <a:chExt cx="1046162" cy="1019175"/>
          </a:xfrm>
          <a:solidFill>
            <a:srgbClr val="3A59B0"/>
          </a:solidFill>
        </p:grpSpPr>
        <p:sp>
          <p:nvSpPr>
            <p:cNvPr id="10" name="Freeform 11"/>
            <p:cNvSpPr/>
            <p:nvPr/>
          </p:nvSpPr>
          <p:spPr bwMode="auto">
            <a:xfrm>
              <a:off x="4127425" y="1992671"/>
              <a:ext cx="1046162" cy="1019175"/>
            </a:xfrm>
            <a:custGeom>
              <a:avLst/>
              <a:gdLst>
                <a:gd name="T0" fmla="*/ 2522 w 2855"/>
                <a:gd name="T1" fmla="*/ 761 h 2785"/>
                <a:gd name="T2" fmla="*/ 2030 w 2855"/>
                <a:gd name="T3" fmla="*/ 2436 h 2785"/>
                <a:gd name="T4" fmla="*/ 332 w 2855"/>
                <a:gd name="T5" fmla="*/ 2025 h 2785"/>
                <a:gd name="T6" fmla="*/ 824 w 2855"/>
                <a:gd name="T7" fmla="*/ 349 h 2785"/>
                <a:gd name="T8" fmla="*/ 2522 w 2855"/>
                <a:gd name="T9" fmla="*/ 761 h 2785"/>
              </a:gdLst>
              <a:ahLst/>
              <a:cxnLst>
                <a:cxn ang="0">
                  <a:pos x="T0" y="T1"/>
                </a:cxn>
                <a:cxn ang="0">
                  <a:pos x="T2" y="T3"/>
                </a:cxn>
                <a:cxn ang="0">
                  <a:pos x="T4" y="T5"/>
                </a:cxn>
                <a:cxn ang="0">
                  <a:pos x="T6" y="T7"/>
                </a:cxn>
                <a:cxn ang="0">
                  <a:pos x="T8" y="T9"/>
                </a:cxn>
              </a:cxnLst>
              <a:rect l="0" t="0" r="r" b="b"/>
              <a:pathLst>
                <a:path w="2855" h="2785">
                  <a:moveTo>
                    <a:pt x="2522" y="761"/>
                  </a:moveTo>
                  <a:cubicBezTo>
                    <a:pt x="2855" y="1337"/>
                    <a:pt x="2634" y="2087"/>
                    <a:pt x="2030" y="2436"/>
                  </a:cubicBezTo>
                  <a:cubicBezTo>
                    <a:pt x="1425" y="2785"/>
                    <a:pt x="665" y="2601"/>
                    <a:pt x="332" y="2025"/>
                  </a:cubicBezTo>
                  <a:cubicBezTo>
                    <a:pt x="0" y="1448"/>
                    <a:pt x="220" y="698"/>
                    <a:pt x="824" y="349"/>
                  </a:cubicBezTo>
                  <a:cubicBezTo>
                    <a:pt x="1429" y="0"/>
                    <a:pt x="2189" y="184"/>
                    <a:pt x="2522" y="761"/>
                  </a:cubicBezTo>
                  <a:close/>
                </a:path>
              </a:pathLst>
            </a:custGeom>
            <a:grpFill/>
            <a:ln w="7" cap="flat">
              <a:noFill/>
              <a:prstDash val="solid"/>
              <a:miter lim="800000"/>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3" name="TextBox 50"/>
            <p:cNvSpPr txBox="1"/>
            <p:nvPr/>
          </p:nvSpPr>
          <p:spPr>
            <a:xfrm>
              <a:off x="4463048" y="2169661"/>
              <a:ext cx="470000" cy="646331"/>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2</a:t>
              </a:r>
              <a:endParaRPr kumimoji="0" lang="zh-CN" altLang="en-US"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4286175" y="4364774"/>
            <a:ext cx="1046162" cy="1020762"/>
            <a:chOff x="4076625" y="3762733"/>
            <a:chExt cx="1046162" cy="1020762"/>
          </a:xfrm>
          <a:solidFill>
            <a:srgbClr val="3A59B0"/>
          </a:solidFill>
        </p:grpSpPr>
        <p:sp>
          <p:nvSpPr>
            <p:cNvPr id="15" name="Freeform 10"/>
            <p:cNvSpPr/>
            <p:nvPr/>
          </p:nvSpPr>
          <p:spPr bwMode="auto">
            <a:xfrm>
              <a:off x="4076625" y="3762733"/>
              <a:ext cx="1046162" cy="1020762"/>
            </a:xfrm>
            <a:custGeom>
              <a:avLst/>
              <a:gdLst>
                <a:gd name="T0" fmla="*/ 2522 w 2855"/>
                <a:gd name="T1" fmla="*/ 2025 h 2786"/>
                <a:gd name="T2" fmla="*/ 825 w 2855"/>
                <a:gd name="T3" fmla="*/ 2437 h 2786"/>
                <a:gd name="T4" fmla="*/ 333 w 2855"/>
                <a:gd name="T5" fmla="*/ 761 h 2786"/>
                <a:gd name="T6" fmla="*/ 2030 w 2855"/>
                <a:gd name="T7" fmla="*/ 349 h 2786"/>
                <a:gd name="T8" fmla="*/ 2522 w 2855"/>
                <a:gd name="T9" fmla="*/ 2025 h 2786"/>
              </a:gdLst>
              <a:ahLst/>
              <a:cxnLst>
                <a:cxn ang="0">
                  <a:pos x="T0" y="T1"/>
                </a:cxn>
                <a:cxn ang="0">
                  <a:pos x="T2" y="T3"/>
                </a:cxn>
                <a:cxn ang="0">
                  <a:pos x="T4" y="T5"/>
                </a:cxn>
                <a:cxn ang="0">
                  <a:pos x="T6" y="T7"/>
                </a:cxn>
                <a:cxn ang="0">
                  <a:pos x="T8" y="T9"/>
                </a:cxn>
              </a:cxnLst>
              <a:rect l="0" t="0" r="r" b="b"/>
              <a:pathLst>
                <a:path w="2855" h="2786">
                  <a:moveTo>
                    <a:pt x="2522" y="2025"/>
                  </a:moveTo>
                  <a:cubicBezTo>
                    <a:pt x="2189" y="2601"/>
                    <a:pt x="1429" y="2786"/>
                    <a:pt x="825" y="2437"/>
                  </a:cubicBezTo>
                  <a:cubicBezTo>
                    <a:pt x="220" y="2088"/>
                    <a:pt x="0" y="1337"/>
                    <a:pt x="333" y="761"/>
                  </a:cubicBezTo>
                  <a:cubicBezTo>
                    <a:pt x="665" y="185"/>
                    <a:pt x="1425" y="0"/>
                    <a:pt x="2030" y="349"/>
                  </a:cubicBezTo>
                  <a:cubicBezTo>
                    <a:pt x="2634" y="698"/>
                    <a:pt x="2855" y="1449"/>
                    <a:pt x="2522" y="2025"/>
                  </a:cubicBezTo>
                  <a:close/>
                </a:path>
              </a:pathLst>
            </a:custGeom>
            <a:grpFill/>
            <a:ln w="7" cap="flat">
              <a:noFill/>
              <a:prstDash val="solid"/>
              <a:miter lim="800000"/>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6" name="TextBox 53"/>
            <p:cNvSpPr txBox="1"/>
            <p:nvPr/>
          </p:nvSpPr>
          <p:spPr>
            <a:xfrm>
              <a:off x="4403672" y="3986585"/>
              <a:ext cx="470000" cy="646331"/>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3</a:t>
              </a:r>
              <a:endParaRPr kumimoji="0" lang="zh-CN" altLang="en-US"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808213" y="5253774"/>
            <a:ext cx="882650" cy="925512"/>
            <a:chOff x="2598663" y="4651733"/>
            <a:chExt cx="882650" cy="925512"/>
          </a:xfrm>
          <a:solidFill>
            <a:srgbClr val="3A59B0"/>
          </a:solidFill>
        </p:grpSpPr>
        <p:sp>
          <p:nvSpPr>
            <p:cNvPr id="18" name="Oval 9"/>
            <p:cNvSpPr>
              <a:spLocks noChangeArrowheads="1"/>
            </p:cNvSpPr>
            <p:nvPr/>
          </p:nvSpPr>
          <p:spPr bwMode="auto">
            <a:xfrm>
              <a:off x="2598663" y="4651733"/>
              <a:ext cx="882650" cy="925512"/>
            </a:xfrm>
            <a:prstGeom prst="ellipse">
              <a:avLst/>
            </a:prstGeom>
            <a:grpFill/>
            <a:ln w="7" cap="flat">
              <a:noFill/>
              <a:prstDash val="solid"/>
              <a:miter lim="800000"/>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19" name="TextBox 56"/>
            <p:cNvSpPr txBox="1"/>
            <p:nvPr/>
          </p:nvSpPr>
          <p:spPr>
            <a:xfrm>
              <a:off x="2824254" y="4853484"/>
              <a:ext cx="470000" cy="646331"/>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4</a:t>
              </a:r>
              <a:endParaRPr kumimoji="0" lang="zh-CN" altLang="en-US"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219126" y="4277462"/>
            <a:ext cx="1046162" cy="1019175"/>
            <a:chOff x="1009576" y="3675421"/>
            <a:chExt cx="1046162" cy="1019175"/>
          </a:xfrm>
          <a:solidFill>
            <a:srgbClr val="3A59B0"/>
          </a:solidFill>
        </p:grpSpPr>
        <p:sp>
          <p:nvSpPr>
            <p:cNvPr id="21" name="Freeform 8"/>
            <p:cNvSpPr/>
            <p:nvPr/>
          </p:nvSpPr>
          <p:spPr bwMode="auto">
            <a:xfrm>
              <a:off x="1009576" y="3675421"/>
              <a:ext cx="1046162" cy="1019175"/>
            </a:xfrm>
            <a:custGeom>
              <a:avLst/>
              <a:gdLst>
                <a:gd name="T0" fmla="*/ 333 w 2855"/>
                <a:gd name="T1" fmla="*/ 2025 h 2785"/>
                <a:gd name="T2" fmla="*/ 825 w 2855"/>
                <a:gd name="T3" fmla="*/ 349 h 2785"/>
                <a:gd name="T4" fmla="*/ 2523 w 2855"/>
                <a:gd name="T5" fmla="*/ 760 h 2785"/>
                <a:gd name="T6" fmla="*/ 2030 w 2855"/>
                <a:gd name="T7" fmla="*/ 2436 h 2785"/>
                <a:gd name="T8" fmla="*/ 333 w 2855"/>
                <a:gd name="T9" fmla="*/ 2025 h 2785"/>
              </a:gdLst>
              <a:ahLst/>
              <a:cxnLst>
                <a:cxn ang="0">
                  <a:pos x="T0" y="T1"/>
                </a:cxn>
                <a:cxn ang="0">
                  <a:pos x="T2" y="T3"/>
                </a:cxn>
                <a:cxn ang="0">
                  <a:pos x="T4" y="T5"/>
                </a:cxn>
                <a:cxn ang="0">
                  <a:pos x="T6" y="T7"/>
                </a:cxn>
                <a:cxn ang="0">
                  <a:pos x="T8" y="T9"/>
                </a:cxn>
              </a:cxnLst>
              <a:rect l="0" t="0" r="r" b="b"/>
              <a:pathLst>
                <a:path w="2855" h="2785">
                  <a:moveTo>
                    <a:pt x="333" y="2025"/>
                  </a:moveTo>
                  <a:cubicBezTo>
                    <a:pt x="0" y="1448"/>
                    <a:pt x="221" y="698"/>
                    <a:pt x="825" y="349"/>
                  </a:cubicBezTo>
                  <a:cubicBezTo>
                    <a:pt x="1430" y="0"/>
                    <a:pt x="2190" y="184"/>
                    <a:pt x="2523" y="760"/>
                  </a:cubicBezTo>
                  <a:cubicBezTo>
                    <a:pt x="2855" y="1337"/>
                    <a:pt x="2635" y="2087"/>
                    <a:pt x="2030" y="2436"/>
                  </a:cubicBezTo>
                  <a:cubicBezTo>
                    <a:pt x="1426" y="2785"/>
                    <a:pt x="666" y="2601"/>
                    <a:pt x="333" y="2025"/>
                  </a:cubicBezTo>
                  <a:close/>
                </a:path>
              </a:pathLst>
            </a:custGeom>
            <a:grpFill/>
            <a:ln w="7" cap="flat">
              <a:noFill/>
              <a:prstDash val="solid"/>
              <a:miter lim="800000"/>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22" name="TextBox 59"/>
            <p:cNvSpPr txBox="1"/>
            <p:nvPr/>
          </p:nvSpPr>
          <p:spPr>
            <a:xfrm>
              <a:off x="1244836" y="3891583"/>
              <a:ext cx="470000" cy="646331"/>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5</a:t>
              </a:r>
              <a:endParaRPr kumimoji="0" lang="zh-CN" altLang="en-US"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1269926" y="2505812"/>
            <a:ext cx="1046162" cy="1020762"/>
            <a:chOff x="1060376" y="1903771"/>
            <a:chExt cx="1046162" cy="1020762"/>
          </a:xfrm>
          <a:solidFill>
            <a:srgbClr val="3A59B0"/>
          </a:solidFill>
        </p:grpSpPr>
        <p:sp>
          <p:nvSpPr>
            <p:cNvPr id="24" name="Freeform 7"/>
            <p:cNvSpPr/>
            <p:nvPr/>
          </p:nvSpPr>
          <p:spPr bwMode="auto">
            <a:xfrm>
              <a:off x="1060376" y="1903771"/>
              <a:ext cx="1046162" cy="1020762"/>
            </a:xfrm>
            <a:custGeom>
              <a:avLst/>
              <a:gdLst>
                <a:gd name="T0" fmla="*/ 333 w 2855"/>
                <a:gd name="T1" fmla="*/ 761 h 2786"/>
                <a:gd name="T2" fmla="*/ 2030 w 2855"/>
                <a:gd name="T3" fmla="*/ 349 h 2786"/>
                <a:gd name="T4" fmla="*/ 2522 w 2855"/>
                <a:gd name="T5" fmla="*/ 2025 h 2786"/>
                <a:gd name="T6" fmla="*/ 825 w 2855"/>
                <a:gd name="T7" fmla="*/ 2437 h 2786"/>
                <a:gd name="T8" fmla="*/ 333 w 2855"/>
                <a:gd name="T9" fmla="*/ 761 h 2786"/>
              </a:gdLst>
              <a:ahLst/>
              <a:cxnLst>
                <a:cxn ang="0">
                  <a:pos x="T0" y="T1"/>
                </a:cxn>
                <a:cxn ang="0">
                  <a:pos x="T2" y="T3"/>
                </a:cxn>
                <a:cxn ang="0">
                  <a:pos x="T4" y="T5"/>
                </a:cxn>
                <a:cxn ang="0">
                  <a:pos x="T6" y="T7"/>
                </a:cxn>
                <a:cxn ang="0">
                  <a:pos x="T8" y="T9"/>
                </a:cxn>
              </a:cxnLst>
              <a:rect l="0" t="0" r="r" b="b"/>
              <a:pathLst>
                <a:path w="2855" h="2786">
                  <a:moveTo>
                    <a:pt x="333" y="761"/>
                  </a:moveTo>
                  <a:cubicBezTo>
                    <a:pt x="666" y="185"/>
                    <a:pt x="1426" y="0"/>
                    <a:pt x="2030" y="349"/>
                  </a:cubicBezTo>
                  <a:cubicBezTo>
                    <a:pt x="2635" y="698"/>
                    <a:pt x="2855" y="1449"/>
                    <a:pt x="2522" y="2025"/>
                  </a:cubicBezTo>
                  <a:cubicBezTo>
                    <a:pt x="2190" y="2601"/>
                    <a:pt x="1430" y="2786"/>
                    <a:pt x="825" y="2437"/>
                  </a:cubicBezTo>
                  <a:cubicBezTo>
                    <a:pt x="221" y="2088"/>
                    <a:pt x="0" y="1337"/>
                    <a:pt x="333" y="761"/>
                  </a:cubicBezTo>
                  <a:close/>
                </a:path>
              </a:pathLst>
            </a:custGeom>
            <a:grpFill/>
            <a:ln w="7" cap="flat">
              <a:noFill/>
              <a:prstDash val="solid"/>
              <a:miter lim="800000"/>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solidFill>
                <a:effectLst/>
                <a:uLnTx/>
                <a:uFillTx/>
              </a:endParaRPr>
            </a:p>
          </p:txBody>
        </p:sp>
        <p:sp>
          <p:nvSpPr>
            <p:cNvPr id="25" name="TextBox 62"/>
            <p:cNvSpPr txBox="1"/>
            <p:nvPr/>
          </p:nvSpPr>
          <p:spPr>
            <a:xfrm>
              <a:off x="1292337" y="2074658"/>
              <a:ext cx="470000" cy="646331"/>
            </a:xfrm>
            <a:prstGeom prst="rect">
              <a:avLst/>
            </a:prstGeom>
            <a:grp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rPr>
                <a:t>6</a:t>
              </a:r>
              <a:endParaRPr kumimoji="0" lang="zh-CN" altLang="en-US" sz="3600"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6119371" y="2107191"/>
            <a:ext cx="2016224" cy="950671"/>
            <a:chOff x="6328921" y="1657550"/>
            <a:chExt cx="2016224" cy="950671"/>
          </a:xfrm>
        </p:grpSpPr>
        <p:sp>
          <p:nvSpPr>
            <p:cNvPr id="27" name="TextBox 64"/>
            <p:cNvSpPr txBox="1"/>
            <p:nvPr/>
          </p:nvSpPr>
          <p:spPr>
            <a:xfrm>
              <a:off x="6328921" y="1657550"/>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统一思想</a:t>
              </a:r>
              <a:endParaRPr kumimoji="0" lang="zh-CN" altLang="en-US" sz="18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28" name="TextBox 65"/>
            <p:cNvSpPr txBox="1"/>
            <p:nvPr/>
          </p:nvSpPr>
          <p:spPr>
            <a:xfrm>
              <a:off x="6328921" y="2023446"/>
              <a:ext cx="2016224"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文字内容文字内容</a:t>
              </a:r>
              <a:endParaRPr kumimoji="0" lang="en-US" altLang="zh-CN"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文字内容文字内容</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9100077" y="2107191"/>
            <a:ext cx="2016224" cy="950671"/>
            <a:chOff x="9309627" y="1657550"/>
            <a:chExt cx="2016224" cy="950671"/>
          </a:xfrm>
        </p:grpSpPr>
        <p:sp>
          <p:nvSpPr>
            <p:cNvPr id="30" name="TextBox 67"/>
            <p:cNvSpPr txBox="1"/>
            <p:nvPr/>
          </p:nvSpPr>
          <p:spPr>
            <a:xfrm>
              <a:off x="9309627" y="1657550"/>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分解计划</a:t>
              </a:r>
              <a:endParaRPr kumimoji="0" lang="zh-CN" altLang="en-US" sz="18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31" name="TextBox 68"/>
            <p:cNvSpPr txBox="1"/>
            <p:nvPr/>
          </p:nvSpPr>
          <p:spPr>
            <a:xfrm>
              <a:off x="9309627" y="2023446"/>
              <a:ext cx="2016224"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文字内容文字内容</a:t>
              </a:r>
              <a:endParaRPr kumimoji="0" lang="en-US" altLang="zh-CN"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文字内容文字内容</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119371" y="3579731"/>
            <a:ext cx="2016224" cy="950671"/>
            <a:chOff x="6328921" y="3130090"/>
            <a:chExt cx="2016224" cy="950671"/>
          </a:xfrm>
        </p:grpSpPr>
        <p:sp>
          <p:nvSpPr>
            <p:cNvPr id="33" name="TextBox 70"/>
            <p:cNvSpPr txBox="1"/>
            <p:nvPr/>
          </p:nvSpPr>
          <p:spPr>
            <a:xfrm>
              <a:off x="6328921" y="3130090"/>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人员调度</a:t>
              </a:r>
              <a:endParaRPr kumimoji="0" lang="zh-CN" altLang="en-US" sz="18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34" name="TextBox 71"/>
            <p:cNvSpPr txBox="1"/>
            <p:nvPr/>
          </p:nvSpPr>
          <p:spPr>
            <a:xfrm>
              <a:off x="6328921" y="3495986"/>
              <a:ext cx="2016224"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文字内容文字内容</a:t>
              </a:r>
              <a:endParaRPr kumimoji="0" lang="en-US" altLang="zh-CN"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文字内容文字内容</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9100077" y="3579731"/>
            <a:ext cx="2016224" cy="950671"/>
            <a:chOff x="9309627" y="3130090"/>
            <a:chExt cx="2016224" cy="950671"/>
          </a:xfrm>
        </p:grpSpPr>
        <p:sp>
          <p:nvSpPr>
            <p:cNvPr id="36" name="TextBox 73"/>
            <p:cNvSpPr txBox="1"/>
            <p:nvPr/>
          </p:nvSpPr>
          <p:spPr>
            <a:xfrm>
              <a:off x="9309627" y="3130090"/>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资金保障</a:t>
              </a:r>
              <a:endParaRPr kumimoji="0" lang="zh-CN" altLang="en-US" sz="18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37" name="TextBox 74"/>
            <p:cNvSpPr txBox="1"/>
            <p:nvPr/>
          </p:nvSpPr>
          <p:spPr>
            <a:xfrm>
              <a:off x="9309627" y="3495986"/>
              <a:ext cx="2016224"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文字内容文字内容</a:t>
              </a:r>
              <a:endParaRPr kumimoji="0" lang="en-US" altLang="zh-CN"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文字内容文字内容</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38" name="组合 37"/>
          <p:cNvGrpSpPr/>
          <p:nvPr/>
        </p:nvGrpSpPr>
        <p:grpSpPr>
          <a:xfrm>
            <a:off x="6119371" y="4969144"/>
            <a:ext cx="2016224" cy="950671"/>
            <a:chOff x="6328921" y="4519503"/>
            <a:chExt cx="2016224" cy="950671"/>
          </a:xfrm>
        </p:grpSpPr>
        <p:sp>
          <p:nvSpPr>
            <p:cNvPr id="39" name="TextBox 76"/>
            <p:cNvSpPr txBox="1"/>
            <p:nvPr/>
          </p:nvSpPr>
          <p:spPr>
            <a:xfrm>
              <a:off x="6328921" y="4519503"/>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培训先行</a:t>
              </a:r>
              <a:endParaRPr kumimoji="0" lang="zh-CN" altLang="en-US" sz="18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40" name="TextBox 77"/>
            <p:cNvSpPr txBox="1"/>
            <p:nvPr/>
          </p:nvSpPr>
          <p:spPr>
            <a:xfrm>
              <a:off x="6328921" y="4885399"/>
              <a:ext cx="2016224"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文字内容文字内容</a:t>
              </a:r>
              <a:endParaRPr kumimoji="0" lang="en-US" altLang="zh-CN"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文字内容文字内容</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grpSp>
        <p:nvGrpSpPr>
          <p:cNvPr id="41" name="组合 40"/>
          <p:cNvGrpSpPr/>
          <p:nvPr/>
        </p:nvGrpSpPr>
        <p:grpSpPr>
          <a:xfrm>
            <a:off x="9100077" y="4969144"/>
            <a:ext cx="2016224" cy="950671"/>
            <a:chOff x="9309627" y="4519503"/>
            <a:chExt cx="2016224" cy="950671"/>
          </a:xfrm>
        </p:grpSpPr>
        <p:sp>
          <p:nvSpPr>
            <p:cNvPr id="42" name="TextBox 79"/>
            <p:cNvSpPr txBox="1"/>
            <p:nvPr/>
          </p:nvSpPr>
          <p:spPr>
            <a:xfrm>
              <a:off x="9309627" y="4519503"/>
              <a:ext cx="1107996"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8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督导措施</a:t>
              </a:r>
              <a:endParaRPr kumimoji="0" lang="zh-CN" altLang="en-US" sz="1800" b="1"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sp>
          <p:nvSpPr>
            <p:cNvPr id="43" name="TextBox 80"/>
            <p:cNvSpPr txBox="1"/>
            <p:nvPr/>
          </p:nvSpPr>
          <p:spPr>
            <a:xfrm>
              <a:off x="9309627" y="4885399"/>
              <a:ext cx="2016224"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文字内容文字内容</a:t>
              </a:r>
              <a:endParaRPr kumimoji="0" lang="en-US" altLang="zh-CN"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文字内容文字内容</a:t>
              </a:r>
              <a:endParaRPr kumimoji="0" lang="zh-CN" altLang="en-US" sz="16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p:txBody>
        </p:sp>
      </p:grpSp>
      <p:sp>
        <p:nvSpPr>
          <p:cNvPr id="44" name="Oval 12"/>
          <p:cNvSpPr>
            <a:spLocks noChangeArrowheads="1"/>
          </p:cNvSpPr>
          <p:nvPr/>
        </p:nvSpPr>
        <p:spPr bwMode="auto">
          <a:xfrm>
            <a:off x="1769988" y="2415324"/>
            <a:ext cx="3060700" cy="3060700"/>
          </a:xfrm>
          <a:prstGeom prst="ellipse">
            <a:avLst/>
          </a:prstGeom>
          <a:solidFill>
            <a:srgbClr val="3A59B0"/>
          </a:solidFill>
          <a:ln w="7" cap="flat">
            <a:noFill/>
            <a:prstDash val="solid"/>
            <a:miter lim="800000"/>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50000"/>
                </a:schemeClr>
              </a:solidFill>
              <a:effectLst/>
              <a:uLnTx/>
              <a:uFillTx/>
            </a:endParaRPr>
          </a:p>
        </p:txBody>
      </p:sp>
      <p:sp>
        <p:nvSpPr>
          <p:cNvPr id="45" name="TextBox 82"/>
          <p:cNvSpPr txBox="1"/>
          <p:nvPr/>
        </p:nvSpPr>
        <p:spPr>
          <a:xfrm>
            <a:off x="2695044" y="3310330"/>
            <a:ext cx="1210588" cy="1323439"/>
          </a:xfrm>
          <a:prstGeom prst="rect">
            <a:avLst/>
          </a:prstGeom>
          <a:solidFill>
            <a:srgbClr val="3A59B0"/>
          </a:solidFill>
        </p:spPr>
        <p:txBody>
          <a:bodyPr wrap="none" rtlCol="0">
            <a:spAutoFit/>
          </a:bodyPr>
          <a:lstStyle/>
          <a:p>
            <a:r>
              <a:rPr lang="zh-CN" altLang="en-US" sz="4000" dirty="0">
                <a:solidFill>
                  <a:schemeClr val="bg1"/>
                </a:solidFill>
                <a:latin typeface="+mn-ea"/>
                <a:ea typeface="+mn-ea"/>
              </a:rPr>
              <a:t>保障</a:t>
            </a:r>
            <a:endParaRPr lang="en-US" altLang="zh-CN" sz="4000" dirty="0">
              <a:solidFill>
                <a:schemeClr val="bg1"/>
              </a:solidFill>
              <a:latin typeface="+mn-ea"/>
              <a:ea typeface="+mn-ea"/>
            </a:endParaRPr>
          </a:p>
          <a:p>
            <a:r>
              <a:rPr lang="zh-CN" altLang="en-US" sz="4000" dirty="0">
                <a:solidFill>
                  <a:schemeClr val="bg1"/>
                </a:solidFill>
                <a:latin typeface="+mn-ea"/>
                <a:ea typeface="+mn-ea"/>
              </a:rPr>
              <a:t>措施</a:t>
            </a:r>
            <a:endParaRPr lang="zh-CN" altLang="en-US" sz="4000" dirty="0">
              <a:solidFill>
                <a:schemeClr val="bg1"/>
              </a:solidFill>
              <a:latin typeface="+mn-ea"/>
              <a:ea typeface="+mn-ea"/>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1" presetClass="entr" presetSubtype="1"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wheel(1)">
                                      <p:cBhvr>
                                        <p:cTn id="11" dur="1000"/>
                                        <p:tgtEl>
                                          <p:spTgt spid="44"/>
                                        </p:tgtEl>
                                      </p:cBhvr>
                                    </p:animEffect>
                                  </p:childTnLst>
                                </p:cTn>
                              </p:par>
                            </p:childTnLst>
                          </p:cTn>
                        </p:par>
                        <p:par>
                          <p:cTn id="12" fill="hold">
                            <p:stCondLst>
                              <p:cond delay="1500"/>
                            </p:stCondLst>
                            <p:childTnLst>
                              <p:par>
                                <p:cTn id="13" presetID="31" presetClass="entr" presetSubtype="0"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p:cTn id="15" dur="500" fill="hold"/>
                                        <p:tgtEl>
                                          <p:spTgt spid="45"/>
                                        </p:tgtEl>
                                        <p:attrNameLst>
                                          <p:attrName>ppt_w</p:attrName>
                                        </p:attrNameLst>
                                      </p:cBhvr>
                                      <p:tavLst>
                                        <p:tav tm="0">
                                          <p:val>
                                            <p:fltVal val="0"/>
                                          </p:val>
                                        </p:tav>
                                        <p:tav tm="100000">
                                          <p:val>
                                            <p:strVal val="#ppt_w"/>
                                          </p:val>
                                        </p:tav>
                                      </p:tavLst>
                                    </p:anim>
                                    <p:anim calcmode="lin" valueType="num">
                                      <p:cBhvr>
                                        <p:cTn id="16" dur="500" fill="hold"/>
                                        <p:tgtEl>
                                          <p:spTgt spid="45"/>
                                        </p:tgtEl>
                                        <p:attrNameLst>
                                          <p:attrName>ppt_h</p:attrName>
                                        </p:attrNameLst>
                                      </p:cBhvr>
                                      <p:tavLst>
                                        <p:tav tm="0">
                                          <p:val>
                                            <p:fltVal val="0"/>
                                          </p:val>
                                        </p:tav>
                                        <p:tav tm="100000">
                                          <p:val>
                                            <p:strVal val="#ppt_h"/>
                                          </p:val>
                                        </p:tav>
                                      </p:tavLst>
                                    </p:anim>
                                    <p:anim calcmode="lin" valueType="num">
                                      <p:cBhvr>
                                        <p:cTn id="17" dur="500" fill="hold"/>
                                        <p:tgtEl>
                                          <p:spTgt spid="45"/>
                                        </p:tgtEl>
                                        <p:attrNameLst>
                                          <p:attrName>style.rotation</p:attrName>
                                        </p:attrNameLst>
                                      </p:cBhvr>
                                      <p:tavLst>
                                        <p:tav tm="0">
                                          <p:val>
                                            <p:fltVal val="90"/>
                                          </p:val>
                                        </p:tav>
                                        <p:tav tm="100000">
                                          <p:val>
                                            <p:fltVal val="0"/>
                                          </p:val>
                                        </p:tav>
                                      </p:tavLst>
                                    </p:anim>
                                    <p:animEffect transition="in" filter="fade">
                                      <p:cBhvr>
                                        <p:cTn id="18" dur="500"/>
                                        <p:tgtEl>
                                          <p:spTgt spid="45"/>
                                        </p:tgtEl>
                                      </p:cBhvr>
                                    </p:animEffect>
                                  </p:childTnLst>
                                </p:cTn>
                              </p:par>
                            </p:childTnLst>
                          </p:cTn>
                        </p:par>
                        <p:par>
                          <p:cTn id="19" fill="hold">
                            <p:stCondLst>
                              <p:cond delay="2000"/>
                            </p:stCondLst>
                            <p:childTnLst>
                              <p:par>
                                <p:cTn id="20" presetID="52"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Scale>
                                      <p:cBhvr>
                                        <p:cTn id="2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5"/>
                                        </p:tgtEl>
                                        <p:attrNameLst>
                                          <p:attrName>ppt_x</p:attrName>
                                          <p:attrName>ppt_y</p:attrName>
                                        </p:attrNameLst>
                                      </p:cBhvr>
                                    </p:animMotion>
                                    <p:animEffect transition="in" filter="fade">
                                      <p:cBhvr>
                                        <p:cTn id="24" dur="1000"/>
                                        <p:tgtEl>
                                          <p:spTgt spid="5"/>
                                        </p:tgtEl>
                                      </p:cBhvr>
                                    </p:animEffect>
                                  </p:childTnLst>
                                </p:cTn>
                              </p:par>
                              <p:par>
                                <p:cTn id="25" presetID="52" presetClass="entr" presetSubtype="0" fill="hold" nodeType="withEffect">
                                  <p:stCondLst>
                                    <p:cond delay="200"/>
                                  </p:stCondLst>
                                  <p:childTnLst>
                                    <p:set>
                                      <p:cBhvr>
                                        <p:cTn id="26" dur="1" fill="hold">
                                          <p:stCondLst>
                                            <p:cond delay="0"/>
                                          </p:stCondLst>
                                        </p:cTn>
                                        <p:tgtEl>
                                          <p:spTgt spid="9"/>
                                        </p:tgtEl>
                                        <p:attrNameLst>
                                          <p:attrName>style.visibility</p:attrName>
                                        </p:attrNameLst>
                                      </p:cBhvr>
                                      <p:to>
                                        <p:strVal val="visible"/>
                                      </p:to>
                                    </p:set>
                                    <p:animScale>
                                      <p:cBhvr>
                                        <p:cTn id="2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9"/>
                                        </p:tgtEl>
                                        <p:attrNameLst>
                                          <p:attrName>ppt_x</p:attrName>
                                          <p:attrName>ppt_y</p:attrName>
                                        </p:attrNameLst>
                                      </p:cBhvr>
                                    </p:animMotion>
                                    <p:animEffect transition="in" filter="fade">
                                      <p:cBhvr>
                                        <p:cTn id="29" dur="1000"/>
                                        <p:tgtEl>
                                          <p:spTgt spid="9"/>
                                        </p:tgtEl>
                                      </p:cBhvr>
                                    </p:animEffect>
                                  </p:childTnLst>
                                </p:cTn>
                              </p:par>
                              <p:par>
                                <p:cTn id="30" presetID="52" presetClass="entr" presetSubtype="0" fill="hold" nodeType="withEffect">
                                  <p:stCondLst>
                                    <p:cond delay="400"/>
                                  </p:stCondLst>
                                  <p:childTnLst>
                                    <p:set>
                                      <p:cBhvr>
                                        <p:cTn id="31" dur="1" fill="hold">
                                          <p:stCondLst>
                                            <p:cond delay="0"/>
                                          </p:stCondLst>
                                        </p:cTn>
                                        <p:tgtEl>
                                          <p:spTgt spid="14"/>
                                        </p:tgtEl>
                                        <p:attrNameLst>
                                          <p:attrName>style.visibility</p:attrName>
                                        </p:attrNameLst>
                                      </p:cBhvr>
                                      <p:to>
                                        <p:strVal val="visible"/>
                                      </p:to>
                                    </p:set>
                                    <p:animScale>
                                      <p:cBhvr>
                                        <p:cTn id="3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4"/>
                                        </p:tgtEl>
                                        <p:attrNameLst>
                                          <p:attrName>ppt_x</p:attrName>
                                          <p:attrName>ppt_y</p:attrName>
                                        </p:attrNameLst>
                                      </p:cBhvr>
                                    </p:animMotion>
                                    <p:animEffect transition="in" filter="fade">
                                      <p:cBhvr>
                                        <p:cTn id="34" dur="1000"/>
                                        <p:tgtEl>
                                          <p:spTgt spid="14"/>
                                        </p:tgtEl>
                                      </p:cBhvr>
                                    </p:animEffect>
                                  </p:childTnLst>
                                </p:cTn>
                              </p:par>
                              <p:par>
                                <p:cTn id="35" presetID="52" presetClass="entr" presetSubtype="0" fill="hold" nodeType="withEffect">
                                  <p:stCondLst>
                                    <p:cond delay="600"/>
                                  </p:stCondLst>
                                  <p:childTnLst>
                                    <p:set>
                                      <p:cBhvr>
                                        <p:cTn id="36" dur="1" fill="hold">
                                          <p:stCondLst>
                                            <p:cond delay="0"/>
                                          </p:stCondLst>
                                        </p:cTn>
                                        <p:tgtEl>
                                          <p:spTgt spid="17"/>
                                        </p:tgtEl>
                                        <p:attrNameLst>
                                          <p:attrName>style.visibility</p:attrName>
                                        </p:attrNameLst>
                                      </p:cBhvr>
                                      <p:to>
                                        <p:strVal val="visible"/>
                                      </p:to>
                                    </p:set>
                                    <p:animScale>
                                      <p:cBhvr>
                                        <p:cTn id="3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7"/>
                                        </p:tgtEl>
                                        <p:attrNameLst>
                                          <p:attrName>ppt_x</p:attrName>
                                          <p:attrName>ppt_y</p:attrName>
                                        </p:attrNameLst>
                                      </p:cBhvr>
                                    </p:animMotion>
                                    <p:animEffect transition="in" filter="fade">
                                      <p:cBhvr>
                                        <p:cTn id="39" dur="1000"/>
                                        <p:tgtEl>
                                          <p:spTgt spid="17"/>
                                        </p:tgtEl>
                                      </p:cBhvr>
                                    </p:animEffect>
                                  </p:childTnLst>
                                </p:cTn>
                              </p:par>
                              <p:par>
                                <p:cTn id="40" presetID="52" presetClass="entr" presetSubtype="0" fill="hold" nodeType="withEffect">
                                  <p:stCondLst>
                                    <p:cond delay="800"/>
                                  </p:stCondLst>
                                  <p:childTnLst>
                                    <p:set>
                                      <p:cBhvr>
                                        <p:cTn id="41" dur="1" fill="hold">
                                          <p:stCondLst>
                                            <p:cond delay="0"/>
                                          </p:stCondLst>
                                        </p:cTn>
                                        <p:tgtEl>
                                          <p:spTgt spid="20"/>
                                        </p:tgtEl>
                                        <p:attrNameLst>
                                          <p:attrName>style.visibility</p:attrName>
                                        </p:attrNameLst>
                                      </p:cBhvr>
                                      <p:to>
                                        <p:strVal val="visible"/>
                                      </p:to>
                                    </p:set>
                                    <p:animScale>
                                      <p:cBhvr>
                                        <p:cTn id="42"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20"/>
                                        </p:tgtEl>
                                        <p:attrNameLst>
                                          <p:attrName>ppt_x</p:attrName>
                                          <p:attrName>ppt_y</p:attrName>
                                        </p:attrNameLst>
                                      </p:cBhvr>
                                    </p:animMotion>
                                    <p:animEffect transition="in" filter="fade">
                                      <p:cBhvr>
                                        <p:cTn id="44" dur="1000"/>
                                        <p:tgtEl>
                                          <p:spTgt spid="20"/>
                                        </p:tgtEl>
                                      </p:cBhvr>
                                    </p:animEffect>
                                  </p:childTnLst>
                                </p:cTn>
                              </p:par>
                              <p:par>
                                <p:cTn id="45" presetID="52" presetClass="entr" presetSubtype="0" fill="hold" nodeType="withEffect">
                                  <p:stCondLst>
                                    <p:cond delay="1000"/>
                                  </p:stCondLst>
                                  <p:childTnLst>
                                    <p:set>
                                      <p:cBhvr>
                                        <p:cTn id="46" dur="1" fill="hold">
                                          <p:stCondLst>
                                            <p:cond delay="0"/>
                                          </p:stCondLst>
                                        </p:cTn>
                                        <p:tgtEl>
                                          <p:spTgt spid="23"/>
                                        </p:tgtEl>
                                        <p:attrNameLst>
                                          <p:attrName>style.visibility</p:attrName>
                                        </p:attrNameLst>
                                      </p:cBhvr>
                                      <p:to>
                                        <p:strVal val="visible"/>
                                      </p:to>
                                    </p:set>
                                    <p:animScale>
                                      <p:cBhvr>
                                        <p:cTn id="4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23"/>
                                        </p:tgtEl>
                                        <p:attrNameLst>
                                          <p:attrName>ppt_x</p:attrName>
                                          <p:attrName>ppt_y</p:attrName>
                                        </p:attrNameLst>
                                      </p:cBhvr>
                                    </p:animMotion>
                                    <p:animEffect transition="in" filter="fade">
                                      <p:cBhvr>
                                        <p:cTn id="49" dur="1000"/>
                                        <p:tgtEl>
                                          <p:spTgt spid="23"/>
                                        </p:tgtEl>
                                      </p:cBhvr>
                                    </p:animEffect>
                                  </p:childTnLst>
                                </p:cTn>
                              </p:par>
                            </p:childTnLst>
                          </p:cTn>
                        </p:par>
                        <p:par>
                          <p:cTn id="50" fill="hold">
                            <p:stCondLst>
                              <p:cond delay="3000"/>
                            </p:stCondLst>
                            <p:childTnLst>
                              <p:par>
                                <p:cTn id="51" presetID="52" presetClass="entr" presetSubtype="0" fill="hold" nodeType="afterEffect">
                                  <p:stCondLst>
                                    <p:cond delay="0"/>
                                  </p:stCondLst>
                                  <p:childTnLst>
                                    <p:set>
                                      <p:cBhvr>
                                        <p:cTn id="52" dur="1" fill="hold">
                                          <p:stCondLst>
                                            <p:cond delay="0"/>
                                          </p:stCondLst>
                                        </p:cTn>
                                        <p:tgtEl>
                                          <p:spTgt spid="26"/>
                                        </p:tgtEl>
                                        <p:attrNameLst>
                                          <p:attrName>style.visibility</p:attrName>
                                        </p:attrNameLst>
                                      </p:cBhvr>
                                      <p:to>
                                        <p:strVal val="visible"/>
                                      </p:to>
                                    </p:set>
                                    <p:animScale>
                                      <p:cBhvr>
                                        <p:cTn id="53" dur="5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4" dur="500" decel="50000" fill="hold">
                                          <p:stCondLst>
                                            <p:cond delay="0"/>
                                          </p:stCondLst>
                                        </p:cTn>
                                        <p:tgtEl>
                                          <p:spTgt spid="26"/>
                                        </p:tgtEl>
                                        <p:attrNameLst>
                                          <p:attrName>ppt_x</p:attrName>
                                          <p:attrName>ppt_y</p:attrName>
                                        </p:attrNameLst>
                                      </p:cBhvr>
                                    </p:animMotion>
                                    <p:animEffect transition="in" filter="fade">
                                      <p:cBhvr>
                                        <p:cTn id="55" dur="500"/>
                                        <p:tgtEl>
                                          <p:spTgt spid="26"/>
                                        </p:tgtEl>
                                      </p:cBhvr>
                                    </p:animEffect>
                                  </p:childTnLst>
                                </p:cTn>
                              </p:par>
                              <p:par>
                                <p:cTn id="56" presetID="52" presetClass="entr" presetSubtype="0" fill="hold" nodeType="withEffect">
                                  <p:stCondLst>
                                    <p:cond delay="200"/>
                                  </p:stCondLst>
                                  <p:childTnLst>
                                    <p:set>
                                      <p:cBhvr>
                                        <p:cTn id="57" dur="1" fill="hold">
                                          <p:stCondLst>
                                            <p:cond delay="0"/>
                                          </p:stCondLst>
                                        </p:cTn>
                                        <p:tgtEl>
                                          <p:spTgt spid="29"/>
                                        </p:tgtEl>
                                        <p:attrNameLst>
                                          <p:attrName>style.visibility</p:attrName>
                                        </p:attrNameLst>
                                      </p:cBhvr>
                                      <p:to>
                                        <p:strVal val="visible"/>
                                      </p:to>
                                    </p:set>
                                    <p:animScale>
                                      <p:cBhvr>
                                        <p:cTn id="58" dur="5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9" dur="500" decel="50000" fill="hold">
                                          <p:stCondLst>
                                            <p:cond delay="0"/>
                                          </p:stCondLst>
                                        </p:cTn>
                                        <p:tgtEl>
                                          <p:spTgt spid="29"/>
                                        </p:tgtEl>
                                        <p:attrNameLst>
                                          <p:attrName>ppt_x</p:attrName>
                                          <p:attrName>ppt_y</p:attrName>
                                        </p:attrNameLst>
                                      </p:cBhvr>
                                    </p:animMotion>
                                    <p:animEffect transition="in" filter="fade">
                                      <p:cBhvr>
                                        <p:cTn id="60" dur="500"/>
                                        <p:tgtEl>
                                          <p:spTgt spid="29"/>
                                        </p:tgtEl>
                                      </p:cBhvr>
                                    </p:animEffect>
                                  </p:childTnLst>
                                </p:cTn>
                              </p:par>
                              <p:par>
                                <p:cTn id="61" presetID="52" presetClass="entr" presetSubtype="0" fill="hold" nodeType="withEffect">
                                  <p:stCondLst>
                                    <p:cond delay="400"/>
                                  </p:stCondLst>
                                  <p:childTnLst>
                                    <p:set>
                                      <p:cBhvr>
                                        <p:cTn id="62" dur="1" fill="hold">
                                          <p:stCondLst>
                                            <p:cond delay="0"/>
                                          </p:stCondLst>
                                        </p:cTn>
                                        <p:tgtEl>
                                          <p:spTgt spid="32"/>
                                        </p:tgtEl>
                                        <p:attrNameLst>
                                          <p:attrName>style.visibility</p:attrName>
                                        </p:attrNameLst>
                                      </p:cBhvr>
                                      <p:to>
                                        <p:strVal val="visible"/>
                                      </p:to>
                                    </p:set>
                                    <p:animScale>
                                      <p:cBhvr>
                                        <p:cTn id="63"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500" decel="50000" fill="hold">
                                          <p:stCondLst>
                                            <p:cond delay="0"/>
                                          </p:stCondLst>
                                        </p:cTn>
                                        <p:tgtEl>
                                          <p:spTgt spid="32"/>
                                        </p:tgtEl>
                                        <p:attrNameLst>
                                          <p:attrName>ppt_x</p:attrName>
                                          <p:attrName>ppt_y</p:attrName>
                                        </p:attrNameLst>
                                      </p:cBhvr>
                                    </p:animMotion>
                                    <p:animEffect transition="in" filter="fade">
                                      <p:cBhvr>
                                        <p:cTn id="65" dur="500"/>
                                        <p:tgtEl>
                                          <p:spTgt spid="32"/>
                                        </p:tgtEl>
                                      </p:cBhvr>
                                    </p:animEffect>
                                  </p:childTnLst>
                                </p:cTn>
                              </p:par>
                              <p:par>
                                <p:cTn id="66" presetID="52" presetClass="entr" presetSubtype="0" fill="hold" nodeType="withEffect">
                                  <p:stCondLst>
                                    <p:cond delay="600"/>
                                  </p:stCondLst>
                                  <p:childTnLst>
                                    <p:set>
                                      <p:cBhvr>
                                        <p:cTn id="67" dur="1" fill="hold">
                                          <p:stCondLst>
                                            <p:cond delay="0"/>
                                          </p:stCondLst>
                                        </p:cTn>
                                        <p:tgtEl>
                                          <p:spTgt spid="35"/>
                                        </p:tgtEl>
                                        <p:attrNameLst>
                                          <p:attrName>style.visibility</p:attrName>
                                        </p:attrNameLst>
                                      </p:cBhvr>
                                      <p:to>
                                        <p:strVal val="visible"/>
                                      </p:to>
                                    </p:set>
                                    <p:animScale>
                                      <p:cBhvr>
                                        <p:cTn id="68"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500" decel="50000" fill="hold">
                                          <p:stCondLst>
                                            <p:cond delay="0"/>
                                          </p:stCondLst>
                                        </p:cTn>
                                        <p:tgtEl>
                                          <p:spTgt spid="35"/>
                                        </p:tgtEl>
                                        <p:attrNameLst>
                                          <p:attrName>ppt_x</p:attrName>
                                          <p:attrName>ppt_y</p:attrName>
                                        </p:attrNameLst>
                                      </p:cBhvr>
                                    </p:animMotion>
                                    <p:animEffect transition="in" filter="fade">
                                      <p:cBhvr>
                                        <p:cTn id="70" dur="500"/>
                                        <p:tgtEl>
                                          <p:spTgt spid="35"/>
                                        </p:tgtEl>
                                      </p:cBhvr>
                                    </p:animEffect>
                                  </p:childTnLst>
                                </p:cTn>
                              </p:par>
                              <p:par>
                                <p:cTn id="71" presetID="52" presetClass="entr" presetSubtype="0" fill="hold" nodeType="withEffect">
                                  <p:stCondLst>
                                    <p:cond delay="800"/>
                                  </p:stCondLst>
                                  <p:childTnLst>
                                    <p:set>
                                      <p:cBhvr>
                                        <p:cTn id="72" dur="1" fill="hold">
                                          <p:stCondLst>
                                            <p:cond delay="0"/>
                                          </p:stCondLst>
                                        </p:cTn>
                                        <p:tgtEl>
                                          <p:spTgt spid="38"/>
                                        </p:tgtEl>
                                        <p:attrNameLst>
                                          <p:attrName>style.visibility</p:attrName>
                                        </p:attrNameLst>
                                      </p:cBhvr>
                                      <p:to>
                                        <p:strVal val="visible"/>
                                      </p:to>
                                    </p:set>
                                    <p:animScale>
                                      <p:cBhvr>
                                        <p:cTn id="73" dur="5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4" dur="500" decel="50000" fill="hold">
                                          <p:stCondLst>
                                            <p:cond delay="0"/>
                                          </p:stCondLst>
                                        </p:cTn>
                                        <p:tgtEl>
                                          <p:spTgt spid="38"/>
                                        </p:tgtEl>
                                        <p:attrNameLst>
                                          <p:attrName>ppt_x</p:attrName>
                                          <p:attrName>ppt_y</p:attrName>
                                        </p:attrNameLst>
                                      </p:cBhvr>
                                    </p:animMotion>
                                    <p:animEffect transition="in" filter="fade">
                                      <p:cBhvr>
                                        <p:cTn id="75" dur="500"/>
                                        <p:tgtEl>
                                          <p:spTgt spid="38"/>
                                        </p:tgtEl>
                                      </p:cBhvr>
                                    </p:animEffect>
                                  </p:childTnLst>
                                </p:cTn>
                              </p:par>
                              <p:par>
                                <p:cTn id="76" presetID="52" presetClass="entr" presetSubtype="0" fill="hold" nodeType="withEffect">
                                  <p:stCondLst>
                                    <p:cond delay="1000"/>
                                  </p:stCondLst>
                                  <p:childTnLst>
                                    <p:set>
                                      <p:cBhvr>
                                        <p:cTn id="77" dur="1" fill="hold">
                                          <p:stCondLst>
                                            <p:cond delay="0"/>
                                          </p:stCondLst>
                                        </p:cTn>
                                        <p:tgtEl>
                                          <p:spTgt spid="41"/>
                                        </p:tgtEl>
                                        <p:attrNameLst>
                                          <p:attrName>style.visibility</p:attrName>
                                        </p:attrNameLst>
                                      </p:cBhvr>
                                      <p:to>
                                        <p:strVal val="visible"/>
                                      </p:to>
                                    </p:set>
                                    <p:animScale>
                                      <p:cBhvr>
                                        <p:cTn id="78" dur="5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9" dur="500" decel="50000" fill="hold">
                                          <p:stCondLst>
                                            <p:cond delay="0"/>
                                          </p:stCondLst>
                                        </p:cTn>
                                        <p:tgtEl>
                                          <p:spTgt spid="41"/>
                                        </p:tgtEl>
                                        <p:attrNameLst>
                                          <p:attrName>ppt_x</p:attrName>
                                          <p:attrName>ppt_y</p:attrName>
                                        </p:attrNameLst>
                                      </p:cBhvr>
                                    </p:animMotion>
                                    <p:animEffect transition="in" filter="fade">
                                      <p:cBhvr>
                                        <p:cTn id="80"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514350" y="487680"/>
            <a:ext cx="11161712" cy="588422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4"/>
          <p:cNvSpPr txBox="1"/>
          <p:nvPr/>
        </p:nvSpPr>
        <p:spPr>
          <a:xfrm>
            <a:off x="3546661" y="1725874"/>
            <a:ext cx="923330" cy="1938992"/>
          </a:xfrm>
          <a:prstGeom prst="rect">
            <a:avLst/>
          </a:prstGeom>
          <a:noFill/>
        </p:spPr>
        <p:txBody>
          <a:bodyPr vert="eaVert" wrap="none" rtlCol="0">
            <a:sp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rPr>
              <a:t>第三章</a:t>
            </a:r>
            <a:endParaRPr lang="en-US" altLang="zh-CN" sz="4800" b="1" dirty="0">
              <a:solidFill>
                <a:schemeClr val="bg1"/>
              </a:solidFill>
              <a:latin typeface="微软雅黑" panose="020B0503020204020204" pitchFamily="34" charset="-122"/>
              <a:ea typeface="微软雅黑" panose="020B0503020204020204" pitchFamily="34" charset="-122"/>
            </a:endParaRPr>
          </a:p>
        </p:txBody>
      </p:sp>
      <p:sp>
        <p:nvSpPr>
          <p:cNvPr id="58" name="矩形 57"/>
          <p:cNvSpPr/>
          <p:nvPr/>
        </p:nvSpPr>
        <p:spPr>
          <a:xfrm>
            <a:off x="5029861" y="1943244"/>
            <a:ext cx="4237739" cy="738664"/>
          </a:xfrm>
          <a:prstGeom prst="rect">
            <a:avLst/>
          </a:prstGeom>
        </p:spPr>
        <p:txBody>
          <a:bodyPr wrap="square" lIns="0" tIns="0" rIns="0" bIns="0">
            <a:spAutoFit/>
          </a:bodyPr>
          <a:lstStyle/>
          <a:p>
            <a:pPr algn="ctr" eaLnBrk="1" hangingPunct="1">
              <a:defRPr/>
            </a:pPr>
            <a:r>
              <a:rPr lang="zh-CN" altLang="en-US" sz="4800" b="1" spc="3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活动财务预算</a:t>
            </a:r>
            <a:endParaRPr lang="zh-CN" altLang="en-US" sz="4800" b="1" spc="3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9" name="TextBox 11"/>
          <p:cNvSpPr txBox="1"/>
          <p:nvPr/>
        </p:nvSpPr>
        <p:spPr>
          <a:xfrm>
            <a:off x="5213605" y="2745384"/>
            <a:ext cx="3852337" cy="292388"/>
          </a:xfrm>
          <a:prstGeom prst="rect">
            <a:avLst/>
          </a:prstGeom>
          <a:noFill/>
        </p:spPr>
        <p:txBody>
          <a:bodyPr wrap="none">
            <a:spAutoFit/>
          </a:bodyPr>
          <a:lstStyle/>
          <a:p>
            <a:pPr marL="0" lvl="1">
              <a:defRPr/>
            </a:pPr>
            <a:r>
              <a:rPr lang="zh-CN" altLang="en-US" sz="13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TextBox 11"/>
          <p:cNvSpPr txBox="1"/>
          <p:nvPr/>
        </p:nvSpPr>
        <p:spPr>
          <a:xfrm>
            <a:off x="5213605" y="3037484"/>
            <a:ext cx="3852337" cy="292388"/>
          </a:xfrm>
          <a:prstGeom prst="rect">
            <a:avLst/>
          </a:prstGeom>
          <a:noFill/>
        </p:spPr>
        <p:txBody>
          <a:bodyPr wrap="none">
            <a:spAutoFit/>
          </a:bodyPr>
          <a:lstStyle/>
          <a:p>
            <a:pPr marL="0" lvl="1">
              <a:defRPr/>
            </a:pPr>
            <a:r>
              <a:rPr lang="zh-CN" altLang="en-US" sz="13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1" name="组合 60"/>
          <p:cNvGrpSpPr/>
          <p:nvPr/>
        </p:nvGrpSpPr>
        <p:grpSpPr>
          <a:xfrm rot="5400000">
            <a:off x="3107914" y="2565930"/>
            <a:ext cx="3329544" cy="231956"/>
            <a:chOff x="5506222" y="3382949"/>
            <a:chExt cx="3329544" cy="231956"/>
          </a:xfrm>
          <a:solidFill>
            <a:schemeClr val="bg1"/>
          </a:solidFill>
        </p:grpSpPr>
        <p:cxnSp>
          <p:nvCxnSpPr>
            <p:cNvPr id="62" name="Straight Connector 24"/>
            <p:cNvCxnSpPr/>
            <p:nvPr/>
          </p:nvCxnSpPr>
          <p:spPr>
            <a:xfrm>
              <a:off x="5553075" y="3498927"/>
              <a:ext cx="3235066" cy="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3" name="椭圆 62"/>
            <p:cNvSpPr/>
            <p:nvPr/>
          </p:nvSpPr>
          <p:spPr>
            <a:xfrm>
              <a:off x="757128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4" name="椭圆 63"/>
            <p:cNvSpPr/>
            <p:nvPr/>
          </p:nvSpPr>
          <p:spPr>
            <a:xfrm>
              <a:off x="808754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5" name="椭圆 64"/>
            <p:cNvSpPr/>
            <p:nvPr/>
          </p:nvSpPr>
          <p:spPr>
            <a:xfrm>
              <a:off x="8603810"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6" name="椭圆 65"/>
            <p:cNvSpPr/>
            <p:nvPr/>
          </p:nvSpPr>
          <p:spPr>
            <a:xfrm>
              <a:off x="602248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椭圆 66"/>
            <p:cNvSpPr/>
            <p:nvPr/>
          </p:nvSpPr>
          <p:spPr>
            <a:xfrm>
              <a:off x="653875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8" name="椭圆 67"/>
            <p:cNvSpPr/>
            <p:nvPr/>
          </p:nvSpPr>
          <p:spPr>
            <a:xfrm>
              <a:off x="705501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椭圆 68"/>
            <p:cNvSpPr/>
            <p:nvPr/>
          </p:nvSpPr>
          <p:spPr>
            <a:xfrm>
              <a:off x="550622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2000"/>
                            </p:stCondLst>
                            <p:childTnLst>
                              <p:par>
                                <p:cTn id="15" presetID="16" presetClass="entr" presetSubtype="21" fill="hold" nodeType="after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barn(inVertical)">
                                      <p:cBhvr>
                                        <p:cTn id="17" dur="750"/>
                                        <p:tgtEl>
                                          <p:spTgt spid="61"/>
                                        </p:tgtEl>
                                      </p:cBhvr>
                                    </p:animEffect>
                                  </p:childTnLst>
                                </p:cTn>
                              </p:par>
                            </p:childTnLst>
                          </p:cTn>
                        </p:par>
                        <p:par>
                          <p:cTn id="18" fill="hold">
                            <p:stCondLst>
                              <p:cond delay="3000"/>
                            </p:stCondLst>
                            <p:childTnLst>
                              <p:par>
                                <p:cTn id="19" presetID="42"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23" presetClass="entr" presetSubtype="32"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strVal val="4*#ppt_w"/>
                                          </p:val>
                                        </p:tav>
                                        <p:tav tm="100000">
                                          <p:val>
                                            <p:strVal val="#ppt_w"/>
                                          </p:val>
                                        </p:tav>
                                      </p:tavLst>
                                    </p:anim>
                                    <p:anim calcmode="lin" valueType="num">
                                      <p:cBhvr>
                                        <p:cTn id="28" dur="500" fill="hold"/>
                                        <p:tgtEl>
                                          <p:spTgt spid="58"/>
                                        </p:tgtEl>
                                        <p:attrNameLst>
                                          <p:attrName>ppt_h</p:attrName>
                                        </p:attrNameLst>
                                      </p:cBhvr>
                                      <p:tavLst>
                                        <p:tav tm="0">
                                          <p:val>
                                            <p:strVal val="4*#ppt_h"/>
                                          </p:val>
                                        </p:tav>
                                        <p:tav tm="100000">
                                          <p:val>
                                            <p:strVal val="#ppt_h"/>
                                          </p:val>
                                        </p:tav>
                                      </p:tavLst>
                                    </p:anim>
                                  </p:childTnLst>
                                </p:cTn>
                              </p:par>
                            </p:childTnLst>
                          </p:cTn>
                        </p:par>
                        <p:par>
                          <p:cTn id="29" fill="hold">
                            <p:stCondLst>
                              <p:cond delay="4500"/>
                            </p:stCondLst>
                            <p:childTnLst>
                              <p:par>
                                <p:cTn id="30" presetID="12" presetClass="entr" presetSubtype="8" fill="hold" grpId="0" nodeType="afterEffect">
                                  <p:stCondLst>
                                    <p:cond delay="0"/>
                                  </p:stCondLst>
                                  <p:childTnLst>
                                    <p:set>
                                      <p:cBhvr>
                                        <p:cTn id="31" dur="1" fill="hold">
                                          <p:stCondLst>
                                            <p:cond delay="0"/>
                                          </p:stCondLst>
                                        </p:cTn>
                                        <p:tgtEl>
                                          <p:spTgt spid="59"/>
                                        </p:tgtEl>
                                        <p:attrNameLst>
                                          <p:attrName>style.visibility</p:attrName>
                                        </p:attrNameLst>
                                      </p:cBhvr>
                                      <p:to>
                                        <p:strVal val="visible"/>
                                      </p:to>
                                    </p:set>
                                    <p:anim calcmode="lin" valueType="num">
                                      <p:cBhvr>
                                        <p:cTn id="32" dur="500"/>
                                        <p:tgtEl>
                                          <p:spTgt spid="59"/>
                                        </p:tgtEl>
                                        <p:attrNameLst>
                                          <p:attrName>ppt_x</p:attrName>
                                        </p:attrNameLst>
                                      </p:cBhvr>
                                      <p:tavLst>
                                        <p:tav tm="0">
                                          <p:val>
                                            <p:strVal val="#ppt_x-#ppt_w*1.125000"/>
                                          </p:val>
                                        </p:tav>
                                        <p:tav tm="100000">
                                          <p:val>
                                            <p:strVal val="#ppt_x"/>
                                          </p:val>
                                        </p:tav>
                                      </p:tavLst>
                                    </p:anim>
                                    <p:animEffect transition="in" filter="wipe(right)">
                                      <p:cBhvr>
                                        <p:cTn id="33" dur="500"/>
                                        <p:tgtEl>
                                          <p:spTgt spid="59"/>
                                        </p:tgtEl>
                                      </p:cBhvr>
                                    </p:animEffect>
                                  </p:childTnLst>
                                </p:cTn>
                              </p:par>
                            </p:childTnLst>
                          </p:cTn>
                        </p:par>
                        <p:par>
                          <p:cTn id="34" fill="hold">
                            <p:stCondLst>
                              <p:cond delay="5000"/>
                            </p:stCondLst>
                            <p:childTnLst>
                              <p:par>
                                <p:cTn id="35" presetID="12" presetClass="entr" presetSubtype="8"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p:tgtEl>
                                          <p:spTgt spid="60"/>
                                        </p:tgtEl>
                                        <p:attrNameLst>
                                          <p:attrName>ppt_x</p:attrName>
                                        </p:attrNameLst>
                                      </p:cBhvr>
                                      <p:tavLst>
                                        <p:tav tm="0">
                                          <p:val>
                                            <p:strVal val="#ppt_x-#ppt_w*1.125000"/>
                                          </p:val>
                                        </p:tav>
                                        <p:tav tm="100000">
                                          <p:val>
                                            <p:strVal val="#ppt_x"/>
                                          </p:val>
                                        </p:tav>
                                      </p:tavLst>
                                    </p:anim>
                                    <p:animEffect transition="in" filter="wipe(right)">
                                      <p:cBhvr>
                                        <p:cTn id="3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58" grpId="0"/>
      <p:bldP spid="59" grpId="0"/>
      <p:bldP spid="6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圆角矩形 13"/>
          <p:cNvSpPr>
            <a:spLocks noChangeArrowheads="1"/>
          </p:cNvSpPr>
          <p:nvPr/>
        </p:nvSpPr>
        <p:spPr bwMode="auto">
          <a:xfrm>
            <a:off x="1018089" y="2386204"/>
            <a:ext cx="4591050" cy="1474788"/>
          </a:xfrm>
          <a:prstGeom prst="roundRect">
            <a:avLst>
              <a:gd name="adj" fmla="val 9083"/>
            </a:avLst>
          </a:prstGeom>
          <a:noFill/>
          <a:ln w="12700">
            <a:solidFill>
              <a:srgbClr val="3A59B0"/>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6" name="矩形 5"/>
          <p:cNvSpPr>
            <a:spLocks noChangeArrowheads="1"/>
          </p:cNvSpPr>
          <p:nvPr/>
        </p:nvSpPr>
        <p:spPr bwMode="auto">
          <a:xfrm>
            <a:off x="1351464" y="2713229"/>
            <a:ext cx="39243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7" name="圆角矩形 15"/>
          <p:cNvSpPr>
            <a:spLocks noChangeArrowheads="1"/>
          </p:cNvSpPr>
          <p:nvPr/>
        </p:nvSpPr>
        <p:spPr bwMode="auto">
          <a:xfrm>
            <a:off x="1018089" y="4596004"/>
            <a:ext cx="4591050" cy="1474788"/>
          </a:xfrm>
          <a:prstGeom prst="roundRect">
            <a:avLst>
              <a:gd name="adj" fmla="val 9083"/>
            </a:avLst>
          </a:prstGeom>
          <a:noFill/>
          <a:ln w="12700">
            <a:solidFill>
              <a:srgbClr val="3A59B0"/>
            </a:solidFill>
            <a:round/>
          </a:ln>
          <a:extLst>
            <a:ext uri="{909E8E84-426E-40DD-AFC4-6F175D3DCCD1}">
              <a14:hiddenFill xmlns:a14="http://schemas.microsoft.com/office/drawing/2010/main">
                <a:solidFill>
                  <a:srgbClr val="FFFFFF"/>
                </a:solidFill>
              </a14:hiddenFill>
            </a:ext>
          </a:extLst>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9" name="矩形 8"/>
          <p:cNvSpPr>
            <a:spLocks noChangeArrowheads="1"/>
          </p:cNvSpPr>
          <p:nvPr/>
        </p:nvSpPr>
        <p:spPr bwMode="auto">
          <a:xfrm>
            <a:off x="1351464" y="4923029"/>
            <a:ext cx="3924300" cy="96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hangingPunct="1">
              <a:lnSpc>
                <a:spcPct val="120000"/>
              </a:lnSpc>
              <a:spcBef>
                <a:spcPct val="20000"/>
              </a:spcBef>
            </a:pPr>
            <a:r>
              <a:rPr lang="zh-CN" altLang="en-US"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lang="en-US" altLang="zh-CN" sz="120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0" name="圆角矩形 17"/>
          <p:cNvSpPr>
            <a:spLocks noChangeArrowheads="1"/>
          </p:cNvSpPr>
          <p:nvPr/>
        </p:nvSpPr>
        <p:spPr bwMode="auto">
          <a:xfrm>
            <a:off x="1673727" y="2151254"/>
            <a:ext cx="3279775" cy="461963"/>
          </a:xfrm>
          <a:prstGeom prst="roundRect">
            <a:avLst>
              <a:gd name="adj" fmla="val 16667"/>
            </a:avLst>
          </a:prstGeom>
          <a:solidFill>
            <a:srgbClr val="3A59B0"/>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3" name="文本框 12"/>
          <p:cNvSpPr txBox="1">
            <a:spLocks noChangeArrowheads="1"/>
          </p:cNvSpPr>
          <p:nvPr/>
        </p:nvSpPr>
        <p:spPr bwMode="auto">
          <a:xfrm>
            <a:off x="1905502" y="2200467"/>
            <a:ext cx="27971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圆角矩形 19"/>
          <p:cNvSpPr>
            <a:spLocks noChangeArrowheads="1"/>
          </p:cNvSpPr>
          <p:nvPr/>
        </p:nvSpPr>
        <p:spPr bwMode="auto">
          <a:xfrm>
            <a:off x="1673727" y="4402329"/>
            <a:ext cx="3279775" cy="461963"/>
          </a:xfrm>
          <a:prstGeom prst="roundRect">
            <a:avLst>
              <a:gd name="adj" fmla="val 16667"/>
            </a:avLst>
          </a:prstGeom>
          <a:solidFill>
            <a:srgbClr val="3A59B0"/>
          </a:solidFill>
          <a:ln>
            <a:noFill/>
          </a:ln>
        </p:spPr>
        <p:txBody>
          <a:bodyPr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a:solidFill>
                <a:srgbClr val="FFFFFF"/>
              </a:solidFill>
            </a:endParaRPr>
          </a:p>
        </p:txBody>
      </p:sp>
      <p:sp>
        <p:nvSpPr>
          <p:cNvPr id="15" name="文本框 12"/>
          <p:cNvSpPr txBox="1">
            <a:spLocks noChangeArrowheads="1"/>
          </p:cNvSpPr>
          <p:nvPr/>
        </p:nvSpPr>
        <p:spPr bwMode="auto">
          <a:xfrm>
            <a:off x="1886452" y="4454717"/>
            <a:ext cx="27971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1216025">
              <a:defRPr>
                <a:solidFill>
                  <a:schemeClr val="tx1"/>
                </a:solidFill>
                <a:latin typeface="Calibri" panose="020F0502020204030204" pitchFamily="34" charset="0"/>
                <a:ea typeface="宋体" panose="02010600030101010101" pitchFamily="2" charset="-122"/>
              </a:defRPr>
            </a:lvl1pPr>
            <a:lvl2pPr marL="742950" indent="-285750" defTabSz="1216025">
              <a:defRPr>
                <a:solidFill>
                  <a:schemeClr val="tx1"/>
                </a:solidFill>
                <a:latin typeface="Calibri" panose="020F0502020204030204" pitchFamily="34" charset="0"/>
                <a:ea typeface="宋体" panose="02010600030101010101" pitchFamily="2" charset="-122"/>
              </a:defRPr>
            </a:lvl2pPr>
            <a:lvl3pPr marL="1143000" indent="-228600" defTabSz="1216025">
              <a:defRPr>
                <a:solidFill>
                  <a:schemeClr val="tx1"/>
                </a:solidFill>
                <a:latin typeface="Calibri" panose="020F0502020204030204" pitchFamily="34" charset="0"/>
                <a:ea typeface="宋体" panose="02010600030101010101" pitchFamily="2" charset="-122"/>
              </a:defRPr>
            </a:lvl3pPr>
            <a:lvl4pPr marL="1600200" indent="-228600" defTabSz="1216025">
              <a:defRPr>
                <a:solidFill>
                  <a:schemeClr val="tx1"/>
                </a:solidFill>
                <a:latin typeface="Calibri" panose="020F0502020204030204" pitchFamily="34" charset="0"/>
                <a:ea typeface="宋体" panose="02010600030101010101" pitchFamily="2" charset="-122"/>
              </a:defRPr>
            </a:lvl4pPr>
            <a:lvl5pPr marL="2057400" indent="-228600" defTabSz="1216025">
              <a:defRPr>
                <a:solidFill>
                  <a:schemeClr val="tx1"/>
                </a:solidFill>
                <a:latin typeface="Calibri" panose="020F0502020204030204" pitchFamily="34" charset="0"/>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ctr" eaLnBrk="1" hangingPunct="1">
              <a:spcBef>
                <a:spcPct val="20000"/>
              </a:spcBef>
            </a:pPr>
            <a:r>
              <a:rPr lang="zh-CN" altLang="en-US" sz="1600" b="1">
                <a:solidFill>
                  <a:schemeClr val="bg1"/>
                </a:solidFill>
                <a:latin typeface="Arial" panose="020B0604020202020204" pitchFamily="34" charset="0"/>
                <a:ea typeface="微软雅黑" panose="020B0503020204020204" pitchFamily="34" charset="-122"/>
                <a:sym typeface="Arial" panose="020B0604020202020204" pitchFamily="34" charset="0"/>
              </a:rPr>
              <a:t>单击编辑标题</a:t>
            </a:r>
            <a:endParaRPr lang="en-US" altLang="zh-CN" sz="1600" b="1">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矩形 15"/>
          <p:cNvSpPr/>
          <p:nvPr/>
        </p:nvSpPr>
        <p:spPr>
          <a:xfrm>
            <a:off x="6128988" y="2034594"/>
            <a:ext cx="5006897" cy="3961974"/>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250"/>
                                        <p:tgtEl>
                                          <p:spTgt spid="5"/>
                                        </p:tgtEl>
                                      </p:cBhvr>
                                    </p:animEffect>
                                    <p:anim calcmode="lin" valueType="num">
                                      <p:cBhvr>
                                        <p:cTn id="17" dur="250" fill="hold"/>
                                        <p:tgtEl>
                                          <p:spTgt spid="5"/>
                                        </p:tgtEl>
                                        <p:attrNameLst>
                                          <p:attrName>ppt_x</p:attrName>
                                        </p:attrNameLst>
                                      </p:cBhvr>
                                      <p:tavLst>
                                        <p:tav tm="0">
                                          <p:val>
                                            <p:strVal val="#ppt_x"/>
                                          </p:val>
                                        </p:tav>
                                        <p:tav tm="100000">
                                          <p:val>
                                            <p:strVal val="#ppt_x"/>
                                          </p:val>
                                        </p:tav>
                                      </p:tavLst>
                                    </p:anim>
                                    <p:anim calcmode="lin" valueType="num">
                                      <p:cBhvr>
                                        <p:cTn id="18" dur="250" fill="hold"/>
                                        <p:tgtEl>
                                          <p:spTgt spid="5"/>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250"/>
                                        <p:tgtEl>
                                          <p:spTgt spid="6"/>
                                        </p:tgtEl>
                                      </p:cBhvr>
                                    </p:animEffect>
                                    <p:anim calcmode="lin" valueType="num">
                                      <p:cBhvr>
                                        <p:cTn id="23" dur="250" fill="hold"/>
                                        <p:tgtEl>
                                          <p:spTgt spid="6"/>
                                        </p:tgtEl>
                                        <p:attrNameLst>
                                          <p:attrName>ppt_x</p:attrName>
                                        </p:attrNameLst>
                                      </p:cBhvr>
                                      <p:tavLst>
                                        <p:tav tm="0">
                                          <p:val>
                                            <p:strVal val="#ppt_x"/>
                                          </p:val>
                                        </p:tav>
                                        <p:tav tm="100000">
                                          <p:val>
                                            <p:strVal val="#ppt_x"/>
                                          </p:val>
                                        </p:tav>
                                      </p:tavLst>
                                    </p:anim>
                                    <p:anim calcmode="lin" valueType="num">
                                      <p:cBhvr>
                                        <p:cTn id="24" dur="250" fill="hold"/>
                                        <p:tgtEl>
                                          <p:spTgt spid="6"/>
                                        </p:tgtEl>
                                        <p:attrNameLst>
                                          <p:attrName>ppt_y</p:attrName>
                                        </p:attrNameLst>
                                      </p:cBhvr>
                                      <p:tavLst>
                                        <p:tav tm="0">
                                          <p:val>
                                            <p:strVal val="#ppt_y+.1"/>
                                          </p:val>
                                        </p:tav>
                                        <p:tav tm="100000">
                                          <p:val>
                                            <p:strVal val="#ppt_y"/>
                                          </p:val>
                                        </p:tav>
                                      </p:tavLst>
                                    </p:anim>
                                  </p:childTnLst>
                                </p:cTn>
                              </p:par>
                            </p:childTnLst>
                          </p:cTn>
                        </p:par>
                        <p:par>
                          <p:cTn id="25" fill="hold">
                            <p:stCondLst>
                              <p:cond delay="1500"/>
                            </p:stCondLst>
                            <p:childTnLst>
                              <p:par>
                                <p:cTn id="26" presetID="4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250"/>
                                        <p:tgtEl>
                                          <p:spTgt spid="7"/>
                                        </p:tgtEl>
                                      </p:cBhvr>
                                    </p:animEffect>
                                    <p:anim calcmode="lin" valueType="num">
                                      <p:cBhvr>
                                        <p:cTn id="29" dur="250" fill="hold"/>
                                        <p:tgtEl>
                                          <p:spTgt spid="7"/>
                                        </p:tgtEl>
                                        <p:attrNameLst>
                                          <p:attrName>ppt_x</p:attrName>
                                        </p:attrNameLst>
                                      </p:cBhvr>
                                      <p:tavLst>
                                        <p:tav tm="0">
                                          <p:val>
                                            <p:strVal val="#ppt_x"/>
                                          </p:val>
                                        </p:tav>
                                        <p:tav tm="100000">
                                          <p:val>
                                            <p:strVal val="#ppt_x"/>
                                          </p:val>
                                        </p:tav>
                                      </p:tavLst>
                                    </p:anim>
                                    <p:anim calcmode="lin" valueType="num">
                                      <p:cBhvr>
                                        <p:cTn id="30" dur="25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42" presetClass="entr" presetSubtype="0"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250"/>
                                        <p:tgtEl>
                                          <p:spTgt spid="9"/>
                                        </p:tgtEl>
                                      </p:cBhvr>
                                    </p:animEffect>
                                    <p:anim calcmode="lin" valueType="num">
                                      <p:cBhvr>
                                        <p:cTn id="35" dur="250" fill="hold"/>
                                        <p:tgtEl>
                                          <p:spTgt spid="9"/>
                                        </p:tgtEl>
                                        <p:attrNameLst>
                                          <p:attrName>ppt_x</p:attrName>
                                        </p:attrNameLst>
                                      </p:cBhvr>
                                      <p:tavLst>
                                        <p:tav tm="0">
                                          <p:val>
                                            <p:strVal val="#ppt_x"/>
                                          </p:val>
                                        </p:tav>
                                        <p:tav tm="100000">
                                          <p:val>
                                            <p:strVal val="#ppt_x"/>
                                          </p:val>
                                        </p:tav>
                                      </p:tavLst>
                                    </p:anim>
                                    <p:anim calcmode="lin" valueType="num">
                                      <p:cBhvr>
                                        <p:cTn id="36" dur="250" fill="hold"/>
                                        <p:tgtEl>
                                          <p:spTgt spid="9"/>
                                        </p:tgtEl>
                                        <p:attrNameLst>
                                          <p:attrName>ppt_y</p:attrName>
                                        </p:attrNameLst>
                                      </p:cBhvr>
                                      <p:tavLst>
                                        <p:tav tm="0">
                                          <p:val>
                                            <p:strVal val="#ppt_y+.1"/>
                                          </p:val>
                                        </p:tav>
                                        <p:tav tm="100000">
                                          <p:val>
                                            <p:strVal val="#ppt_y"/>
                                          </p:val>
                                        </p:tav>
                                      </p:tavLst>
                                    </p:anim>
                                  </p:childTnLst>
                                </p:cTn>
                              </p:par>
                            </p:childTnLst>
                          </p:cTn>
                        </p:par>
                        <p:par>
                          <p:cTn id="37" fill="hold">
                            <p:stCondLst>
                              <p:cond delay="2500"/>
                            </p:stCondLst>
                            <p:childTnLst>
                              <p:par>
                                <p:cTn id="38" presetID="42"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250"/>
                                        <p:tgtEl>
                                          <p:spTgt spid="10"/>
                                        </p:tgtEl>
                                      </p:cBhvr>
                                    </p:animEffect>
                                    <p:anim calcmode="lin" valueType="num">
                                      <p:cBhvr>
                                        <p:cTn id="41" dur="250" fill="hold"/>
                                        <p:tgtEl>
                                          <p:spTgt spid="10"/>
                                        </p:tgtEl>
                                        <p:attrNameLst>
                                          <p:attrName>ppt_x</p:attrName>
                                        </p:attrNameLst>
                                      </p:cBhvr>
                                      <p:tavLst>
                                        <p:tav tm="0">
                                          <p:val>
                                            <p:strVal val="#ppt_x"/>
                                          </p:val>
                                        </p:tav>
                                        <p:tav tm="100000">
                                          <p:val>
                                            <p:strVal val="#ppt_x"/>
                                          </p:val>
                                        </p:tav>
                                      </p:tavLst>
                                    </p:anim>
                                    <p:anim calcmode="lin" valueType="num">
                                      <p:cBhvr>
                                        <p:cTn id="42" dur="250" fill="hold"/>
                                        <p:tgtEl>
                                          <p:spTgt spid="10"/>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250"/>
                                        <p:tgtEl>
                                          <p:spTgt spid="13"/>
                                        </p:tgtEl>
                                      </p:cBhvr>
                                    </p:animEffect>
                                    <p:anim calcmode="lin" valueType="num">
                                      <p:cBhvr>
                                        <p:cTn id="47" dur="250" fill="hold"/>
                                        <p:tgtEl>
                                          <p:spTgt spid="13"/>
                                        </p:tgtEl>
                                        <p:attrNameLst>
                                          <p:attrName>ppt_x</p:attrName>
                                        </p:attrNameLst>
                                      </p:cBhvr>
                                      <p:tavLst>
                                        <p:tav tm="0">
                                          <p:val>
                                            <p:strVal val="#ppt_x"/>
                                          </p:val>
                                        </p:tav>
                                        <p:tav tm="100000">
                                          <p:val>
                                            <p:strVal val="#ppt_x"/>
                                          </p:val>
                                        </p:tav>
                                      </p:tavLst>
                                    </p:anim>
                                    <p:anim calcmode="lin" valueType="num">
                                      <p:cBhvr>
                                        <p:cTn id="48" dur="25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3500"/>
                            </p:stCondLst>
                            <p:childTnLst>
                              <p:par>
                                <p:cTn id="50" presetID="42"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250"/>
                                        <p:tgtEl>
                                          <p:spTgt spid="14"/>
                                        </p:tgtEl>
                                      </p:cBhvr>
                                    </p:animEffect>
                                    <p:anim calcmode="lin" valueType="num">
                                      <p:cBhvr>
                                        <p:cTn id="53" dur="250" fill="hold"/>
                                        <p:tgtEl>
                                          <p:spTgt spid="14"/>
                                        </p:tgtEl>
                                        <p:attrNameLst>
                                          <p:attrName>ppt_x</p:attrName>
                                        </p:attrNameLst>
                                      </p:cBhvr>
                                      <p:tavLst>
                                        <p:tav tm="0">
                                          <p:val>
                                            <p:strVal val="#ppt_x"/>
                                          </p:val>
                                        </p:tav>
                                        <p:tav tm="100000">
                                          <p:val>
                                            <p:strVal val="#ppt_x"/>
                                          </p:val>
                                        </p:tav>
                                      </p:tavLst>
                                    </p:anim>
                                    <p:anim calcmode="lin" valueType="num">
                                      <p:cBhvr>
                                        <p:cTn id="54" dur="250" fill="hold"/>
                                        <p:tgtEl>
                                          <p:spTgt spid="14"/>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42" presetClass="entr" presetSubtype="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250"/>
                                        <p:tgtEl>
                                          <p:spTgt spid="15"/>
                                        </p:tgtEl>
                                      </p:cBhvr>
                                    </p:animEffect>
                                    <p:anim calcmode="lin" valueType="num">
                                      <p:cBhvr>
                                        <p:cTn id="59" dur="250" fill="hold"/>
                                        <p:tgtEl>
                                          <p:spTgt spid="15"/>
                                        </p:tgtEl>
                                        <p:attrNameLst>
                                          <p:attrName>ppt_x</p:attrName>
                                        </p:attrNameLst>
                                      </p:cBhvr>
                                      <p:tavLst>
                                        <p:tav tm="0">
                                          <p:val>
                                            <p:strVal val="#ppt_x"/>
                                          </p:val>
                                        </p:tav>
                                        <p:tav tm="100000">
                                          <p:val>
                                            <p:strVal val="#ppt_x"/>
                                          </p:val>
                                        </p:tav>
                                      </p:tavLst>
                                    </p:anim>
                                    <p:anim calcmode="lin" valueType="num">
                                      <p:cBhvr>
                                        <p:cTn id="60" dur="2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9" grpId="0"/>
      <p:bldP spid="10" grpId="0" animBg="1"/>
      <p:bldP spid="13" grpId="0"/>
      <p:bldP spid="14" grpId="0" animBg="1"/>
      <p:bldP spid="15" grpId="0"/>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p:cNvGrpSpPr/>
          <p:nvPr/>
        </p:nvGrpSpPr>
        <p:grpSpPr>
          <a:xfrm>
            <a:off x="2620148" y="4645139"/>
            <a:ext cx="2027026" cy="649063"/>
            <a:chOff x="7150555" y="2192953"/>
            <a:chExt cx="2027026" cy="649063"/>
          </a:xfrm>
        </p:grpSpPr>
        <p:sp>
          <p:nvSpPr>
            <p:cNvPr id="6" name="文本框 5"/>
            <p:cNvSpPr txBox="1"/>
            <p:nvPr/>
          </p:nvSpPr>
          <p:spPr>
            <a:xfrm>
              <a:off x="7150555" y="2192953"/>
              <a:ext cx="1923123" cy="338554"/>
            </a:xfrm>
            <a:prstGeom prst="rect">
              <a:avLst/>
            </a:prstGeom>
            <a:noFill/>
          </p:spPr>
          <p:txBody>
            <a:bodyPr wrap="squar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 name="矩形 6"/>
            <p:cNvSpPr/>
            <p:nvPr/>
          </p:nvSpPr>
          <p:spPr>
            <a:xfrm>
              <a:off x="7150555" y="2441906"/>
              <a:ext cx="2027026" cy="400110"/>
            </a:xfrm>
            <a:prstGeom prst="rect">
              <a:avLst/>
            </a:prstGeom>
          </p:spPr>
          <p:txBody>
            <a:bodyPr wrap="square">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9" name="组合 8"/>
          <p:cNvGrpSpPr/>
          <p:nvPr/>
        </p:nvGrpSpPr>
        <p:grpSpPr>
          <a:xfrm>
            <a:off x="5935755" y="4645139"/>
            <a:ext cx="2051638" cy="649063"/>
            <a:chOff x="7150555" y="2192953"/>
            <a:chExt cx="2051638" cy="649063"/>
          </a:xfrm>
        </p:grpSpPr>
        <p:sp>
          <p:nvSpPr>
            <p:cNvPr id="10" name="文本框 9"/>
            <p:cNvSpPr txBox="1"/>
            <p:nvPr/>
          </p:nvSpPr>
          <p:spPr>
            <a:xfrm>
              <a:off x="7150555" y="2192953"/>
              <a:ext cx="1923123" cy="338554"/>
            </a:xfrm>
            <a:prstGeom prst="rect">
              <a:avLst/>
            </a:prstGeom>
            <a:noFill/>
          </p:spPr>
          <p:txBody>
            <a:bodyPr wrap="squar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2"/>
            <p:cNvSpPr/>
            <p:nvPr/>
          </p:nvSpPr>
          <p:spPr>
            <a:xfrm>
              <a:off x="7150555" y="2441906"/>
              <a:ext cx="2051638" cy="400110"/>
            </a:xfrm>
            <a:prstGeom prst="rect">
              <a:avLst/>
            </a:prstGeom>
          </p:spPr>
          <p:txBody>
            <a:bodyPr wrap="square">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4" name="组合 13"/>
          <p:cNvGrpSpPr/>
          <p:nvPr/>
        </p:nvGrpSpPr>
        <p:grpSpPr>
          <a:xfrm>
            <a:off x="9144321" y="4645139"/>
            <a:ext cx="2089738" cy="649063"/>
            <a:chOff x="7150555" y="2192953"/>
            <a:chExt cx="2089738" cy="649063"/>
          </a:xfrm>
        </p:grpSpPr>
        <p:sp>
          <p:nvSpPr>
            <p:cNvPr id="15" name="文本框 14"/>
            <p:cNvSpPr txBox="1"/>
            <p:nvPr/>
          </p:nvSpPr>
          <p:spPr>
            <a:xfrm>
              <a:off x="7150555" y="2192953"/>
              <a:ext cx="1923123" cy="338554"/>
            </a:xfrm>
            <a:prstGeom prst="rect">
              <a:avLst/>
            </a:prstGeom>
            <a:noFill/>
          </p:spPr>
          <p:txBody>
            <a:bodyPr wrap="square" rtlCol="0">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rPr>
                <a:t>点击添加标题</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7150555" y="2441906"/>
              <a:ext cx="2089738" cy="400110"/>
            </a:xfrm>
            <a:prstGeom prst="rect">
              <a:avLst/>
            </a:prstGeom>
          </p:spPr>
          <p:txBody>
            <a:bodyPr wrap="square">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17" name="Freeform 50"/>
          <p:cNvSpPr>
            <a:spLocks noEditPoints="1"/>
          </p:cNvSpPr>
          <p:nvPr/>
        </p:nvSpPr>
        <p:spPr bwMode="auto">
          <a:xfrm>
            <a:off x="2760288" y="4018155"/>
            <a:ext cx="629530" cy="629530"/>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lumMod val="50000"/>
                </a:schemeClr>
              </a:solidFill>
            </a:endParaRPr>
          </a:p>
        </p:txBody>
      </p:sp>
      <p:sp>
        <p:nvSpPr>
          <p:cNvPr id="18" name="Freeform 19"/>
          <p:cNvSpPr>
            <a:spLocks noEditPoints="1"/>
          </p:cNvSpPr>
          <p:nvPr/>
        </p:nvSpPr>
        <p:spPr bwMode="auto">
          <a:xfrm>
            <a:off x="6041170" y="4029082"/>
            <a:ext cx="605320" cy="599264"/>
          </a:xfrm>
          <a:custGeom>
            <a:avLst/>
            <a:gdLst>
              <a:gd name="T0" fmla="*/ 172 w 344"/>
              <a:gd name="T1" fmla="*/ 0 h 344"/>
              <a:gd name="T2" fmla="*/ 0 w 344"/>
              <a:gd name="T3" fmla="*/ 172 h 344"/>
              <a:gd name="T4" fmla="*/ 172 w 344"/>
              <a:gd name="T5" fmla="*/ 344 h 344"/>
              <a:gd name="T6" fmla="*/ 344 w 344"/>
              <a:gd name="T7" fmla="*/ 172 h 344"/>
              <a:gd name="T8" fmla="*/ 172 w 344"/>
              <a:gd name="T9" fmla="*/ 0 h 344"/>
              <a:gd name="T10" fmla="*/ 186 w 344"/>
              <a:gd name="T11" fmla="*/ 311 h 344"/>
              <a:gd name="T12" fmla="*/ 186 w 344"/>
              <a:gd name="T13" fmla="*/ 234 h 344"/>
              <a:gd name="T14" fmla="*/ 158 w 344"/>
              <a:gd name="T15" fmla="*/ 234 h 344"/>
              <a:gd name="T16" fmla="*/ 158 w 344"/>
              <a:gd name="T17" fmla="*/ 311 h 344"/>
              <a:gd name="T18" fmla="*/ 32 w 344"/>
              <a:gd name="T19" fmla="*/ 186 h 344"/>
              <a:gd name="T20" fmla="*/ 110 w 344"/>
              <a:gd name="T21" fmla="*/ 186 h 344"/>
              <a:gd name="T22" fmla="*/ 110 w 344"/>
              <a:gd name="T23" fmla="*/ 158 h 344"/>
              <a:gd name="T24" fmla="*/ 32 w 344"/>
              <a:gd name="T25" fmla="*/ 158 h 344"/>
              <a:gd name="T26" fmla="*/ 158 w 344"/>
              <a:gd name="T27" fmla="*/ 33 h 344"/>
              <a:gd name="T28" fmla="*/ 158 w 344"/>
              <a:gd name="T29" fmla="*/ 110 h 344"/>
              <a:gd name="T30" fmla="*/ 186 w 344"/>
              <a:gd name="T31" fmla="*/ 110 h 344"/>
              <a:gd name="T32" fmla="*/ 186 w 344"/>
              <a:gd name="T33" fmla="*/ 33 h 344"/>
              <a:gd name="T34" fmla="*/ 311 w 344"/>
              <a:gd name="T35" fmla="*/ 158 h 344"/>
              <a:gd name="T36" fmla="*/ 234 w 344"/>
              <a:gd name="T37" fmla="*/ 158 h 344"/>
              <a:gd name="T38" fmla="*/ 234 w 344"/>
              <a:gd name="T39" fmla="*/ 186 h 344"/>
              <a:gd name="T40" fmla="*/ 311 w 344"/>
              <a:gd name="T41" fmla="*/ 186 h 344"/>
              <a:gd name="T42" fmla="*/ 186 w 344"/>
              <a:gd name="T43" fmla="*/ 311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4" h="344">
                <a:moveTo>
                  <a:pt x="172" y="0"/>
                </a:moveTo>
                <a:cubicBezTo>
                  <a:pt x="77" y="0"/>
                  <a:pt x="0" y="77"/>
                  <a:pt x="0" y="172"/>
                </a:cubicBezTo>
                <a:cubicBezTo>
                  <a:pt x="0" y="267"/>
                  <a:pt x="77" y="344"/>
                  <a:pt x="172" y="344"/>
                </a:cubicBezTo>
                <a:cubicBezTo>
                  <a:pt x="267" y="344"/>
                  <a:pt x="344" y="267"/>
                  <a:pt x="344" y="172"/>
                </a:cubicBezTo>
                <a:cubicBezTo>
                  <a:pt x="344" y="77"/>
                  <a:pt x="267" y="0"/>
                  <a:pt x="172" y="0"/>
                </a:cubicBezTo>
                <a:close/>
                <a:moveTo>
                  <a:pt x="186" y="311"/>
                </a:moveTo>
                <a:cubicBezTo>
                  <a:pt x="186" y="234"/>
                  <a:pt x="186" y="234"/>
                  <a:pt x="186" y="234"/>
                </a:cubicBezTo>
                <a:cubicBezTo>
                  <a:pt x="158" y="234"/>
                  <a:pt x="158" y="234"/>
                  <a:pt x="158" y="234"/>
                </a:cubicBezTo>
                <a:cubicBezTo>
                  <a:pt x="158" y="311"/>
                  <a:pt x="158" y="311"/>
                  <a:pt x="158" y="311"/>
                </a:cubicBezTo>
                <a:cubicBezTo>
                  <a:pt x="92" y="305"/>
                  <a:pt x="39" y="252"/>
                  <a:pt x="32" y="186"/>
                </a:cubicBezTo>
                <a:cubicBezTo>
                  <a:pt x="110" y="186"/>
                  <a:pt x="110" y="186"/>
                  <a:pt x="110" y="186"/>
                </a:cubicBezTo>
                <a:cubicBezTo>
                  <a:pt x="110" y="158"/>
                  <a:pt x="110" y="158"/>
                  <a:pt x="110" y="158"/>
                </a:cubicBezTo>
                <a:cubicBezTo>
                  <a:pt x="32" y="158"/>
                  <a:pt x="32" y="158"/>
                  <a:pt x="32" y="158"/>
                </a:cubicBezTo>
                <a:cubicBezTo>
                  <a:pt x="39" y="92"/>
                  <a:pt x="92" y="39"/>
                  <a:pt x="158" y="33"/>
                </a:cubicBezTo>
                <a:cubicBezTo>
                  <a:pt x="158" y="110"/>
                  <a:pt x="158" y="110"/>
                  <a:pt x="158" y="110"/>
                </a:cubicBezTo>
                <a:cubicBezTo>
                  <a:pt x="186" y="110"/>
                  <a:pt x="186" y="110"/>
                  <a:pt x="186" y="110"/>
                </a:cubicBezTo>
                <a:cubicBezTo>
                  <a:pt x="186" y="33"/>
                  <a:pt x="186" y="33"/>
                  <a:pt x="186" y="33"/>
                </a:cubicBezTo>
                <a:cubicBezTo>
                  <a:pt x="252" y="39"/>
                  <a:pt x="305" y="92"/>
                  <a:pt x="311" y="158"/>
                </a:cubicBezTo>
                <a:cubicBezTo>
                  <a:pt x="234" y="158"/>
                  <a:pt x="234" y="158"/>
                  <a:pt x="234" y="158"/>
                </a:cubicBezTo>
                <a:cubicBezTo>
                  <a:pt x="234" y="186"/>
                  <a:pt x="234" y="186"/>
                  <a:pt x="234" y="186"/>
                </a:cubicBezTo>
                <a:cubicBezTo>
                  <a:pt x="311" y="186"/>
                  <a:pt x="311" y="186"/>
                  <a:pt x="311" y="186"/>
                </a:cubicBezTo>
                <a:cubicBezTo>
                  <a:pt x="305" y="252"/>
                  <a:pt x="252" y="305"/>
                  <a:pt x="186" y="311"/>
                </a:cubicBezTo>
                <a:close/>
              </a:path>
            </a:pathLst>
          </a:cu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lumMod val="50000"/>
                </a:schemeClr>
              </a:solidFill>
            </a:endParaRPr>
          </a:p>
        </p:txBody>
      </p:sp>
      <p:sp>
        <p:nvSpPr>
          <p:cNvPr id="19" name="Freeform 74"/>
          <p:cNvSpPr/>
          <p:nvPr/>
        </p:nvSpPr>
        <p:spPr bwMode="auto">
          <a:xfrm>
            <a:off x="9296143" y="4103597"/>
            <a:ext cx="562946" cy="490306"/>
          </a:xfrm>
          <a:custGeom>
            <a:avLst/>
            <a:gdLst>
              <a:gd name="T0" fmla="*/ 280 w 320"/>
              <a:gd name="T1" fmla="*/ 0 h 280"/>
              <a:gd name="T2" fmla="*/ 40 w 320"/>
              <a:gd name="T3" fmla="*/ 0 h 280"/>
              <a:gd name="T4" fmla="*/ 0 w 320"/>
              <a:gd name="T5" fmla="*/ 40 h 280"/>
              <a:gd name="T6" fmla="*/ 0 w 320"/>
              <a:gd name="T7" fmla="*/ 180 h 280"/>
              <a:gd name="T8" fmla="*/ 40 w 320"/>
              <a:gd name="T9" fmla="*/ 220 h 280"/>
              <a:gd name="T10" fmla="*/ 120 w 320"/>
              <a:gd name="T11" fmla="*/ 220 h 280"/>
              <a:gd name="T12" fmla="*/ 200 w 320"/>
              <a:gd name="T13" fmla="*/ 280 h 280"/>
              <a:gd name="T14" fmla="*/ 200 w 320"/>
              <a:gd name="T15" fmla="*/ 220 h 280"/>
              <a:gd name="T16" fmla="*/ 280 w 320"/>
              <a:gd name="T17" fmla="*/ 220 h 280"/>
              <a:gd name="T18" fmla="*/ 320 w 320"/>
              <a:gd name="T19" fmla="*/ 180 h 280"/>
              <a:gd name="T20" fmla="*/ 320 w 320"/>
              <a:gd name="T21" fmla="*/ 40 h 280"/>
              <a:gd name="T22" fmla="*/ 280 w 320"/>
              <a:gd name="T23"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0" h="280">
                <a:moveTo>
                  <a:pt x="280" y="0"/>
                </a:moveTo>
                <a:cubicBezTo>
                  <a:pt x="40" y="0"/>
                  <a:pt x="40" y="0"/>
                  <a:pt x="40" y="0"/>
                </a:cubicBezTo>
                <a:cubicBezTo>
                  <a:pt x="18" y="0"/>
                  <a:pt x="0" y="18"/>
                  <a:pt x="0" y="40"/>
                </a:cubicBezTo>
                <a:cubicBezTo>
                  <a:pt x="0" y="180"/>
                  <a:pt x="0" y="180"/>
                  <a:pt x="0" y="180"/>
                </a:cubicBezTo>
                <a:cubicBezTo>
                  <a:pt x="0" y="202"/>
                  <a:pt x="18" y="220"/>
                  <a:pt x="40" y="220"/>
                </a:cubicBezTo>
                <a:cubicBezTo>
                  <a:pt x="120" y="220"/>
                  <a:pt x="120" y="220"/>
                  <a:pt x="120" y="220"/>
                </a:cubicBezTo>
                <a:cubicBezTo>
                  <a:pt x="200" y="280"/>
                  <a:pt x="200" y="280"/>
                  <a:pt x="200" y="280"/>
                </a:cubicBezTo>
                <a:cubicBezTo>
                  <a:pt x="200" y="220"/>
                  <a:pt x="200" y="220"/>
                  <a:pt x="200" y="220"/>
                </a:cubicBezTo>
                <a:cubicBezTo>
                  <a:pt x="280" y="220"/>
                  <a:pt x="280" y="220"/>
                  <a:pt x="280" y="220"/>
                </a:cubicBezTo>
                <a:cubicBezTo>
                  <a:pt x="302" y="220"/>
                  <a:pt x="320" y="202"/>
                  <a:pt x="320" y="180"/>
                </a:cubicBezTo>
                <a:cubicBezTo>
                  <a:pt x="320" y="40"/>
                  <a:pt x="320" y="40"/>
                  <a:pt x="320" y="40"/>
                </a:cubicBezTo>
                <a:cubicBezTo>
                  <a:pt x="320" y="18"/>
                  <a:pt x="302" y="0"/>
                  <a:pt x="280" y="0"/>
                </a:cubicBezTo>
                <a:close/>
              </a:path>
            </a:pathLst>
          </a:cu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solidFill>
                <a:schemeClr val="bg1">
                  <a:lumMod val="50000"/>
                </a:schemeClr>
              </a:solidFill>
            </a:endParaRPr>
          </a:p>
        </p:txBody>
      </p:sp>
      <p:grpSp>
        <p:nvGrpSpPr>
          <p:cNvPr id="20" name="Group 134"/>
          <p:cNvGrpSpPr>
            <a:grpSpLocks noChangeAspect="1"/>
          </p:cNvGrpSpPr>
          <p:nvPr/>
        </p:nvGrpSpPr>
        <p:grpSpPr>
          <a:xfrm>
            <a:off x="1396274" y="4103597"/>
            <a:ext cx="1147544" cy="1148501"/>
            <a:chOff x="3287425" y="1417883"/>
            <a:chExt cx="648499" cy="649042"/>
          </a:xfrm>
          <a:solidFill>
            <a:srgbClr val="3A59B0"/>
          </a:solidFill>
        </p:grpSpPr>
        <p:sp>
          <p:nvSpPr>
            <p:cNvPr id="21" name="Oval 88"/>
            <p:cNvSpPr>
              <a:spLocks noChangeAspect="1"/>
            </p:cNvSpPr>
            <p:nvPr/>
          </p:nvSpPr>
          <p:spPr>
            <a:xfrm>
              <a:off x="3287425" y="1417883"/>
              <a:ext cx="648499" cy="649042"/>
            </a:xfrm>
            <a:prstGeom prst="ellipse">
              <a:avLst/>
            </a:prstGeom>
            <a:grpFill/>
            <a:ln w="19050" cap="flat" cmpd="sng" algn="ctr">
              <a:noFill/>
              <a:prstDash val="solid"/>
            </a:ln>
            <a:effectLst/>
          </p:spPr>
          <p:txBody>
            <a:bodyPr rtlCol="0" anchor="ctr"/>
            <a:lstStyle/>
            <a:p>
              <a:pPr marL="0" marR="0" lvl="0" indent="0" algn="ctr" defTabSz="1375410" eaLnBrk="1" fontAlgn="auto" latinLnBrk="0" hangingPunct="1">
                <a:lnSpc>
                  <a:spcPct val="100000"/>
                </a:lnSpc>
                <a:spcBef>
                  <a:spcPts val="0"/>
                </a:spcBef>
                <a:spcAft>
                  <a:spcPts val="0"/>
                </a:spcAft>
                <a:buClrTx/>
                <a:buSzTx/>
                <a:buFontTx/>
                <a:buNone/>
                <a:defRPr/>
              </a:pPr>
              <a:endParaRPr kumimoji="0" lang="en-US" sz="2000" b="1" i="0" u="none" strike="noStrike" kern="0" cap="none" spc="0" normalizeH="0" baseline="0" noProof="0" dirty="0">
                <a:ln>
                  <a:noFill/>
                </a:ln>
                <a:solidFill>
                  <a:srgbClr val="FFFFFF"/>
                </a:solidFill>
                <a:uLnTx/>
                <a:uFillTx/>
                <a:latin typeface="Century Gothic" panose="020B0502020202020204" pitchFamily="34" charset="0"/>
              </a:endParaRPr>
            </a:p>
          </p:txBody>
        </p:sp>
        <p:sp>
          <p:nvSpPr>
            <p:cNvPr id="22" name="Oval 94"/>
            <p:cNvSpPr>
              <a:spLocks noChangeAspect="1"/>
            </p:cNvSpPr>
            <p:nvPr/>
          </p:nvSpPr>
          <p:spPr>
            <a:xfrm>
              <a:off x="3362252" y="1492773"/>
              <a:ext cx="498845" cy="499263"/>
            </a:xfrm>
            <a:prstGeom prst="ellipse">
              <a:avLst/>
            </a:prstGeom>
            <a:gr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Century Gothic" panose="020B0502020202020204" pitchFamily="34" charset="0"/>
                </a:rPr>
                <a:t>01</a:t>
              </a:r>
              <a:endParaRPr lang="en-US" sz="2400" dirty="0">
                <a:solidFill>
                  <a:schemeClr val="bg1"/>
                </a:solidFill>
                <a:latin typeface="Century Gothic" panose="020B0502020202020204" pitchFamily="34" charset="0"/>
              </a:endParaRPr>
            </a:p>
          </p:txBody>
        </p:sp>
      </p:grpSp>
      <p:grpSp>
        <p:nvGrpSpPr>
          <p:cNvPr id="23" name="Group 129"/>
          <p:cNvGrpSpPr>
            <a:grpSpLocks noChangeAspect="1"/>
          </p:cNvGrpSpPr>
          <p:nvPr/>
        </p:nvGrpSpPr>
        <p:grpSpPr>
          <a:xfrm>
            <a:off x="4735219" y="4103597"/>
            <a:ext cx="1147544" cy="1148501"/>
            <a:chOff x="2779491" y="2517212"/>
            <a:chExt cx="648499" cy="649042"/>
          </a:xfrm>
          <a:solidFill>
            <a:srgbClr val="3A59B0"/>
          </a:solidFill>
        </p:grpSpPr>
        <p:sp>
          <p:nvSpPr>
            <p:cNvPr id="24" name="Oval 96"/>
            <p:cNvSpPr>
              <a:spLocks noChangeAspect="1"/>
            </p:cNvSpPr>
            <p:nvPr/>
          </p:nvSpPr>
          <p:spPr>
            <a:xfrm>
              <a:off x="2779491" y="2517212"/>
              <a:ext cx="648499" cy="649042"/>
            </a:xfrm>
            <a:prstGeom prst="ellipse">
              <a:avLst/>
            </a:prstGeom>
            <a:grpFill/>
            <a:ln w="19050" cap="flat" cmpd="sng" algn="ctr">
              <a:noFill/>
              <a:prstDash val="solid"/>
            </a:ln>
            <a:effectLst/>
          </p:spPr>
          <p:txBody>
            <a:bodyPr rtlCol="0" anchor="ctr"/>
            <a:lstStyle/>
            <a:p>
              <a:pPr marL="0" marR="0" lvl="0" indent="0" algn="ctr" defTabSz="1375410" eaLnBrk="1" fontAlgn="auto" latinLnBrk="0" hangingPunct="1">
                <a:lnSpc>
                  <a:spcPct val="100000"/>
                </a:lnSpc>
                <a:spcBef>
                  <a:spcPts val="0"/>
                </a:spcBef>
                <a:spcAft>
                  <a:spcPts val="0"/>
                </a:spcAft>
                <a:buClrTx/>
                <a:buSzTx/>
                <a:buFontTx/>
                <a:buNone/>
                <a:defRPr/>
              </a:pPr>
              <a:endParaRPr kumimoji="0" lang="en-US" sz="2000" b="1" i="0" u="none" strike="noStrike" kern="0" cap="none" spc="0" normalizeH="0" baseline="0" noProof="0" dirty="0">
                <a:ln>
                  <a:noFill/>
                </a:ln>
                <a:solidFill>
                  <a:srgbClr val="FFFFFF"/>
                </a:solidFill>
                <a:uLnTx/>
                <a:uFillTx/>
                <a:latin typeface="Century Gothic" panose="020B0502020202020204" pitchFamily="34" charset="0"/>
              </a:endParaRPr>
            </a:p>
          </p:txBody>
        </p:sp>
        <p:sp>
          <p:nvSpPr>
            <p:cNvPr id="25" name="Oval 110"/>
            <p:cNvSpPr>
              <a:spLocks noChangeAspect="1"/>
            </p:cNvSpPr>
            <p:nvPr/>
          </p:nvSpPr>
          <p:spPr>
            <a:xfrm>
              <a:off x="2854318" y="2592102"/>
              <a:ext cx="498845" cy="499263"/>
            </a:xfrm>
            <a:prstGeom prst="ellipse">
              <a:avLst/>
            </a:prstGeom>
            <a:gr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Century Gothic" panose="020B0502020202020204" pitchFamily="34" charset="0"/>
                </a:rPr>
                <a:t>02</a:t>
              </a:r>
              <a:endParaRPr lang="en-US" sz="2400" dirty="0">
                <a:solidFill>
                  <a:schemeClr val="bg1"/>
                </a:solidFill>
                <a:latin typeface="Century Gothic" panose="020B0502020202020204" pitchFamily="34" charset="0"/>
              </a:endParaRPr>
            </a:p>
          </p:txBody>
        </p:sp>
      </p:grpSp>
      <p:grpSp>
        <p:nvGrpSpPr>
          <p:cNvPr id="26" name="Group 130"/>
          <p:cNvGrpSpPr>
            <a:grpSpLocks noChangeAspect="1"/>
          </p:cNvGrpSpPr>
          <p:nvPr/>
        </p:nvGrpSpPr>
        <p:grpSpPr>
          <a:xfrm>
            <a:off x="7988353" y="4103597"/>
            <a:ext cx="1147544" cy="1148501"/>
            <a:chOff x="3287425" y="3613920"/>
            <a:chExt cx="648499" cy="649042"/>
          </a:xfrm>
          <a:solidFill>
            <a:srgbClr val="3A59B0"/>
          </a:solidFill>
        </p:grpSpPr>
        <p:sp>
          <p:nvSpPr>
            <p:cNvPr id="27" name="Oval 127"/>
            <p:cNvSpPr>
              <a:spLocks noChangeAspect="1"/>
            </p:cNvSpPr>
            <p:nvPr/>
          </p:nvSpPr>
          <p:spPr>
            <a:xfrm>
              <a:off x="3287425" y="3613920"/>
              <a:ext cx="648499" cy="649042"/>
            </a:xfrm>
            <a:prstGeom prst="ellipse">
              <a:avLst/>
            </a:prstGeom>
            <a:grpFill/>
            <a:ln w="19050" cap="flat" cmpd="sng" algn="ctr">
              <a:noFill/>
              <a:prstDash val="solid"/>
            </a:ln>
            <a:effectLst/>
          </p:spPr>
          <p:txBody>
            <a:bodyPr rtlCol="0" anchor="ctr"/>
            <a:lstStyle/>
            <a:p>
              <a:pPr marL="0" marR="0" lvl="0" indent="0" algn="ctr" defTabSz="1375410" eaLnBrk="1" fontAlgn="auto" latinLnBrk="0" hangingPunct="1">
                <a:lnSpc>
                  <a:spcPct val="100000"/>
                </a:lnSpc>
                <a:spcBef>
                  <a:spcPts val="0"/>
                </a:spcBef>
                <a:spcAft>
                  <a:spcPts val="0"/>
                </a:spcAft>
                <a:buClrTx/>
                <a:buSzTx/>
                <a:buFontTx/>
                <a:buNone/>
                <a:defRPr/>
              </a:pPr>
              <a:endParaRPr kumimoji="0" lang="en-US" sz="2000" b="1" i="0" u="none" strike="noStrike" kern="0" cap="none" spc="0" normalizeH="0" baseline="0" noProof="0" dirty="0">
                <a:ln>
                  <a:noFill/>
                </a:ln>
                <a:solidFill>
                  <a:srgbClr val="FFFFFF"/>
                </a:solidFill>
                <a:uLnTx/>
                <a:uFillTx/>
                <a:latin typeface="Century Gothic" panose="020B0502020202020204" pitchFamily="34" charset="0"/>
              </a:endParaRPr>
            </a:p>
          </p:txBody>
        </p:sp>
        <p:sp>
          <p:nvSpPr>
            <p:cNvPr id="28" name="Oval 128"/>
            <p:cNvSpPr>
              <a:spLocks noChangeAspect="1"/>
            </p:cNvSpPr>
            <p:nvPr/>
          </p:nvSpPr>
          <p:spPr>
            <a:xfrm>
              <a:off x="3362252" y="3688810"/>
              <a:ext cx="498845" cy="499263"/>
            </a:xfrm>
            <a:prstGeom prst="ellipse">
              <a:avLst/>
            </a:prstGeom>
            <a:grpFill/>
            <a:ln w="120650">
              <a:gradFill flip="none" rotWithShape="1">
                <a:gsLst>
                  <a:gs pos="0">
                    <a:schemeClr val="bg1">
                      <a:lumMod val="78000"/>
                    </a:schemeClr>
                  </a:gs>
                  <a:gs pos="100000">
                    <a:schemeClr val="bg1">
                      <a:lumMod val="98000"/>
                    </a:schemeClr>
                  </a:gs>
                </a:gsLst>
                <a:lin ang="5400000" scaled="1"/>
                <a:tileRect/>
              </a:gradFill>
            </a:ln>
            <a:effectLst>
              <a:innerShdw blurRad="330200" dist="165100" dir="16200000">
                <a:prstClr val="black">
                  <a:alpha val="5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Century Gothic" panose="020B0502020202020204" pitchFamily="34" charset="0"/>
                </a:rPr>
                <a:t>03</a:t>
              </a:r>
              <a:endParaRPr lang="en-US" sz="2400" dirty="0">
                <a:solidFill>
                  <a:schemeClr val="bg1"/>
                </a:solidFill>
                <a:latin typeface="Century Gothic" panose="020B0502020202020204" pitchFamily="34" charset="0"/>
              </a:endParaRPr>
            </a:p>
          </p:txBody>
        </p:sp>
      </p:grpSp>
      <p:grpSp>
        <p:nvGrpSpPr>
          <p:cNvPr id="29" name="组合 28"/>
          <p:cNvGrpSpPr/>
          <p:nvPr/>
        </p:nvGrpSpPr>
        <p:grpSpPr>
          <a:xfrm>
            <a:off x="1263725" y="2396231"/>
            <a:ext cx="9790187" cy="1439198"/>
            <a:chOff x="1586739" y="4346278"/>
            <a:chExt cx="5965455" cy="1189532"/>
          </a:xfrm>
          <a:solidFill>
            <a:srgbClr val="3A59B0"/>
          </a:solidFill>
        </p:grpSpPr>
        <p:sp>
          <p:nvSpPr>
            <p:cNvPr id="30" name="AutoShape 9"/>
            <p:cNvSpPr>
              <a:spLocks noChangeArrowheads="1"/>
            </p:cNvSpPr>
            <p:nvPr/>
          </p:nvSpPr>
          <p:spPr bwMode="auto">
            <a:xfrm>
              <a:off x="3535341" y="4346278"/>
              <a:ext cx="2068252" cy="1189532"/>
            </a:xfrm>
            <a:prstGeom prst="chevron">
              <a:avLst>
                <a:gd name="adj" fmla="val 25780"/>
              </a:avLst>
            </a:prstGeom>
            <a:grpFill/>
            <a:ln>
              <a:noFill/>
            </a:ln>
          </p:spPr>
          <p:txBody>
            <a:bodyPr wrap="none" anchor="ctr"/>
            <a:lstStyle/>
            <a:p>
              <a:pPr algn="ctr"/>
              <a:r>
                <a:rPr lang="zh-CN" altLang="en-US" sz="2400" dirty="0">
                  <a:solidFill>
                    <a:srgbClr val="F8F8F8"/>
                  </a:solidFill>
                  <a:latin typeface="微软雅黑" panose="020B0503020204020204" pitchFamily="34" charset="-122"/>
                  <a:ea typeface="微软雅黑" panose="020B0503020204020204" pitchFamily="34" charset="-122"/>
                </a:rPr>
                <a:t>加入标题描述</a:t>
              </a:r>
              <a:endParaRPr lang="en-US" altLang="zh-CN" sz="2400" dirty="0">
                <a:solidFill>
                  <a:srgbClr val="F8F8F8"/>
                </a:solidFill>
                <a:latin typeface="微软雅黑" panose="020B0503020204020204" pitchFamily="34" charset="-122"/>
                <a:ea typeface="微软雅黑" panose="020B0503020204020204" pitchFamily="34" charset="-122"/>
              </a:endParaRPr>
            </a:p>
            <a:p>
              <a:pPr algn="ctr"/>
              <a:r>
                <a:rPr lang="zh-CN" altLang="en-US" sz="2400" dirty="0">
                  <a:solidFill>
                    <a:srgbClr val="F8F8F8"/>
                  </a:solidFill>
                  <a:latin typeface="微软雅黑" panose="020B0503020204020204" pitchFamily="34" charset="-122"/>
                  <a:ea typeface="微软雅黑" panose="020B0503020204020204" pitchFamily="34" charset="-122"/>
                </a:rPr>
                <a:t>加入标题描述</a:t>
              </a:r>
              <a:endParaRPr lang="en-US" altLang="zh-CN" sz="2400" dirty="0">
                <a:solidFill>
                  <a:srgbClr val="F8F8F8"/>
                </a:solidFill>
                <a:latin typeface="微软雅黑" panose="020B0503020204020204" pitchFamily="34" charset="-122"/>
                <a:ea typeface="微软雅黑" panose="020B0503020204020204" pitchFamily="34" charset="-122"/>
              </a:endParaRPr>
            </a:p>
          </p:txBody>
        </p:sp>
        <p:sp>
          <p:nvSpPr>
            <p:cNvPr id="31" name="AutoShape 10"/>
            <p:cNvSpPr>
              <a:spLocks noChangeArrowheads="1"/>
            </p:cNvSpPr>
            <p:nvPr/>
          </p:nvSpPr>
          <p:spPr bwMode="auto">
            <a:xfrm>
              <a:off x="1586739" y="4346278"/>
              <a:ext cx="2068252" cy="1189532"/>
            </a:xfrm>
            <a:prstGeom prst="homePlate">
              <a:avLst>
                <a:gd name="adj" fmla="val 30492"/>
              </a:avLst>
            </a:prstGeom>
            <a:grpFill/>
            <a:ln>
              <a:noFill/>
            </a:ln>
          </p:spPr>
          <p:txBody>
            <a:bodyPr wrap="none" anchor="ctr"/>
            <a:lstStyle/>
            <a:p>
              <a:pPr algn="ctr"/>
              <a:r>
                <a:rPr lang="zh-CN" altLang="en-US" sz="2400" dirty="0">
                  <a:solidFill>
                    <a:srgbClr val="F8F8F8"/>
                  </a:solidFill>
                  <a:latin typeface="微软雅黑" panose="020B0503020204020204" pitchFamily="34" charset="-122"/>
                  <a:ea typeface="微软雅黑" panose="020B0503020204020204" pitchFamily="34" charset="-122"/>
                </a:rPr>
                <a:t>加入标题描述</a:t>
              </a:r>
              <a:endParaRPr lang="en-US" altLang="zh-CN" sz="2400" dirty="0">
                <a:solidFill>
                  <a:srgbClr val="F8F8F8"/>
                </a:solidFill>
                <a:latin typeface="微软雅黑" panose="020B0503020204020204" pitchFamily="34" charset="-122"/>
                <a:ea typeface="微软雅黑" panose="020B0503020204020204" pitchFamily="34" charset="-122"/>
              </a:endParaRPr>
            </a:p>
            <a:p>
              <a:pPr algn="ctr"/>
              <a:r>
                <a:rPr lang="zh-CN" altLang="en-US" sz="2400" dirty="0">
                  <a:solidFill>
                    <a:srgbClr val="F8F8F8"/>
                  </a:solidFill>
                  <a:latin typeface="微软雅黑" panose="020B0503020204020204" pitchFamily="34" charset="-122"/>
                  <a:ea typeface="微软雅黑" panose="020B0503020204020204" pitchFamily="34" charset="-122"/>
                </a:rPr>
                <a:t>加入标题描述</a:t>
              </a:r>
              <a:endParaRPr lang="en-US" altLang="zh-CN" sz="2400" dirty="0">
                <a:solidFill>
                  <a:srgbClr val="F8F8F8"/>
                </a:solidFill>
                <a:latin typeface="微软雅黑" panose="020B0503020204020204" pitchFamily="34" charset="-122"/>
                <a:ea typeface="微软雅黑" panose="020B0503020204020204" pitchFamily="34" charset="-122"/>
              </a:endParaRPr>
            </a:p>
          </p:txBody>
        </p:sp>
        <p:sp>
          <p:nvSpPr>
            <p:cNvPr id="32" name="AutoShape 11"/>
            <p:cNvSpPr>
              <a:spLocks noChangeArrowheads="1"/>
            </p:cNvSpPr>
            <p:nvPr/>
          </p:nvSpPr>
          <p:spPr bwMode="auto">
            <a:xfrm>
              <a:off x="5483942" y="4346278"/>
              <a:ext cx="2068252" cy="1189532"/>
            </a:xfrm>
            <a:prstGeom prst="chevron">
              <a:avLst>
                <a:gd name="adj" fmla="val 25780"/>
              </a:avLst>
            </a:prstGeom>
            <a:grpFill/>
            <a:ln>
              <a:noFill/>
            </a:ln>
          </p:spPr>
          <p:txBody>
            <a:bodyPr wrap="none" anchor="ctr"/>
            <a:lstStyle/>
            <a:p>
              <a:pPr algn="ctr"/>
              <a:r>
                <a:rPr lang="zh-CN" altLang="en-US" sz="2400" dirty="0">
                  <a:solidFill>
                    <a:srgbClr val="F8F8F8"/>
                  </a:solidFill>
                  <a:latin typeface="微软雅黑" panose="020B0503020204020204" pitchFamily="34" charset="-122"/>
                  <a:ea typeface="微软雅黑" panose="020B0503020204020204" pitchFamily="34" charset="-122"/>
                </a:rPr>
                <a:t>加入标题描述</a:t>
              </a:r>
              <a:endParaRPr lang="en-US" altLang="zh-CN" sz="2400" dirty="0">
                <a:solidFill>
                  <a:srgbClr val="F8F8F8"/>
                </a:solidFill>
                <a:latin typeface="微软雅黑" panose="020B0503020204020204" pitchFamily="34" charset="-122"/>
                <a:ea typeface="微软雅黑" panose="020B0503020204020204" pitchFamily="34" charset="-122"/>
              </a:endParaRPr>
            </a:p>
            <a:p>
              <a:pPr algn="ctr"/>
              <a:r>
                <a:rPr lang="zh-CN" altLang="en-US" sz="2400" dirty="0">
                  <a:solidFill>
                    <a:srgbClr val="F8F8F8"/>
                  </a:solidFill>
                  <a:latin typeface="微软雅黑" panose="020B0503020204020204" pitchFamily="34" charset="-122"/>
                  <a:ea typeface="微软雅黑" panose="020B0503020204020204" pitchFamily="34" charset="-122"/>
                </a:rPr>
                <a:t>加入标题描述</a:t>
              </a:r>
              <a:endParaRPr lang="en-US" altLang="zh-CN" sz="2400" dirty="0">
                <a:solidFill>
                  <a:srgbClr val="F8F8F8"/>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500" fill="hold"/>
                                        <p:tgtEl>
                                          <p:spTgt spid="29"/>
                                        </p:tgtEl>
                                        <p:attrNameLst>
                                          <p:attrName>ppt_x</p:attrName>
                                        </p:attrNameLst>
                                      </p:cBhvr>
                                      <p:tavLst>
                                        <p:tav tm="0">
                                          <p:val>
                                            <p:strVal val="0-#ppt_w/2"/>
                                          </p:val>
                                        </p:tav>
                                        <p:tav tm="100000">
                                          <p:val>
                                            <p:strVal val="#ppt_x"/>
                                          </p:val>
                                        </p:tav>
                                      </p:tavLst>
                                    </p:anim>
                                    <p:anim calcmode="lin" valueType="num">
                                      <p:cBhvr additive="base">
                                        <p:cTn id="12" dur="50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3" presetClass="entr" presetSubtype="16"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250" fill="hold"/>
                                        <p:tgtEl>
                                          <p:spTgt spid="17"/>
                                        </p:tgtEl>
                                        <p:attrNameLst>
                                          <p:attrName>ppt_w</p:attrName>
                                        </p:attrNameLst>
                                      </p:cBhvr>
                                      <p:tavLst>
                                        <p:tav tm="0">
                                          <p:val>
                                            <p:fltVal val="0"/>
                                          </p:val>
                                        </p:tav>
                                        <p:tav tm="100000">
                                          <p:val>
                                            <p:strVal val="#ppt_w"/>
                                          </p:val>
                                        </p:tav>
                                      </p:tavLst>
                                    </p:anim>
                                    <p:anim calcmode="lin" valueType="num">
                                      <p:cBhvr>
                                        <p:cTn id="17" dur="250" fill="hold"/>
                                        <p:tgtEl>
                                          <p:spTgt spid="17"/>
                                        </p:tgtEl>
                                        <p:attrNameLst>
                                          <p:attrName>ppt_h</p:attrName>
                                        </p:attrNameLst>
                                      </p:cBhvr>
                                      <p:tavLst>
                                        <p:tav tm="0">
                                          <p:val>
                                            <p:fltVal val="0"/>
                                          </p:val>
                                        </p:tav>
                                        <p:tav tm="100000">
                                          <p:val>
                                            <p:strVal val="#ppt_h"/>
                                          </p:val>
                                        </p:tav>
                                      </p:tavLst>
                                    </p:anim>
                                  </p:childTnLst>
                                </p:cTn>
                              </p:par>
                            </p:childTnLst>
                          </p:cTn>
                        </p:par>
                        <p:par>
                          <p:cTn id="18" fill="hold">
                            <p:stCondLst>
                              <p:cond delay="1500"/>
                            </p:stCondLst>
                            <p:childTnLst>
                              <p:par>
                                <p:cTn id="19" presetID="23" presetClass="entr" presetSubtype="16"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250" fill="hold"/>
                                        <p:tgtEl>
                                          <p:spTgt spid="18"/>
                                        </p:tgtEl>
                                        <p:attrNameLst>
                                          <p:attrName>ppt_w</p:attrName>
                                        </p:attrNameLst>
                                      </p:cBhvr>
                                      <p:tavLst>
                                        <p:tav tm="0">
                                          <p:val>
                                            <p:fltVal val="0"/>
                                          </p:val>
                                        </p:tav>
                                        <p:tav tm="100000">
                                          <p:val>
                                            <p:strVal val="#ppt_w"/>
                                          </p:val>
                                        </p:tav>
                                      </p:tavLst>
                                    </p:anim>
                                    <p:anim calcmode="lin" valueType="num">
                                      <p:cBhvr>
                                        <p:cTn id="22" dur="250" fill="hold"/>
                                        <p:tgtEl>
                                          <p:spTgt spid="18"/>
                                        </p:tgtEl>
                                        <p:attrNameLst>
                                          <p:attrName>ppt_h</p:attrName>
                                        </p:attrNameLst>
                                      </p:cBhvr>
                                      <p:tavLst>
                                        <p:tav tm="0">
                                          <p:val>
                                            <p:fltVal val="0"/>
                                          </p:val>
                                        </p:tav>
                                        <p:tav tm="100000">
                                          <p:val>
                                            <p:strVal val="#ppt_h"/>
                                          </p:val>
                                        </p:tav>
                                      </p:tavLst>
                                    </p:anim>
                                  </p:childTnLst>
                                </p:cTn>
                              </p:par>
                            </p:childTnLst>
                          </p:cTn>
                        </p:par>
                        <p:par>
                          <p:cTn id="23" fill="hold">
                            <p:stCondLst>
                              <p:cond delay="2000"/>
                            </p:stCondLst>
                            <p:childTnLst>
                              <p:par>
                                <p:cTn id="24" presetID="23" presetClass="entr" presetSubtype="16"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p:cTn id="26" dur="250" fill="hold"/>
                                        <p:tgtEl>
                                          <p:spTgt spid="19"/>
                                        </p:tgtEl>
                                        <p:attrNameLst>
                                          <p:attrName>ppt_w</p:attrName>
                                        </p:attrNameLst>
                                      </p:cBhvr>
                                      <p:tavLst>
                                        <p:tav tm="0">
                                          <p:val>
                                            <p:fltVal val="0"/>
                                          </p:val>
                                        </p:tav>
                                        <p:tav tm="100000">
                                          <p:val>
                                            <p:strVal val="#ppt_w"/>
                                          </p:val>
                                        </p:tav>
                                      </p:tavLst>
                                    </p:anim>
                                    <p:anim calcmode="lin" valueType="num">
                                      <p:cBhvr>
                                        <p:cTn id="27" dur="250" fill="hold"/>
                                        <p:tgtEl>
                                          <p:spTgt spid="19"/>
                                        </p:tgtEl>
                                        <p:attrNameLst>
                                          <p:attrName>ppt_h</p:attrName>
                                        </p:attrNameLst>
                                      </p:cBhvr>
                                      <p:tavLst>
                                        <p:tav tm="0">
                                          <p:val>
                                            <p:fltVal val="0"/>
                                          </p:val>
                                        </p:tav>
                                        <p:tav tm="100000">
                                          <p:val>
                                            <p:strVal val="#ppt_h"/>
                                          </p:val>
                                        </p:tav>
                                      </p:tavLst>
                                    </p:anim>
                                  </p:childTnLst>
                                </p:cTn>
                              </p:par>
                            </p:childTnLst>
                          </p:cTn>
                        </p:par>
                        <p:par>
                          <p:cTn id="28" fill="hold">
                            <p:stCondLst>
                              <p:cond delay="2500"/>
                            </p:stCondLst>
                            <p:childTnLst>
                              <p:par>
                                <p:cTn id="29" presetID="2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250" fill="hold"/>
                                        <p:tgtEl>
                                          <p:spTgt spid="5"/>
                                        </p:tgtEl>
                                        <p:attrNameLst>
                                          <p:attrName>ppt_w</p:attrName>
                                        </p:attrNameLst>
                                      </p:cBhvr>
                                      <p:tavLst>
                                        <p:tav tm="0">
                                          <p:val>
                                            <p:fltVal val="0"/>
                                          </p:val>
                                        </p:tav>
                                        <p:tav tm="100000">
                                          <p:val>
                                            <p:strVal val="#ppt_w"/>
                                          </p:val>
                                        </p:tav>
                                      </p:tavLst>
                                    </p:anim>
                                    <p:anim calcmode="lin" valueType="num">
                                      <p:cBhvr>
                                        <p:cTn id="32" dur="250" fill="hold"/>
                                        <p:tgtEl>
                                          <p:spTgt spid="5"/>
                                        </p:tgtEl>
                                        <p:attrNameLst>
                                          <p:attrName>ppt_h</p:attrName>
                                        </p:attrNameLst>
                                      </p:cBhvr>
                                      <p:tavLst>
                                        <p:tav tm="0">
                                          <p:val>
                                            <p:fltVal val="0"/>
                                          </p:val>
                                        </p:tav>
                                        <p:tav tm="100000">
                                          <p:val>
                                            <p:strVal val="#ppt_h"/>
                                          </p:val>
                                        </p:tav>
                                      </p:tavLst>
                                    </p:anim>
                                  </p:childTnLst>
                                </p:cTn>
                              </p:par>
                            </p:childTnLst>
                          </p:cTn>
                        </p:par>
                        <p:par>
                          <p:cTn id="33" fill="hold">
                            <p:stCondLst>
                              <p:cond delay="3000"/>
                            </p:stCondLst>
                            <p:childTnLst>
                              <p:par>
                                <p:cTn id="34" presetID="23" presetClass="entr" presetSubtype="16"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250" fill="hold"/>
                                        <p:tgtEl>
                                          <p:spTgt spid="9"/>
                                        </p:tgtEl>
                                        <p:attrNameLst>
                                          <p:attrName>ppt_w</p:attrName>
                                        </p:attrNameLst>
                                      </p:cBhvr>
                                      <p:tavLst>
                                        <p:tav tm="0">
                                          <p:val>
                                            <p:fltVal val="0"/>
                                          </p:val>
                                        </p:tav>
                                        <p:tav tm="100000">
                                          <p:val>
                                            <p:strVal val="#ppt_w"/>
                                          </p:val>
                                        </p:tav>
                                      </p:tavLst>
                                    </p:anim>
                                    <p:anim calcmode="lin" valueType="num">
                                      <p:cBhvr>
                                        <p:cTn id="37" dur="250" fill="hold"/>
                                        <p:tgtEl>
                                          <p:spTgt spid="9"/>
                                        </p:tgtEl>
                                        <p:attrNameLst>
                                          <p:attrName>ppt_h</p:attrName>
                                        </p:attrNameLst>
                                      </p:cBhvr>
                                      <p:tavLst>
                                        <p:tav tm="0">
                                          <p:val>
                                            <p:fltVal val="0"/>
                                          </p:val>
                                        </p:tav>
                                        <p:tav tm="100000">
                                          <p:val>
                                            <p:strVal val="#ppt_h"/>
                                          </p:val>
                                        </p:tav>
                                      </p:tavLst>
                                    </p:anim>
                                  </p:childTnLst>
                                </p:cTn>
                              </p:par>
                            </p:childTnLst>
                          </p:cTn>
                        </p:par>
                        <p:par>
                          <p:cTn id="38" fill="hold">
                            <p:stCondLst>
                              <p:cond delay="3500"/>
                            </p:stCondLst>
                            <p:childTnLst>
                              <p:par>
                                <p:cTn id="39" presetID="23" presetClass="entr" presetSubtype="16"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250" fill="hold"/>
                                        <p:tgtEl>
                                          <p:spTgt spid="14"/>
                                        </p:tgtEl>
                                        <p:attrNameLst>
                                          <p:attrName>ppt_w</p:attrName>
                                        </p:attrNameLst>
                                      </p:cBhvr>
                                      <p:tavLst>
                                        <p:tav tm="0">
                                          <p:val>
                                            <p:fltVal val="0"/>
                                          </p:val>
                                        </p:tav>
                                        <p:tav tm="100000">
                                          <p:val>
                                            <p:strVal val="#ppt_w"/>
                                          </p:val>
                                        </p:tav>
                                      </p:tavLst>
                                    </p:anim>
                                    <p:anim calcmode="lin" valueType="num">
                                      <p:cBhvr>
                                        <p:cTn id="42" dur="250" fill="hold"/>
                                        <p:tgtEl>
                                          <p:spTgt spid="14"/>
                                        </p:tgtEl>
                                        <p:attrNameLst>
                                          <p:attrName>ppt_h</p:attrName>
                                        </p:attrNameLst>
                                      </p:cBhvr>
                                      <p:tavLst>
                                        <p:tav tm="0">
                                          <p:val>
                                            <p:fltVal val="0"/>
                                          </p:val>
                                        </p:tav>
                                        <p:tav tm="100000">
                                          <p:val>
                                            <p:strVal val="#ppt_h"/>
                                          </p:val>
                                        </p:tav>
                                      </p:tavLst>
                                    </p:anim>
                                  </p:childTnLst>
                                </p:cTn>
                              </p:par>
                            </p:childTnLst>
                          </p:cTn>
                        </p:par>
                        <p:par>
                          <p:cTn id="43" fill="hold">
                            <p:stCondLst>
                              <p:cond delay="4000"/>
                            </p:stCondLst>
                            <p:childTnLst>
                              <p:par>
                                <p:cTn id="44" presetID="23" presetClass="entr" presetSubtype="16" fill="hold" nodeType="afterEffect">
                                  <p:stCondLst>
                                    <p:cond delay="0"/>
                                  </p:stCondLst>
                                  <p:childTnLst>
                                    <p:set>
                                      <p:cBhvr>
                                        <p:cTn id="45" dur="1" fill="hold">
                                          <p:stCondLst>
                                            <p:cond delay="0"/>
                                          </p:stCondLst>
                                        </p:cTn>
                                        <p:tgtEl>
                                          <p:spTgt spid="20"/>
                                        </p:tgtEl>
                                        <p:attrNameLst>
                                          <p:attrName>style.visibility</p:attrName>
                                        </p:attrNameLst>
                                      </p:cBhvr>
                                      <p:to>
                                        <p:strVal val="visible"/>
                                      </p:to>
                                    </p:set>
                                    <p:anim calcmode="lin" valueType="num">
                                      <p:cBhvr>
                                        <p:cTn id="46" dur="500" fill="hold"/>
                                        <p:tgtEl>
                                          <p:spTgt spid="20"/>
                                        </p:tgtEl>
                                        <p:attrNameLst>
                                          <p:attrName>ppt_w</p:attrName>
                                        </p:attrNameLst>
                                      </p:cBhvr>
                                      <p:tavLst>
                                        <p:tav tm="0">
                                          <p:val>
                                            <p:fltVal val="0"/>
                                          </p:val>
                                        </p:tav>
                                        <p:tav tm="100000">
                                          <p:val>
                                            <p:strVal val="#ppt_w"/>
                                          </p:val>
                                        </p:tav>
                                      </p:tavLst>
                                    </p:anim>
                                    <p:anim calcmode="lin" valueType="num">
                                      <p:cBhvr>
                                        <p:cTn id="47" dur="500" fill="hold"/>
                                        <p:tgtEl>
                                          <p:spTgt spid="20"/>
                                        </p:tgtEl>
                                        <p:attrNameLst>
                                          <p:attrName>ppt_h</p:attrName>
                                        </p:attrNameLst>
                                      </p:cBhvr>
                                      <p:tavLst>
                                        <p:tav tm="0">
                                          <p:val>
                                            <p:fltVal val="0"/>
                                          </p:val>
                                        </p:tav>
                                        <p:tav tm="100000">
                                          <p:val>
                                            <p:strVal val="#ppt_h"/>
                                          </p:val>
                                        </p:tav>
                                      </p:tavLst>
                                    </p:anim>
                                  </p:childTnLst>
                                </p:cTn>
                              </p:par>
                            </p:childTnLst>
                          </p:cTn>
                        </p:par>
                        <p:par>
                          <p:cTn id="48" fill="hold">
                            <p:stCondLst>
                              <p:cond delay="4500"/>
                            </p:stCondLst>
                            <p:childTnLst>
                              <p:par>
                                <p:cTn id="49" presetID="23" presetClass="entr" presetSubtype="16"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childTnLst>
                                </p:cTn>
                              </p:par>
                            </p:childTnLst>
                          </p:cTn>
                        </p:par>
                        <p:par>
                          <p:cTn id="53" fill="hold">
                            <p:stCondLst>
                              <p:cond delay="5000"/>
                            </p:stCondLst>
                            <p:childTnLst>
                              <p:par>
                                <p:cTn id="54" presetID="23" presetClass="entr" presetSubtype="16" fill="hold" nodeType="afterEffect">
                                  <p:stCondLst>
                                    <p:cond delay="0"/>
                                  </p:stCondLst>
                                  <p:childTnLst>
                                    <p:set>
                                      <p:cBhvr>
                                        <p:cTn id="55" dur="1" fill="hold">
                                          <p:stCondLst>
                                            <p:cond delay="0"/>
                                          </p:stCondLst>
                                        </p:cTn>
                                        <p:tgtEl>
                                          <p:spTgt spid="26"/>
                                        </p:tgtEl>
                                        <p:attrNameLst>
                                          <p:attrName>style.visibility</p:attrName>
                                        </p:attrNameLst>
                                      </p:cBhvr>
                                      <p:to>
                                        <p:strVal val="visible"/>
                                      </p:to>
                                    </p:set>
                                    <p:anim calcmode="lin" valueType="num">
                                      <p:cBhvr>
                                        <p:cTn id="56" dur="500" fill="hold"/>
                                        <p:tgtEl>
                                          <p:spTgt spid="26"/>
                                        </p:tgtEl>
                                        <p:attrNameLst>
                                          <p:attrName>ppt_w</p:attrName>
                                        </p:attrNameLst>
                                      </p:cBhvr>
                                      <p:tavLst>
                                        <p:tav tm="0">
                                          <p:val>
                                            <p:fltVal val="0"/>
                                          </p:val>
                                        </p:tav>
                                        <p:tav tm="100000">
                                          <p:val>
                                            <p:strVal val="#ppt_w"/>
                                          </p:val>
                                        </p:tav>
                                      </p:tavLst>
                                    </p:anim>
                                    <p:anim calcmode="lin" valueType="num">
                                      <p:cBhvr>
                                        <p:cTn id="57" dur="500" fill="hold"/>
                                        <p:tgtEl>
                                          <p:spTgt spid="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直接连接符 6"/>
          <p:cNvCxnSpPr>
            <a:cxnSpLocks noChangeShapeType="1"/>
          </p:cNvCxnSpPr>
          <p:nvPr/>
        </p:nvCxnSpPr>
        <p:spPr bwMode="auto">
          <a:xfrm>
            <a:off x="996950" y="3941763"/>
            <a:ext cx="9994900" cy="0"/>
          </a:xfrm>
          <a:prstGeom prst="line">
            <a:avLst/>
          </a:prstGeom>
          <a:noFill/>
          <a:ln w="12700">
            <a:solidFill>
              <a:schemeClr val="bg1">
                <a:lumMod val="50000"/>
              </a:schemeClr>
            </a:solidFill>
            <a:round/>
          </a:ln>
          <a:extLst>
            <a:ext uri="{909E8E84-426E-40DD-AFC4-6F175D3DCCD1}">
              <a14:hiddenFill xmlns:a14="http://schemas.microsoft.com/office/drawing/2010/main">
                <a:noFill/>
              </a14:hiddenFill>
            </a:ext>
          </a:extLst>
        </p:spPr>
      </p:cxnSp>
      <p:grpSp>
        <p:nvGrpSpPr>
          <p:cNvPr id="6" name="组合 8"/>
          <p:cNvGrpSpPr/>
          <p:nvPr/>
        </p:nvGrpSpPr>
        <p:grpSpPr bwMode="auto">
          <a:xfrm>
            <a:off x="1277938" y="2465388"/>
            <a:ext cx="4462462" cy="1046162"/>
            <a:chOff x="0" y="0"/>
            <a:chExt cx="4461858" cy="1045190"/>
          </a:xfrm>
        </p:grpSpPr>
        <p:sp>
          <p:nvSpPr>
            <p:cNvPr id="7" name="椭圆 9"/>
            <p:cNvSpPr>
              <a:spLocks noChangeArrowheads="1"/>
            </p:cNvSpPr>
            <p:nvPr/>
          </p:nvSpPr>
          <p:spPr bwMode="auto">
            <a:xfrm>
              <a:off x="0" y="0"/>
              <a:ext cx="1045190" cy="1045190"/>
            </a:xfrm>
            <a:prstGeom prst="ellipse">
              <a:avLst/>
            </a:prstGeom>
            <a:solidFill>
              <a:srgbClr val="3A59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dirty="0">
                <a:solidFill>
                  <a:schemeClr val="bg1">
                    <a:lumMod val="50000"/>
                  </a:schemeClr>
                </a:solidFill>
              </a:endParaRPr>
            </a:p>
          </p:txBody>
        </p:sp>
        <p:sp>
          <p:nvSpPr>
            <p:cNvPr id="9" name="Freeform 95"/>
            <p:cNvSpPr>
              <a:spLocks noEditPoints="1"/>
            </p:cNvSpPr>
            <p:nvPr/>
          </p:nvSpPr>
          <p:spPr bwMode="auto">
            <a:xfrm>
              <a:off x="209781" y="257872"/>
              <a:ext cx="486949" cy="529445"/>
            </a:xfrm>
            <a:custGeom>
              <a:avLst/>
              <a:gdLst>
                <a:gd name="T0" fmla="*/ 484182 w 176"/>
                <a:gd name="T1" fmla="*/ 2758 h 192"/>
                <a:gd name="T2" fmla="*/ 473115 w 176"/>
                <a:gd name="T3" fmla="*/ 0 h 192"/>
                <a:gd name="T4" fmla="*/ 185373 w 176"/>
                <a:gd name="T5" fmla="*/ 66181 h 192"/>
                <a:gd name="T6" fmla="*/ 177072 w 176"/>
                <a:gd name="T7" fmla="*/ 77211 h 192"/>
                <a:gd name="T8" fmla="*/ 177072 w 176"/>
                <a:gd name="T9" fmla="*/ 366751 h 192"/>
                <a:gd name="T10" fmla="*/ 99603 w 176"/>
                <a:gd name="T11" fmla="*/ 330903 h 192"/>
                <a:gd name="T12" fmla="*/ 0 w 176"/>
                <a:gd name="T13" fmla="*/ 430174 h 192"/>
                <a:gd name="T14" fmla="*/ 99603 w 176"/>
                <a:gd name="T15" fmla="*/ 529445 h 192"/>
                <a:gd name="T16" fmla="*/ 199206 w 176"/>
                <a:gd name="T17" fmla="*/ 430174 h 192"/>
                <a:gd name="T18" fmla="*/ 199206 w 176"/>
                <a:gd name="T19" fmla="*/ 217845 h 192"/>
                <a:gd name="T20" fmla="*/ 464815 w 176"/>
                <a:gd name="T21" fmla="*/ 157179 h 192"/>
                <a:gd name="T22" fmla="*/ 464815 w 176"/>
                <a:gd name="T23" fmla="*/ 344691 h 192"/>
                <a:gd name="T24" fmla="*/ 387346 w 176"/>
                <a:gd name="T25" fmla="*/ 308843 h 192"/>
                <a:gd name="T26" fmla="*/ 287743 w 176"/>
                <a:gd name="T27" fmla="*/ 408114 h 192"/>
                <a:gd name="T28" fmla="*/ 387346 w 176"/>
                <a:gd name="T29" fmla="*/ 507385 h 192"/>
                <a:gd name="T30" fmla="*/ 486949 w 176"/>
                <a:gd name="T31" fmla="*/ 408114 h 192"/>
                <a:gd name="T32" fmla="*/ 486949 w 176"/>
                <a:gd name="T33" fmla="*/ 11030 h 192"/>
                <a:gd name="T34" fmla="*/ 484182 w 176"/>
                <a:gd name="T35" fmla="*/ 2758 h 192"/>
                <a:gd name="T36" fmla="*/ 99603 w 176"/>
                <a:gd name="T37" fmla="*/ 397084 h 192"/>
                <a:gd name="T38" fmla="*/ 66402 w 176"/>
                <a:gd name="T39" fmla="*/ 430174 h 192"/>
                <a:gd name="T40" fmla="*/ 55335 w 176"/>
                <a:gd name="T41" fmla="*/ 441204 h 192"/>
                <a:gd name="T42" fmla="*/ 44268 w 176"/>
                <a:gd name="T43" fmla="*/ 430174 h 192"/>
                <a:gd name="T44" fmla="*/ 99603 w 176"/>
                <a:gd name="T45" fmla="*/ 375024 h 192"/>
                <a:gd name="T46" fmla="*/ 110670 w 176"/>
                <a:gd name="T47" fmla="*/ 386054 h 192"/>
                <a:gd name="T48" fmla="*/ 99603 w 176"/>
                <a:gd name="T49" fmla="*/ 397084 h 192"/>
                <a:gd name="T50" fmla="*/ 387346 w 176"/>
                <a:gd name="T51" fmla="*/ 375024 h 192"/>
                <a:gd name="T52" fmla="*/ 354145 w 176"/>
                <a:gd name="T53" fmla="*/ 408114 h 192"/>
                <a:gd name="T54" fmla="*/ 343078 w 176"/>
                <a:gd name="T55" fmla="*/ 419144 h 192"/>
                <a:gd name="T56" fmla="*/ 332011 w 176"/>
                <a:gd name="T57" fmla="*/ 408114 h 192"/>
                <a:gd name="T58" fmla="*/ 387346 w 176"/>
                <a:gd name="T59" fmla="*/ 352963 h 192"/>
                <a:gd name="T60" fmla="*/ 398413 w 176"/>
                <a:gd name="T61" fmla="*/ 363993 h 192"/>
                <a:gd name="T62" fmla="*/ 387346 w 176"/>
                <a:gd name="T63" fmla="*/ 375024 h 19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6" h="192">
                  <a:moveTo>
                    <a:pt x="175" y="1"/>
                  </a:moveTo>
                  <a:cubicBezTo>
                    <a:pt x="174" y="0"/>
                    <a:pt x="172" y="0"/>
                    <a:pt x="171" y="0"/>
                  </a:cubicBezTo>
                  <a:cubicBezTo>
                    <a:pt x="67" y="24"/>
                    <a:pt x="67" y="24"/>
                    <a:pt x="67" y="24"/>
                  </a:cubicBezTo>
                  <a:cubicBezTo>
                    <a:pt x="65" y="24"/>
                    <a:pt x="64" y="26"/>
                    <a:pt x="64" y="28"/>
                  </a:cubicBezTo>
                  <a:cubicBezTo>
                    <a:pt x="64" y="133"/>
                    <a:pt x="64" y="133"/>
                    <a:pt x="64" y="133"/>
                  </a:cubicBezTo>
                  <a:cubicBezTo>
                    <a:pt x="58" y="125"/>
                    <a:pt x="47" y="120"/>
                    <a:pt x="36" y="120"/>
                  </a:cubicBezTo>
                  <a:cubicBezTo>
                    <a:pt x="16" y="120"/>
                    <a:pt x="0" y="136"/>
                    <a:pt x="0" y="156"/>
                  </a:cubicBezTo>
                  <a:cubicBezTo>
                    <a:pt x="0" y="176"/>
                    <a:pt x="16" y="192"/>
                    <a:pt x="36" y="192"/>
                  </a:cubicBezTo>
                  <a:cubicBezTo>
                    <a:pt x="56" y="192"/>
                    <a:pt x="72" y="176"/>
                    <a:pt x="72" y="156"/>
                  </a:cubicBezTo>
                  <a:cubicBezTo>
                    <a:pt x="72" y="79"/>
                    <a:pt x="72" y="79"/>
                    <a:pt x="72" y="79"/>
                  </a:cubicBezTo>
                  <a:cubicBezTo>
                    <a:pt x="168" y="57"/>
                    <a:pt x="168" y="57"/>
                    <a:pt x="168" y="57"/>
                  </a:cubicBezTo>
                  <a:cubicBezTo>
                    <a:pt x="168" y="125"/>
                    <a:pt x="168" y="125"/>
                    <a:pt x="168" y="125"/>
                  </a:cubicBezTo>
                  <a:cubicBezTo>
                    <a:pt x="162" y="117"/>
                    <a:pt x="151" y="112"/>
                    <a:pt x="140" y="112"/>
                  </a:cubicBezTo>
                  <a:cubicBezTo>
                    <a:pt x="120" y="112"/>
                    <a:pt x="104" y="128"/>
                    <a:pt x="104" y="148"/>
                  </a:cubicBezTo>
                  <a:cubicBezTo>
                    <a:pt x="104" y="168"/>
                    <a:pt x="120" y="184"/>
                    <a:pt x="140" y="184"/>
                  </a:cubicBezTo>
                  <a:cubicBezTo>
                    <a:pt x="160" y="184"/>
                    <a:pt x="176" y="168"/>
                    <a:pt x="176" y="148"/>
                  </a:cubicBezTo>
                  <a:cubicBezTo>
                    <a:pt x="176" y="4"/>
                    <a:pt x="176" y="4"/>
                    <a:pt x="176" y="4"/>
                  </a:cubicBezTo>
                  <a:cubicBezTo>
                    <a:pt x="176" y="3"/>
                    <a:pt x="176" y="1"/>
                    <a:pt x="175" y="1"/>
                  </a:cubicBezTo>
                  <a:close/>
                  <a:moveTo>
                    <a:pt x="36" y="144"/>
                  </a:moveTo>
                  <a:cubicBezTo>
                    <a:pt x="30" y="144"/>
                    <a:pt x="24" y="149"/>
                    <a:pt x="24" y="156"/>
                  </a:cubicBezTo>
                  <a:cubicBezTo>
                    <a:pt x="24" y="158"/>
                    <a:pt x="22" y="160"/>
                    <a:pt x="20" y="160"/>
                  </a:cubicBezTo>
                  <a:cubicBezTo>
                    <a:pt x="18" y="160"/>
                    <a:pt x="16" y="158"/>
                    <a:pt x="16" y="156"/>
                  </a:cubicBezTo>
                  <a:cubicBezTo>
                    <a:pt x="16" y="145"/>
                    <a:pt x="25" y="136"/>
                    <a:pt x="36" y="136"/>
                  </a:cubicBezTo>
                  <a:cubicBezTo>
                    <a:pt x="38" y="136"/>
                    <a:pt x="40" y="138"/>
                    <a:pt x="40" y="140"/>
                  </a:cubicBezTo>
                  <a:cubicBezTo>
                    <a:pt x="40" y="142"/>
                    <a:pt x="38" y="144"/>
                    <a:pt x="36" y="144"/>
                  </a:cubicBezTo>
                  <a:close/>
                  <a:moveTo>
                    <a:pt x="140" y="136"/>
                  </a:moveTo>
                  <a:cubicBezTo>
                    <a:pt x="134" y="136"/>
                    <a:pt x="128" y="141"/>
                    <a:pt x="128" y="148"/>
                  </a:cubicBezTo>
                  <a:cubicBezTo>
                    <a:pt x="128" y="150"/>
                    <a:pt x="126" y="152"/>
                    <a:pt x="124" y="152"/>
                  </a:cubicBezTo>
                  <a:cubicBezTo>
                    <a:pt x="122" y="152"/>
                    <a:pt x="120" y="150"/>
                    <a:pt x="120" y="148"/>
                  </a:cubicBezTo>
                  <a:cubicBezTo>
                    <a:pt x="120" y="137"/>
                    <a:pt x="129" y="128"/>
                    <a:pt x="140" y="128"/>
                  </a:cubicBezTo>
                  <a:cubicBezTo>
                    <a:pt x="142" y="128"/>
                    <a:pt x="144" y="130"/>
                    <a:pt x="144" y="132"/>
                  </a:cubicBezTo>
                  <a:cubicBezTo>
                    <a:pt x="144" y="134"/>
                    <a:pt x="142" y="136"/>
                    <a:pt x="140" y="13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80296" tIns="40148" rIns="80296" bIns="40148"/>
            <a:lstStyle/>
            <a:p>
              <a:endParaRPr lang="zh-CN" altLang="en-US">
                <a:solidFill>
                  <a:schemeClr val="bg1">
                    <a:lumMod val="50000"/>
                  </a:schemeClr>
                </a:solidFill>
              </a:endParaRPr>
            </a:p>
          </p:txBody>
        </p:sp>
        <p:sp>
          <p:nvSpPr>
            <p:cNvPr id="10" name="文本框 11"/>
            <p:cNvSpPr txBox="1">
              <a:spLocks noChangeArrowheads="1"/>
            </p:cNvSpPr>
            <p:nvPr/>
          </p:nvSpPr>
          <p:spPr bwMode="auto">
            <a:xfrm>
              <a:off x="1103247" y="90800"/>
              <a:ext cx="3358611" cy="737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chemeClr val="bg1">
                      <a:lumMod val="50000"/>
                    </a:schemeClr>
                  </a:solidFill>
                  <a:latin typeface="微软雅黑" panose="020B0503020204020204" pitchFamily="34" charset="-122"/>
                  <a:ea typeface="微软雅黑" panose="020B0503020204020204" pitchFamily="34" charset="-122"/>
                </a:rPr>
                <a:t>我们工作室致力于专业</a:t>
              </a:r>
              <a:r>
                <a:rPr lang="en-US" altLang="zh-CN" sz="1400">
                  <a:solidFill>
                    <a:schemeClr val="bg1">
                      <a:lumMod val="50000"/>
                    </a:schemeClr>
                  </a:solidFill>
                  <a:latin typeface="微软雅黑" panose="020B0503020204020204" pitchFamily="34" charset="-122"/>
                  <a:ea typeface="微软雅黑" panose="020B0503020204020204" pitchFamily="34" charset="-122"/>
                </a:rPr>
                <a:t>PPT</a:t>
              </a:r>
              <a:r>
                <a:rPr lang="zh-CN" altLang="en-US" sz="1400">
                  <a:solidFill>
                    <a:schemeClr val="bg1">
                      <a:lumMod val="50000"/>
                    </a:schemeClr>
                  </a:solidFill>
                  <a:latin typeface="微软雅黑" panose="020B0503020204020204" pitchFamily="34" charset="-122"/>
                  <a:ea typeface="微软雅黑" panose="020B0503020204020204" pitchFamily="34" charset="-122"/>
                </a:rPr>
                <a:t>模板的发布，课件及汇报</a:t>
              </a:r>
              <a:r>
                <a:rPr lang="en-US" altLang="zh-CN" sz="1400">
                  <a:solidFill>
                    <a:schemeClr val="bg1">
                      <a:lumMod val="50000"/>
                    </a:schemeClr>
                  </a:solidFill>
                  <a:latin typeface="微软雅黑" panose="020B0503020204020204" pitchFamily="34" charset="-122"/>
                  <a:ea typeface="微软雅黑" panose="020B0503020204020204" pitchFamily="34" charset="-122"/>
                </a:rPr>
                <a:t>PPT</a:t>
              </a:r>
              <a:r>
                <a:rPr lang="zh-CN" altLang="en-US" sz="1400">
                  <a:solidFill>
                    <a:schemeClr val="bg1">
                      <a:lumMod val="50000"/>
                    </a:schemeClr>
                  </a:solidFill>
                  <a:latin typeface="微软雅黑" panose="020B0503020204020204" pitchFamily="34" charset="-122"/>
                  <a:ea typeface="微软雅黑" panose="020B0503020204020204" pitchFamily="34" charset="-122"/>
                </a:rPr>
                <a:t>的美化，并为您提供专业的</a:t>
              </a:r>
              <a:r>
                <a:rPr lang="en-US" altLang="zh-CN" sz="1400">
                  <a:solidFill>
                    <a:schemeClr val="bg1">
                      <a:lumMod val="50000"/>
                    </a:schemeClr>
                  </a:solidFill>
                  <a:latin typeface="微软雅黑" panose="020B0503020204020204" pitchFamily="34" charset="-122"/>
                  <a:ea typeface="微软雅黑" panose="020B0503020204020204" pitchFamily="34" charset="-122"/>
                </a:rPr>
                <a:t>PPT</a:t>
              </a:r>
              <a:r>
                <a:rPr lang="zh-CN" altLang="en-US" sz="1400">
                  <a:solidFill>
                    <a:schemeClr val="bg1">
                      <a:lumMod val="50000"/>
                    </a:schemeClr>
                  </a:solidFill>
                  <a:latin typeface="微软雅黑" panose="020B0503020204020204" pitchFamily="34" charset="-122"/>
                  <a:ea typeface="微软雅黑" panose="020B0503020204020204" pitchFamily="34" charset="-122"/>
                </a:rPr>
                <a:t>个性定制服务</a:t>
              </a:r>
              <a:r>
                <a:rPr lang="en-US" altLang="zh-CN" sz="140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bwMode="auto">
          <a:xfrm>
            <a:off x="6342063" y="2446338"/>
            <a:ext cx="4503737" cy="1044575"/>
            <a:chOff x="0" y="0"/>
            <a:chExt cx="4504272" cy="1045190"/>
          </a:xfrm>
        </p:grpSpPr>
        <p:sp>
          <p:nvSpPr>
            <p:cNvPr id="14" name="椭圆 13"/>
            <p:cNvSpPr>
              <a:spLocks noChangeArrowheads="1"/>
            </p:cNvSpPr>
            <p:nvPr/>
          </p:nvSpPr>
          <p:spPr bwMode="auto">
            <a:xfrm>
              <a:off x="0" y="0"/>
              <a:ext cx="1045190" cy="1045190"/>
            </a:xfrm>
            <a:prstGeom prst="ellipse">
              <a:avLst/>
            </a:prstGeom>
            <a:solidFill>
              <a:srgbClr val="3A59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dirty="0">
                <a:solidFill>
                  <a:schemeClr val="bg1">
                    <a:lumMod val="50000"/>
                  </a:schemeClr>
                </a:solidFill>
              </a:endParaRPr>
            </a:p>
          </p:txBody>
        </p:sp>
        <p:grpSp>
          <p:nvGrpSpPr>
            <p:cNvPr id="15" name="组合 14"/>
            <p:cNvGrpSpPr/>
            <p:nvPr/>
          </p:nvGrpSpPr>
          <p:grpSpPr bwMode="auto">
            <a:xfrm>
              <a:off x="258757" y="324274"/>
              <a:ext cx="527675" cy="396641"/>
              <a:chOff x="0" y="0"/>
              <a:chExt cx="473075" cy="355600"/>
            </a:xfrm>
          </p:grpSpPr>
          <p:sp>
            <p:nvSpPr>
              <p:cNvPr id="17" name="Freeform 59"/>
              <p:cNvSpPr/>
              <p:nvPr/>
            </p:nvSpPr>
            <p:spPr bwMode="auto">
              <a:xfrm>
                <a:off x="0" y="71438"/>
                <a:ext cx="473075" cy="284162"/>
              </a:xfrm>
              <a:custGeom>
                <a:avLst/>
                <a:gdLst>
                  <a:gd name="T0" fmla="*/ 404085 w 192"/>
                  <a:gd name="T1" fmla="*/ 126020 h 115"/>
                  <a:gd name="T2" fmla="*/ 349878 w 192"/>
                  <a:gd name="T3" fmla="*/ 126020 h 115"/>
                  <a:gd name="T4" fmla="*/ 411477 w 192"/>
                  <a:gd name="T5" fmla="*/ 187794 h 115"/>
                  <a:gd name="T6" fmla="*/ 411477 w 192"/>
                  <a:gd name="T7" fmla="*/ 202620 h 115"/>
                  <a:gd name="T8" fmla="*/ 404085 w 192"/>
                  <a:gd name="T9" fmla="*/ 205091 h 115"/>
                  <a:gd name="T10" fmla="*/ 396693 w 192"/>
                  <a:gd name="T11" fmla="*/ 202620 h 115"/>
                  <a:gd name="T12" fmla="*/ 320311 w 192"/>
                  <a:gd name="T13" fmla="*/ 126020 h 115"/>
                  <a:gd name="T14" fmla="*/ 152764 w 192"/>
                  <a:gd name="T15" fmla="*/ 126020 h 115"/>
                  <a:gd name="T16" fmla="*/ 76382 w 192"/>
                  <a:gd name="T17" fmla="*/ 202620 h 115"/>
                  <a:gd name="T18" fmla="*/ 68990 w 192"/>
                  <a:gd name="T19" fmla="*/ 205091 h 115"/>
                  <a:gd name="T20" fmla="*/ 61598 w 192"/>
                  <a:gd name="T21" fmla="*/ 202620 h 115"/>
                  <a:gd name="T22" fmla="*/ 61598 w 192"/>
                  <a:gd name="T23" fmla="*/ 187794 h 115"/>
                  <a:gd name="T24" fmla="*/ 123197 w 192"/>
                  <a:gd name="T25" fmla="*/ 126020 h 115"/>
                  <a:gd name="T26" fmla="*/ 68990 w 192"/>
                  <a:gd name="T27" fmla="*/ 126020 h 115"/>
                  <a:gd name="T28" fmla="*/ 61598 w 192"/>
                  <a:gd name="T29" fmla="*/ 121078 h 115"/>
                  <a:gd name="T30" fmla="*/ 0 w 192"/>
                  <a:gd name="T31" fmla="*/ 0 h 115"/>
                  <a:gd name="T32" fmla="*/ 0 w 192"/>
                  <a:gd name="T33" fmla="*/ 234743 h 115"/>
                  <a:gd name="T34" fmla="*/ 49279 w 192"/>
                  <a:gd name="T35" fmla="*/ 284162 h 115"/>
                  <a:gd name="T36" fmla="*/ 423796 w 192"/>
                  <a:gd name="T37" fmla="*/ 284162 h 115"/>
                  <a:gd name="T38" fmla="*/ 473075 w 192"/>
                  <a:gd name="T39" fmla="*/ 234743 h 115"/>
                  <a:gd name="T40" fmla="*/ 473075 w 192"/>
                  <a:gd name="T41" fmla="*/ 0 h 115"/>
                  <a:gd name="T42" fmla="*/ 413941 w 192"/>
                  <a:gd name="T43" fmla="*/ 121078 h 115"/>
                  <a:gd name="T44" fmla="*/ 404085 w 192"/>
                  <a:gd name="T45" fmla="*/ 126020 h 11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92" h="115">
                    <a:moveTo>
                      <a:pt x="164" y="51"/>
                    </a:moveTo>
                    <a:cubicBezTo>
                      <a:pt x="142" y="51"/>
                      <a:pt x="142" y="51"/>
                      <a:pt x="142" y="51"/>
                    </a:cubicBezTo>
                    <a:cubicBezTo>
                      <a:pt x="167" y="76"/>
                      <a:pt x="167" y="76"/>
                      <a:pt x="167" y="76"/>
                    </a:cubicBezTo>
                    <a:cubicBezTo>
                      <a:pt x="169" y="78"/>
                      <a:pt x="169" y="80"/>
                      <a:pt x="167" y="82"/>
                    </a:cubicBezTo>
                    <a:cubicBezTo>
                      <a:pt x="166" y="82"/>
                      <a:pt x="165" y="83"/>
                      <a:pt x="164" y="83"/>
                    </a:cubicBezTo>
                    <a:cubicBezTo>
                      <a:pt x="163" y="83"/>
                      <a:pt x="162" y="82"/>
                      <a:pt x="161" y="82"/>
                    </a:cubicBezTo>
                    <a:cubicBezTo>
                      <a:pt x="130" y="51"/>
                      <a:pt x="130" y="51"/>
                      <a:pt x="130" y="51"/>
                    </a:cubicBezTo>
                    <a:cubicBezTo>
                      <a:pt x="62" y="51"/>
                      <a:pt x="62" y="51"/>
                      <a:pt x="62" y="51"/>
                    </a:cubicBezTo>
                    <a:cubicBezTo>
                      <a:pt x="31" y="82"/>
                      <a:pt x="31" y="82"/>
                      <a:pt x="31" y="82"/>
                    </a:cubicBezTo>
                    <a:cubicBezTo>
                      <a:pt x="30" y="82"/>
                      <a:pt x="29" y="83"/>
                      <a:pt x="28" y="83"/>
                    </a:cubicBezTo>
                    <a:cubicBezTo>
                      <a:pt x="27" y="83"/>
                      <a:pt x="26" y="82"/>
                      <a:pt x="25" y="82"/>
                    </a:cubicBezTo>
                    <a:cubicBezTo>
                      <a:pt x="24" y="80"/>
                      <a:pt x="24" y="78"/>
                      <a:pt x="25" y="76"/>
                    </a:cubicBezTo>
                    <a:cubicBezTo>
                      <a:pt x="50" y="51"/>
                      <a:pt x="50" y="51"/>
                      <a:pt x="50" y="51"/>
                    </a:cubicBezTo>
                    <a:cubicBezTo>
                      <a:pt x="28" y="51"/>
                      <a:pt x="28" y="51"/>
                      <a:pt x="28" y="51"/>
                    </a:cubicBezTo>
                    <a:cubicBezTo>
                      <a:pt x="27" y="51"/>
                      <a:pt x="25" y="50"/>
                      <a:pt x="25" y="49"/>
                    </a:cubicBezTo>
                    <a:cubicBezTo>
                      <a:pt x="0" y="0"/>
                      <a:pt x="0" y="0"/>
                      <a:pt x="0" y="0"/>
                    </a:cubicBezTo>
                    <a:cubicBezTo>
                      <a:pt x="0" y="95"/>
                      <a:pt x="0" y="95"/>
                      <a:pt x="0" y="95"/>
                    </a:cubicBezTo>
                    <a:cubicBezTo>
                      <a:pt x="0" y="106"/>
                      <a:pt x="9" y="115"/>
                      <a:pt x="20" y="115"/>
                    </a:cubicBezTo>
                    <a:cubicBezTo>
                      <a:pt x="172" y="115"/>
                      <a:pt x="172" y="115"/>
                      <a:pt x="172" y="115"/>
                    </a:cubicBezTo>
                    <a:cubicBezTo>
                      <a:pt x="183" y="115"/>
                      <a:pt x="192" y="106"/>
                      <a:pt x="192" y="95"/>
                    </a:cubicBezTo>
                    <a:cubicBezTo>
                      <a:pt x="192" y="0"/>
                      <a:pt x="192" y="0"/>
                      <a:pt x="192" y="0"/>
                    </a:cubicBezTo>
                    <a:cubicBezTo>
                      <a:pt x="168" y="49"/>
                      <a:pt x="168" y="49"/>
                      <a:pt x="168" y="49"/>
                    </a:cubicBezTo>
                    <a:cubicBezTo>
                      <a:pt x="167" y="50"/>
                      <a:pt x="166" y="51"/>
                      <a:pt x="164" y="5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80296" tIns="40148" rIns="80296" bIns="40148"/>
              <a:lstStyle/>
              <a:p>
                <a:endParaRPr lang="zh-CN" altLang="en-US">
                  <a:solidFill>
                    <a:schemeClr val="bg1">
                      <a:lumMod val="50000"/>
                    </a:schemeClr>
                  </a:solidFill>
                </a:endParaRPr>
              </a:p>
            </p:txBody>
          </p:sp>
          <p:sp>
            <p:nvSpPr>
              <p:cNvPr id="18" name="Freeform 60"/>
              <p:cNvSpPr/>
              <p:nvPr/>
            </p:nvSpPr>
            <p:spPr bwMode="auto">
              <a:xfrm>
                <a:off x="0" y="0"/>
                <a:ext cx="473075" cy="179388"/>
              </a:xfrm>
              <a:custGeom>
                <a:avLst/>
                <a:gdLst>
                  <a:gd name="T0" fmla="*/ 463219 w 192"/>
                  <a:gd name="T1" fmla="*/ 0 h 72"/>
                  <a:gd name="T2" fmla="*/ 9856 w 192"/>
                  <a:gd name="T3" fmla="*/ 0 h 72"/>
                  <a:gd name="T4" fmla="*/ 2464 w 192"/>
                  <a:gd name="T5" fmla="*/ 2492 h 72"/>
                  <a:gd name="T6" fmla="*/ 0 w 192"/>
                  <a:gd name="T7" fmla="*/ 9966 h 72"/>
                  <a:gd name="T8" fmla="*/ 0 w 192"/>
                  <a:gd name="T9" fmla="*/ 27407 h 72"/>
                  <a:gd name="T10" fmla="*/ 76382 w 192"/>
                  <a:gd name="T11" fmla="*/ 179388 h 72"/>
                  <a:gd name="T12" fmla="*/ 399157 w 192"/>
                  <a:gd name="T13" fmla="*/ 179388 h 72"/>
                  <a:gd name="T14" fmla="*/ 473075 w 192"/>
                  <a:gd name="T15" fmla="*/ 27407 h 72"/>
                  <a:gd name="T16" fmla="*/ 473075 w 192"/>
                  <a:gd name="T17" fmla="*/ 9966 h 72"/>
                  <a:gd name="T18" fmla="*/ 463219 w 192"/>
                  <a:gd name="T19" fmla="*/ 0 h 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2" h="72">
                    <a:moveTo>
                      <a:pt x="188" y="0"/>
                    </a:moveTo>
                    <a:cubicBezTo>
                      <a:pt x="4" y="0"/>
                      <a:pt x="4" y="0"/>
                      <a:pt x="4" y="0"/>
                    </a:cubicBezTo>
                    <a:cubicBezTo>
                      <a:pt x="3" y="0"/>
                      <a:pt x="2" y="0"/>
                      <a:pt x="1" y="1"/>
                    </a:cubicBezTo>
                    <a:cubicBezTo>
                      <a:pt x="1" y="2"/>
                      <a:pt x="0" y="3"/>
                      <a:pt x="0" y="4"/>
                    </a:cubicBezTo>
                    <a:cubicBezTo>
                      <a:pt x="0" y="11"/>
                      <a:pt x="0" y="11"/>
                      <a:pt x="0" y="11"/>
                    </a:cubicBezTo>
                    <a:cubicBezTo>
                      <a:pt x="31" y="72"/>
                      <a:pt x="31" y="72"/>
                      <a:pt x="31" y="72"/>
                    </a:cubicBezTo>
                    <a:cubicBezTo>
                      <a:pt x="162" y="72"/>
                      <a:pt x="162" y="72"/>
                      <a:pt x="162" y="72"/>
                    </a:cubicBezTo>
                    <a:cubicBezTo>
                      <a:pt x="192" y="11"/>
                      <a:pt x="192" y="11"/>
                      <a:pt x="192" y="11"/>
                    </a:cubicBezTo>
                    <a:cubicBezTo>
                      <a:pt x="192" y="4"/>
                      <a:pt x="192" y="4"/>
                      <a:pt x="192" y="4"/>
                    </a:cubicBezTo>
                    <a:cubicBezTo>
                      <a:pt x="192" y="2"/>
                      <a:pt x="190" y="0"/>
                      <a:pt x="188"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80296" tIns="40148" rIns="80296" bIns="40148"/>
              <a:lstStyle/>
              <a:p>
                <a:endParaRPr lang="zh-CN" altLang="en-US">
                  <a:solidFill>
                    <a:schemeClr val="bg1">
                      <a:lumMod val="50000"/>
                    </a:schemeClr>
                  </a:solidFill>
                </a:endParaRPr>
              </a:p>
            </p:txBody>
          </p:sp>
        </p:grpSp>
        <p:sp>
          <p:nvSpPr>
            <p:cNvPr id="16" name="文本框 15"/>
            <p:cNvSpPr txBox="1">
              <a:spLocks noChangeArrowheads="1"/>
            </p:cNvSpPr>
            <p:nvPr/>
          </p:nvSpPr>
          <p:spPr bwMode="auto">
            <a:xfrm>
              <a:off x="1145661" y="110637"/>
              <a:ext cx="3358611" cy="73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dirty="0">
                  <a:solidFill>
                    <a:schemeClr val="bg1">
                      <a:lumMod val="50000"/>
                    </a:schemeClr>
                  </a:solidFill>
                  <a:latin typeface="微软雅黑" panose="020B0503020204020204" pitchFamily="34" charset="-122"/>
                  <a:ea typeface="微软雅黑" panose="020B0503020204020204" pitchFamily="34" charset="-122"/>
                </a:rPr>
                <a:t>我们工作室致力于专业</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模板的发布，课件及汇报</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的美化，并为您提供专业的</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个性定制服务</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bwMode="auto">
          <a:xfrm>
            <a:off x="1277938" y="4397375"/>
            <a:ext cx="4462462" cy="1044575"/>
            <a:chOff x="0" y="0"/>
            <a:chExt cx="4461858" cy="1045190"/>
          </a:xfrm>
        </p:grpSpPr>
        <p:sp>
          <p:nvSpPr>
            <p:cNvPr id="20" name="椭圆 19"/>
            <p:cNvSpPr>
              <a:spLocks noChangeArrowheads="1"/>
            </p:cNvSpPr>
            <p:nvPr/>
          </p:nvSpPr>
          <p:spPr bwMode="auto">
            <a:xfrm>
              <a:off x="0" y="0"/>
              <a:ext cx="1045190" cy="1045190"/>
            </a:xfrm>
            <a:prstGeom prst="ellipse">
              <a:avLst/>
            </a:prstGeom>
            <a:solidFill>
              <a:srgbClr val="3A59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dirty="0">
                <a:solidFill>
                  <a:schemeClr val="bg1">
                    <a:lumMod val="50000"/>
                  </a:schemeClr>
                </a:solidFill>
              </a:endParaRPr>
            </a:p>
          </p:txBody>
        </p:sp>
        <p:sp>
          <p:nvSpPr>
            <p:cNvPr id="21" name="Freeform 96"/>
            <p:cNvSpPr>
              <a:spLocks noEditPoints="1"/>
            </p:cNvSpPr>
            <p:nvPr/>
          </p:nvSpPr>
          <p:spPr bwMode="auto">
            <a:xfrm>
              <a:off x="334414" y="257873"/>
              <a:ext cx="352373" cy="529445"/>
            </a:xfrm>
            <a:custGeom>
              <a:avLst/>
              <a:gdLst>
                <a:gd name="T0" fmla="*/ 352373 w 128"/>
                <a:gd name="T1" fmla="*/ 187512 h 192"/>
                <a:gd name="T2" fmla="*/ 308326 w 128"/>
                <a:gd name="T3" fmla="*/ 176482 h 192"/>
                <a:gd name="T4" fmla="*/ 176187 w 128"/>
                <a:gd name="T5" fmla="*/ 0 h 192"/>
                <a:gd name="T6" fmla="*/ 44047 w 128"/>
                <a:gd name="T7" fmla="*/ 176482 h 192"/>
                <a:gd name="T8" fmla="*/ 0 w 128"/>
                <a:gd name="T9" fmla="*/ 187512 h 192"/>
                <a:gd name="T10" fmla="*/ 165175 w 128"/>
                <a:gd name="T11" fmla="*/ 419144 h 192"/>
                <a:gd name="T12" fmla="*/ 77082 w 128"/>
                <a:gd name="T13" fmla="*/ 441204 h 192"/>
                <a:gd name="T14" fmla="*/ 22023 w 128"/>
                <a:gd name="T15" fmla="*/ 518415 h 192"/>
                <a:gd name="T16" fmla="*/ 319338 w 128"/>
                <a:gd name="T17" fmla="*/ 529445 h 192"/>
                <a:gd name="T18" fmla="*/ 330350 w 128"/>
                <a:gd name="T19" fmla="*/ 496355 h 192"/>
                <a:gd name="T20" fmla="*/ 187198 w 128"/>
                <a:gd name="T21" fmla="*/ 441204 h 192"/>
                <a:gd name="T22" fmla="*/ 352373 w 128"/>
                <a:gd name="T23" fmla="*/ 242662 h 192"/>
                <a:gd name="T24" fmla="*/ 231245 w 128"/>
                <a:gd name="T25" fmla="*/ 88241 h 192"/>
                <a:gd name="T26" fmla="*/ 242256 w 128"/>
                <a:gd name="T27" fmla="*/ 275753 h 192"/>
                <a:gd name="T28" fmla="*/ 220233 w 128"/>
                <a:gd name="T29" fmla="*/ 275753 h 192"/>
                <a:gd name="T30" fmla="*/ 77082 w 128"/>
                <a:gd name="T31" fmla="*/ 88241 h 192"/>
                <a:gd name="T32" fmla="*/ 154163 w 128"/>
                <a:gd name="T33" fmla="*/ 99271 h 192"/>
                <a:gd name="T34" fmla="*/ 68823 w 128"/>
                <a:gd name="T35" fmla="*/ 110301 h 192"/>
                <a:gd name="T36" fmla="*/ 66070 w 128"/>
                <a:gd name="T37" fmla="*/ 132361 h 192"/>
                <a:gd name="T38" fmla="*/ 154163 w 128"/>
                <a:gd name="T39" fmla="*/ 143391 h 192"/>
                <a:gd name="T40" fmla="*/ 66070 w 128"/>
                <a:gd name="T41" fmla="*/ 154421 h 192"/>
                <a:gd name="T42" fmla="*/ 66070 w 128"/>
                <a:gd name="T43" fmla="*/ 176482 h 192"/>
                <a:gd name="T44" fmla="*/ 154163 w 128"/>
                <a:gd name="T45" fmla="*/ 187512 h 192"/>
                <a:gd name="T46" fmla="*/ 66070 w 128"/>
                <a:gd name="T47" fmla="*/ 198542 h 192"/>
                <a:gd name="T48" fmla="*/ 66070 w 128"/>
                <a:gd name="T49" fmla="*/ 220602 h 192"/>
                <a:gd name="T50" fmla="*/ 154163 w 128"/>
                <a:gd name="T51" fmla="*/ 231632 h 192"/>
                <a:gd name="T52" fmla="*/ 66070 w 128"/>
                <a:gd name="T53" fmla="*/ 242662 h 192"/>
                <a:gd name="T54" fmla="*/ 154163 w 128"/>
                <a:gd name="T55" fmla="*/ 275753 h 192"/>
                <a:gd name="T56" fmla="*/ 74329 w 128"/>
                <a:gd name="T57" fmla="*/ 286783 h 192"/>
                <a:gd name="T58" fmla="*/ 143152 w 128"/>
                <a:gd name="T59" fmla="*/ 264723 h 192"/>
                <a:gd name="T60" fmla="*/ 176187 w 128"/>
                <a:gd name="T61" fmla="*/ 397084 h 192"/>
                <a:gd name="T62" fmla="*/ 22023 w 128"/>
                <a:gd name="T63" fmla="*/ 198542 h 192"/>
                <a:gd name="T64" fmla="*/ 44047 w 128"/>
                <a:gd name="T65" fmla="*/ 242662 h 192"/>
                <a:gd name="T66" fmla="*/ 308326 w 128"/>
                <a:gd name="T67" fmla="*/ 242662 h 192"/>
                <a:gd name="T68" fmla="*/ 330350 w 128"/>
                <a:gd name="T69" fmla="*/ 198542 h 192"/>
                <a:gd name="T70" fmla="*/ 176187 w 128"/>
                <a:gd name="T71" fmla="*/ 397084 h 1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28" h="192">
                  <a:moveTo>
                    <a:pt x="128" y="88"/>
                  </a:moveTo>
                  <a:cubicBezTo>
                    <a:pt x="128" y="68"/>
                    <a:pt x="128" y="68"/>
                    <a:pt x="128" y="68"/>
                  </a:cubicBezTo>
                  <a:cubicBezTo>
                    <a:pt x="128" y="66"/>
                    <a:pt x="126" y="64"/>
                    <a:pt x="124" y="64"/>
                  </a:cubicBezTo>
                  <a:cubicBezTo>
                    <a:pt x="112" y="64"/>
                    <a:pt x="112" y="64"/>
                    <a:pt x="112" y="64"/>
                  </a:cubicBezTo>
                  <a:cubicBezTo>
                    <a:pt x="112" y="48"/>
                    <a:pt x="112" y="48"/>
                    <a:pt x="112" y="48"/>
                  </a:cubicBezTo>
                  <a:cubicBezTo>
                    <a:pt x="112" y="21"/>
                    <a:pt x="91" y="0"/>
                    <a:pt x="64" y="0"/>
                  </a:cubicBezTo>
                  <a:cubicBezTo>
                    <a:pt x="38" y="0"/>
                    <a:pt x="16" y="21"/>
                    <a:pt x="16" y="48"/>
                  </a:cubicBezTo>
                  <a:cubicBezTo>
                    <a:pt x="16" y="64"/>
                    <a:pt x="16" y="64"/>
                    <a:pt x="16" y="64"/>
                  </a:cubicBezTo>
                  <a:cubicBezTo>
                    <a:pt x="4" y="64"/>
                    <a:pt x="4" y="64"/>
                    <a:pt x="4" y="64"/>
                  </a:cubicBezTo>
                  <a:cubicBezTo>
                    <a:pt x="2" y="64"/>
                    <a:pt x="0" y="66"/>
                    <a:pt x="0" y="68"/>
                  </a:cubicBezTo>
                  <a:cubicBezTo>
                    <a:pt x="0" y="88"/>
                    <a:pt x="0" y="88"/>
                    <a:pt x="0" y="88"/>
                  </a:cubicBezTo>
                  <a:cubicBezTo>
                    <a:pt x="0" y="122"/>
                    <a:pt x="27" y="150"/>
                    <a:pt x="60" y="152"/>
                  </a:cubicBezTo>
                  <a:cubicBezTo>
                    <a:pt x="60" y="160"/>
                    <a:pt x="60" y="160"/>
                    <a:pt x="60" y="160"/>
                  </a:cubicBezTo>
                  <a:cubicBezTo>
                    <a:pt x="28" y="160"/>
                    <a:pt x="28" y="160"/>
                    <a:pt x="28" y="160"/>
                  </a:cubicBezTo>
                  <a:cubicBezTo>
                    <a:pt x="17" y="160"/>
                    <a:pt x="8" y="169"/>
                    <a:pt x="8" y="180"/>
                  </a:cubicBezTo>
                  <a:cubicBezTo>
                    <a:pt x="8" y="188"/>
                    <a:pt x="8" y="188"/>
                    <a:pt x="8" y="188"/>
                  </a:cubicBezTo>
                  <a:cubicBezTo>
                    <a:pt x="8" y="190"/>
                    <a:pt x="10" y="192"/>
                    <a:pt x="12" y="192"/>
                  </a:cubicBezTo>
                  <a:cubicBezTo>
                    <a:pt x="116" y="192"/>
                    <a:pt x="116" y="192"/>
                    <a:pt x="116" y="192"/>
                  </a:cubicBezTo>
                  <a:cubicBezTo>
                    <a:pt x="118" y="192"/>
                    <a:pt x="120" y="190"/>
                    <a:pt x="120" y="188"/>
                  </a:cubicBezTo>
                  <a:cubicBezTo>
                    <a:pt x="120" y="180"/>
                    <a:pt x="120" y="180"/>
                    <a:pt x="120" y="180"/>
                  </a:cubicBezTo>
                  <a:cubicBezTo>
                    <a:pt x="120" y="169"/>
                    <a:pt x="111" y="160"/>
                    <a:pt x="100" y="160"/>
                  </a:cubicBezTo>
                  <a:cubicBezTo>
                    <a:pt x="68" y="160"/>
                    <a:pt x="68" y="160"/>
                    <a:pt x="68" y="160"/>
                  </a:cubicBezTo>
                  <a:cubicBezTo>
                    <a:pt x="68" y="152"/>
                    <a:pt x="68" y="152"/>
                    <a:pt x="68" y="152"/>
                  </a:cubicBezTo>
                  <a:cubicBezTo>
                    <a:pt x="102" y="150"/>
                    <a:pt x="128" y="122"/>
                    <a:pt x="128" y="88"/>
                  </a:cubicBezTo>
                  <a:close/>
                  <a:moveTo>
                    <a:pt x="80" y="36"/>
                  </a:moveTo>
                  <a:cubicBezTo>
                    <a:pt x="80" y="34"/>
                    <a:pt x="82" y="32"/>
                    <a:pt x="84" y="32"/>
                  </a:cubicBezTo>
                  <a:cubicBezTo>
                    <a:pt x="86" y="32"/>
                    <a:pt x="88" y="34"/>
                    <a:pt x="88" y="36"/>
                  </a:cubicBezTo>
                  <a:cubicBezTo>
                    <a:pt x="88" y="100"/>
                    <a:pt x="88" y="100"/>
                    <a:pt x="88" y="100"/>
                  </a:cubicBezTo>
                  <a:cubicBezTo>
                    <a:pt x="88" y="103"/>
                    <a:pt x="86" y="104"/>
                    <a:pt x="84" y="104"/>
                  </a:cubicBezTo>
                  <a:cubicBezTo>
                    <a:pt x="82" y="104"/>
                    <a:pt x="80" y="103"/>
                    <a:pt x="80" y="100"/>
                  </a:cubicBezTo>
                  <a:lnTo>
                    <a:pt x="80" y="36"/>
                  </a:lnTo>
                  <a:close/>
                  <a:moveTo>
                    <a:pt x="28" y="32"/>
                  </a:moveTo>
                  <a:cubicBezTo>
                    <a:pt x="52" y="32"/>
                    <a:pt x="52" y="32"/>
                    <a:pt x="52" y="32"/>
                  </a:cubicBezTo>
                  <a:cubicBezTo>
                    <a:pt x="54" y="32"/>
                    <a:pt x="56" y="34"/>
                    <a:pt x="56" y="36"/>
                  </a:cubicBezTo>
                  <a:cubicBezTo>
                    <a:pt x="56" y="38"/>
                    <a:pt x="54" y="40"/>
                    <a:pt x="52" y="40"/>
                  </a:cubicBezTo>
                  <a:cubicBezTo>
                    <a:pt x="25" y="40"/>
                    <a:pt x="25" y="40"/>
                    <a:pt x="25" y="40"/>
                  </a:cubicBezTo>
                  <a:cubicBezTo>
                    <a:pt x="26" y="37"/>
                    <a:pt x="26" y="34"/>
                    <a:pt x="28" y="32"/>
                  </a:cubicBezTo>
                  <a:close/>
                  <a:moveTo>
                    <a:pt x="24" y="48"/>
                  </a:moveTo>
                  <a:cubicBezTo>
                    <a:pt x="52" y="48"/>
                    <a:pt x="52" y="48"/>
                    <a:pt x="52" y="48"/>
                  </a:cubicBezTo>
                  <a:cubicBezTo>
                    <a:pt x="54" y="48"/>
                    <a:pt x="56" y="50"/>
                    <a:pt x="56" y="52"/>
                  </a:cubicBezTo>
                  <a:cubicBezTo>
                    <a:pt x="56" y="54"/>
                    <a:pt x="54" y="56"/>
                    <a:pt x="52" y="56"/>
                  </a:cubicBezTo>
                  <a:cubicBezTo>
                    <a:pt x="24" y="56"/>
                    <a:pt x="24" y="56"/>
                    <a:pt x="24" y="56"/>
                  </a:cubicBezTo>
                  <a:lnTo>
                    <a:pt x="24" y="48"/>
                  </a:lnTo>
                  <a:close/>
                  <a:moveTo>
                    <a:pt x="24" y="64"/>
                  </a:moveTo>
                  <a:cubicBezTo>
                    <a:pt x="52" y="64"/>
                    <a:pt x="52" y="64"/>
                    <a:pt x="52" y="64"/>
                  </a:cubicBezTo>
                  <a:cubicBezTo>
                    <a:pt x="54" y="64"/>
                    <a:pt x="56" y="66"/>
                    <a:pt x="56" y="68"/>
                  </a:cubicBezTo>
                  <a:cubicBezTo>
                    <a:pt x="56" y="70"/>
                    <a:pt x="54" y="72"/>
                    <a:pt x="52" y="72"/>
                  </a:cubicBezTo>
                  <a:cubicBezTo>
                    <a:pt x="24" y="72"/>
                    <a:pt x="24" y="72"/>
                    <a:pt x="24" y="72"/>
                  </a:cubicBezTo>
                  <a:lnTo>
                    <a:pt x="24" y="64"/>
                  </a:lnTo>
                  <a:close/>
                  <a:moveTo>
                    <a:pt x="24" y="80"/>
                  </a:moveTo>
                  <a:cubicBezTo>
                    <a:pt x="52" y="80"/>
                    <a:pt x="52" y="80"/>
                    <a:pt x="52" y="80"/>
                  </a:cubicBezTo>
                  <a:cubicBezTo>
                    <a:pt x="54" y="80"/>
                    <a:pt x="56" y="82"/>
                    <a:pt x="56" y="84"/>
                  </a:cubicBezTo>
                  <a:cubicBezTo>
                    <a:pt x="56" y="86"/>
                    <a:pt x="54" y="88"/>
                    <a:pt x="52" y="88"/>
                  </a:cubicBezTo>
                  <a:cubicBezTo>
                    <a:pt x="24" y="88"/>
                    <a:pt x="24" y="88"/>
                    <a:pt x="24" y="88"/>
                  </a:cubicBezTo>
                  <a:lnTo>
                    <a:pt x="24" y="80"/>
                  </a:lnTo>
                  <a:close/>
                  <a:moveTo>
                    <a:pt x="56" y="100"/>
                  </a:moveTo>
                  <a:cubicBezTo>
                    <a:pt x="56" y="102"/>
                    <a:pt x="54" y="104"/>
                    <a:pt x="52" y="104"/>
                  </a:cubicBezTo>
                  <a:cubicBezTo>
                    <a:pt x="27" y="104"/>
                    <a:pt x="27" y="104"/>
                    <a:pt x="27" y="104"/>
                  </a:cubicBezTo>
                  <a:cubicBezTo>
                    <a:pt x="26" y="101"/>
                    <a:pt x="25" y="99"/>
                    <a:pt x="25" y="96"/>
                  </a:cubicBezTo>
                  <a:cubicBezTo>
                    <a:pt x="52" y="96"/>
                    <a:pt x="52" y="96"/>
                    <a:pt x="52" y="96"/>
                  </a:cubicBezTo>
                  <a:cubicBezTo>
                    <a:pt x="54" y="96"/>
                    <a:pt x="56" y="98"/>
                    <a:pt x="56" y="100"/>
                  </a:cubicBezTo>
                  <a:close/>
                  <a:moveTo>
                    <a:pt x="64" y="144"/>
                  </a:moveTo>
                  <a:cubicBezTo>
                    <a:pt x="33" y="144"/>
                    <a:pt x="8" y="119"/>
                    <a:pt x="8" y="88"/>
                  </a:cubicBezTo>
                  <a:cubicBezTo>
                    <a:pt x="8" y="72"/>
                    <a:pt x="8" y="72"/>
                    <a:pt x="8" y="72"/>
                  </a:cubicBezTo>
                  <a:cubicBezTo>
                    <a:pt x="16" y="72"/>
                    <a:pt x="16" y="72"/>
                    <a:pt x="16" y="72"/>
                  </a:cubicBezTo>
                  <a:cubicBezTo>
                    <a:pt x="16" y="88"/>
                    <a:pt x="16" y="88"/>
                    <a:pt x="16" y="88"/>
                  </a:cubicBezTo>
                  <a:cubicBezTo>
                    <a:pt x="16" y="115"/>
                    <a:pt x="38" y="136"/>
                    <a:pt x="64" y="136"/>
                  </a:cubicBezTo>
                  <a:cubicBezTo>
                    <a:pt x="91" y="136"/>
                    <a:pt x="112" y="115"/>
                    <a:pt x="112" y="88"/>
                  </a:cubicBezTo>
                  <a:cubicBezTo>
                    <a:pt x="112" y="72"/>
                    <a:pt x="112" y="72"/>
                    <a:pt x="112" y="72"/>
                  </a:cubicBezTo>
                  <a:cubicBezTo>
                    <a:pt x="120" y="72"/>
                    <a:pt x="120" y="72"/>
                    <a:pt x="120" y="72"/>
                  </a:cubicBezTo>
                  <a:cubicBezTo>
                    <a:pt x="120" y="88"/>
                    <a:pt x="120" y="88"/>
                    <a:pt x="120" y="88"/>
                  </a:cubicBezTo>
                  <a:cubicBezTo>
                    <a:pt x="120" y="119"/>
                    <a:pt x="95" y="144"/>
                    <a:pt x="64" y="14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80296" tIns="40148" rIns="80296" bIns="40148"/>
            <a:lstStyle/>
            <a:p>
              <a:endParaRPr lang="zh-CN" altLang="en-US">
                <a:solidFill>
                  <a:schemeClr val="bg1">
                    <a:lumMod val="50000"/>
                  </a:schemeClr>
                </a:solidFill>
              </a:endParaRPr>
            </a:p>
          </p:txBody>
        </p:sp>
        <p:sp>
          <p:nvSpPr>
            <p:cNvPr id="22" name="文本框 21"/>
            <p:cNvSpPr txBox="1">
              <a:spLocks noChangeArrowheads="1"/>
            </p:cNvSpPr>
            <p:nvPr/>
          </p:nvSpPr>
          <p:spPr bwMode="auto">
            <a:xfrm>
              <a:off x="1103247" y="110637"/>
              <a:ext cx="3358611" cy="73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chemeClr val="bg1">
                      <a:lumMod val="50000"/>
                    </a:schemeClr>
                  </a:solidFill>
                  <a:latin typeface="微软雅黑" panose="020B0503020204020204" pitchFamily="34" charset="-122"/>
                  <a:ea typeface="微软雅黑" panose="020B0503020204020204" pitchFamily="34" charset="-122"/>
                </a:rPr>
                <a:t>我们工作室致力于专业</a:t>
              </a:r>
              <a:r>
                <a:rPr lang="en-US" altLang="zh-CN" sz="1400">
                  <a:solidFill>
                    <a:schemeClr val="bg1">
                      <a:lumMod val="50000"/>
                    </a:schemeClr>
                  </a:solidFill>
                  <a:latin typeface="微软雅黑" panose="020B0503020204020204" pitchFamily="34" charset="-122"/>
                  <a:ea typeface="微软雅黑" panose="020B0503020204020204" pitchFamily="34" charset="-122"/>
                </a:rPr>
                <a:t>PPT</a:t>
              </a:r>
              <a:r>
                <a:rPr lang="zh-CN" altLang="en-US" sz="1400">
                  <a:solidFill>
                    <a:schemeClr val="bg1">
                      <a:lumMod val="50000"/>
                    </a:schemeClr>
                  </a:solidFill>
                  <a:latin typeface="微软雅黑" panose="020B0503020204020204" pitchFamily="34" charset="-122"/>
                  <a:ea typeface="微软雅黑" panose="020B0503020204020204" pitchFamily="34" charset="-122"/>
                </a:rPr>
                <a:t>模板的发布，课件及汇报</a:t>
              </a:r>
              <a:r>
                <a:rPr lang="en-US" altLang="zh-CN" sz="1400">
                  <a:solidFill>
                    <a:schemeClr val="bg1">
                      <a:lumMod val="50000"/>
                    </a:schemeClr>
                  </a:solidFill>
                  <a:latin typeface="微软雅黑" panose="020B0503020204020204" pitchFamily="34" charset="-122"/>
                  <a:ea typeface="微软雅黑" panose="020B0503020204020204" pitchFamily="34" charset="-122"/>
                </a:rPr>
                <a:t>PPT</a:t>
              </a:r>
              <a:r>
                <a:rPr lang="zh-CN" altLang="en-US" sz="1400">
                  <a:solidFill>
                    <a:schemeClr val="bg1">
                      <a:lumMod val="50000"/>
                    </a:schemeClr>
                  </a:solidFill>
                  <a:latin typeface="微软雅黑" panose="020B0503020204020204" pitchFamily="34" charset="-122"/>
                  <a:ea typeface="微软雅黑" panose="020B0503020204020204" pitchFamily="34" charset="-122"/>
                </a:rPr>
                <a:t>的美化，并为您提供专业的</a:t>
              </a:r>
              <a:r>
                <a:rPr lang="en-US" altLang="zh-CN" sz="1400">
                  <a:solidFill>
                    <a:schemeClr val="bg1">
                      <a:lumMod val="50000"/>
                    </a:schemeClr>
                  </a:solidFill>
                  <a:latin typeface="微软雅黑" panose="020B0503020204020204" pitchFamily="34" charset="-122"/>
                  <a:ea typeface="微软雅黑" panose="020B0503020204020204" pitchFamily="34" charset="-122"/>
                </a:rPr>
                <a:t>PPT</a:t>
              </a:r>
              <a:r>
                <a:rPr lang="zh-CN" altLang="en-US" sz="1400">
                  <a:solidFill>
                    <a:schemeClr val="bg1">
                      <a:lumMod val="50000"/>
                    </a:schemeClr>
                  </a:solidFill>
                  <a:latin typeface="微软雅黑" panose="020B0503020204020204" pitchFamily="34" charset="-122"/>
                  <a:ea typeface="微软雅黑" panose="020B0503020204020204" pitchFamily="34" charset="-122"/>
                </a:rPr>
                <a:t>个性定制服务</a:t>
              </a:r>
              <a:r>
                <a:rPr lang="en-US" altLang="zh-CN" sz="140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bwMode="auto">
          <a:xfrm>
            <a:off x="6342063" y="4397375"/>
            <a:ext cx="4462462" cy="1044575"/>
            <a:chOff x="0" y="0"/>
            <a:chExt cx="4461857" cy="1045190"/>
          </a:xfrm>
        </p:grpSpPr>
        <p:sp>
          <p:nvSpPr>
            <p:cNvPr id="24" name="椭圆 23"/>
            <p:cNvSpPr>
              <a:spLocks noChangeArrowheads="1"/>
            </p:cNvSpPr>
            <p:nvPr/>
          </p:nvSpPr>
          <p:spPr bwMode="auto">
            <a:xfrm>
              <a:off x="0" y="0"/>
              <a:ext cx="1045190" cy="1045190"/>
            </a:xfrm>
            <a:prstGeom prst="ellipse">
              <a:avLst/>
            </a:prstGeom>
            <a:solidFill>
              <a:srgbClr val="3A59B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hangingPunct="1"/>
              <a:endParaRPr lang="zh-CN" altLang="en-US" dirty="0">
                <a:solidFill>
                  <a:schemeClr val="bg1">
                    <a:lumMod val="50000"/>
                  </a:schemeClr>
                </a:solidFill>
              </a:endParaRPr>
            </a:p>
          </p:txBody>
        </p:sp>
        <p:sp>
          <p:nvSpPr>
            <p:cNvPr id="25" name="Freeform 97"/>
            <p:cNvSpPr/>
            <p:nvPr/>
          </p:nvSpPr>
          <p:spPr bwMode="auto">
            <a:xfrm>
              <a:off x="258757" y="302140"/>
              <a:ext cx="531216" cy="440910"/>
            </a:xfrm>
            <a:custGeom>
              <a:avLst/>
              <a:gdLst>
                <a:gd name="T0" fmla="*/ 520149 w 192"/>
                <a:gd name="T1" fmla="*/ 220455 h 160"/>
                <a:gd name="T2" fmla="*/ 453747 w 192"/>
                <a:gd name="T3" fmla="*/ 220455 h 160"/>
                <a:gd name="T4" fmla="*/ 445447 w 192"/>
                <a:gd name="T5" fmla="*/ 225966 h 160"/>
                <a:gd name="T6" fmla="*/ 434380 w 192"/>
                <a:gd name="T7" fmla="*/ 242501 h 160"/>
                <a:gd name="T8" fmla="*/ 420546 w 192"/>
                <a:gd name="T9" fmla="*/ 184631 h 160"/>
                <a:gd name="T10" fmla="*/ 409479 w 192"/>
                <a:gd name="T11" fmla="*/ 176364 h 160"/>
                <a:gd name="T12" fmla="*/ 398412 w 192"/>
                <a:gd name="T13" fmla="*/ 184631 h 160"/>
                <a:gd name="T14" fmla="*/ 370745 w 192"/>
                <a:gd name="T15" fmla="*/ 270057 h 160"/>
                <a:gd name="T16" fmla="*/ 354144 w 192"/>
                <a:gd name="T17" fmla="*/ 140540 h 160"/>
                <a:gd name="T18" fmla="*/ 343077 w 192"/>
                <a:gd name="T19" fmla="*/ 132273 h 160"/>
                <a:gd name="T20" fmla="*/ 332010 w 192"/>
                <a:gd name="T21" fmla="*/ 140540 h 160"/>
                <a:gd name="T22" fmla="*/ 284975 w 192"/>
                <a:gd name="T23" fmla="*/ 349972 h 160"/>
                <a:gd name="T24" fmla="*/ 265608 w 192"/>
                <a:gd name="T25" fmla="*/ 11023 h 160"/>
                <a:gd name="T26" fmla="*/ 254541 w 192"/>
                <a:gd name="T27" fmla="*/ 0 h 160"/>
                <a:gd name="T28" fmla="*/ 243474 w 192"/>
                <a:gd name="T29" fmla="*/ 8267 h 160"/>
                <a:gd name="T30" fmla="*/ 190906 w 192"/>
                <a:gd name="T31" fmla="*/ 234233 h 160"/>
                <a:gd name="T32" fmla="*/ 177072 w 192"/>
                <a:gd name="T33" fmla="*/ 118495 h 160"/>
                <a:gd name="T34" fmla="*/ 168772 w 192"/>
                <a:gd name="T35" fmla="*/ 110228 h 160"/>
                <a:gd name="T36" fmla="*/ 154938 w 192"/>
                <a:gd name="T37" fmla="*/ 118495 h 160"/>
                <a:gd name="T38" fmla="*/ 124504 w 192"/>
                <a:gd name="T39" fmla="*/ 214944 h 160"/>
                <a:gd name="T40" fmla="*/ 110670 w 192"/>
                <a:gd name="T41" fmla="*/ 162586 h 160"/>
                <a:gd name="T42" fmla="*/ 102370 w 192"/>
                <a:gd name="T43" fmla="*/ 154319 h 160"/>
                <a:gd name="T44" fmla="*/ 91303 w 192"/>
                <a:gd name="T45" fmla="*/ 159830 h 160"/>
                <a:gd name="T46" fmla="*/ 71936 w 192"/>
                <a:gd name="T47" fmla="*/ 198410 h 160"/>
                <a:gd name="T48" fmla="*/ 11067 w 192"/>
                <a:gd name="T49" fmla="*/ 198410 h 160"/>
                <a:gd name="T50" fmla="*/ 0 w 192"/>
                <a:gd name="T51" fmla="*/ 209432 h 160"/>
                <a:gd name="T52" fmla="*/ 11067 w 192"/>
                <a:gd name="T53" fmla="*/ 220455 h 160"/>
                <a:gd name="T54" fmla="*/ 77469 w 192"/>
                <a:gd name="T55" fmla="*/ 220455 h 160"/>
                <a:gd name="T56" fmla="*/ 88536 w 192"/>
                <a:gd name="T57" fmla="*/ 214944 h 160"/>
                <a:gd name="T58" fmla="*/ 96836 w 192"/>
                <a:gd name="T59" fmla="*/ 195654 h 160"/>
                <a:gd name="T60" fmla="*/ 110670 w 192"/>
                <a:gd name="T61" fmla="*/ 256279 h 160"/>
                <a:gd name="T62" fmla="*/ 121737 w 192"/>
                <a:gd name="T63" fmla="*/ 264546 h 160"/>
                <a:gd name="T64" fmla="*/ 132804 w 192"/>
                <a:gd name="T65" fmla="*/ 256279 h 160"/>
                <a:gd name="T66" fmla="*/ 160472 w 192"/>
                <a:gd name="T67" fmla="*/ 170853 h 160"/>
                <a:gd name="T68" fmla="*/ 177072 w 192"/>
                <a:gd name="T69" fmla="*/ 297614 h 160"/>
                <a:gd name="T70" fmla="*/ 188139 w 192"/>
                <a:gd name="T71" fmla="*/ 308637 h 160"/>
                <a:gd name="T72" fmla="*/ 199206 w 192"/>
                <a:gd name="T73" fmla="*/ 300370 h 160"/>
                <a:gd name="T74" fmla="*/ 249008 w 192"/>
                <a:gd name="T75" fmla="*/ 88182 h 160"/>
                <a:gd name="T76" fmla="*/ 265608 w 192"/>
                <a:gd name="T77" fmla="*/ 429887 h 160"/>
                <a:gd name="T78" fmla="*/ 276675 w 192"/>
                <a:gd name="T79" fmla="*/ 440910 h 160"/>
                <a:gd name="T80" fmla="*/ 276675 w 192"/>
                <a:gd name="T81" fmla="*/ 440910 h 160"/>
                <a:gd name="T82" fmla="*/ 287742 w 192"/>
                <a:gd name="T83" fmla="*/ 432643 h 160"/>
                <a:gd name="T84" fmla="*/ 340310 w 192"/>
                <a:gd name="T85" fmla="*/ 206677 h 160"/>
                <a:gd name="T86" fmla="*/ 354144 w 192"/>
                <a:gd name="T87" fmla="*/ 319660 h 160"/>
                <a:gd name="T88" fmla="*/ 365211 w 192"/>
                <a:gd name="T89" fmla="*/ 330683 h 160"/>
                <a:gd name="T90" fmla="*/ 376278 w 192"/>
                <a:gd name="T91" fmla="*/ 322415 h 160"/>
                <a:gd name="T92" fmla="*/ 409479 w 192"/>
                <a:gd name="T93" fmla="*/ 225966 h 160"/>
                <a:gd name="T94" fmla="*/ 420546 w 192"/>
                <a:gd name="T95" fmla="*/ 278324 h 160"/>
                <a:gd name="T96" fmla="*/ 431613 w 192"/>
                <a:gd name="T97" fmla="*/ 286592 h 160"/>
                <a:gd name="T98" fmla="*/ 442680 w 192"/>
                <a:gd name="T99" fmla="*/ 281080 h 160"/>
                <a:gd name="T100" fmla="*/ 462047 w 192"/>
                <a:gd name="T101" fmla="*/ 242501 h 160"/>
                <a:gd name="T102" fmla="*/ 520149 w 192"/>
                <a:gd name="T103" fmla="*/ 242501 h 160"/>
                <a:gd name="T104" fmla="*/ 531216 w 192"/>
                <a:gd name="T105" fmla="*/ 231478 h 160"/>
                <a:gd name="T106" fmla="*/ 520149 w 192"/>
                <a:gd name="T107" fmla="*/ 220455 h 1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192" h="160">
                  <a:moveTo>
                    <a:pt x="188" y="80"/>
                  </a:moveTo>
                  <a:cubicBezTo>
                    <a:pt x="164" y="80"/>
                    <a:pt x="164" y="80"/>
                    <a:pt x="164" y="80"/>
                  </a:cubicBezTo>
                  <a:cubicBezTo>
                    <a:pt x="163" y="80"/>
                    <a:pt x="161" y="81"/>
                    <a:pt x="161" y="82"/>
                  </a:cubicBezTo>
                  <a:cubicBezTo>
                    <a:pt x="157" y="88"/>
                    <a:pt x="157" y="88"/>
                    <a:pt x="157" y="88"/>
                  </a:cubicBezTo>
                  <a:cubicBezTo>
                    <a:pt x="152" y="67"/>
                    <a:pt x="152" y="67"/>
                    <a:pt x="152" y="67"/>
                  </a:cubicBezTo>
                  <a:cubicBezTo>
                    <a:pt x="152" y="65"/>
                    <a:pt x="150" y="64"/>
                    <a:pt x="148" y="64"/>
                  </a:cubicBezTo>
                  <a:cubicBezTo>
                    <a:pt x="147" y="64"/>
                    <a:pt x="145" y="65"/>
                    <a:pt x="144" y="67"/>
                  </a:cubicBezTo>
                  <a:cubicBezTo>
                    <a:pt x="134" y="98"/>
                    <a:pt x="134" y="98"/>
                    <a:pt x="134" y="98"/>
                  </a:cubicBezTo>
                  <a:cubicBezTo>
                    <a:pt x="128" y="51"/>
                    <a:pt x="128" y="51"/>
                    <a:pt x="128" y="51"/>
                  </a:cubicBezTo>
                  <a:cubicBezTo>
                    <a:pt x="128" y="49"/>
                    <a:pt x="126" y="48"/>
                    <a:pt x="124" y="48"/>
                  </a:cubicBezTo>
                  <a:cubicBezTo>
                    <a:pt x="123" y="48"/>
                    <a:pt x="121" y="49"/>
                    <a:pt x="120" y="51"/>
                  </a:cubicBezTo>
                  <a:cubicBezTo>
                    <a:pt x="103" y="127"/>
                    <a:pt x="103" y="127"/>
                    <a:pt x="103" y="127"/>
                  </a:cubicBezTo>
                  <a:cubicBezTo>
                    <a:pt x="96" y="4"/>
                    <a:pt x="96" y="4"/>
                    <a:pt x="96" y="4"/>
                  </a:cubicBezTo>
                  <a:cubicBezTo>
                    <a:pt x="96" y="2"/>
                    <a:pt x="94" y="0"/>
                    <a:pt x="92" y="0"/>
                  </a:cubicBezTo>
                  <a:cubicBezTo>
                    <a:pt x="91" y="0"/>
                    <a:pt x="89" y="1"/>
                    <a:pt x="88" y="3"/>
                  </a:cubicBezTo>
                  <a:cubicBezTo>
                    <a:pt x="69" y="85"/>
                    <a:pt x="69" y="85"/>
                    <a:pt x="69" y="85"/>
                  </a:cubicBezTo>
                  <a:cubicBezTo>
                    <a:pt x="64" y="43"/>
                    <a:pt x="64" y="43"/>
                    <a:pt x="64" y="43"/>
                  </a:cubicBezTo>
                  <a:cubicBezTo>
                    <a:pt x="64" y="42"/>
                    <a:pt x="62" y="40"/>
                    <a:pt x="61" y="40"/>
                  </a:cubicBezTo>
                  <a:cubicBezTo>
                    <a:pt x="59" y="40"/>
                    <a:pt x="57" y="41"/>
                    <a:pt x="56" y="43"/>
                  </a:cubicBezTo>
                  <a:cubicBezTo>
                    <a:pt x="45" y="78"/>
                    <a:pt x="45" y="78"/>
                    <a:pt x="45" y="78"/>
                  </a:cubicBezTo>
                  <a:cubicBezTo>
                    <a:pt x="40" y="59"/>
                    <a:pt x="40" y="59"/>
                    <a:pt x="40" y="59"/>
                  </a:cubicBezTo>
                  <a:cubicBezTo>
                    <a:pt x="40" y="57"/>
                    <a:pt x="38" y="56"/>
                    <a:pt x="37" y="56"/>
                  </a:cubicBezTo>
                  <a:cubicBezTo>
                    <a:pt x="35" y="56"/>
                    <a:pt x="33" y="57"/>
                    <a:pt x="33" y="58"/>
                  </a:cubicBezTo>
                  <a:cubicBezTo>
                    <a:pt x="26" y="72"/>
                    <a:pt x="26" y="72"/>
                    <a:pt x="26" y="72"/>
                  </a:cubicBezTo>
                  <a:cubicBezTo>
                    <a:pt x="4" y="72"/>
                    <a:pt x="4" y="72"/>
                    <a:pt x="4" y="72"/>
                  </a:cubicBezTo>
                  <a:cubicBezTo>
                    <a:pt x="2" y="72"/>
                    <a:pt x="0" y="74"/>
                    <a:pt x="0" y="76"/>
                  </a:cubicBezTo>
                  <a:cubicBezTo>
                    <a:pt x="0" y="78"/>
                    <a:pt x="2" y="80"/>
                    <a:pt x="4" y="80"/>
                  </a:cubicBezTo>
                  <a:cubicBezTo>
                    <a:pt x="28" y="80"/>
                    <a:pt x="28" y="80"/>
                    <a:pt x="28" y="80"/>
                  </a:cubicBezTo>
                  <a:cubicBezTo>
                    <a:pt x="30" y="80"/>
                    <a:pt x="31" y="79"/>
                    <a:pt x="32" y="78"/>
                  </a:cubicBezTo>
                  <a:cubicBezTo>
                    <a:pt x="35" y="71"/>
                    <a:pt x="35" y="71"/>
                    <a:pt x="35" y="71"/>
                  </a:cubicBezTo>
                  <a:cubicBezTo>
                    <a:pt x="40" y="93"/>
                    <a:pt x="40" y="93"/>
                    <a:pt x="40" y="93"/>
                  </a:cubicBezTo>
                  <a:cubicBezTo>
                    <a:pt x="41" y="95"/>
                    <a:pt x="42" y="96"/>
                    <a:pt x="44" y="96"/>
                  </a:cubicBezTo>
                  <a:cubicBezTo>
                    <a:pt x="46" y="96"/>
                    <a:pt x="47" y="95"/>
                    <a:pt x="48" y="93"/>
                  </a:cubicBezTo>
                  <a:cubicBezTo>
                    <a:pt x="58" y="62"/>
                    <a:pt x="58" y="62"/>
                    <a:pt x="58" y="62"/>
                  </a:cubicBezTo>
                  <a:cubicBezTo>
                    <a:pt x="64" y="108"/>
                    <a:pt x="64" y="108"/>
                    <a:pt x="64" y="108"/>
                  </a:cubicBezTo>
                  <a:cubicBezTo>
                    <a:pt x="64" y="110"/>
                    <a:pt x="66" y="112"/>
                    <a:pt x="68" y="112"/>
                  </a:cubicBezTo>
                  <a:cubicBezTo>
                    <a:pt x="70" y="112"/>
                    <a:pt x="72" y="111"/>
                    <a:pt x="72" y="109"/>
                  </a:cubicBezTo>
                  <a:cubicBezTo>
                    <a:pt x="90" y="32"/>
                    <a:pt x="90" y="32"/>
                    <a:pt x="90" y="32"/>
                  </a:cubicBezTo>
                  <a:cubicBezTo>
                    <a:pt x="96" y="156"/>
                    <a:pt x="96" y="156"/>
                    <a:pt x="96" y="156"/>
                  </a:cubicBezTo>
                  <a:cubicBezTo>
                    <a:pt x="96" y="158"/>
                    <a:pt x="98" y="160"/>
                    <a:pt x="100" y="160"/>
                  </a:cubicBezTo>
                  <a:cubicBezTo>
                    <a:pt x="100" y="160"/>
                    <a:pt x="100" y="160"/>
                    <a:pt x="100" y="160"/>
                  </a:cubicBezTo>
                  <a:cubicBezTo>
                    <a:pt x="102" y="160"/>
                    <a:pt x="104" y="159"/>
                    <a:pt x="104" y="157"/>
                  </a:cubicBezTo>
                  <a:cubicBezTo>
                    <a:pt x="123" y="75"/>
                    <a:pt x="123" y="75"/>
                    <a:pt x="123" y="75"/>
                  </a:cubicBezTo>
                  <a:cubicBezTo>
                    <a:pt x="128" y="116"/>
                    <a:pt x="128" y="116"/>
                    <a:pt x="128" y="116"/>
                  </a:cubicBezTo>
                  <a:cubicBezTo>
                    <a:pt x="128" y="118"/>
                    <a:pt x="130" y="120"/>
                    <a:pt x="132" y="120"/>
                  </a:cubicBezTo>
                  <a:cubicBezTo>
                    <a:pt x="134" y="120"/>
                    <a:pt x="135" y="119"/>
                    <a:pt x="136" y="117"/>
                  </a:cubicBezTo>
                  <a:cubicBezTo>
                    <a:pt x="148" y="82"/>
                    <a:pt x="148" y="82"/>
                    <a:pt x="148" y="82"/>
                  </a:cubicBezTo>
                  <a:cubicBezTo>
                    <a:pt x="152" y="101"/>
                    <a:pt x="152" y="101"/>
                    <a:pt x="152" y="101"/>
                  </a:cubicBezTo>
                  <a:cubicBezTo>
                    <a:pt x="153" y="102"/>
                    <a:pt x="154" y="104"/>
                    <a:pt x="156" y="104"/>
                  </a:cubicBezTo>
                  <a:cubicBezTo>
                    <a:pt x="157" y="104"/>
                    <a:pt x="159" y="103"/>
                    <a:pt x="160" y="102"/>
                  </a:cubicBezTo>
                  <a:cubicBezTo>
                    <a:pt x="167" y="88"/>
                    <a:pt x="167" y="88"/>
                    <a:pt x="167" y="88"/>
                  </a:cubicBezTo>
                  <a:cubicBezTo>
                    <a:pt x="188" y="88"/>
                    <a:pt x="188" y="88"/>
                    <a:pt x="188" y="88"/>
                  </a:cubicBezTo>
                  <a:cubicBezTo>
                    <a:pt x="190" y="88"/>
                    <a:pt x="192" y="86"/>
                    <a:pt x="192" y="84"/>
                  </a:cubicBezTo>
                  <a:cubicBezTo>
                    <a:pt x="192" y="82"/>
                    <a:pt x="190" y="80"/>
                    <a:pt x="188" y="8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80296" tIns="40148" rIns="80296" bIns="40148"/>
            <a:lstStyle/>
            <a:p>
              <a:endParaRPr lang="zh-CN" altLang="en-US">
                <a:solidFill>
                  <a:schemeClr val="bg1">
                    <a:lumMod val="50000"/>
                  </a:schemeClr>
                </a:solidFill>
              </a:endParaRPr>
            </a:p>
          </p:txBody>
        </p:sp>
        <p:sp>
          <p:nvSpPr>
            <p:cNvPr id="26" name="文本框 25"/>
            <p:cNvSpPr txBox="1">
              <a:spLocks noChangeArrowheads="1"/>
            </p:cNvSpPr>
            <p:nvPr/>
          </p:nvSpPr>
          <p:spPr bwMode="auto">
            <a:xfrm>
              <a:off x="1103246" y="59213"/>
              <a:ext cx="3358611" cy="739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800">
                  <a:solidFill>
                    <a:schemeClr val="tx1"/>
                  </a:solidFill>
                  <a:latin typeface="Calibri" panose="020F0502020204030204" pitchFamily="34" charset="0"/>
                  <a:ea typeface="宋体" panose="02010600030101010101" pitchFamily="2" charset="-122"/>
                </a:defRPr>
              </a:lvl1pPr>
              <a:lvl2pPr marL="742950" indent="-285750">
                <a:defRPr sz="2400">
                  <a:solidFill>
                    <a:schemeClr val="tx1"/>
                  </a:solidFill>
                  <a:latin typeface="Calibri" panose="020F0502020204030204" pitchFamily="34" charset="0"/>
                  <a:ea typeface="宋体" panose="02010600030101010101" pitchFamily="2" charset="-122"/>
                </a:defRPr>
              </a:lvl2pPr>
              <a:lvl3pPr>
                <a:defRPr sz="2000">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eaLnBrk="0" hangingPunct="0">
                <a:defRPr>
                  <a:solidFill>
                    <a:schemeClr val="tx1"/>
                  </a:solidFill>
                  <a:latin typeface="Calibri" panose="020F0502020204030204" pitchFamily="34" charset="0"/>
                  <a:ea typeface="宋体" panose="02010600030101010101" pitchFamily="2" charset="-122"/>
                </a:defRPr>
              </a:lvl6pPr>
              <a:lvl7pPr eaLnBrk="0" hangingPunct="0">
                <a:defRPr>
                  <a:solidFill>
                    <a:schemeClr val="tx1"/>
                  </a:solidFill>
                  <a:latin typeface="Calibri" panose="020F0502020204030204" pitchFamily="34" charset="0"/>
                  <a:ea typeface="宋体" panose="02010600030101010101" pitchFamily="2" charset="-122"/>
                </a:defRPr>
              </a:lvl7pPr>
              <a:lvl8pPr eaLnBrk="0" hangingPunct="0">
                <a:defRPr>
                  <a:solidFill>
                    <a:schemeClr val="tx1"/>
                  </a:solidFill>
                  <a:latin typeface="Calibri" panose="020F0502020204030204" pitchFamily="34" charset="0"/>
                  <a:ea typeface="宋体" panose="02010600030101010101" pitchFamily="2" charset="-122"/>
                </a:defRPr>
              </a:lvl8pPr>
              <a:lvl9pPr eaLnBrk="0" hangingPunct="0">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a:solidFill>
                    <a:schemeClr val="bg1">
                      <a:lumMod val="50000"/>
                    </a:schemeClr>
                  </a:solidFill>
                  <a:latin typeface="微软雅黑" panose="020B0503020204020204" pitchFamily="34" charset="-122"/>
                  <a:ea typeface="微软雅黑" panose="020B0503020204020204" pitchFamily="34" charset="-122"/>
                </a:rPr>
                <a:t>我们工作室致力于专业</a:t>
              </a:r>
              <a:r>
                <a:rPr lang="en-US" altLang="zh-CN" sz="1400">
                  <a:solidFill>
                    <a:schemeClr val="bg1">
                      <a:lumMod val="50000"/>
                    </a:schemeClr>
                  </a:solidFill>
                  <a:latin typeface="微软雅黑" panose="020B0503020204020204" pitchFamily="34" charset="-122"/>
                  <a:ea typeface="微软雅黑" panose="020B0503020204020204" pitchFamily="34" charset="-122"/>
                </a:rPr>
                <a:t>PPT</a:t>
              </a:r>
              <a:r>
                <a:rPr lang="zh-CN" altLang="en-US" sz="1400">
                  <a:solidFill>
                    <a:schemeClr val="bg1">
                      <a:lumMod val="50000"/>
                    </a:schemeClr>
                  </a:solidFill>
                  <a:latin typeface="微软雅黑" panose="020B0503020204020204" pitchFamily="34" charset="-122"/>
                  <a:ea typeface="微软雅黑" panose="020B0503020204020204" pitchFamily="34" charset="-122"/>
                </a:rPr>
                <a:t>模板的发布，课件及汇报</a:t>
              </a:r>
              <a:r>
                <a:rPr lang="en-US" altLang="zh-CN" sz="1400">
                  <a:solidFill>
                    <a:schemeClr val="bg1">
                      <a:lumMod val="50000"/>
                    </a:schemeClr>
                  </a:solidFill>
                  <a:latin typeface="微软雅黑" panose="020B0503020204020204" pitchFamily="34" charset="-122"/>
                  <a:ea typeface="微软雅黑" panose="020B0503020204020204" pitchFamily="34" charset="-122"/>
                </a:rPr>
                <a:t>PPT</a:t>
              </a:r>
              <a:r>
                <a:rPr lang="zh-CN" altLang="en-US" sz="1400">
                  <a:solidFill>
                    <a:schemeClr val="bg1">
                      <a:lumMod val="50000"/>
                    </a:schemeClr>
                  </a:solidFill>
                  <a:latin typeface="微软雅黑" panose="020B0503020204020204" pitchFamily="34" charset="-122"/>
                  <a:ea typeface="微软雅黑" panose="020B0503020204020204" pitchFamily="34" charset="-122"/>
                </a:rPr>
                <a:t>的美化，并为您提供专业的</a:t>
              </a:r>
              <a:r>
                <a:rPr lang="en-US" altLang="zh-CN" sz="1400">
                  <a:solidFill>
                    <a:schemeClr val="bg1">
                      <a:lumMod val="50000"/>
                    </a:schemeClr>
                  </a:solidFill>
                  <a:latin typeface="微软雅黑" panose="020B0503020204020204" pitchFamily="34" charset="-122"/>
                  <a:ea typeface="微软雅黑" panose="020B0503020204020204" pitchFamily="34" charset="-122"/>
                </a:rPr>
                <a:t>PPT</a:t>
              </a:r>
              <a:r>
                <a:rPr lang="zh-CN" altLang="en-US" sz="1400">
                  <a:solidFill>
                    <a:schemeClr val="bg1">
                      <a:lumMod val="50000"/>
                    </a:schemeClr>
                  </a:solidFill>
                  <a:latin typeface="微软雅黑" panose="020B0503020204020204" pitchFamily="34" charset="-122"/>
                  <a:ea typeface="微软雅黑" panose="020B0503020204020204" pitchFamily="34" charset="-122"/>
                </a:rPr>
                <a:t>个性定制服务</a:t>
              </a:r>
              <a:r>
                <a:rPr lang="en-US" altLang="zh-CN" sz="1400">
                  <a:solidFill>
                    <a:schemeClr val="bg1">
                      <a:lumMod val="50000"/>
                    </a:schemeClr>
                  </a:solidFill>
                  <a:latin typeface="微软雅黑" panose="020B0503020204020204" pitchFamily="34" charset="-122"/>
                  <a:ea typeface="微软雅黑" panose="020B0503020204020204" pitchFamily="34" charset="-122"/>
                </a:rPr>
                <a:t>.</a:t>
              </a:r>
              <a:endParaRPr lang="zh-CN" altLang="en-US" sz="140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2" presetClass="entr" presetSubtype="8" fill="hold" nodeType="withEffect">
                                  <p:stCondLst>
                                    <p:cond delay="10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500"/>
                                        <p:tgtEl>
                                          <p:spTgt spid="5"/>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cxnSp>
        <p:nvCxnSpPr>
          <p:cNvPr id="5" name="Straight Connector 49"/>
          <p:cNvCxnSpPr/>
          <p:nvPr/>
        </p:nvCxnSpPr>
        <p:spPr>
          <a:xfrm>
            <a:off x="3408286" y="3749612"/>
            <a:ext cx="895350" cy="0"/>
          </a:xfrm>
          <a:prstGeom prst="line">
            <a:avLst/>
          </a:prstGeom>
          <a:ln>
            <a:solidFill>
              <a:srgbClr val="682620"/>
            </a:solidFill>
          </a:ln>
        </p:spPr>
        <p:style>
          <a:lnRef idx="1">
            <a:schemeClr val="accent1"/>
          </a:lnRef>
          <a:fillRef idx="0">
            <a:schemeClr val="accent1"/>
          </a:fillRef>
          <a:effectRef idx="0">
            <a:schemeClr val="accent1"/>
          </a:effectRef>
          <a:fontRef idx="minor">
            <a:schemeClr val="tx1"/>
          </a:fontRef>
        </p:style>
      </p:cxnSp>
      <p:cxnSp>
        <p:nvCxnSpPr>
          <p:cNvPr id="6" name="Straight Connector 52"/>
          <p:cNvCxnSpPr/>
          <p:nvPr/>
        </p:nvCxnSpPr>
        <p:spPr>
          <a:xfrm>
            <a:off x="3408286" y="5194237"/>
            <a:ext cx="1206500" cy="0"/>
          </a:xfrm>
          <a:prstGeom prst="line">
            <a:avLst/>
          </a:prstGeom>
          <a:ln>
            <a:solidFill>
              <a:srgbClr val="682620"/>
            </a:solidFill>
          </a:ln>
        </p:spPr>
        <p:style>
          <a:lnRef idx="1">
            <a:schemeClr val="accent1"/>
          </a:lnRef>
          <a:fillRef idx="0">
            <a:schemeClr val="accent1"/>
          </a:fillRef>
          <a:effectRef idx="0">
            <a:schemeClr val="accent1"/>
          </a:effectRef>
          <a:fontRef idx="minor">
            <a:schemeClr val="tx1"/>
          </a:fontRef>
        </p:style>
      </p:cxnSp>
      <p:cxnSp>
        <p:nvCxnSpPr>
          <p:cNvPr id="7" name="Straight Connector 38"/>
          <p:cNvCxnSpPr/>
          <p:nvPr/>
        </p:nvCxnSpPr>
        <p:spPr>
          <a:xfrm>
            <a:off x="6624561" y="2452624"/>
            <a:ext cx="2141538" cy="0"/>
          </a:xfrm>
          <a:prstGeom prst="line">
            <a:avLst/>
          </a:prstGeom>
          <a:ln>
            <a:solidFill>
              <a:srgbClr val="682620"/>
            </a:solidFill>
          </a:ln>
        </p:spPr>
        <p:style>
          <a:lnRef idx="1">
            <a:schemeClr val="accent1"/>
          </a:lnRef>
          <a:fillRef idx="0">
            <a:schemeClr val="accent1"/>
          </a:fillRef>
          <a:effectRef idx="0">
            <a:schemeClr val="accent1"/>
          </a:effectRef>
          <a:fontRef idx="minor">
            <a:schemeClr val="tx1"/>
          </a:fontRef>
        </p:style>
      </p:cxnSp>
      <p:cxnSp>
        <p:nvCxnSpPr>
          <p:cNvPr id="9" name="Straight Connector 41"/>
          <p:cNvCxnSpPr/>
          <p:nvPr/>
        </p:nvCxnSpPr>
        <p:spPr>
          <a:xfrm>
            <a:off x="7870748" y="3749612"/>
            <a:ext cx="895350" cy="0"/>
          </a:xfrm>
          <a:prstGeom prst="line">
            <a:avLst/>
          </a:prstGeom>
          <a:ln>
            <a:solidFill>
              <a:srgbClr val="682620"/>
            </a:solidFill>
          </a:ln>
        </p:spPr>
        <p:style>
          <a:lnRef idx="1">
            <a:schemeClr val="accent1"/>
          </a:lnRef>
          <a:fillRef idx="0">
            <a:schemeClr val="accent1"/>
          </a:fillRef>
          <a:effectRef idx="0">
            <a:schemeClr val="accent1"/>
          </a:effectRef>
          <a:fontRef idx="minor">
            <a:schemeClr val="tx1"/>
          </a:fontRef>
        </p:style>
      </p:cxnSp>
      <p:cxnSp>
        <p:nvCxnSpPr>
          <p:cNvPr id="10" name="Straight Connector 51"/>
          <p:cNvCxnSpPr/>
          <p:nvPr/>
        </p:nvCxnSpPr>
        <p:spPr>
          <a:xfrm>
            <a:off x="7297764" y="5194237"/>
            <a:ext cx="1468334" cy="0"/>
          </a:xfrm>
          <a:prstGeom prst="line">
            <a:avLst/>
          </a:prstGeom>
          <a:ln>
            <a:solidFill>
              <a:srgbClr val="682620"/>
            </a:solidFill>
          </a:ln>
        </p:spPr>
        <p:style>
          <a:lnRef idx="1">
            <a:schemeClr val="accent1"/>
          </a:lnRef>
          <a:fillRef idx="0">
            <a:schemeClr val="accent1"/>
          </a:fillRef>
          <a:effectRef idx="0">
            <a:schemeClr val="accent1"/>
          </a:effectRef>
          <a:fontRef idx="minor">
            <a:schemeClr val="tx1"/>
          </a:fontRef>
        </p:style>
      </p:cxnSp>
      <p:sp>
        <p:nvSpPr>
          <p:cNvPr id="13" name="Oval 57"/>
          <p:cNvSpPr/>
          <p:nvPr/>
        </p:nvSpPr>
        <p:spPr>
          <a:xfrm>
            <a:off x="8318423" y="3422587"/>
            <a:ext cx="630238" cy="638175"/>
          </a:xfrm>
          <a:prstGeom prst="ellipse">
            <a:avLst/>
          </a:prstGeom>
          <a:solidFill>
            <a:srgbClr val="3A59B0"/>
          </a:solidFill>
          <a:ln w="9525">
            <a:noFill/>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14" name="Oval 67"/>
          <p:cNvSpPr/>
          <p:nvPr/>
        </p:nvSpPr>
        <p:spPr>
          <a:xfrm>
            <a:off x="8318423" y="4894199"/>
            <a:ext cx="630238" cy="639763"/>
          </a:xfrm>
          <a:prstGeom prst="ellipse">
            <a:avLst/>
          </a:prstGeom>
          <a:solidFill>
            <a:srgbClr val="3A59B0"/>
          </a:solidFill>
          <a:ln w="9525">
            <a:noFill/>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15" name="Oval 68"/>
          <p:cNvSpPr/>
          <p:nvPr/>
        </p:nvSpPr>
        <p:spPr>
          <a:xfrm>
            <a:off x="8318423" y="2133537"/>
            <a:ext cx="630238" cy="639762"/>
          </a:xfrm>
          <a:prstGeom prst="ellipse">
            <a:avLst/>
          </a:prstGeom>
          <a:solidFill>
            <a:srgbClr val="3A59B0"/>
          </a:solidFill>
          <a:ln w="9525">
            <a:noFill/>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en-US" altLang="zh-CN" sz="1800" dirty="0">
              <a:solidFill>
                <a:schemeClr val="bg1"/>
              </a:solidFill>
              <a:latin typeface="微软雅黑" panose="020B0503020204020204" pitchFamily="34" charset="-122"/>
              <a:ea typeface="微软雅黑" panose="020B0503020204020204" pitchFamily="34" charset="-122"/>
            </a:endParaRPr>
          </a:p>
        </p:txBody>
      </p:sp>
      <p:sp>
        <p:nvSpPr>
          <p:cNvPr id="16" name="Oval 69"/>
          <p:cNvSpPr/>
          <p:nvPr/>
        </p:nvSpPr>
        <p:spPr>
          <a:xfrm>
            <a:off x="3225723" y="4894199"/>
            <a:ext cx="630238" cy="639763"/>
          </a:xfrm>
          <a:prstGeom prst="ellipse">
            <a:avLst/>
          </a:prstGeom>
          <a:solidFill>
            <a:srgbClr val="3A59B0"/>
          </a:solidFill>
          <a:ln w="9525">
            <a:noFill/>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en-US" altLang="zh-CN"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Oval 70"/>
          <p:cNvSpPr/>
          <p:nvPr/>
        </p:nvSpPr>
        <p:spPr>
          <a:xfrm>
            <a:off x="3225723" y="3397187"/>
            <a:ext cx="630238" cy="639762"/>
          </a:xfrm>
          <a:prstGeom prst="ellipse">
            <a:avLst/>
          </a:prstGeom>
          <a:solidFill>
            <a:srgbClr val="3A59B0"/>
          </a:solidFill>
          <a:ln w="9525">
            <a:noFill/>
          </a:ln>
        </p:spPr>
        <p:txBody>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None/>
            </a:pPr>
            <a:endParaRPr lang="en-US" altLang="zh-CN" sz="18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 Box 10"/>
          <p:cNvSpPr txBox="1"/>
          <p:nvPr/>
        </p:nvSpPr>
        <p:spPr>
          <a:xfrm>
            <a:off x="3295573" y="3608324"/>
            <a:ext cx="492125" cy="230188"/>
          </a:xfrm>
          <a:prstGeom prst="rect">
            <a:avLst/>
          </a:prstGeom>
          <a:solidFill>
            <a:srgbClr val="3A59B0"/>
          </a:solid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200" b="1" dirty="0">
                <a:solidFill>
                  <a:schemeClr val="bg1"/>
                </a:solidFill>
                <a:latin typeface="微软雅黑" panose="020B0503020204020204" pitchFamily="34" charset="-122"/>
                <a:ea typeface="微软雅黑" panose="020B0503020204020204" pitchFamily="34" charset="-122"/>
              </a:rPr>
              <a:t>15%</a:t>
            </a:r>
            <a:endParaRPr lang="en-US" altLang="zh-CN" sz="1000" b="1" dirty="0">
              <a:solidFill>
                <a:schemeClr val="bg1"/>
              </a:solidFill>
              <a:latin typeface="微软雅黑" panose="020B0503020204020204" pitchFamily="34" charset="-122"/>
              <a:ea typeface="微软雅黑" panose="020B0503020204020204" pitchFamily="34" charset="-122"/>
            </a:endParaRPr>
          </a:p>
        </p:txBody>
      </p:sp>
      <p:sp>
        <p:nvSpPr>
          <p:cNvPr id="19" name="Text Box 10"/>
          <p:cNvSpPr txBox="1"/>
          <p:nvPr/>
        </p:nvSpPr>
        <p:spPr>
          <a:xfrm>
            <a:off x="3303511" y="5094224"/>
            <a:ext cx="490537" cy="230188"/>
          </a:xfrm>
          <a:prstGeom prst="rect">
            <a:avLst/>
          </a:prstGeom>
          <a:solidFill>
            <a:srgbClr val="3A59B0"/>
          </a:solid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200" b="1" dirty="0">
                <a:solidFill>
                  <a:schemeClr val="bg1"/>
                </a:solidFill>
                <a:latin typeface="微软雅黑" panose="020B0503020204020204" pitchFamily="34" charset="-122"/>
                <a:ea typeface="微软雅黑" panose="020B0503020204020204" pitchFamily="34" charset="-122"/>
              </a:rPr>
              <a:t>15%</a:t>
            </a:r>
            <a:endParaRPr lang="en-US" altLang="zh-CN" sz="1000" b="1" dirty="0">
              <a:solidFill>
                <a:schemeClr val="bg1"/>
              </a:solidFill>
              <a:latin typeface="微软雅黑" panose="020B0503020204020204" pitchFamily="34" charset="-122"/>
              <a:ea typeface="微软雅黑" panose="020B0503020204020204" pitchFamily="34" charset="-122"/>
            </a:endParaRPr>
          </a:p>
        </p:txBody>
      </p:sp>
      <p:sp>
        <p:nvSpPr>
          <p:cNvPr id="20" name="Text Box 10"/>
          <p:cNvSpPr txBox="1"/>
          <p:nvPr/>
        </p:nvSpPr>
        <p:spPr>
          <a:xfrm>
            <a:off x="8388273" y="2317687"/>
            <a:ext cx="490538" cy="230187"/>
          </a:xfrm>
          <a:prstGeom prst="rect">
            <a:avLst/>
          </a:prstGeom>
          <a:solidFill>
            <a:srgbClr val="3A59B0"/>
          </a:solid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200" b="1" dirty="0">
                <a:solidFill>
                  <a:schemeClr val="bg1"/>
                </a:solidFill>
                <a:latin typeface="微软雅黑" panose="020B0503020204020204" pitchFamily="34" charset="-122"/>
                <a:ea typeface="微软雅黑" panose="020B0503020204020204" pitchFamily="34" charset="-122"/>
              </a:rPr>
              <a:t>25%</a:t>
            </a:r>
            <a:endParaRPr lang="en-US" altLang="zh-CN" sz="1000" b="1" dirty="0">
              <a:solidFill>
                <a:schemeClr val="bg1"/>
              </a:solidFill>
              <a:latin typeface="微软雅黑" panose="020B0503020204020204" pitchFamily="34" charset="-122"/>
              <a:ea typeface="微软雅黑" panose="020B0503020204020204" pitchFamily="34" charset="-122"/>
            </a:endParaRPr>
          </a:p>
        </p:txBody>
      </p:sp>
      <p:sp>
        <p:nvSpPr>
          <p:cNvPr id="21" name="Text Box 10"/>
          <p:cNvSpPr txBox="1"/>
          <p:nvPr/>
        </p:nvSpPr>
        <p:spPr>
          <a:xfrm>
            <a:off x="8388273" y="3586099"/>
            <a:ext cx="490538" cy="230188"/>
          </a:xfrm>
          <a:prstGeom prst="rect">
            <a:avLst/>
          </a:prstGeom>
          <a:solidFill>
            <a:srgbClr val="3A59B0"/>
          </a:solid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200" b="1" dirty="0">
                <a:solidFill>
                  <a:schemeClr val="bg1"/>
                </a:solidFill>
                <a:latin typeface="微软雅黑" panose="020B0503020204020204" pitchFamily="34" charset="-122"/>
                <a:ea typeface="微软雅黑" panose="020B0503020204020204" pitchFamily="34" charset="-122"/>
              </a:rPr>
              <a:t>20%</a:t>
            </a:r>
            <a:endParaRPr lang="en-US" altLang="zh-CN" sz="1000" b="1" dirty="0">
              <a:solidFill>
                <a:schemeClr val="bg1"/>
              </a:solidFill>
              <a:latin typeface="微软雅黑" panose="020B0503020204020204" pitchFamily="34" charset="-122"/>
              <a:ea typeface="微软雅黑" panose="020B0503020204020204" pitchFamily="34" charset="-122"/>
            </a:endParaRPr>
          </a:p>
        </p:txBody>
      </p:sp>
      <p:sp>
        <p:nvSpPr>
          <p:cNvPr id="22" name="Text Box 10"/>
          <p:cNvSpPr txBox="1"/>
          <p:nvPr/>
        </p:nvSpPr>
        <p:spPr>
          <a:xfrm>
            <a:off x="8388273" y="5065649"/>
            <a:ext cx="490538" cy="230188"/>
          </a:xfrm>
          <a:prstGeom prst="rect">
            <a:avLst/>
          </a:prstGeom>
          <a:solidFill>
            <a:srgbClr val="3A59B0"/>
          </a:solid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ctr" defTabSz="1087755" eaLnBrk="1" hangingPunct="1">
              <a:lnSpc>
                <a:spcPct val="100000"/>
              </a:lnSpc>
              <a:spcBef>
                <a:spcPct val="0"/>
              </a:spcBef>
              <a:buNone/>
            </a:pPr>
            <a:r>
              <a:rPr lang="en-US" altLang="zh-CN" sz="1200" b="1" dirty="0">
                <a:solidFill>
                  <a:schemeClr val="bg1"/>
                </a:solidFill>
                <a:latin typeface="微软雅黑" panose="020B0503020204020204" pitchFamily="34" charset="-122"/>
                <a:ea typeface="微软雅黑" panose="020B0503020204020204" pitchFamily="34" charset="-122"/>
              </a:rPr>
              <a:t>20%</a:t>
            </a:r>
            <a:endParaRPr lang="en-US" altLang="zh-CN" sz="1000" b="1" dirty="0">
              <a:solidFill>
                <a:schemeClr val="bg1"/>
              </a:solidFill>
              <a:latin typeface="微软雅黑" panose="020B0503020204020204" pitchFamily="34" charset="-122"/>
              <a:ea typeface="微软雅黑" panose="020B0503020204020204" pitchFamily="34" charset="-122"/>
            </a:endParaRPr>
          </a:p>
        </p:txBody>
      </p:sp>
      <p:sp>
        <p:nvSpPr>
          <p:cNvPr id="23" name="Text Box 10"/>
          <p:cNvSpPr txBox="1"/>
          <p:nvPr/>
        </p:nvSpPr>
        <p:spPr>
          <a:xfrm>
            <a:off x="941311" y="3197162"/>
            <a:ext cx="2141537" cy="969496"/>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r" defTabSz="1087755" eaLnBrk="1" hangingPunct="1">
              <a:lnSpc>
                <a:spcPct val="200000"/>
              </a:lnSpc>
              <a:spcBef>
                <a:spcPct val="0"/>
              </a:spcBef>
              <a:buNone/>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marL="0" indent="0" algn="r" eaLnBrk="1" hangingPunct="1">
              <a:lnSpc>
                <a:spcPct val="10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设计团队，</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 Box 10"/>
          <p:cNvSpPr txBox="1"/>
          <p:nvPr/>
        </p:nvSpPr>
        <p:spPr>
          <a:xfrm>
            <a:off x="941311" y="4710049"/>
            <a:ext cx="2141537" cy="969496"/>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algn="r" defTabSz="1087755" eaLnBrk="1" hangingPunct="1">
              <a:lnSpc>
                <a:spcPct val="200000"/>
              </a:lnSpc>
              <a:spcBef>
                <a:spcPct val="0"/>
              </a:spcBef>
              <a:buNone/>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marL="0" indent="0" algn="r" eaLnBrk="1" hangingPunct="1">
              <a:lnSpc>
                <a:spcPct val="10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设计团队，</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5" name="Text Box 10"/>
          <p:cNvSpPr txBox="1"/>
          <p:nvPr/>
        </p:nvSpPr>
        <p:spPr>
          <a:xfrm>
            <a:off x="9161386" y="4710049"/>
            <a:ext cx="2141537" cy="969496"/>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defTabSz="1087755" eaLnBrk="1" hangingPunct="1">
              <a:lnSpc>
                <a:spcPct val="200000"/>
              </a:lnSpc>
              <a:spcBef>
                <a:spcPct val="0"/>
              </a:spcBef>
              <a:buNone/>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marL="0" indent="0" algn="just" eaLnBrk="1" hangingPunct="1">
              <a:lnSpc>
                <a:spcPct val="10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设计团队，</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6" name="Text Box 10"/>
          <p:cNvSpPr txBox="1"/>
          <p:nvPr/>
        </p:nvSpPr>
        <p:spPr>
          <a:xfrm>
            <a:off x="9161386" y="3324162"/>
            <a:ext cx="2141537" cy="969496"/>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defTabSz="1087755" eaLnBrk="1" hangingPunct="1">
              <a:lnSpc>
                <a:spcPct val="200000"/>
              </a:lnSpc>
              <a:spcBef>
                <a:spcPct val="0"/>
              </a:spcBef>
              <a:buNone/>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marL="0" indent="0" algn="just" eaLnBrk="1" hangingPunct="1">
              <a:lnSpc>
                <a:spcPct val="10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我们拥有全国领先的</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设计团队，</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7" name="Text Box 10"/>
          <p:cNvSpPr txBox="1"/>
          <p:nvPr/>
        </p:nvSpPr>
        <p:spPr>
          <a:xfrm>
            <a:off x="9161386" y="1957324"/>
            <a:ext cx="2141537" cy="969496"/>
          </a:xfrm>
          <a:prstGeom prst="rect">
            <a:avLst/>
          </a:prstGeom>
          <a:noFill/>
          <a:ln w="9525">
            <a:noFill/>
          </a:ln>
        </p:spPr>
        <p:txBody>
          <a:bodyPr lIns="45720" tIns="22860" rIns="45720" bIns="22860">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defTabSz="1087755" eaLnBrk="1" hangingPunct="1">
              <a:lnSpc>
                <a:spcPct val="200000"/>
              </a:lnSpc>
              <a:spcBef>
                <a:spcPct val="0"/>
              </a:spcBef>
              <a:buNone/>
            </a:pPr>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单击添加标题</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a:p>
            <a:pPr marL="0" indent="0" algn="just" eaLnBrk="1" hangingPunct="1">
              <a:lnSpc>
                <a:spcPct val="100000"/>
              </a:lnSpc>
              <a:spcBef>
                <a:spcPct val="0"/>
              </a:spcBef>
              <a:buNone/>
            </a:pPr>
            <a:r>
              <a:rPr lang="zh-CN" altLang="en-US" sz="1400" dirty="0">
                <a:solidFill>
                  <a:schemeClr val="bg1">
                    <a:lumMod val="50000"/>
                  </a:schemeClr>
                </a:solidFill>
                <a:latin typeface="微软雅黑" panose="020B0503020204020204" pitchFamily="34" charset="-122"/>
                <a:ea typeface="微软雅黑" panose="020B0503020204020204" pitchFamily="34" charset="-122"/>
              </a:rPr>
              <a:t>囚我们拥有全国领先的</a:t>
            </a:r>
            <a:r>
              <a:rPr lang="en-US" altLang="zh-CN" sz="1400" dirty="0">
                <a:solidFill>
                  <a:schemeClr val="bg1">
                    <a:lumMod val="50000"/>
                  </a:schemeClr>
                </a:solidFill>
                <a:latin typeface="微软雅黑" panose="020B0503020204020204" pitchFamily="34" charset="-122"/>
                <a:ea typeface="微软雅黑" panose="020B0503020204020204" pitchFamily="34" charset="-122"/>
              </a:rPr>
              <a:t>PPT</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设计团队，</a:t>
            </a:r>
            <a:endParaRPr lang="en-US" altLang="zh-CN" sz="14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28" name="组合 27"/>
          <p:cNvGrpSpPr/>
          <p:nvPr/>
        </p:nvGrpSpPr>
        <p:grpSpPr>
          <a:xfrm flipH="1">
            <a:off x="4148254" y="2125838"/>
            <a:ext cx="3801506" cy="3899305"/>
            <a:chOff x="4779428" y="2518881"/>
            <a:chExt cx="3299895" cy="3384789"/>
          </a:xfrm>
        </p:grpSpPr>
        <p:grpSp>
          <p:nvGrpSpPr>
            <p:cNvPr id="29" name="Group 20"/>
            <p:cNvGrpSpPr/>
            <p:nvPr/>
          </p:nvGrpSpPr>
          <p:grpSpPr>
            <a:xfrm flipH="1">
              <a:off x="5166172" y="4675839"/>
              <a:ext cx="1613003" cy="1227831"/>
              <a:chOff x="4250639" y="3537480"/>
              <a:chExt cx="1529450" cy="1164230"/>
            </a:xfrm>
          </p:grpSpPr>
          <p:sp>
            <p:nvSpPr>
              <p:cNvPr id="50" name="Freeform 21"/>
              <p:cNvSpPr/>
              <p:nvPr/>
            </p:nvSpPr>
            <p:spPr bwMode="auto">
              <a:xfrm>
                <a:off x="4250639" y="3537480"/>
                <a:ext cx="1529450" cy="1164230"/>
              </a:xfrm>
              <a:custGeom>
                <a:avLst/>
                <a:gdLst>
                  <a:gd name="T0" fmla="*/ 192 w 813"/>
                  <a:gd name="T1" fmla="*/ 556 h 619"/>
                  <a:gd name="T2" fmla="*/ 637 w 813"/>
                  <a:gd name="T3" fmla="*/ 535 h 619"/>
                  <a:gd name="T4" fmla="*/ 637 w 813"/>
                  <a:gd name="T5" fmla="*/ 535 h 619"/>
                  <a:gd name="T6" fmla="*/ 783 w 813"/>
                  <a:gd name="T7" fmla="*/ 348 h 619"/>
                  <a:gd name="T8" fmla="*/ 575 w 813"/>
                  <a:gd name="T9" fmla="*/ 31 h 619"/>
                  <a:gd name="T10" fmla="*/ 258 w 813"/>
                  <a:gd name="T11" fmla="*/ 238 h 619"/>
                  <a:gd name="T12" fmla="*/ 342 w 813"/>
                  <a:gd name="T13" fmla="*/ 494 h 619"/>
                  <a:gd name="T14" fmla="*/ 220 w 813"/>
                  <a:gd name="T15" fmla="*/ 472 h 619"/>
                  <a:gd name="T16" fmla="*/ 241 w 813"/>
                  <a:gd name="T17" fmla="*/ 408 h 619"/>
                  <a:gd name="T18" fmla="*/ 0 w 813"/>
                  <a:gd name="T19" fmla="*/ 379 h 619"/>
                  <a:gd name="T20" fmla="*/ 171 w 813"/>
                  <a:gd name="T21" fmla="*/ 619 h 619"/>
                  <a:gd name="T22" fmla="*/ 192 w 813"/>
                  <a:gd name="T23" fmla="*/ 556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3" h="619">
                    <a:moveTo>
                      <a:pt x="192" y="556"/>
                    </a:moveTo>
                    <a:cubicBezTo>
                      <a:pt x="319" y="598"/>
                      <a:pt x="511" y="596"/>
                      <a:pt x="637" y="535"/>
                    </a:cubicBezTo>
                    <a:cubicBezTo>
                      <a:pt x="637" y="535"/>
                      <a:pt x="638" y="536"/>
                      <a:pt x="637" y="535"/>
                    </a:cubicBezTo>
                    <a:cubicBezTo>
                      <a:pt x="710" y="500"/>
                      <a:pt x="765" y="432"/>
                      <a:pt x="783" y="348"/>
                    </a:cubicBezTo>
                    <a:cubicBezTo>
                      <a:pt x="813" y="203"/>
                      <a:pt x="720" y="61"/>
                      <a:pt x="575" y="31"/>
                    </a:cubicBezTo>
                    <a:cubicBezTo>
                      <a:pt x="430" y="0"/>
                      <a:pt x="288" y="93"/>
                      <a:pt x="258" y="238"/>
                    </a:cubicBezTo>
                    <a:cubicBezTo>
                      <a:pt x="237" y="336"/>
                      <a:pt x="273" y="432"/>
                      <a:pt x="342" y="494"/>
                    </a:cubicBezTo>
                    <a:cubicBezTo>
                      <a:pt x="301" y="492"/>
                      <a:pt x="260" y="485"/>
                      <a:pt x="220" y="472"/>
                    </a:cubicBezTo>
                    <a:cubicBezTo>
                      <a:pt x="227" y="451"/>
                      <a:pt x="234" y="429"/>
                      <a:pt x="241" y="408"/>
                    </a:cubicBezTo>
                    <a:cubicBezTo>
                      <a:pt x="170" y="424"/>
                      <a:pt x="85" y="418"/>
                      <a:pt x="0" y="379"/>
                    </a:cubicBezTo>
                    <a:cubicBezTo>
                      <a:pt x="30" y="468"/>
                      <a:pt x="87" y="553"/>
                      <a:pt x="171" y="619"/>
                    </a:cubicBezTo>
                    <a:cubicBezTo>
                      <a:pt x="178" y="598"/>
                      <a:pt x="185" y="577"/>
                      <a:pt x="192" y="556"/>
                    </a:cubicBezTo>
                    <a:close/>
                  </a:path>
                </a:pathLst>
              </a:custGeom>
              <a:solidFill>
                <a:srgbClr val="3A59B0"/>
              </a:solidFill>
              <a:ln>
                <a:noFill/>
              </a:ln>
            </p:spPr>
            <p:txBody>
              <a:bodyPr vert="horz" wrap="square" lIns="96435" tIns="48218" rIns="96435" bIns="48218" numCol="1" anchor="t" anchorCtr="0" compatLnSpc="1"/>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Oval 22"/>
              <p:cNvSpPr/>
              <p:nvPr/>
            </p:nvSpPr>
            <p:spPr>
              <a:xfrm>
                <a:off x="4946647" y="3804569"/>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Shape 1849"/>
              <p:cNvSpPr/>
              <p:nvPr/>
            </p:nvSpPr>
            <p:spPr>
              <a:xfrm flipH="1">
                <a:off x="5071935" y="3959885"/>
                <a:ext cx="329565" cy="265088"/>
              </a:xfrm>
              <a:custGeom>
                <a:avLst/>
                <a:gdLst/>
                <a:ahLst/>
                <a:cxnLst>
                  <a:cxn ang="0">
                    <a:pos x="wd2" y="hd2"/>
                  </a:cxn>
                  <a:cxn ang="5400000">
                    <a:pos x="wd2" y="hd2"/>
                  </a:cxn>
                  <a:cxn ang="10800000">
                    <a:pos x="wd2" y="hd2"/>
                  </a:cxn>
                  <a:cxn ang="16200000">
                    <a:pos x="wd2" y="hd2"/>
                  </a:cxn>
                </a:cxnLst>
                <a:rect l="0" t="0" r="r" b="b"/>
                <a:pathLst>
                  <a:path w="21400" h="21363" extrusionOk="0">
                    <a:moveTo>
                      <a:pt x="7274" y="21020"/>
                    </a:moveTo>
                    <a:cubicBezTo>
                      <a:pt x="7274" y="21376"/>
                      <a:pt x="7435" y="21475"/>
                      <a:pt x="7659" y="21222"/>
                    </a:cubicBezTo>
                    <a:cubicBezTo>
                      <a:pt x="7951" y="20894"/>
                      <a:pt x="10973" y="17529"/>
                      <a:pt x="10973" y="17529"/>
                    </a:cubicBezTo>
                    <a:lnTo>
                      <a:pt x="7274" y="15153"/>
                    </a:lnTo>
                    <a:cubicBezTo>
                      <a:pt x="7274" y="15153"/>
                      <a:pt x="7274" y="21020"/>
                      <a:pt x="7274" y="21020"/>
                    </a:cubicBezTo>
                    <a:close/>
                    <a:moveTo>
                      <a:pt x="20812" y="50"/>
                    </a:moveTo>
                    <a:cubicBezTo>
                      <a:pt x="20412" y="224"/>
                      <a:pt x="667" y="8860"/>
                      <a:pt x="277" y="9030"/>
                    </a:cubicBezTo>
                    <a:cubicBezTo>
                      <a:pt x="-53" y="9174"/>
                      <a:pt x="-126" y="9528"/>
                      <a:pt x="266" y="9723"/>
                    </a:cubicBezTo>
                    <a:cubicBezTo>
                      <a:pt x="733" y="9955"/>
                      <a:pt x="4681" y="11919"/>
                      <a:pt x="4681" y="11919"/>
                    </a:cubicBezTo>
                    <a:lnTo>
                      <a:pt x="4681" y="11919"/>
                    </a:lnTo>
                    <a:lnTo>
                      <a:pt x="7298" y="13221"/>
                    </a:lnTo>
                    <a:cubicBezTo>
                      <a:pt x="7298" y="13221"/>
                      <a:pt x="19903" y="1732"/>
                      <a:pt x="20073" y="1577"/>
                    </a:cubicBezTo>
                    <a:cubicBezTo>
                      <a:pt x="20246" y="1420"/>
                      <a:pt x="20443" y="1713"/>
                      <a:pt x="20319" y="1881"/>
                    </a:cubicBezTo>
                    <a:cubicBezTo>
                      <a:pt x="20194" y="2050"/>
                      <a:pt x="11163" y="14170"/>
                      <a:pt x="11163" y="14170"/>
                    </a:cubicBezTo>
                    <a:cubicBezTo>
                      <a:pt x="11163" y="14170"/>
                      <a:pt x="11163" y="14170"/>
                      <a:pt x="11163" y="14171"/>
                    </a:cubicBezTo>
                    <a:lnTo>
                      <a:pt x="10637" y="14898"/>
                    </a:lnTo>
                    <a:lnTo>
                      <a:pt x="11333" y="15363"/>
                    </a:lnTo>
                    <a:lnTo>
                      <a:pt x="11333" y="15363"/>
                    </a:lnTo>
                    <a:cubicBezTo>
                      <a:pt x="11333" y="15363"/>
                      <a:pt x="16742" y="18976"/>
                      <a:pt x="17127" y="19234"/>
                    </a:cubicBezTo>
                    <a:cubicBezTo>
                      <a:pt x="17464" y="19459"/>
                      <a:pt x="17904" y="19272"/>
                      <a:pt x="18001" y="18750"/>
                    </a:cubicBezTo>
                    <a:cubicBezTo>
                      <a:pt x="18117" y="18135"/>
                      <a:pt x="21310" y="1052"/>
                      <a:pt x="21382" y="671"/>
                    </a:cubicBezTo>
                    <a:cubicBezTo>
                      <a:pt x="21474" y="177"/>
                      <a:pt x="21211" y="-125"/>
                      <a:pt x="20812" y="50"/>
                    </a:cubicBezTo>
                    <a:close/>
                  </a:path>
                </a:pathLst>
              </a:custGeom>
              <a:solidFill>
                <a:schemeClr val="bg1"/>
              </a:solidFill>
              <a:ln w="12700" cap="flat">
                <a:noFill/>
                <a:miter lim="400000"/>
              </a:ln>
              <a:effectLst/>
            </p:spPr>
            <p:txBody>
              <a:bodyPr wrap="square" lIns="40181" tIns="40181" rIns="40181" bIns="40181" numCol="1" anchor="ctr">
                <a:noAutofit/>
              </a:bodyPr>
              <a:lstStyle/>
              <a:p>
                <a:pPr lvl="0" algn="just">
                  <a:lnSpc>
                    <a:spcPct val="120000"/>
                  </a:lnSpc>
                  <a:spcBef>
                    <a:spcPts val="0"/>
                  </a:spcBef>
                  <a:spcAft>
                    <a:spcPts val="0"/>
                  </a:spcAft>
                  <a:defRPr sz="3200">
                    <a:solidFill>
                      <a:srgbClr val="FFFFFF"/>
                    </a:solidFill>
                    <a:latin typeface="Helvetica Light"/>
                    <a:ea typeface="Helvetica Light"/>
                    <a:cs typeface="Helvetica Light"/>
                    <a:sym typeface="Helvetica Light"/>
                  </a:defRPr>
                </a:pPr>
                <a:endParaRPr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43"/>
            <p:cNvGrpSpPr/>
            <p:nvPr/>
          </p:nvGrpSpPr>
          <p:grpSpPr>
            <a:xfrm>
              <a:off x="6596806" y="4323682"/>
              <a:ext cx="1476228" cy="1403910"/>
              <a:chOff x="6254758" y="3535584"/>
              <a:chExt cx="1399760" cy="1331188"/>
            </a:xfrm>
          </p:grpSpPr>
          <p:grpSp>
            <p:nvGrpSpPr>
              <p:cNvPr id="46" name="Group 15"/>
              <p:cNvGrpSpPr/>
              <p:nvPr/>
            </p:nvGrpSpPr>
            <p:grpSpPr>
              <a:xfrm flipH="1">
                <a:off x="6254758" y="3535584"/>
                <a:ext cx="1399760" cy="1331188"/>
                <a:chOff x="3023802" y="3203565"/>
                <a:chExt cx="1399760" cy="1331188"/>
              </a:xfrm>
            </p:grpSpPr>
            <p:sp>
              <p:nvSpPr>
                <p:cNvPr id="48" name="Freeform 20"/>
                <p:cNvSpPr/>
                <p:nvPr/>
              </p:nvSpPr>
              <p:spPr bwMode="auto">
                <a:xfrm>
                  <a:off x="3023802" y="3203565"/>
                  <a:ext cx="1399760" cy="1331188"/>
                </a:xfrm>
                <a:custGeom>
                  <a:avLst/>
                  <a:gdLst>
                    <a:gd name="T0" fmla="*/ 66 w 745"/>
                    <a:gd name="T1" fmla="*/ 251 h 708"/>
                    <a:gd name="T2" fmla="*/ 284 w 745"/>
                    <a:gd name="T3" fmla="*/ 640 h 708"/>
                    <a:gd name="T4" fmla="*/ 284 w 745"/>
                    <a:gd name="T5" fmla="*/ 640 h 708"/>
                    <a:gd name="T6" fmla="*/ 517 w 745"/>
                    <a:gd name="T7" fmla="*/ 686 h 708"/>
                    <a:gd name="T8" fmla="*/ 707 w 745"/>
                    <a:gd name="T9" fmla="*/ 358 h 708"/>
                    <a:gd name="T10" fmla="*/ 379 w 745"/>
                    <a:gd name="T11" fmla="*/ 167 h 708"/>
                    <a:gd name="T12" fmla="*/ 189 w 745"/>
                    <a:gd name="T13" fmla="*/ 357 h 708"/>
                    <a:gd name="T14" fmla="*/ 154 w 745"/>
                    <a:gd name="T15" fmla="*/ 239 h 708"/>
                    <a:gd name="T16" fmla="*/ 220 w 745"/>
                    <a:gd name="T17" fmla="*/ 229 h 708"/>
                    <a:gd name="T18" fmla="*/ 138 w 745"/>
                    <a:gd name="T19" fmla="*/ 0 h 708"/>
                    <a:gd name="T20" fmla="*/ 0 w 745"/>
                    <a:gd name="T21" fmla="*/ 261 h 708"/>
                    <a:gd name="T22" fmla="*/ 66 w 745"/>
                    <a:gd name="T23" fmla="*/ 251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45" h="708">
                      <a:moveTo>
                        <a:pt x="66" y="251"/>
                      </a:moveTo>
                      <a:cubicBezTo>
                        <a:pt x="85" y="383"/>
                        <a:pt x="172" y="554"/>
                        <a:pt x="284" y="640"/>
                      </a:cubicBezTo>
                      <a:cubicBezTo>
                        <a:pt x="284" y="639"/>
                        <a:pt x="283" y="640"/>
                        <a:pt x="284" y="640"/>
                      </a:cubicBezTo>
                      <a:cubicBezTo>
                        <a:pt x="347" y="689"/>
                        <a:pt x="433" y="708"/>
                        <a:pt x="517" y="686"/>
                      </a:cubicBezTo>
                      <a:cubicBezTo>
                        <a:pt x="660" y="648"/>
                        <a:pt x="745" y="501"/>
                        <a:pt x="707" y="358"/>
                      </a:cubicBezTo>
                      <a:cubicBezTo>
                        <a:pt x="669" y="215"/>
                        <a:pt x="522" y="129"/>
                        <a:pt x="379" y="167"/>
                      </a:cubicBezTo>
                      <a:cubicBezTo>
                        <a:pt x="283" y="193"/>
                        <a:pt x="213" y="268"/>
                        <a:pt x="189" y="357"/>
                      </a:cubicBezTo>
                      <a:cubicBezTo>
                        <a:pt x="171" y="320"/>
                        <a:pt x="160" y="280"/>
                        <a:pt x="154" y="239"/>
                      </a:cubicBezTo>
                      <a:cubicBezTo>
                        <a:pt x="176" y="235"/>
                        <a:pt x="198" y="232"/>
                        <a:pt x="220" y="229"/>
                      </a:cubicBezTo>
                      <a:cubicBezTo>
                        <a:pt x="174" y="172"/>
                        <a:pt x="141" y="94"/>
                        <a:pt x="138" y="0"/>
                      </a:cubicBezTo>
                      <a:cubicBezTo>
                        <a:pt x="72" y="66"/>
                        <a:pt x="22" y="156"/>
                        <a:pt x="0" y="261"/>
                      </a:cubicBezTo>
                      <a:cubicBezTo>
                        <a:pt x="22" y="258"/>
                        <a:pt x="44" y="254"/>
                        <a:pt x="66" y="251"/>
                      </a:cubicBezTo>
                      <a:close/>
                    </a:path>
                  </a:pathLst>
                </a:custGeom>
                <a:solidFill>
                  <a:srgbClr val="3A59B0"/>
                </a:solidFill>
                <a:ln>
                  <a:noFill/>
                </a:ln>
              </p:spPr>
              <p:txBody>
                <a:bodyPr vert="horz" wrap="square" lIns="96435" tIns="48218" rIns="96435" bIns="48218" numCol="1" anchor="t" anchorCtr="0" compatLnSpc="1"/>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Oval 19"/>
                <p:cNvSpPr/>
                <p:nvPr/>
              </p:nvSpPr>
              <p:spPr>
                <a:xfrm>
                  <a:off x="3596074" y="3732211"/>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7" name="Shape 2671"/>
              <p:cNvSpPr/>
              <p:nvPr/>
            </p:nvSpPr>
            <p:spPr>
              <a:xfrm>
                <a:off x="6705147" y="4201178"/>
                <a:ext cx="203005" cy="286010"/>
              </a:xfrm>
              <a:custGeom>
                <a:avLst/>
                <a:gdLst/>
                <a:ahLst/>
                <a:cxnLst>
                  <a:cxn ang="0">
                    <a:pos x="wd2" y="hd2"/>
                  </a:cxn>
                  <a:cxn ang="5400000">
                    <a:pos x="wd2" y="hd2"/>
                  </a:cxn>
                  <a:cxn ang="10800000">
                    <a:pos x="wd2" y="hd2"/>
                  </a:cxn>
                  <a:cxn ang="16200000">
                    <a:pos x="wd2" y="hd2"/>
                  </a:cxn>
                </a:cxnLst>
                <a:rect l="0" t="0" r="r" b="b"/>
                <a:pathLst>
                  <a:path w="21543" h="21574" extrusionOk="0">
                    <a:moveTo>
                      <a:pt x="13864" y="16422"/>
                    </a:moveTo>
                    <a:cubicBezTo>
                      <a:pt x="13295" y="16782"/>
                      <a:pt x="12583" y="17013"/>
                      <a:pt x="11740" y="17115"/>
                    </a:cubicBezTo>
                    <a:lnTo>
                      <a:pt x="11752" y="18333"/>
                    </a:lnTo>
                    <a:lnTo>
                      <a:pt x="9908" y="18336"/>
                    </a:lnTo>
                    <a:lnTo>
                      <a:pt x="9897" y="17119"/>
                    </a:lnTo>
                    <a:cubicBezTo>
                      <a:pt x="9066" y="17021"/>
                      <a:pt x="8316" y="16773"/>
                      <a:pt x="7666" y="16391"/>
                    </a:cubicBezTo>
                    <a:cubicBezTo>
                      <a:pt x="6892" y="15916"/>
                      <a:pt x="6492" y="15369"/>
                      <a:pt x="6466" y="14757"/>
                    </a:cubicBezTo>
                    <a:lnTo>
                      <a:pt x="6503" y="14424"/>
                    </a:lnTo>
                    <a:lnTo>
                      <a:pt x="8292" y="14419"/>
                    </a:lnTo>
                    <a:lnTo>
                      <a:pt x="8298" y="14543"/>
                    </a:lnTo>
                    <a:cubicBezTo>
                      <a:pt x="8309" y="15050"/>
                      <a:pt x="8528" y="15427"/>
                      <a:pt x="8960" y="15694"/>
                    </a:cubicBezTo>
                    <a:cubicBezTo>
                      <a:pt x="9384" y="15964"/>
                      <a:pt x="10003" y="16098"/>
                      <a:pt x="10790" y="16098"/>
                    </a:cubicBezTo>
                    <a:cubicBezTo>
                      <a:pt x="11584" y="16093"/>
                      <a:pt x="12202" y="15951"/>
                      <a:pt x="12633" y="15680"/>
                    </a:cubicBezTo>
                    <a:cubicBezTo>
                      <a:pt x="13064" y="15409"/>
                      <a:pt x="13270" y="15036"/>
                      <a:pt x="13270" y="14552"/>
                    </a:cubicBezTo>
                    <a:cubicBezTo>
                      <a:pt x="13270" y="14153"/>
                      <a:pt x="13070" y="13842"/>
                      <a:pt x="12652" y="13606"/>
                    </a:cubicBezTo>
                    <a:cubicBezTo>
                      <a:pt x="12221" y="13367"/>
                      <a:pt x="11477" y="13158"/>
                      <a:pt x="10433" y="12985"/>
                    </a:cubicBezTo>
                    <a:cubicBezTo>
                      <a:pt x="9278" y="12794"/>
                      <a:pt x="8385" y="12496"/>
                      <a:pt x="7803" y="12110"/>
                    </a:cubicBezTo>
                    <a:cubicBezTo>
                      <a:pt x="7210" y="11710"/>
                      <a:pt x="6897" y="11199"/>
                      <a:pt x="6892" y="10591"/>
                    </a:cubicBezTo>
                    <a:cubicBezTo>
                      <a:pt x="6886" y="9899"/>
                      <a:pt x="7266" y="9321"/>
                      <a:pt x="8023" y="8877"/>
                    </a:cubicBezTo>
                    <a:cubicBezTo>
                      <a:pt x="8534" y="8574"/>
                      <a:pt x="9147" y="8376"/>
                      <a:pt x="9833" y="8282"/>
                    </a:cubicBezTo>
                    <a:lnTo>
                      <a:pt x="9822" y="7225"/>
                    </a:lnTo>
                    <a:lnTo>
                      <a:pt x="11665" y="7216"/>
                    </a:lnTo>
                    <a:lnTo>
                      <a:pt x="11671" y="8242"/>
                    </a:lnTo>
                    <a:cubicBezTo>
                      <a:pt x="12496" y="8322"/>
                      <a:pt x="13183" y="8527"/>
                      <a:pt x="13727" y="8841"/>
                    </a:cubicBezTo>
                    <a:cubicBezTo>
                      <a:pt x="14451" y="9272"/>
                      <a:pt x="14851" y="9867"/>
                      <a:pt x="14907" y="10617"/>
                    </a:cubicBezTo>
                    <a:lnTo>
                      <a:pt x="14914" y="10748"/>
                    </a:lnTo>
                    <a:lnTo>
                      <a:pt x="13114" y="10754"/>
                    </a:lnTo>
                    <a:lnTo>
                      <a:pt x="13089" y="10650"/>
                    </a:lnTo>
                    <a:cubicBezTo>
                      <a:pt x="13002" y="10183"/>
                      <a:pt x="12783" y="9832"/>
                      <a:pt x="12427" y="9610"/>
                    </a:cubicBezTo>
                    <a:cubicBezTo>
                      <a:pt x="12077" y="9392"/>
                      <a:pt x="11565" y="9277"/>
                      <a:pt x="10895" y="9282"/>
                    </a:cubicBezTo>
                    <a:cubicBezTo>
                      <a:pt x="10196" y="9282"/>
                      <a:pt x="9640" y="9401"/>
                      <a:pt x="9259" y="9632"/>
                    </a:cubicBezTo>
                    <a:cubicBezTo>
                      <a:pt x="8878" y="9858"/>
                      <a:pt x="8698" y="10160"/>
                      <a:pt x="8702" y="10572"/>
                    </a:cubicBezTo>
                    <a:cubicBezTo>
                      <a:pt x="8702" y="10924"/>
                      <a:pt x="8878" y="11204"/>
                      <a:pt x="9229" y="11408"/>
                    </a:cubicBezTo>
                    <a:cubicBezTo>
                      <a:pt x="9584" y="11621"/>
                      <a:pt x="10216" y="11808"/>
                      <a:pt x="11115" y="11954"/>
                    </a:cubicBezTo>
                    <a:cubicBezTo>
                      <a:pt x="12421" y="12172"/>
                      <a:pt x="13414" y="12492"/>
                      <a:pt x="14076" y="12914"/>
                    </a:cubicBezTo>
                    <a:cubicBezTo>
                      <a:pt x="14732" y="13335"/>
                      <a:pt x="15076" y="13877"/>
                      <a:pt x="15076" y="14521"/>
                    </a:cubicBezTo>
                    <a:cubicBezTo>
                      <a:pt x="15082" y="15289"/>
                      <a:pt x="14676" y="15929"/>
                      <a:pt x="13864" y="16422"/>
                    </a:cubicBezTo>
                    <a:cubicBezTo>
                      <a:pt x="13864" y="16422"/>
                      <a:pt x="13864" y="16422"/>
                      <a:pt x="13864" y="16422"/>
                    </a:cubicBezTo>
                    <a:close/>
                    <a:moveTo>
                      <a:pt x="13995" y="4271"/>
                    </a:moveTo>
                    <a:lnTo>
                      <a:pt x="13995" y="4298"/>
                    </a:lnTo>
                    <a:lnTo>
                      <a:pt x="7161" y="4325"/>
                    </a:lnTo>
                    <a:lnTo>
                      <a:pt x="7372" y="4045"/>
                    </a:lnTo>
                    <a:lnTo>
                      <a:pt x="7754" y="3756"/>
                    </a:lnTo>
                    <a:lnTo>
                      <a:pt x="13245" y="3739"/>
                    </a:lnTo>
                    <a:lnTo>
                      <a:pt x="14789" y="0"/>
                    </a:lnTo>
                    <a:lnTo>
                      <a:pt x="6535" y="31"/>
                    </a:lnTo>
                    <a:lnTo>
                      <a:pt x="7722" y="3668"/>
                    </a:lnTo>
                    <a:cubicBezTo>
                      <a:pt x="6866" y="2984"/>
                      <a:pt x="4761" y="1540"/>
                      <a:pt x="2855" y="2042"/>
                    </a:cubicBezTo>
                    <a:lnTo>
                      <a:pt x="3061" y="2446"/>
                    </a:lnTo>
                    <a:cubicBezTo>
                      <a:pt x="4687" y="2020"/>
                      <a:pt x="6673" y="3472"/>
                      <a:pt x="7372" y="4045"/>
                    </a:cubicBezTo>
                    <a:cubicBezTo>
                      <a:pt x="6210" y="4348"/>
                      <a:pt x="4699" y="4569"/>
                      <a:pt x="3805" y="4001"/>
                    </a:cubicBezTo>
                    <a:lnTo>
                      <a:pt x="3399" y="4329"/>
                    </a:lnTo>
                    <a:cubicBezTo>
                      <a:pt x="3930" y="4667"/>
                      <a:pt x="4605" y="4783"/>
                      <a:pt x="5310" y="4783"/>
                    </a:cubicBezTo>
                    <a:cubicBezTo>
                      <a:pt x="5729" y="4783"/>
                      <a:pt x="6155" y="4734"/>
                      <a:pt x="6566" y="4667"/>
                    </a:cubicBezTo>
                    <a:cubicBezTo>
                      <a:pt x="2687" y="6563"/>
                      <a:pt x="-26" y="10769"/>
                      <a:pt x="0" y="13957"/>
                    </a:cubicBezTo>
                    <a:cubicBezTo>
                      <a:pt x="32" y="18189"/>
                      <a:pt x="4886" y="21600"/>
                      <a:pt x="10828" y="21573"/>
                    </a:cubicBezTo>
                    <a:cubicBezTo>
                      <a:pt x="16782" y="21556"/>
                      <a:pt x="21574" y="18105"/>
                      <a:pt x="21543" y="13877"/>
                    </a:cubicBezTo>
                    <a:cubicBezTo>
                      <a:pt x="21518" y="10468"/>
                      <a:pt x="18344" y="5897"/>
                      <a:pt x="13995" y="4271"/>
                    </a:cubicBezTo>
                    <a:cubicBezTo>
                      <a:pt x="13995" y="4271"/>
                      <a:pt x="13995" y="4271"/>
                      <a:pt x="13995" y="4271"/>
                    </a:cubicBezTo>
                    <a:close/>
                  </a:path>
                </a:pathLst>
              </a:custGeom>
              <a:solidFill>
                <a:schemeClr val="bg1"/>
              </a:solidFill>
              <a:ln w="12700" cap="flat">
                <a:noFill/>
                <a:miter lim="400000"/>
              </a:ln>
              <a:effectLst/>
            </p:spPr>
            <p:txBody>
              <a:bodyPr wrap="square" lIns="40181" tIns="40181" rIns="40181" bIns="40181" numCol="1" anchor="ctr">
                <a:noAutofit/>
              </a:bodyPr>
              <a:lstStyle/>
              <a:p>
                <a:pPr lvl="0" algn="just">
                  <a:lnSpc>
                    <a:spcPct val="120000"/>
                  </a:lnSpc>
                  <a:spcBef>
                    <a:spcPts val="0"/>
                  </a:spcBef>
                  <a:spcAft>
                    <a:spcPts val="0"/>
                  </a:spcAft>
                  <a:defRPr sz="3200">
                    <a:solidFill>
                      <a:srgbClr val="FFFFFF"/>
                    </a:solidFill>
                    <a:latin typeface="Helvetica Light"/>
                    <a:ea typeface="Helvetica Light"/>
                    <a:cs typeface="Helvetica Light"/>
                    <a:sym typeface="Helvetica Light"/>
                  </a:defRPr>
                </a:pPr>
                <a:endParaRPr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45"/>
            <p:cNvGrpSpPr/>
            <p:nvPr/>
          </p:nvGrpSpPr>
          <p:grpSpPr>
            <a:xfrm>
              <a:off x="4779428" y="3281361"/>
              <a:ext cx="1183812" cy="1649162"/>
              <a:chOff x="4531519" y="2547255"/>
              <a:chExt cx="1122491" cy="1563736"/>
            </a:xfrm>
          </p:grpSpPr>
          <p:grpSp>
            <p:nvGrpSpPr>
              <p:cNvPr id="42" name="Group 24"/>
              <p:cNvGrpSpPr/>
              <p:nvPr/>
            </p:nvGrpSpPr>
            <p:grpSpPr>
              <a:xfrm flipH="1">
                <a:off x="4531519" y="2547255"/>
                <a:ext cx="1122491" cy="1563736"/>
                <a:chOff x="5024310" y="2215236"/>
                <a:chExt cx="1122491" cy="1563736"/>
              </a:xfrm>
            </p:grpSpPr>
            <p:sp>
              <p:nvSpPr>
                <p:cNvPr id="44" name="Freeform 22"/>
                <p:cNvSpPr/>
                <p:nvPr/>
              </p:nvSpPr>
              <p:spPr bwMode="auto">
                <a:xfrm>
                  <a:off x="5024310" y="2215236"/>
                  <a:ext cx="1122491" cy="1563736"/>
                </a:xfrm>
                <a:custGeom>
                  <a:avLst/>
                  <a:gdLst>
                    <a:gd name="T0" fmla="*/ 477 w 597"/>
                    <a:gd name="T1" fmla="*/ 690 h 831"/>
                    <a:gd name="T2" fmla="*/ 570 w 597"/>
                    <a:gd name="T3" fmla="*/ 255 h 831"/>
                    <a:gd name="T4" fmla="*/ 570 w 597"/>
                    <a:gd name="T5" fmla="*/ 255 h 831"/>
                    <a:gd name="T6" fmla="*/ 426 w 597"/>
                    <a:gd name="T7" fmla="*/ 66 h 831"/>
                    <a:gd name="T8" fmla="*/ 66 w 597"/>
                    <a:gd name="T9" fmla="*/ 186 h 831"/>
                    <a:gd name="T10" fmla="*/ 186 w 597"/>
                    <a:gd name="T11" fmla="*/ 546 h 831"/>
                    <a:gd name="T12" fmla="*/ 454 w 597"/>
                    <a:gd name="T13" fmla="*/ 529 h 831"/>
                    <a:gd name="T14" fmla="*/ 402 w 597"/>
                    <a:gd name="T15" fmla="*/ 642 h 831"/>
                    <a:gd name="T16" fmla="*/ 346 w 597"/>
                    <a:gd name="T17" fmla="*/ 605 h 831"/>
                    <a:gd name="T18" fmla="*/ 256 w 597"/>
                    <a:gd name="T19" fmla="*/ 831 h 831"/>
                    <a:gd name="T20" fmla="*/ 532 w 597"/>
                    <a:gd name="T21" fmla="*/ 727 h 831"/>
                    <a:gd name="T22" fmla="*/ 477 w 597"/>
                    <a:gd name="T23" fmla="*/ 690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7" h="831">
                      <a:moveTo>
                        <a:pt x="477" y="690"/>
                      </a:moveTo>
                      <a:cubicBezTo>
                        <a:pt x="550" y="578"/>
                        <a:pt x="597" y="392"/>
                        <a:pt x="570" y="255"/>
                      </a:cubicBezTo>
                      <a:cubicBezTo>
                        <a:pt x="569" y="255"/>
                        <a:pt x="571" y="254"/>
                        <a:pt x="570" y="255"/>
                      </a:cubicBezTo>
                      <a:cubicBezTo>
                        <a:pt x="554" y="176"/>
                        <a:pt x="503" y="105"/>
                        <a:pt x="426" y="66"/>
                      </a:cubicBezTo>
                      <a:cubicBezTo>
                        <a:pt x="293" y="0"/>
                        <a:pt x="132" y="54"/>
                        <a:pt x="66" y="186"/>
                      </a:cubicBezTo>
                      <a:cubicBezTo>
                        <a:pt x="0" y="319"/>
                        <a:pt x="54" y="480"/>
                        <a:pt x="186" y="546"/>
                      </a:cubicBezTo>
                      <a:cubicBezTo>
                        <a:pt x="275" y="590"/>
                        <a:pt x="377" y="581"/>
                        <a:pt x="454" y="529"/>
                      </a:cubicBezTo>
                      <a:cubicBezTo>
                        <a:pt x="442" y="569"/>
                        <a:pt x="425" y="607"/>
                        <a:pt x="402" y="642"/>
                      </a:cubicBezTo>
                      <a:cubicBezTo>
                        <a:pt x="383" y="630"/>
                        <a:pt x="365" y="617"/>
                        <a:pt x="346" y="605"/>
                      </a:cubicBezTo>
                      <a:cubicBezTo>
                        <a:pt x="343" y="678"/>
                        <a:pt x="316" y="759"/>
                        <a:pt x="256" y="831"/>
                      </a:cubicBezTo>
                      <a:cubicBezTo>
                        <a:pt x="350" y="825"/>
                        <a:pt x="446" y="791"/>
                        <a:pt x="532" y="727"/>
                      </a:cubicBezTo>
                      <a:cubicBezTo>
                        <a:pt x="514" y="715"/>
                        <a:pt x="495" y="702"/>
                        <a:pt x="477" y="690"/>
                      </a:cubicBezTo>
                      <a:close/>
                    </a:path>
                  </a:pathLst>
                </a:custGeom>
                <a:solidFill>
                  <a:srgbClr val="3A59B0"/>
                </a:solidFill>
                <a:ln>
                  <a:noFill/>
                </a:ln>
              </p:spPr>
              <p:txBody>
                <a:bodyPr vert="horz" wrap="square" lIns="96435" tIns="48218" rIns="96435" bIns="48218" numCol="1" anchor="t" anchorCtr="0" compatLnSpc="1"/>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Oval 26"/>
                <p:cNvSpPr/>
                <p:nvPr/>
              </p:nvSpPr>
              <p:spPr>
                <a:xfrm>
                  <a:off x="5318921" y="2519887"/>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3" name="AutoShape 24"/>
              <p:cNvSpPr/>
              <p:nvPr/>
            </p:nvSpPr>
            <p:spPr bwMode="auto">
              <a:xfrm>
                <a:off x="4943243" y="2987043"/>
                <a:ext cx="281119" cy="280917"/>
              </a:xfrm>
              <a:custGeom>
                <a:avLst/>
                <a:gdLst>
                  <a:gd name="T0" fmla="*/ 16823 w 19689"/>
                  <a:gd name="T1" fmla="*/ 2867 h 19689"/>
                  <a:gd name="T2" fmla="*/ 2867 w 19689"/>
                  <a:gd name="T3" fmla="*/ 2867 h 19689"/>
                  <a:gd name="T4" fmla="*/ 2867 w 19689"/>
                  <a:gd name="T5" fmla="*/ 16823 h 19689"/>
                  <a:gd name="T6" fmla="*/ 16823 w 19689"/>
                  <a:gd name="T7" fmla="*/ 16823 h 19689"/>
                  <a:gd name="T8" fmla="*/ 16823 w 19689"/>
                  <a:gd name="T9" fmla="*/ 2867 h 19689"/>
                  <a:gd name="T10" fmla="*/ 11507 w 19689"/>
                  <a:gd name="T11" fmla="*/ 12670 h 19689"/>
                  <a:gd name="T12" fmla="*/ 6522 w 19689"/>
                  <a:gd name="T13" fmla="*/ 15494 h 19689"/>
                  <a:gd name="T14" fmla="*/ 6522 w 19689"/>
                  <a:gd name="T15" fmla="*/ 9845 h 19689"/>
                  <a:gd name="T16" fmla="*/ 6522 w 19689"/>
                  <a:gd name="T17" fmla="*/ 4030 h 19689"/>
                  <a:gd name="T18" fmla="*/ 11507 w 19689"/>
                  <a:gd name="T19" fmla="*/ 7020 h 19689"/>
                  <a:gd name="T20" fmla="*/ 16325 w 19689"/>
                  <a:gd name="T21" fmla="*/ 9845 h 19689"/>
                  <a:gd name="T22" fmla="*/ 11507 w 19689"/>
                  <a:gd name="T23" fmla="*/ 12670 h 19689"/>
                  <a:gd name="T24" fmla="*/ 11507 w 19689"/>
                  <a:gd name="T25" fmla="*/ 12670 h 19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9689" h="19689">
                    <a:moveTo>
                      <a:pt x="16823" y="2867"/>
                    </a:moveTo>
                    <a:cubicBezTo>
                      <a:pt x="12836" y="-955"/>
                      <a:pt x="6688" y="-955"/>
                      <a:pt x="2867" y="2867"/>
                    </a:cubicBezTo>
                    <a:cubicBezTo>
                      <a:pt x="-955" y="6688"/>
                      <a:pt x="-955" y="13002"/>
                      <a:pt x="2867" y="16823"/>
                    </a:cubicBezTo>
                    <a:cubicBezTo>
                      <a:pt x="6688" y="20645"/>
                      <a:pt x="12836" y="20645"/>
                      <a:pt x="16823" y="16823"/>
                    </a:cubicBezTo>
                    <a:cubicBezTo>
                      <a:pt x="20645" y="13002"/>
                      <a:pt x="20645" y="6688"/>
                      <a:pt x="16823" y="2867"/>
                    </a:cubicBezTo>
                    <a:close/>
                    <a:moveTo>
                      <a:pt x="11507" y="12670"/>
                    </a:moveTo>
                    <a:cubicBezTo>
                      <a:pt x="6522" y="15494"/>
                      <a:pt x="6522" y="15494"/>
                      <a:pt x="6522" y="15494"/>
                    </a:cubicBezTo>
                    <a:cubicBezTo>
                      <a:pt x="6522" y="9845"/>
                      <a:pt x="6522" y="9845"/>
                      <a:pt x="6522" y="9845"/>
                    </a:cubicBezTo>
                    <a:cubicBezTo>
                      <a:pt x="6522" y="4030"/>
                      <a:pt x="6522" y="4030"/>
                      <a:pt x="6522" y="4030"/>
                    </a:cubicBezTo>
                    <a:cubicBezTo>
                      <a:pt x="11507" y="7020"/>
                      <a:pt x="11507" y="7020"/>
                      <a:pt x="11507" y="7020"/>
                    </a:cubicBezTo>
                    <a:cubicBezTo>
                      <a:pt x="16325" y="9845"/>
                      <a:pt x="16325" y="9845"/>
                      <a:pt x="16325" y="9845"/>
                    </a:cubicBezTo>
                    <a:lnTo>
                      <a:pt x="11507" y="12670"/>
                    </a:lnTo>
                    <a:close/>
                    <a:moveTo>
                      <a:pt x="11507" y="12670"/>
                    </a:moveTo>
                  </a:path>
                </a:pathLst>
              </a:custGeom>
              <a:solidFill>
                <a:schemeClr val="bg1"/>
              </a:solidFill>
              <a:ln>
                <a:noFill/>
              </a:ln>
            </p:spPr>
            <p:txBody>
              <a:bodyPr lIns="0" tIns="0" rIns="0" bIns="0"/>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2" name="Group 47"/>
            <p:cNvGrpSpPr/>
            <p:nvPr/>
          </p:nvGrpSpPr>
          <p:grpSpPr>
            <a:xfrm>
              <a:off x="5345393" y="2518881"/>
              <a:ext cx="1608287" cy="1135076"/>
              <a:chOff x="5068168" y="1824271"/>
              <a:chExt cx="1524978" cy="1076279"/>
            </a:xfrm>
          </p:grpSpPr>
          <p:grpSp>
            <p:nvGrpSpPr>
              <p:cNvPr id="38" name="Group 28"/>
              <p:cNvGrpSpPr/>
              <p:nvPr/>
            </p:nvGrpSpPr>
            <p:grpSpPr>
              <a:xfrm flipH="1">
                <a:off x="5068168" y="1824271"/>
                <a:ext cx="1524978" cy="1076279"/>
                <a:chOff x="4085174" y="1492252"/>
                <a:chExt cx="1524978" cy="1076279"/>
              </a:xfrm>
            </p:grpSpPr>
            <p:sp>
              <p:nvSpPr>
                <p:cNvPr id="40" name="Freeform 23"/>
                <p:cNvSpPr/>
                <p:nvPr/>
              </p:nvSpPr>
              <p:spPr bwMode="auto">
                <a:xfrm>
                  <a:off x="4085174" y="1492252"/>
                  <a:ext cx="1524978" cy="1076279"/>
                </a:xfrm>
                <a:custGeom>
                  <a:avLst/>
                  <a:gdLst>
                    <a:gd name="T0" fmla="*/ 714 w 811"/>
                    <a:gd name="T1" fmla="*/ 209 h 573"/>
                    <a:gd name="T2" fmla="*/ 318 w 811"/>
                    <a:gd name="T3" fmla="*/ 6 h 573"/>
                    <a:gd name="T4" fmla="*/ 318 w 811"/>
                    <a:gd name="T5" fmla="*/ 6 h 573"/>
                    <a:gd name="T6" fmla="*/ 98 w 811"/>
                    <a:gd name="T7" fmla="*/ 97 h 573"/>
                    <a:gd name="T8" fmla="*/ 121 w 811"/>
                    <a:gd name="T9" fmla="*/ 475 h 573"/>
                    <a:gd name="T10" fmla="*/ 500 w 811"/>
                    <a:gd name="T11" fmla="*/ 452 h 573"/>
                    <a:gd name="T12" fmla="*/ 553 w 811"/>
                    <a:gd name="T13" fmla="*/ 189 h 573"/>
                    <a:gd name="T14" fmla="*/ 648 w 811"/>
                    <a:gd name="T15" fmla="*/ 268 h 573"/>
                    <a:gd name="T16" fmla="*/ 598 w 811"/>
                    <a:gd name="T17" fmla="*/ 313 h 573"/>
                    <a:gd name="T18" fmla="*/ 793 w 811"/>
                    <a:gd name="T19" fmla="*/ 458 h 573"/>
                    <a:gd name="T20" fmla="*/ 764 w 811"/>
                    <a:gd name="T21" fmla="*/ 164 h 573"/>
                    <a:gd name="T22" fmla="*/ 714 w 811"/>
                    <a:gd name="T23" fmla="*/ 209 h 5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11" h="573">
                      <a:moveTo>
                        <a:pt x="714" y="209"/>
                      </a:moveTo>
                      <a:cubicBezTo>
                        <a:pt x="625" y="109"/>
                        <a:pt x="458" y="16"/>
                        <a:pt x="318" y="6"/>
                      </a:cubicBezTo>
                      <a:cubicBezTo>
                        <a:pt x="317" y="7"/>
                        <a:pt x="318" y="5"/>
                        <a:pt x="318" y="6"/>
                      </a:cubicBezTo>
                      <a:cubicBezTo>
                        <a:pt x="237" y="0"/>
                        <a:pt x="156" y="32"/>
                        <a:pt x="98" y="97"/>
                      </a:cubicBezTo>
                      <a:cubicBezTo>
                        <a:pt x="0" y="207"/>
                        <a:pt x="10" y="377"/>
                        <a:pt x="121" y="475"/>
                      </a:cubicBezTo>
                      <a:cubicBezTo>
                        <a:pt x="232" y="573"/>
                        <a:pt x="401" y="563"/>
                        <a:pt x="500" y="452"/>
                      </a:cubicBezTo>
                      <a:cubicBezTo>
                        <a:pt x="566" y="378"/>
                        <a:pt x="583" y="277"/>
                        <a:pt x="553" y="189"/>
                      </a:cubicBezTo>
                      <a:cubicBezTo>
                        <a:pt x="588" y="211"/>
                        <a:pt x="620" y="237"/>
                        <a:pt x="648" y="268"/>
                      </a:cubicBezTo>
                      <a:cubicBezTo>
                        <a:pt x="631" y="283"/>
                        <a:pt x="615" y="298"/>
                        <a:pt x="598" y="313"/>
                      </a:cubicBezTo>
                      <a:cubicBezTo>
                        <a:pt x="668" y="335"/>
                        <a:pt x="738" y="382"/>
                        <a:pt x="793" y="458"/>
                      </a:cubicBezTo>
                      <a:cubicBezTo>
                        <a:pt x="811" y="367"/>
                        <a:pt x="803" y="264"/>
                        <a:pt x="764" y="164"/>
                      </a:cubicBezTo>
                      <a:cubicBezTo>
                        <a:pt x="747" y="179"/>
                        <a:pt x="731" y="194"/>
                        <a:pt x="714" y="209"/>
                      </a:cubicBezTo>
                      <a:close/>
                    </a:path>
                  </a:pathLst>
                </a:custGeom>
                <a:solidFill>
                  <a:srgbClr val="3A59B0"/>
                </a:solidFill>
                <a:ln>
                  <a:noFill/>
                </a:ln>
              </p:spPr>
              <p:txBody>
                <a:bodyPr vert="horz" wrap="square" lIns="96435" tIns="48218" rIns="96435" bIns="48218" numCol="1" anchor="t" anchorCtr="0" compatLnSpc="1"/>
                <a:lstStyle/>
                <a:p>
                  <a:pPr algn="just">
                    <a:lnSpc>
                      <a:spcPct val="120000"/>
                    </a:lnSpc>
                    <a:spcBef>
                      <a:spcPts val="0"/>
                    </a:spcBef>
                    <a:spcAft>
                      <a:spcPts val="0"/>
                    </a:spcAft>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Oval 30"/>
                <p:cNvSpPr/>
                <p:nvPr/>
              </p:nvSpPr>
              <p:spPr>
                <a:xfrm>
                  <a:off x="4366880" y="1741826"/>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9" name="Shape 819"/>
              <p:cNvSpPr/>
              <p:nvPr/>
            </p:nvSpPr>
            <p:spPr>
              <a:xfrm>
                <a:off x="5903979" y="2201089"/>
                <a:ext cx="263729" cy="296704"/>
              </a:xfrm>
              <a:custGeom>
                <a:avLst/>
                <a:gdLst/>
                <a:ahLst/>
                <a:cxnLst>
                  <a:cxn ang="0">
                    <a:pos x="wd2" y="hd2"/>
                  </a:cxn>
                  <a:cxn ang="5400000">
                    <a:pos x="wd2" y="hd2"/>
                  </a:cxn>
                  <a:cxn ang="10800000">
                    <a:pos x="wd2" y="hd2"/>
                  </a:cxn>
                  <a:cxn ang="16200000">
                    <a:pos x="wd2" y="hd2"/>
                  </a:cxn>
                </a:cxnLst>
                <a:rect l="0" t="0" r="r" b="b"/>
                <a:pathLst>
                  <a:path w="21600" h="20959" extrusionOk="0">
                    <a:moveTo>
                      <a:pt x="4049" y="7519"/>
                    </a:moveTo>
                    <a:cubicBezTo>
                      <a:pt x="3162" y="7519"/>
                      <a:pt x="0" y="7985"/>
                      <a:pt x="0" y="11154"/>
                    </a:cubicBezTo>
                    <a:lnTo>
                      <a:pt x="0" y="16799"/>
                    </a:lnTo>
                    <a:cubicBezTo>
                      <a:pt x="0" y="19968"/>
                      <a:pt x="3162" y="20318"/>
                      <a:pt x="4049" y="20318"/>
                    </a:cubicBezTo>
                    <a:cubicBezTo>
                      <a:pt x="4937" y="20318"/>
                      <a:pt x="2699" y="19651"/>
                      <a:pt x="2699" y="17687"/>
                    </a:cubicBezTo>
                    <a:lnTo>
                      <a:pt x="2699" y="10267"/>
                    </a:lnTo>
                    <a:cubicBezTo>
                      <a:pt x="2699" y="8207"/>
                      <a:pt x="4937" y="7519"/>
                      <a:pt x="4049" y="7519"/>
                    </a:cubicBezTo>
                    <a:close/>
                    <a:moveTo>
                      <a:pt x="15725" y="7408"/>
                    </a:moveTo>
                    <a:cubicBezTo>
                      <a:pt x="15548" y="6995"/>
                      <a:pt x="20503" y="3177"/>
                      <a:pt x="17612" y="83"/>
                    </a:cubicBezTo>
                    <a:cubicBezTo>
                      <a:pt x="16934" y="-641"/>
                      <a:pt x="14641" y="3547"/>
                      <a:pt x="11381" y="5443"/>
                    </a:cubicBezTo>
                    <a:cubicBezTo>
                      <a:pt x="9583" y="6489"/>
                      <a:pt x="5399" y="8716"/>
                      <a:pt x="5399" y="9946"/>
                    </a:cubicBezTo>
                    <a:lnTo>
                      <a:pt x="5399" y="17911"/>
                    </a:lnTo>
                    <a:cubicBezTo>
                      <a:pt x="5399" y="19392"/>
                      <a:pt x="12033" y="20959"/>
                      <a:pt x="17076" y="20959"/>
                    </a:cubicBezTo>
                    <a:cubicBezTo>
                      <a:pt x="18923" y="20959"/>
                      <a:pt x="21600" y="10974"/>
                      <a:pt x="21600" y="9387"/>
                    </a:cubicBezTo>
                    <a:cubicBezTo>
                      <a:pt x="21600" y="7795"/>
                      <a:pt x="15902" y="7823"/>
                      <a:pt x="15725" y="7408"/>
                    </a:cubicBezTo>
                    <a:close/>
                  </a:path>
                </a:pathLst>
              </a:custGeom>
              <a:solidFill>
                <a:schemeClr val="bg1"/>
              </a:solidFill>
              <a:ln w="12700" cap="flat">
                <a:noFill/>
                <a:miter lim="400000"/>
              </a:ln>
              <a:effectLst/>
            </p:spPr>
            <p:txBody>
              <a:bodyPr wrap="square" lIns="40181" tIns="40181" rIns="40181" bIns="40181" numCol="1" anchor="ctr">
                <a:noAutofit/>
              </a:bodyPr>
              <a:lstStyle/>
              <a:p>
                <a:pPr lvl="0" algn="just">
                  <a:lnSpc>
                    <a:spcPct val="120000"/>
                  </a:lnSpc>
                  <a:spcBef>
                    <a:spcPts val="0"/>
                  </a:spcBef>
                  <a:spcAft>
                    <a:spcPts val="0"/>
                  </a:spcAft>
                  <a:defRPr sz="3200">
                    <a:solidFill>
                      <a:srgbClr val="FFFFFF"/>
                    </a:solidFill>
                    <a:latin typeface="+mn-lt"/>
                    <a:ea typeface="+mn-ea"/>
                    <a:cs typeface="+mn-cs"/>
                    <a:sym typeface="Helvetica Light"/>
                  </a:defRPr>
                </a:pPr>
                <a:endParaRPr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49"/>
            <p:cNvGrpSpPr/>
            <p:nvPr/>
          </p:nvGrpSpPr>
          <p:grpSpPr>
            <a:xfrm>
              <a:off x="6837343" y="3009383"/>
              <a:ext cx="1241980" cy="1550118"/>
              <a:chOff x="6482835" y="2289366"/>
              <a:chExt cx="1177646" cy="1469822"/>
            </a:xfrm>
          </p:grpSpPr>
          <p:grpSp>
            <p:nvGrpSpPr>
              <p:cNvPr id="34" name="Group 35"/>
              <p:cNvGrpSpPr/>
              <p:nvPr/>
            </p:nvGrpSpPr>
            <p:grpSpPr>
              <a:xfrm flipH="1">
                <a:off x="6482835" y="2289366"/>
                <a:ext cx="1177646" cy="1469822"/>
                <a:chOff x="3017839" y="1957347"/>
                <a:chExt cx="1177646" cy="1469822"/>
              </a:xfrm>
            </p:grpSpPr>
            <p:sp>
              <p:nvSpPr>
                <p:cNvPr id="36" name="Freeform 19"/>
                <p:cNvSpPr/>
                <p:nvPr/>
              </p:nvSpPr>
              <p:spPr bwMode="auto">
                <a:xfrm>
                  <a:off x="3017839" y="1957347"/>
                  <a:ext cx="1177646" cy="1469822"/>
                </a:xfrm>
                <a:custGeom>
                  <a:avLst/>
                  <a:gdLst>
                    <a:gd name="T0" fmla="*/ 365 w 626"/>
                    <a:gd name="T1" fmla="*/ 64 h 781"/>
                    <a:gd name="T2" fmla="*/ 34 w 626"/>
                    <a:gd name="T3" fmla="*/ 362 h 781"/>
                    <a:gd name="T4" fmla="*/ 34 w 626"/>
                    <a:gd name="T5" fmla="*/ 362 h 781"/>
                    <a:gd name="T6" fmla="*/ 40 w 626"/>
                    <a:gd name="T7" fmla="*/ 599 h 781"/>
                    <a:gd name="T8" fmla="*/ 401 w 626"/>
                    <a:gd name="T9" fmla="*/ 713 h 781"/>
                    <a:gd name="T10" fmla="*/ 515 w 626"/>
                    <a:gd name="T11" fmla="*/ 351 h 781"/>
                    <a:gd name="T12" fmla="*/ 288 w 626"/>
                    <a:gd name="T13" fmla="*/ 207 h 781"/>
                    <a:gd name="T14" fmla="*/ 397 w 626"/>
                    <a:gd name="T15" fmla="*/ 147 h 781"/>
                    <a:gd name="T16" fmla="*/ 421 w 626"/>
                    <a:gd name="T17" fmla="*/ 209 h 781"/>
                    <a:gd name="T18" fmla="*/ 626 w 626"/>
                    <a:gd name="T19" fmla="*/ 79 h 781"/>
                    <a:gd name="T20" fmla="*/ 341 w 626"/>
                    <a:gd name="T21" fmla="*/ 2 h 781"/>
                    <a:gd name="T22" fmla="*/ 365 w 626"/>
                    <a:gd name="T23" fmla="*/ 64 h 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6" h="781">
                      <a:moveTo>
                        <a:pt x="365" y="64"/>
                      </a:moveTo>
                      <a:cubicBezTo>
                        <a:pt x="240" y="112"/>
                        <a:pt x="93" y="235"/>
                        <a:pt x="34" y="362"/>
                      </a:cubicBezTo>
                      <a:cubicBezTo>
                        <a:pt x="34" y="362"/>
                        <a:pt x="33" y="362"/>
                        <a:pt x="34" y="362"/>
                      </a:cubicBezTo>
                      <a:cubicBezTo>
                        <a:pt x="0" y="435"/>
                        <a:pt x="0" y="522"/>
                        <a:pt x="40" y="599"/>
                      </a:cubicBezTo>
                      <a:cubicBezTo>
                        <a:pt x="108" y="730"/>
                        <a:pt x="270" y="781"/>
                        <a:pt x="401" y="713"/>
                      </a:cubicBezTo>
                      <a:cubicBezTo>
                        <a:pt x="533" y="645"/>
                        <a:pt x="584" y="483"/>
                        <a:pt x="515" y="351"/>
                      </a:cubicBezTo>
                      <a:cubicBezTo>
                        <a:pt x="469" y="263"/>
                        <a:pt x="381" y="211"/>
                        <a:pt x="288" y="207"/>
                      </a:cubicBezTo>
                      <a:cubicBezTo>
                        <a:pt x="321" y="182"/>
                        <a:pt x="358" y="162"/>
                        <a:pt x="397" y="147"/>
                      </a:cubicBezTo>
                      <a:cubicBezTo>
                        <a:pt x="405" y="168"/>
                        <a:pt x="413" y="189"/>
                        <a:pt x="421" y="209"/>
                      </a:cubicBezTo>
                      <a:cubicBezTo>
                        <a:pt x="466" y="152"/>
                        <a:pt x="535" y="103"/>
                        <a:pt x="626" y="79"/>
                      </a:cubicBezTo>
                      <a:cubicBezTo>
                        <a:pt x="547" y="30"/>
                        <a:pt x="448" y="0"/>
                        <a:pt x="341" y="2"/>
                      </a:cubicBezTo>
                      <a:cubicBezTo>
                        <a:pt x="349" y="22"/>
                        <a:pt x="357" y="43"/>
                        <a:pt x="365" y="64"/>
                      </a:cubicBezTo>
                      <a:close/>
                    </a:path>
                  </a:pathLst>
                </a:custGeom>
                <a:solidFill>
                  <a:srgbClr val="3A59B0"/>
                </a:solidFill>
                <a:ln>
                  <a:noFill/>
                </a:ln>
              </p:spPr>
              <p:txBody>
                <a:bodyPr vert="horz" wrap="square" lIns="96435" tIns="48218" rIns="96435" bIns="48218" numCol="1" anchor="t" anchorCtr="0" compatLnSpc="1"/>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Oval 37"/>
                <p:cNvSpPr/>
                <p:nvPr/>
              </p:nvSpPr>
              <p:spPr>
                <a:xfrm>
                  <a:off x="3262699" y="2568530"/>
                  <a:ext cx="551192" cy="551192"/>
                </a:xfrm>
                <a:prstGeom prst="ellipse">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5" name="Shape 617"/>
              <p:cNvSpPr/>
              <p:nvPr/>
            </p:nvSpPr>
            <p:spPr>
              <a:xfrm>
                <a:off x="7049343" y="3024277"/>
                <a:ext cx="181363" cy="298191"/>
              </a:xfrm>
              <a:custGeom>
                <a:avLst/>
                <a:gdLst/>
                <a:ahLst/>
                <a:cxnLst>
                  <a:cxn ang="0">
                    <a:pos x="wd2" y="hd2"/>
                  </a:cxn>
                  <a:cxn ang="5400000">
                    <a:pos x="wd2" y="hd2"/>
                  </a:cxn>
                  <a:cxn ang="10800000">
                    <a:pos x="wd2" y="hd2"/>
                  </a:cxn>
                  <a:cxn ang="16200000">
                    <a:pos x="wd2" y="hd2"/>
                  </a:cxn>
                </a:cxnLst>
                <a:rect l="0" t="0" r="r" b="b"/>
                <a:pathLst>
                  <a:path w="21600" h="21600" extrusionOk="0">
                    <a:moveTo>
                      <a:pt x="11767" y="10800"/>
                    </a:moveTo>
                    <a:cubicBezTo>
                      <a:pt x="11767" y="12089"/>
                      <a:pt x="13688" y="12918"/>
                      <a:pt x="15722" y="14025"/>
                    </a:cubicBezTo>
                    <a:cubicBezTo>
                      <a:pt x="17208" y="14834"/>
                      <a:pt x="19243" y="15942"/>
                      <a:pt x="19243" y="16656"/>
                    </a:cubicBezTo>
                    <a:lnTo>
                      <a:pt x="19243" y="18090"/>
                    </a:lnTo>
                    <a:cubicBezTo>
                      <a:pt x="17373" y="17569"/>
                      <a:pt x="11777" y="17058"/>
                      <a:pt x="11777" y="15387"/>
                    </a:cubicBezTo>
                    <a:cubicBezTo>
                      <a:pt x="11777" y="14540"/>
                      <a:pt x="9823" y="14540"/>
                      <a:pt x="9823" y="15387"/>
                    </a:cubicBezTo>
                    <a:cubicBezTo>
                      <a:pt x="9823" y="17058"/>
                      <a:pt x="4224" y="17569"/>
                      <a:pt x="2357" y="18090"/>
                    </a:cubicBezTo>
                    <a:lnTo>
                      <a:pt x="2357" y="16656"/>
                    </a:lnTo>
                    <a:cubicBezTo>
                      <a:pt x="2357" y="15942"/>
                      <a:pt x="4392" y="14834"/>
                      <a:pt x="5878" y="14025"/>
                    </a:cubicBezTo>
                    <a:cubicBezTo>
                      <a:pt x="7912" y="12918"/>
                      <a:pt x="9833" y="12089"/>
                      <a:pt x="9833" y="10800"/>
                    </a:cubicBezTo>
                    <a:cubicBezTo>
                      <a:pt x="9833" y="9511"/>
                      <a:pt x="7912" y="8682"/>
                      <a:pt x="5878" y="7575"/>
                    </a:cubicBezTo>
                    <a:cubicBezTo>
                      <a:pt x="4392" y="6766"/>
                      <a:pt x="2357" y="5658"/>
                      <a:pt x="2357" y="4944"/>
                    </a:cubicBezTo>
                    <a:lnTo>
                      <a:pt x="2264" y="3865"/>
                    </a:lnTo>
                    <a:cubicBezTo>
                      <a:pt x="4243" y="4462"/>
                      <a:pt x="7380" y="5030"/>
                      <a:pt x="10799" y="5030"/>
                    </a:cubicBezTo>
                    <a:cubicBezTo>
                      <a:pt x="14220" y="5030"/>
                      <a:pt x="17371" y="4462"/>
                      <a:pt x="19350" y="3865"/>
                    </a:cubicBezTo>
                    <a:lnTo>
                      <a:pt x="19243" y="4944"/>
                    </a:lnTo>
                    <a:cubicBezTo>
                      <a:pt x="19243" y="5658"/>
                      <a:pt x="17208" y="6766"/>
                      <a:pt x="15722" y="7575"/>
                    </a:cubicBezTo>
                    <a:cubicBezTo>
                      <a:pt x="13688" y="8682"/>
                      <a:pt x="11767" y="9511"/>
                      <a:pt x="11767" y="10800"/>
                    </a:cubicBezTo>
                    <a:close/>
                    <a:moveTo>
                      <a:pt x="2970" y="2515"/>
                    </a:moveTo>
                    <a:cubicBezTo>
                      <a:pt x="4313" y="2042"/>
                      <a:pt x="6830" y="1346"/>
                      <a:pt x="10906" y="1346"/>
                    </a:cubicBezTo>
                    <a:cubicBezTo>
                      <a:pt x="14981" y="1346"/>
                      <a:pt x="18632" y="2515"/>
                      <a:pt x="18632" y="2515"/>
                    </a:cubicBezTo>
                    <a:cubicBezTo>
                      <a:pt x="18904" y="2609"/>
                      <a:pt x="19979" y="2930"/>
                      <a:pt x="19243" y="3173"/>
                    </a:cubicBezTo>
                    <a:cubicBezTo>
                      <a:pt x="17626" y="3709"/>
                      <a:pt x="14463" y="4274"/>
                      <a:pt x="10799" y="4274"/>
                    </a:cubicBezTo>
                    <a:cubicBezTo>
                      <a:pt x="7137" y="4274"/>
                      <a:pt x="4080" y="3652"/>
                      <a:pt x="2462" y="3115"/>
                    </a:cubicBezTo>
                    <a:cubicBezTo>
                      <a:pt x="1728" y="2871"/>
                      <a:pt x="2970" y="2515"/>
                      <a:pt x="2970" y="2515"/>
                    </a:cubicBezTo>
                    <a:close/>
                    <a:moveTo>
                      <a:pt x="21600" y="4944"/>
                    </a:moveTo>
                    <a:cubicBezTo>
                      <a:pt x="21600" y="2633"/>
                      <a:pt x="21600" y="2407"/>
                      <a:pt x="21600" y="2407"/>
                    </a:cubicBezTo>
                    <a:cubicBezTo>
                      <a:pt x="21600" y="1555"/>
                      <a:pt x="16765" y="0"/>
                      <a:pt x="10799" y="0"/>
                    </a:cubicBezTo>
                    <a:cubicBezTo>
                      <a:pt x="4835" y="0"/>
                      <a:pt x="0" y="1555"/>
                      <a:pt x="0" y="2407"/>
                    </a:cubicBezTo>
                    <a:cubicBezTo>
                      <a:pt x="0" y="2407"/>
                      <a:pt x="0" y="2633"/>
                      <a:pt x="0" y="4944"/>
                    </a:cubicBezTo>
                    <a:cubicBezTo>
                      <a:pt x="0" y="7255"/>
                      <a:pt x="7476" y="9164"/>
                      <a:pt x="7476" y="10800"/>
                    </a:cubicBezTo>
                    <a:cubicBezTo>
                      <a:pt x="7476" y="12436"/>
                      <a:pt x="0" y="14345"/>
                      <a:pt x="0" y="16656"/>
                    </a:cubicBezTo>
                    <a:cubicBezTo>
                      <a:pt x="0" y="18967"/>
                      <a:pt x="0" y="19193"/>
                      <a:pt x="0" y="19193"/>
                    </a:cubicBezTo>
                    <a:cubicBezTo>
                      <a:pt x="0" y="20045"/>
                      <a:pt x="4835" y="21600"/>
                      <a:pt x="10799" y="21600"/>
                    </a:cubicBezTo>
                    <a:cubicBezTo>
                      <a:pt x="16765" y="21600"/>
                      <a:pt x="21600" y="20045"/>
                      <a:pt x="21600" y="19193"/>
                    </a:cubicBezTo>
                    <a:cubicBezTo>
                      <a:pt x="21600" y="19193"/>
                      <a:pt x="21600" y="18967"/>
                      <a:pt x="21600" y="16656"/>
                    </a:cubicBezTo>
                    <a:cubicBezTo>
                      <a:pt x="21600" y="14345"/>
                      <a:pt x="14122" y="12436"/>
                      <a:pt x="14122" y="10800"/>
                    </a:cubicBezTo>
                    <a:cubicBezTo>
                      <a:pt x="14122" y="9164"/>
                      <a:pt x="21600" y="7255"/>
                      <a:pt x="21600" y="4944"/>
                    </a:cubicBezTo>
                    <a:close/>
                  </a:path>
                </a:pathLst>
              </a:custGeom>
              <a:solidFill>
                <a:srgbClr val="FFFFFF"/>
              </a:solidFill>
              <a:ln w="12700" cap="flat">
                <a:noFill/>
                <a:miter lim="400000"/>
              </a:ln>
              <a:effectLst/>
            </p:spPr>
            <p:txBody>
              <a:bodyPr wrap="square" lIns="40181" tIns="40181" rIns="40181" bIns="40181" numCol="1" anchor="ctr">
                <a:noAutofit/>
              </a:bodyPr>
              <a:lstStyle/>
              <a:p>
                <a:pPr lvl="0" algn="just">
                  <a:lnSpc>
                    <a:spcPct val="120000"/>
                  </a:lnSpc>
                  <a:spcBef>
                    <a:spcPts val="0"/>
                  </a:spcBef>
                  <a:spcAft>
                    <a:spcPts val="0"/>
                  </a:spcAft>
                  <a:defRPr sz="3100" b="1">
                    <a:latin typeface="Kontrapunkt Bob Bold"/>
                    <a:ea typeface="Kontrapunkt Bob Bold"/>
                    <a:cs typeface="Kontrapunkt Bob Bold"/>
                    <a:sym typeface="Kontrapunkt Bob Bold"/>
                  </a:defRPr>
                </a:pPr>
                <a:endParaRPr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250"/>
                                        <p:tgtEl>
                                          <p:spTgt spid="5"/>
                                        </p:tgtEl>
                                      </p:cBhvr>
                                    </p:animEffect>
                                    <p:anim calcmode="lin" valueType="num">
                                      <p:cBhvr>
                                        <p:cTn id="12" dur="250" fill="hold"/>
                                        <p:tgtEl>
                                          <p:spTgt spid="5"/>
                                        </p:tgtEl>
                                        <p:attrNameLst>
                                          <p:attrName>ppt_x</p:attrName>
                                        </p:attrNameLst>
                                      </p:cBhvr>
                                      <p:tavLst>
                                        <p:tav tm="0">
                                          <p:val>
                                            <p:strVal val="#ppt_x"/>
                                          </p:val>
                                        </p:tav>
                                        <p:tav tm="100000">
                                          <p:val>
                                            <p:strVal val="#ppt_x"/>
                                          </p:val>
                                        </p:tav>
                                      </p:tavLst>
                                    </p:anim>
                                    <p:anim calcmode="lin" valueType="num">
                                      <p:cBhvr>
                                        <p:cTn id="13" dur="25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250"/>
                                        <p:tgtEl>
                                          <p:spTgt spid="6"/>
                                        </p:tgtEl>
                                      </p:cBhvr>
                                    </p:animEffect>
                                    <p:anim calcmode="lin" valueType="num">
                                      <p:cBhvr>
                                        <p:cTn id="18" dur="250" fill="hold"/>
                                        <p:tgtEl>
                                          <p:spTgt spid="6"/>
                                        </p:tgtEl>
                                        <p:attrNameLst>
                                          <p:attrName>ppt_x</p:attrName>
                                        </p:attrNameLst>
                                      </p:cBhvr>
                                      <p:tavLst>
                                        <p:tav tm="0">
                                          <p:val>
                                            <p:strVal val="#ppt_x"/>
                                          </p:val>
                                        </p:tav>
                                        <p:tav tm="100000">
                                          <p:val>
                                            <p:strVal val="#ppt_x"/>
                                          </p:val>
                                        </p:tav>
                                      </p:tavLst>
                                    </p:anim>
                                    <p:anim calcmode="lin" valueType="num">
                                      <p:cBhvr>
                                        <p:cTn id="19" dur="250" fill="hold"/>
                                        <p:tgtEl>
                                          <p:spTgt spid="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250"/>
                                        <p:tgtEl>
                                          <p:spTgt spid="7"/>
                                        </p:tgtEl>
                                      </p:cBhvr>
                                    </p:animEffect>
                                    <p:anim calcmode="lin" valueType="num">
                                      <p:cBhvr>
                                        <p:cTn id="24" dur="250" fill="hold"/>
                                        <p:tgtEl>
                                          <p:spTgt spid="7"/>
                                        </p:tgtEl>
                                        <p:attrNameLst>
                                          <p:attrName>ppt_x</p:attrName>
                                        </p:attrNameLst>
                                      </p:cBhvr>
                                      <p:tavLst>
                                        <p:tav tm="0">
                                          <p:val>
                                            <p:strVal val="#ppt_x"/>
                                          </p:val>
                                        </p:tav>
                                        <p:tav tm="100000">
                                          <p:val>
                                            <p:strVal val="#ppt_x"/>
                                          </p:val>
                                        </p:tav>
                                      </p:tavLst>
                                    </p:anim>
                                    <p:anim calcmode="lin" valueType="num">
                                      <p:cBhvr>
                                        <p:cTn id="25" dur="25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50"/>
                                        <p:tgtEl>
                                          <p:spTgt spid="9"/>
                                        </p:tgtEl>
                                      </p:cBhvr>
                                    </p:animEffect>
                                    <p:anim calcmode="lin" valueType="num">
                                      <p:cBhvr>
                                        <p:cTn id="30" dur="250" fill="hold"/>
                                        <p:tgtEl>
                                          <p:spTgt spid="9"/>
                                        </p:tgtEl>
                                        <p:attrNameLst>
                                          <p:attrName>ppt_x</p:attrName>
                                        </p:attrNameLst>
                                      </p:cBhvr>
                                      <p:tavLst>
                                        <p:tav tm="0">
                                          <p:val>
                                            <p:strVal val="#ppt_x"/>
                                          </p:val>
                                        </p:tav>
                                        <p:tav tm="100000">
                                          <p:val>
                                            <p:strVal val="#ppt_x"/>
                                          </p:val>
                                        </p:tav>
                                      </p:tavLst>
                                    </p:anim>
                                    <p:anim calcmode="lin" valueType="num">
                                      <p:cBhvr>
                                        <p:cTn id="31" dur="250" fill="hold"/>
                                        <p:tgtEl>
                                          <p:spTgt spid="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250"/>
                                        <p:tgtEl>
                                          <p:spTgt spid="10"/>
                                        </p:tgtEl>
                                      </p:cBhvr>
                                    </p:animEffect>
                                    <p:anim calcmode="lin" valueType="num">
                                      <p:cBhvr>
                                        <p:cTn id="36" dur="250" fill="hold"/>
                                        <p:tgtEl>
                                          <p:spTgt spid="10"/>
                                        </p:tgtEl>
                                        <p:attrNameLst>
                                          <p:attrName>ppt_x</p:attrName>
                                        </p:attrNameLst>
                                      </p:cBhvr>
                                      <p:tavLst>
                                        <p:tav tm="0">
                                          <p:val>
                                            <p:strVal val="#ppt_x"/>
                                          </p:val>
                                        </p:tav>
                                        <p:tav tm="100000">
                                          <p:val>
                                            <p:strVal val="#ppt_x"/>
                                          </p:val>
                                        </p:tav>
                                      </p:tavLst>
                                    </p:anim>
                                    <p:anim calcmode="lin" valueType="num">
                                      <p:cBhvr>
                                        <p:cTn id="37" dur="2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3000"/>
                            </p:stCondLst>
                            <p:childTnLst>
                              <p:par>
                                <p:cTn id="39" presetID="42" presetClass="entr" presetSubtype="0" fill="hold" grpId="0" nodeType="after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250"/>
                                        <p:tgtEl>
                                          <p:spTgt spid="13"/>
                                        </p:tgtEl>
                                      </p:cBhvr>
                                    </p:animEffect>
                                    <p:anim calcmode="lin" valueType="num">
                                      <p:cBhvr>
                                        <p:cTn id="42" dur="250" fill="hold"/>
                                        <p:tgtEl>
                                          <p:spTgt spid="13"/>
                                        </p:tgtEl>
                                        <p:attrNameLst>
                                          <p:attrName>ppt_x</p:attrName>
                                        </p:attrNameLst>
                                      </p:cBhvr>
                                      <p:tavLst>
                                        <p:tav tm="0">
                                          <p:val>
                                            <p:strVal val="#ppt_x"/>
                                          </p:val>
                                        </p:tav>
                                        <p:tav tm="100000">
                                          <p:val>
                                            <p:strVal val="#ppt_x"/>
                                          </p:val>
                                        </p:tav>
                                      </p:tavLst>
                                    </p:anim>
                                    <p:anim calcmode="lin" valueType="num">
                                      <p:cBhvr>
                                        <p:cTn id="43" dur="250" fill="hold"/>
                                        <p:tgtEl>
                                          <p:spTgt spid="13"/>
                                        </p:tgtEl>
                                        <p:attrNameLst>
                                          <p:attrName>ppt_y</p:attrName>
                                        </p:attrNameLst>
                                      </p:cBhvr>
                                      <p:tavLst>
                                        <p:tav tm="0">
                                          <p:val>
                                            <p:strVal val="#ppt_y+.1"/>
                                          </p:val>
                                        </p:tav>
                                        <p:tav tm="100000">
                                          <p:val>
                                            <p:strVal val="#ppt_y"/>
                                          </p:val>
                                        </p:tav>
                                      </p:tavLst>
                                    </p:anim>
                                  </p:childTnLst>
                                </p:cTn>
                              </p:par>
                            </p:childTnLst>
                          </p:cTn>
                        </p:par>
                        <p:par>
                          <p:cTn id="44" fill="hold">
                            <p:stCondLst>
                              <p:cond delay="35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250"/>
                                        <p:tgtEl>
                                          <p:spTgt spid="14"/>
                                        </p:tgtEl>
                                      </p:cBhvr>
                                    </p:animEffect>
                                    <p:anim calcmode="lin" valueType="num">
                                      <p:cBhvr>
                                        <p:cTn id="48" dur="250" fill="hold"/>
                                        <p:tgtEl>
                                          <p:spTgt spid="14"/>
                                        </p:tgtEl>
                                        <p:attrNameLst>
                                          <p:attrName>ppt_x</p:attrName>
                                        </p:attrNameLst>
                                      </p:cBhvr>
                                      <p:tavLst>
                                        <p:tav tm="0">
                                          <p:val>
                                            <p:strVal val="#ppt_x"/>
                                          </p:val>
                                        </p:tav>
                                        <p:tav tm="100000">
                                          <p:val>
                                            <p:strVal val="#ppt_x"/>
                                          </p:val>
                                        </p:tav>
                                      </p:tavLst>
                                    </p:anim>
                                    <p:anim calcmode="lin" valueType="num">
                                      <p:cBhvr>
                                        <p:cTn id="49" dur="25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4000"/>
                            </p:stCondLst>
                            <p:childTnLst>
                              <p:par>
                                <p:cTn id="51" presetID="42" presetClass="entr" presetSubtype="0" fill="hold" grpId="0"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fade">
                                      <p:cBhvr>
                                        <p:cTn id="53" dur="250"/>
                                        <p:tgtEl>
                                          <p:spTgt spid="15"/>
                                        </p:tgtEl>
                                      </p:cBhvr>
                                    </p:animEffect>
                                    <p:anim calcmode="lin" valueType="num">
                                      <p:cBhvr>
                                        <p:cTn id="54" dur="250" fill="hold"/>
                                        <p:tgtEl>
                                          <p:spTgt spid="15"/>
                                        </p:tgtEl>
                                        <p:attrNameLst>
                                          <p:attrName>ppt_x</p:attrName>
                                        </p:attrNameLst>
                                      </p:cBhvr>
                                      <p:tavLst>
                                        <p:tav tm="0">
                                          <p:val>
                                            <p:strVal val="#ppt_x"/>
                                          </p:val>
                                        </p:tav>
                                        <p:tav tm="100000">
                                          <p:val>
                                            <p:strVal val="#ppt_x"/>
                                          </p:val>
                                        </p:tav>
                                      </p:tavLst>
                                    </p:anim>
                                    <p:anim calcmode="lin" valueType="num">
                                      <p:cBhvr>
                                        <p:cTn id="55" dur="250" fill="hold"/>
                                        <p:tgtEl>
                                          <p:spTgt spid="15"/>
                                        </p:tgtEl>
                                        <p:attrNameLst>
                                          <p:attrName>ppt_y</p:attrName>
                                        </p:attrNameLst>
                                      </p:cBhvr>
                                      <p:tavLst>
                                        <p:tav tm="0">
                                          <p:val>
                                            <p:strVal val="#ppt_y+.1"/>
                                          </p:val>
                                        </p:tav>
                                        <p:tav tm="100000">
                                          <p:val>
                                            <p:strVal val="#ppt_y"/>
                                          </p:val>
                                        </p:tav>
                                      </p:tavLst>
                                    </p:anim>
                                  </p:childTnLst>
                                </p:cTn>
                              </p:par>
                            </p:childTnLst>
                          </p:cTn>
                        </p:par>
                        <p:par>
                          <p:cTn id="56" fill="hold">
                            <p:stCondLst>
                              <p:cond delay="4500"/>
                            </p:stCondLst>
                            <p:childTnLst>
                              <p:par>
                                <p:cTn id="57" presetID="42" presetClass="entr" presetSubtype="0"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250"/>
                                        <p:tgtEl>
                                          <p:spTgt spid="16"/>
                                        </p:tgtEl>
                                      </p:cBhvr>
                                    </p:animEffect>
                                    <p:anim calcmode="lin" valueType="num">
                                      <p:cBhvr>
                                        <p:cTn id="60" dur="250" fill="hold"/>
                                        <p:tgtEl>
                                          <p:spTgt spid="16"/>
                                        </p:tgtEl>
                                        <p:attrNameLst>
                                          <p:attrName>ppt_x</p:attrName>
                                        </p:attrNameLst>
                                      </p:cBhvr>
                                      <p:tavLst>
                                        <p:tav tm="0">
                                          <p:val>
                                            <p:strVal val="#ppt_x"/>
                                          </p:val>
                                        </p:tav>
                                        <p:tav tm="100000">
                                          <p:val>
                                            <p:strVal val="#ppt_x"/>
                                          </p:val>
                                        </p:tav>
                                      </p:tavLst>
                                    </p:anim>
                                    <p:anim calcmode="lin" valueType="num">
                                      <p:cBhvr>
                                        <p:cTn id="61" dur="250" fill="hold"/>
                                        <p:tgtEl>
                                          <p:spTgt spid="16"/>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42" presetClass="entr" presetSubtype="0" fill="hold" grpId="0"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50"/>
                                        <p:tgtEl>
                                          <p:spTgt spid="17"/>
                                        </p:tgtEl>
                                      </p:cBhvr>
                                    </p:animEffect>
                                    <p:anim calcmode="lin" valueType="num">
                                      <p:cBhvr>
                                        <p:cTn id="66" dur="250" fill="hold"/>
                                        <p:tgtEl>
                                          <p:spTgt spid="17"/>
                                        </p:tgtEl>
                                        <p:attrNameLst>
                                          <p:attrName>ppt_x</p:attrName>
                                        </p:attrNameLst>
                                      </p:cBhvr>
                                      <p:tavLst>
                                        <p:tav tm="0">
                                          <p:val>
                                            <p:strVal val="#ppt_x"/>
                                          </p:val>
                                        </p:tav>
                                        <p:tav tm="100000">
                                          <p:val>
                                            <p:strVal val="#ppt_x"/>
                                          </p:val>
                                        </p:tav>
                                      </p:tavLst>
                                    </p:anim>
                                    <p:anim calcmode="lin" valueType="num">
                                      <p:cBhvr>
                                        <p:cTn id="67" dur="250" fill="hold"/>
                                        <p:tgtEl>
                                          <p:spTgt spid="17"/>
                                        </p:tgtEl>
                                        <p:attrNameLst>
                                          <p:attrName>ppt_y</p:attrName>
                                        </p:attrNameLst>
                                      </p:cBhvr>
                                      <p:tavLst>
                                        <p:tav tm="0">
                                          <p:val>
                                            <p:strVal val="#ppt_y+.1"/>
                                          </p:val>
                                        </p:tav>
                                        <p:tav tm="100000">
                                          <p:val>
                                            <p:strVal val="#ppt_y"/>
                                          </p:val>
                                        </p:tav>
                                      </p:tavLst>
                                    </p:anim>
                                  </p:childTnLst>
                                </p:cTn>
                              </p:par>
                            </p:childTnLst>
                          </p:cTn>
                        </p:par>
                        <p:par>
                          <p:cTn id="68" fill="hold">
                            <p:stCondLst>
                              <p:cond delay="5500"/>
                            </p:stCondLst>
                            <p:childTnLst>
                              <p:par>
                                <p:cTn id="69" presetID="42" presetClass="entr" presetSubtype="0" fill="hold" grpId="0" nodeType="after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fade">
                                      <p:cBhvr>
                                        <p:cTn id="71" dur="250"/>
                                        <p:tgtEl>
                                          <p:spTgt spid="18"/>
                                        </p:tgtEl>
                                      </p:cBhvr>
                                    </p:animEffect>
                                    <p:anim calcmode="lin" valueType="num">
                                      <p:cBhvr>
                                        <p:cTn id="72" dur="250" fill="hold"/>
                                        <p:tgtEl>
                                          <p:spTgt spid="18"/>
                                        </p:tgtEl>
                                        <p:attrNameLst>
                                          <p:attrName>ppt_x</p:attrName>
                                        </p:attrNameLst>
                                      </p:cBhvr>
                                      <p:tavLst>
                                        <p:tav tm="0">
                                          <p:val>
                                            <p:strVal val="#ppt_x"/>
                                          </p:val>
                                        </p:tav>
                                        <p:tav tm="100000">
                                          <p:val>
                                            <p:strVal val="#ppt_x"/>
                                          </p:val>
                                        </p:tav>
                                      </p:tavLst>
                                    </p:anim>
                                    <p:anim calcmode="lin" valueType="num">
                                      <p:cBhvr>
                                        <p:cTn id="73" dur="250" fill="hold"/>
                                        <p:tgtEl>
                                          <p:spTgt spid="18"/>
                                        </p:tgtEl>
                                        <p:attrNameLst>
                                          <p:attrName>ppt_y</p:attrName>
                                        </p:attrNameLst>
                                      </p:cBhvr>
                                      <p:tavLst>
                                        <p:tav tm="0">
                                          <p:val>
                                            <p:strVal val="#ppt_y+.1"/>
                                          </p:val>
                                        </p:tav>
                                        <p:tav tm="100000">
                                          <p:val>
                                            <p:strVal val="#ppt_y"/>
                                          </p:val>
                                        </p:tav>
                                      </p:tavLst>
                                    </p:anim>
                                  </p:childTnLst>
                                </p:cTn>
                              </p:par>
                            </p:childTnLst>
                          </p:cTn>
                        </p:par>
                        <p:par>
                          <p:cTn id="74" fill="hold">
                            <p:stCondLst>
                              <p:cond delay="6000"/>
                            </p:stCondLst>
                            <p:childTnLst>
                              <p:par>
                                <p:cTn id="75" presetID="42" presetClass="entr" presetSubtype="0" fill="hold" grpId="0" nodeType="after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250"/>
                                        <p:tgtEl>
                                          <p:spTgt spid="19"/>
                                        </p:tgtEl>
                                      </p:cBhvr>
                                    </p:animEffect>
                                    <p:anim calcmode="lin" valueType="num">
                                      <p:cBhvr>
                                        <p:cTn id="78" dur="250" fill="hold"/>
                                        <p:tgtEl>
                                          <p:spTgt spid="19"/>
                                        </p:tgtEl>
                                        <p:attrNameLst>
                                          <p:attrName>ppt_x</p:attrName>
                                        </p:attrNameLst>
                                      </p:cBhvr>
                                      <p:tavLst>
                                        <p:tav tm="0">
                                          <p:val>
                                            <p:strVal val="#ppt_x"/>
                                          </p:val>
                                        </p:tav>
                                        <p:tav tm="100000">
                                          <p:val>
                                            <p:strVal val="#ppt_x"/>
                                          </p:val>
                                        </p:tav>
                                      </p:tavLst>
                                    </p:anim>
                                    <p:anim calcmode="lin" valueType="num">
                                      <p:cBhvr>
                                        <p:cTn id="79" dur="250" fill="hold"/>
                                        <p:tgtEl>
                                          <p:spTgt spid="19"/>
                                        </p:tgtEl>
                                        <p:attrNameLst>
                                          <p:attrName>ppt_y</p:attrName>
                                        </p:attrNameLst>
                                      </p:cBhvr>
                                      <p:tavLst>
                                        <p:tav tm="0">
                                          <p:val>
                                            <p:strVal val="#ppt_y+.1"/>
                                          </p:val>
                                        </p:tav>
                                        <p:tav tm="100000">
                                          <p:val>
                                            <p:strVal val="#ppt_y"/>
                                          </p:val>
                                        </p:tav>
                                      </p:tavLst>
                                    </p:anim>
                                  </p:childTnLst>
                                </p:cTn>
                              </p:par>
                            </p:childTnLst>
                          </p:cTn>
                        </p:par>
                        <p:par>
                          <p:cTn id="80" fill="hold">
                            <p:stCondLst>
                              <p:cond delay="6500"/>
                            </p:stCondLst>
                            <p:childTnLst>
                              <p:par>
                                <p:cTn id="81" presetID="42"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250"/>
                                        <p:tgtEl>
                                          <p:spTgt spid="20"/>
                                        </p:tgtEl>
                                      </p:cBhvr>
                                    </p:animEffect>
                                    <p:anim calcmode="lin" valueType="num">
                                      <p:cBhvr>
                                        <p:cTn id="84" dur="250" fill="hold"/>
                                        <p:tgtEl>
                                          <p:spTgt spid="20"/>
                                        </p:tgtEl>
                                        <p:attrNameLst>
                                          <p:attrName>ppt_x</p:attrName>
                                        </p:attrNameLst>
                                      </p:cBhvr>
                                      <p:tavLst>
                                        <p:tav tm="0">
                                          <p:val>
                                            <p:strVal val="#ppt_x"/>
                                          </p:val>
                                        </p:tav>
                                        <p:tav tm="100000">
                                          <p:val>
                                            <p:strVal val="#ppt_x"/>
                                          </p:val>
                                        </p:tav>
                                      </p:tavLst>
                                    </p:anim>
                                    <p:anim calcmode="lin" valueType="num">
                                      <p:cBhvr>
                                        <p:cTn id="85" dur="250" fill="hold"/>
                                        <p:tgtEl>
                                          <p:spTgt spid="20"/>
                                        </p:tgtEl>
                                        <p:attrNameLst>
                                          <p:attrName>ppt_y</p:attrName>
                                        </p:attrNameLst>
                                      </p:cBhvr>
                                      <p:tavLst>
                                        <p:tav tm="0">
                                          <p:val>
                                            <p:strVal val="#ppt_y+.1"/>
                                          </p:val>
                                        </p:tav>
                                        <p:tav tm="100000">
                                          <p:val>
                                            <p:strVal val="#ppt_y"/>
                                          </p:val>
                                        </p:tav>
                                      </p:tavLst>
                                    </p:anim>
                                  </p:childTnLst>
                                </p:cTn>
                              </p:par>
                            </p:childTnLst>
                          </p:cTn>
                        </p:par>
                        <p:par>
                          <p:cTn id="86" fill="hold">
                            <p:stCondLst>
                              <p:cond delay="7000"/>
                            </p:stCondLst>
                            <p:childTnLst>
                              <p:par>
                                <p:cTn id="87" presetID="42" presetClass="entr" presetSubtype="0" fill="hold" grpId="0" nodeType="afterEffect">
                                  <p:stCondLst>
                                    <p:cond delay="0"/>
                                  </p:stCondLst>
                                  <p:childTnLst>
                                    <p:set>
                                      <p:cBhvr>
                                        <p:cTn id="88" dur="1" fill="hold">
                                          <p:stCondLst>
                                            <p:cond delay="0"/>
                                          </p:stCondLst>
                                        </p:cTn>
                                        <p:tgtEl>
                                          <p:spTgt spid="21"/>
                                        </p:tgtEl>
                                        <p:attrNameLst>
                                          <p:attrName>style.visibility</p:attrName>
                                        </p:attrNameLst>
                                      </p:cBhvr>
                                      <p:to>
                                        <p:strVal val="visible"/>
                                      </p:to>
                                    </p:set>
                                    <p:animEffect transition="in" filter="fade">
                                      <p:cBhvr>
                                        <p:cTn id="89" dur="250"/>
                                        <p:tgtEl>
                                          <p:spTgt spid="21"/>
                                        </p:tgtEl>
                                      </p:cBhvr>
                                    </p:animEffect>
                                    <p:anim calcmode="lin" valueType="num">
                                      <p:cBhvr>
                                        <p:cTn id="90" dur="250" fill="hold"/>
                                        <p:tgtEl>
                                          <p:spTgt spid="21"/>
                                        </p:tgtEl>
                                        <p:attrNameLst>
                                          <p:attrName>ppt_x</p:attrName>
                                        </p:attrNameLst>
                                      </p:cBhvr>
                                      <p:tavLst>
                                        <p:tav tm="0">
                                          <p:val>
                                            <p:strVal val="#ppt_x"/>
                                          </p:val>
                                        </p:tav>
                                        <p:tav tm="100000">
                                          <p:val>
                                            <p:strVal val="#ppt_x"/>
                                          </p:val>
                                        </p:tav>
                                      </p:tavLst>
                                    </p:anim>
                                    <p:anim calcmode="lin" valueType="num">
                                      <p:cBhvr>
                                        <p:cTn id="91" dur="250" fill="hold"/>
                                        <p:tgtEl>
                                          <p:spTgt spid="21"/>
                                        </p:tgtEl>
                                        <p:attrNameLst>
                                          <p:attrName>ppt_y</p:attrName>
                                        </p:attrNameLst>
                                      </p:cBhvr>
                                      <p:tavLst>
                                        <p:tav tm="0">
                                          <p:val>
                                            <p:strVal val="#ppt_y+.1"/>
                                          </p:val>
                                        </p:tav>
                                        <p:tav tm="100000">
                                          <p:val>
                                            <p:strVal val="#ppt_y"/>
                                          </p:val>
                                        </p:tav>
                                      </p:tavLst>
                                    </p:anim>
                                  </p:childTnLst>
                                </p:cTn>
                              </p:par>
                            </p:childTnLst>
                          </p:cTn>
                        </p:par>
                        <p:par>
                          <p:cTn id="92" fill="hold">
                            <p:stCondLst>
                              <p:cond delay="7500"/>
                            </p:stCondLst>
                            <p:childTnLst>
                              <p:par>
                                <p:cTn id="93" presetID="42" presetClass="entr" presetSubtype="0" fill="hold" grpId="0" nodeType="afterEffect">
                                  <p:stCondLst>
                                    <p:cond delay="0"/>
                                  </p:stCondLst>
                                  <p:childTnLst>
                                    <p:set>
                                      <p:cBhvr>
                                        <p:cTn id="94" dur="1" fill="hold">
                                          <p:stCondLst>
                                            <p:cond delay="0"/>
                                          </p:stCondLst>
                                        </p:cTn>
                                        <p:tgtEl>
                                          <p:spTgt spid="22"/>
                                        </p:tgtEl>
                                        <p:attrNameLst>
                                          <p:attrName>style.visibility</p:attrName>
                                        </p:attrNameLst>
                                      </p:cBhvr>
                                      <p:to>
                                        <p:strVal val="visible"/>
                                      </p:to>
                                    </p:set>
                                    <p:animEffect transition="in" filter="fade">
                                      <p:cBhvr>
                                        <p:cTn id="95" dur="250"/>
                                        <p:tgtEl>
                                          <p:spTgt spid="22"/>
                                        </p:tgtEl>
                                      </p:cBhvr>
                                    </p:animEffect>
                                    <p:anim calcmode="lin" valueType="num">
                                      <p:cBhvr>
                                        <p:cTn id="96" dur="250" fill="hold"/>
                                        <p:tgtEl>
                                          <p:spTgt spid="22"/>
                                        </p:tgtEl>
                                        <p:attrNameLst>
                                          <p:attrName>ppt_x</p:attrName>
                                        </p:attrNameLst>
                                      </p:cBhvr>
                                      <p:tavLst>
                                        <p:tav tm="0">
                                          <p:val>
                                            <p:strVal val="#ppt_x"/>
                                          </p:val>
                                        </p:tav>
                                        <p:tav tm="100000">
                                          <p:val>
                                            <p:strVal val="#ppt_x"/>
                                          </p:val>
                                        </p:tav>
                                      </p:tavLst>
                                    </p:anim>
                                    <p:anim calcmode="lin" valueType="num">
                                      <p:cBhvr>
                                        <p:cTn id="97" dur="250" fill="hold"/>
                                        <p:tgtEl>
                                          <p:spTgt spid="22"/>
                                        </p:tgtEl>
                                        <p:attrNameLst>
                                          <p:attrName>ppt_y</p:attrName>
                                        </p:attrNameLst>
                                      </p:cBhvr>
                                      <p:tavLst>
                                        <p:tav tm="0">
                                          <p:val>
                                            <p:strVal val="#ppt_y+.1"/>
                                          </p:val>
                                        </p:tav>
                                        <p:tav tm="100000">
                                          <p:val>
                                            <p:strVal val="#ppt_y"/>
                                          </p:val>
                                        </p:tav>
                                      </p:tavLst>
                                    </p:anim>
                                  </p:childTnLst>
                                </p:cTn>
                              </p:par>
                            </p:childTnLst>
                          </p:cTn>
                        </p:par>
                        <p:par>
                          <p:cTn id="98" fill="hold">
                            <p:stCondLst>
                              <p:cond delay="8000"/>
                            </p:stCondLst>
                            <p:childTnLst>
                              <p:par>
                                <p:cTn id="99" presetID="42" presetClass="entr" presetSubtype="0" fill="hold" grpId="0" nodeType="afterEffect">
                                  <p:stCondLst>
                                    <p:cond delay="0"/>
                                  </p:stCondLst>
                                  <p:childTnLst>
                                    <p:set>
                                      <p:cBhvr>
                                        <p:cTn id="100" dur="1" fill="hold">
                                          <p:stCondLst>
                                            <p:cond delay="0"/>
                                          </p:stCondLst>
                                        </p:cTn>
                                        <p:tgtEl>
                                          <p:spTgt spid="23"/>
                                        </p:tgtEl>
                                        <p:attrNameLst>
                                          <p:attrName>style.visibility</p:attrName>
                                        </p:attrNameLst>
                                      </p:cBhvr>
                                      <p:to>
                                        <p:strVal val="visible"/>
                                      </p:to>
                                    </p:set>
                                    <p:animEffect transition="in" filter="fade">
                                      <p:cBhvr>
                                        <p:cTn id="101" dur="250"/>
                                        <p:tgtEl>
                                          <p:spTgt spid="23"/>
                                        </p:tgtEl>
                                      </p:cBhvr>
                                    </p:animEffect>
                                    <p:anim calcmode="lin" valueType="num">
                                      <p:cBhvr>
                                        <p:cTn id="102" dur="250" fill="hold"/>
                                        <p:tgtEl>
                                          <p:spTgt spid="23"/>
                                        </p:tgtEl>
                                        <p:attrNameLst>
                                          <p:attrName>ppt_x</p:attrName>
                                        </p:attrNameLst>
                                      </p:cBhvr>
                                      <p:tavLst>
                                        <p:tav tm="0">
                                          <p:val>
                                            <p:strVal val="#ppt_x"/>
                                          </p:val>
                                        </p:tav>
                                        <p:tav tm="100000">
                                          <p:val>
                                            <p:strVal val="#ppt_x"/>
                                          </p:val>
                                        </p:tav>
                                      </p:tavLst>
                                    </p:anim>
                                    <p:anim calcmode="lin" valueType="num">
                                      <p:cBhvr>
                                        <p:cTn id="103" dur="250" fill="hold"/>
                                        <p:tgtEl>
                                          <p:spTgt spid="23"/>
                                        </p:tgtEl>
                                        <p:attrNameLst>
                                          <p:attrName>ppt_y</p:attrName>
                                        </p:attrNameLst>
                                      </p:cBhvr>
                                      <p:tavLst>
                                        <p:tav tm="0">
                                          <p:val>
                                            <p:strVal val="#ppt_y+.1"/>
                                          </p:val>
                                        </p:tav>
                                        <p:tav tm="100000">
                                          <p:val>
                                            <p:strVal val="#ppt_y"/>
                                          </p:val>
                                        </p:tav>
                                      </p:tavLst>
                                    </p:anim>
                                  </p:childTnLst>
                                </p:cTn>
                              </p:par>
                            </p:childTnLst>
                          </p:cTn>
                        </p:par>
                        <p:par>
                          <p:cTn id="104" fill="hold">
                            <p:stCondLst>
                              <p:cond delay="8500"/>
                            </p:stCondLst>
                            <p:childTnLst>
                              <p:par>
                                <p:cTn id="105" presetID="42" presetClass="entr" presetSubtype="0" fill="hold" grpId="0" nodeType="after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250"/>
                                        <p:tgtEl>
                                          <p:spTgt spid="24"/>
                                        </p:tgtEl>
                                      </p:cBhvr>
                                    </p:animEffect>
                                    <p:anim calcmode="lin" valueType="num">
                                      <p:cBhvr>
                                        <p:cTn id="108" dur="250" fill="hold"/>
                                        <p:tgtEl>
                                          <p:spTgt spid="24"/>
                                        </p:tgtEl>
                                        <p:attrNameLst>
                                          <p:attrName>ppt_x</p:attrName>
                                        </p:attrNameLst>
                                      </p:cBhvr>
                                      <p:tavLst>
                                        <p:tav tm="0">
                                          <p:val>
                                            <p:strVal val="#ppt_x"/>
                                          </p:val>
                                        </p:tav>
                                        <p:tav tm="100000">
                                          <p:val>
                                            <p:strVal val="#ppt_x"/>
                                          </p:val>
                                        </p:tav>
                                      </p:tavLst>
                                    </p:anim>
                                    <p:anim calcmode="lin" valueType="num">
                                      <p:cBhvr>
                                        <p:cTn id="109" dur="250" fill="hold"/>
                                        <p:tgtEl>
                                          <p:spTgt spid="24"/>
                                        </p:tgtEl>
                                        <p:attrNameLst>
                                          <p:attrName>ppt_y</p:attrName>
                                        </p:attrNameLst>
                                      </p:cBhvr>
                                      <p:tavLst>
                                        <p:tav tm="0">
                                          <p:val>
                                            <p:strVal val="#ppt_y+.1"/>
                                          </p:val>
                                        </p:tav>
                                        <p:tav tm="100000">
                                          <p:val>
                                            <p:strVal val="#ppt_y"/>
                                          </p:val>
                                        </p:tav>
                                      </p:tavLst>
                                    </p:anim>
                                  </p:childTnLst>
                                </p:cTn>
                              </p:par>
                            </p:childTnLst>
                          </p:cTn>
                        </p:par>
                        <p:par>
                          <p:cTn id="110" fill="hold">
                            <p:stCondLst>
                              <p:cond delay="9000"/>
                            </p:stCondLst>
                            <p:childTnLst>
                              <p:par>
                                <p:cTn id="111" presetID="42" presetClass="entr" presetSubtype="0" fill="hold" grpId="0" nodeType="afterEffect">
                                  <p:stCondLst>
                                    <p:cond delay="0"/>
                                  </p:stCondLst>
                                  <p:childTnLst>
                                    <p:set>
                                      <p:cBhvr>
                                        <p:cTn id="112" dur="1" fill="hold">
                                          <p:stCondLst>
                                            <p:cond delay="0"/>
                                          </p:stCondLst>
                                        </p:cTn>
                                        <p:tgtEl>
                                          <p:spTgt spid="25"/>
                                        </p:tgtEl>
                                        <p:attrNameLst>
                                          <p:attrName>style.visibility</p:attrName>
                                        </p:attrNameLst>
                                      </p:cBhvr>
                                      <p:to>
                                        <p:strVal val="visible"/>
                                      </p:to>
                                    </p:set>
                                    <p:animEffect transition="in" filter="fade">
                                      <p:cBhvr>
                                        <p:cTn id="113" dur="250"/>
                                        <p:tgtEl>
                                          <p:spTgt spid="25"/>
                                        </p:tgtEl>
                                      </p:cBhvr>
                                    </p:animEffect>
                                    <p:anim calcmode="lin" valueType="num">
                                      <p:cBhvr>
                                        <p:cTn id="114" dur="250" fill="hold"/>
                                        <p:tgtEl>
                                          <p:spTgt spid="25"/>
                                        </p:tgtEl>
                                        <p:attrNameLst>
                                          <p:attrName>ppt_x</p:attrName>
                                        </p:attrNameLst>
                                      </p:cBhvr>
                                      <p:tavLst>
                                        <p:tav tm="0">
                                          <p:val>
                                            <p:strVal val="#ppt_x"/>
                                          </p:val>
                                        </p:tav>
                                        <p:tav tm="100000">
                                          <p:val>
                                            <p:strVal val="#ppt_x"/>
                                          </p:val>
                                        </p:tav>
                                      </p:tavLst>
                                    </p:anim>
                                    <p:anim calcmode="lin" valueType="num">
                                      <p:cBhvr>
                                        <p:cTn id="115" dur="250" fill="hold"/>
                                        <p:tgtEl>
                                          <p:spTgt spid="25"/>
                                        </p:tgtEl>
                                        <p:attrNameLst>
                                          <p:attrName>ppt_y</p:attrName>
                                        </p:attrNameLst>
                                      </p:cBhvr>
                                      <p:tavLst>
                                        <p:tav tm="0">
                                          <p:val>
                                            <p:strVal val="#ppt_y+.1"/>
                                          </p:val>
                                        </p:tav>
                                        <p:tav tm="100000">
                                          <p:val>
                                            <p:strVal val="#ppt_y"/>
                                          </p:val>
                                        </p:tav>
                                      </p:tavLst>
                                    </p:anim>
                                  </p:childTnLst>
                                </p:cTn>
                              </p:par>
                            </p:childTnLst>
                          </p:cTn>
                        </p:par>
                        <p:par>
                          <p:cTn id="116" fill="hold">
                            <p:stCondLst>
                              <p:cond delay="9500"/>
                            </p:stCondLst>
                            <p:childTnLst>
                              <p:par>
                                <p:cTn id="117" presetID="42" presetClass="entr" presetSubtype="0" fill="hold" grpId="0" nodeType="afterEffect">
                                  <p:stCondLst>
                                    <p:cond delay="0"/>
                                  </p:stCondLst>
                                  <p:childTnLst>
                                    <p:set>
                                      <p:cBhvr>
                                        <p:cTn id="118" dur="1" fill="hold">
                                          <p:stCondLst>
                                            <p:cond delay="0"/>
                                          </p:stCondLst>
                                        </p:cTn>
                                        <p:tgtEl>
                                          <p:spTgt spid="26"/>
                                        </p:tgtEl>
                                        <p:attrNameLst>
                                          <p:attrName>style.visibility</p:attrName>
                                        </p:attrNameLst>
                                      </p:cBhvr>
                                      <p:to>
                                        <p:strVal val="visible"/>
                                      </p:to>
                                    </p:set>
                                    <p:animEffect transition="in" filter="fade">
                                      <p:cBhvr>
                                        <p:cTn id="119" dur="250"/>
                                        <p:tgtEl>
                                          <p:spTgt spid="26"/>
                                        </p:tgtEl>
                                      </p:cBhvr>
                                    </p:animEffect>
                                    <p:anim calcmode="lin" valueType="num">
                                      <p:cBhvr>
                                        <p:cTn id="120" dur="250" fill="hold"/>
                                        <p:tgtEl>
                                          <p:spTgt spid="26"/>
                                        </p:tgtEl>
                                        <p:attrNameLst>
                                          <p:attrName>ppt_x</p:attrName>
                                        </p:attrNameLst>
                                      </p:cBhvr>
                                      <p:tavLst>
                                        <p:tav tm="0">
                                          <p:val>
                                            <p:strVal val="#ppt_x"/>
                                          </p:val>
                                        </p:tav>
                                        <p:tav tm="100000">
                                          <p:val>
                                            <p:strVal val="#ppt_x"/>
                                          </p:val>
                                        </p:tav>
                                      </p:tavLst>
                                    </p:anim>
                                    <p:anim calcmode="lin" valueType="num">
                                      <p:cBhvr>
                                        <p:cTn id="121" dur="250" fill="hold"/>
                                        <p:tgtEl>
                                          <p:spTgt spid="26"/>
                                        </p:tgtEl>
                                        <p:attrNameLst>
                                          <p:attrName>ppt_y</p:attrName>
                                        </p:attrNameLst>
                                      </p:cBhvr>
                                      <p:tavLst>
                                        <p:tav tm="0">
                                          <p:val>
                                            <p:strVal val="#ppt_y+.1"/>
                                          </p:val>
                                        </p:tav>
                                        <p:tav tm="100000">
                                          <p:val>
                                            <p:strVal val="#ppt_y"/>
                                          </p:val>
                                        </p:tav>
                                      </p:tavLst>
                                    </p:anim>
                                  </p:childTnLst>
                                </p:cTn>
                              </p:par>
                            </p:childTnLst>
                          </p:cTn>
                        </p:par>
                        <p:par>
                          <p:cTn id="122" fill="hold">
                            <p:stCondLst>
                              <p:cond delay="10000"/>
                            </p:stCondLst>
                            <p:childTnLst>
                              <p:par>
                                <p:cTn id="123" presetID="42" presetClass="entr" presetSubtype="0"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fade">
                                      <p:cBhvr>
                                        <p:cTn id="125" dur="250"/>
                                        <p:tgtEl>
                                          <p:spTgt spid="27"/>
                                        </p:tgtEl>
                                      </p:cBhvr>
                                    </p:animEffect>
                                    <p:anim calcmode="lin" valueType="num">
                                      <p:cBhvr>
                                        <p:cTn id="126" dur="250" fill="hold"/>
                                        <p:tgtEl>
                                          <p:spTgt spid="27"/>
                                        </p:tgtEl>
                                        <p:attrNameLst>
                                          <p:attrName>ppt_x</p:attrName>
                                        </p:attrNameLst>
                                      </p:cBhvr>
                                      <p:tavLst>
                                        <p:tav tm="0">
                                          <p:val>
                                            <p:strVal val="#ppt_x"/>
                                          </p:val>
                                        </p:tav>
                                        <p:tav tm="100000">
                                          <p:val>
                                            <p:strVal val="#ppt_x"/>
                                          </p:val>
                                        </p:tav>
                                      </p:tavLst>
                                    </p:anim>
                                    <p:anim calcmode="lin" valueType="num">
                                      <p:cBhvr>
                                        <p:cTn id="127" dur="250" fill="hold"/>
                                        <p:tgtEl>
                                          <p:spTgt spid="27"/>
                                        </p:tgtEl>
                                        <p:attrNameLst>
                                          <p:attrName>ppt_y</p:attrName>
                                        </p:attrNameLst>
                                      </p:cBhvr>
                                      <p:tavLst>
                                        <p:tav tm="0">
                                          <p:val>
                                            <p:strVal val="#ppt_y+.1"/>
                                          </p:val>
                                        </p:tav>
                                        <p:tav tm="100000">
                                          <p:val>
                                            <p:strVal val="#ppt_y"/>
                                          </p:val>
                                        </p:tav>
                                      </p:tavLst>
                                    </p:anim>
                                  </p:childTnLst>
                                </p:cTn>
                              </p:par>
                            </p:childTnLst>
                          </p:cTn>
                        </p:par>
                        <p:par>
                          <p:cTn id="128" fill="hold">
                            <p:stCondLst>
                              <p:cond delay="10500"/>
                            </p:stCondLst>
                            <p:childTnLst>
                              <p:par>
                                <p:cTn id="129" presetID="42" presetClass="entr" presetSubtype="0" fill="hold" nodeType="afterEffect">
                                  <p:stCondLst>
                                    <p:cond delay="0"/>
                                  </p:stCondLst>
                                  <p:childTnLst>
                                    <p:set>
                                      <p:cBhvr>
                                        <p:cTn id="130" dur="1" fill="hold">
                                          <p:stCondLst>
                                            <p:cond delay="0"/>
                                          </p:stCondLst>
                                        </p:cTn>
                                        <p:tgtEl>
                                          <p:spTgt spid="28"/>
                                        </p:tgtEl>
                                        <p:attrNameLst>
                                          <p:attrName>style.visibility</p:attrName>
                                        </p:attrNameLst>
                                      </p:cBhvr>
                                      <p:to>
                                        <p:strVal val="visible"/>
                                      </p:to>
                                    </p:set>
                                    <p:animEffect transition="in" filter="fade">
                                      <p:cBhvr>
                                        <p:cTn id="131" dur="750"/>
                                        <p:tgtEl>
                                          <p:spTgt spid="28"/>
                                        </p:tgtEl>
                                      </p:cBhvr>
                                    </p:animEffect>
                                    <p:anim calcmode="lin" valueType="num">
                                      <p:cBhvr>
                                        <p:cTn id="132" dur="750" fill="hold"/>
                                        <p:tgtEl>
                                          <p:spTgt spid="28"/>
                                        </p:tgtEl>
                                        <p:attrNameLst>
                                          <p:attrName>ppt_x</p:attrName>
                                        </p:attrNameLst>
                                      </p:cBhvr>
                                      <p:tavLst>
                                        <p:tav tm="0">
                                          <p:val>
                                            <p:strVal val="#ppt_x"/>
                                          </p:val>
                                        </p:tav>
                                        <p:tav tm="100000">
                                          <p:val>
                                            <p:strVal val="#ppt_x"/>
                                          </p:val>
                                        </p:tav>
                                      </p:tavLst>
                                    </p:anim>
                                    <p:anim calcmode="lin" valueType="num">
                                      <p:cBhvr>
                                        <p:cTn id="133" dur="75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514350" y="487680"/>
            <a:ext cx="11161712" cy="588422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4"/>
          <p:cNvSpPr txBox="1"/>
          <p:nvPr/>
        </p:nvSpPr>
        <p:spPr>
          <a:xfrm>
            <a:off x="3546661" y="1725874"/>
            <a:ext cx="923330" cy="1938992"/>
          </a:xfrm>
          <a:prstGeom prst="rect">
            <a:avLst/>
          </a:prstGeom>
          <a:noFill/>
        </p:spPr>
        <p:txBody>
          <a:bodyPr vert="eaVert" wrap="none" rtlCol="0">
            <a:sp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rPr>
              <a:t>第四章</a:t>
            </a:r>
            <a:endParaRPr lang="en-US" altLang="zh-CN" sz="4800" b="1" dirty="0">
              <a:solidFill>
                <a:schemeClr val="bg1"/>
              </a:solidFill>
              <a:latin typeface="微软雅黑" panose="020B0503020204020204" pitchFamily="34" charset="-122"/>
              <a:ea typeface="微软雅黑" panose="020B0503020204020204" pitchFamily="34" charset="-122"/>
            </a:endParaRPr>
          </a:p>
        </p:txBody>
      </p:sp>
      <p:sp>
        <p:nvSpPr>
          <p:cNvPr id="58" name="矩形 57"/>
          <p:cNvSpPr/>
          <p:nvPr/>
        </p:nvSpPr>
        <p:spPr>
          <a:xfrm>
            <a:off x="5029861" y="1943244"/>
            <a:ext cx="4237739" cy="738664"/>
          </a:xfrm>
          <a:prstGeom prst="rect">
            <a:avLst/>
          </a:prstGeom>
        </p:spPr>
        <p:txBody>
          <a:bodyPr wrap="square" lIns="0" tIns="0" rIns="0" bIns="0">
            <a:spAutoFit/>
          </a:bodyPr>
          <a:lstStyle/>
          <a:p>
            <a:pPr algn="ctr" eaLnBrk="1" hangingPunct="1">
              <a:defRPr/>
            </a:pPr>
            <a:r>
              <a:rPr lang="zh-CN" altLang="en-US" sz="4800" b="1" spc="3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活动效果展望</a:t>
            </a:r>
            <a:endParaRPr lang="zh-CN" altLang="en-US" sz="4800" b="1" spc="3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9" name="TextBox 11"/>
          <p:cNvSpPr txBox="1"/>
          <p:nvPr/>
        </p:nvSpPr>
        <p:spPr>
          <a:xfrm>
            <a:off x="5213605" y="2745384"/>
            <a:ext cx="3852337" cy="292388"/>
          </a:xfrm>
          <a:prstGeom prst="rect">
            <a:avLst/>
          </a:prstGeom>
          <a:noFill/>
        </p:spPr>
        <p:txBody>
          <a:bodyPr wrap="none">
            <a:spAutoFit/>
          </a:bodyPr>
          <a:lstStyle/>
          <a:p>
            <a:pPr marL="0" lvl="1">
              <a:defRPr/>
            </a:pPr>
            <a:r>
              <a:rPr lang="zh-CN" altLang="en-US" sz="13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TextBox 11"/>
          <p:cNvSpPr txBox="1"/>
          <p:nvPr/>
        </p:nvSpPr>
        <p:spPr>
          <a:xfrm>
            <a:off x="5213605" y="3037484"/>
            <a:ext cx="3852337" cy="292388"/>
          </a:xfrm>
          <a:prstGeom prst="rect">
            <a:avLst/>
          </a:prstGeom>
          <a:noFill/>
        </p:spPr>
        <p:txBody>
          <a:bodyPr wrap="none">
            <a:spAutoFit/>
          </a:bodyPr>
          <a:lstStyle/>
          <a:p>
            <a:pPr marL="0" lvl="1">
              <a:defRPr/>
            </a:pPr>
            <a:r>
              <a:rPr lang="zh-CN" altLang="en-US" sz="13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1" name="组合 60"/>
          <p:cNvGrpSpPr/>
          <p:nvPr/>
        </p:nvGrpSpPr>
        <p:grpSpPr>
          <a:xfrm rot="5400000">
            <a:off x="3107914" y="2565930"/>
            <a:ext cx="3329544" cy="231956"/>
            <a:chOff x="5506222" y="3382949"/>
            <a:chExt cx="3329544" cy="231956"/>
          </a:xfrm>
          <a:solidFill>
            <a:schemeClr val="bg1"/>
          </a:solidFill>
        </p:grpSpPr>
        <p:cxnSp>
          <p:nvCxnSpPr>
            <p:cNvPr id="62" name="Straight Connector 24"/>
            <p:cNvCxnSpPr/>
            <p:nvPr/>
          </p:nvCxnSpPr>
          <p:spPr>
            <a:xfrm>
              <a:off x="5553075" y="3498927"/>
              <a:ext cx="3235066" cy="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3" name="椭圆 62"/>
            <p:cNvSpPr/>
            <p:nvPr/>
          </p:nvSpPr>
          <p:spPr>
            <a:xfrm>
              <a:off x="757128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4" name="椭圆 63"/>
            <p:cNvSpPr/>
            <p:nvPr/>
          </p:nvSpPr>
          <p:spPr>
            <a:xfrm>
              <a:off x="808754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5" name="椭圆 64"/>
            <p:cNvSpPr/>
            <p:nvPr/>
          </p:nvSpPr>
          <p:spPr>
            <a:xfrm>
              <a:off x="8603810"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6" name="椭圆 65"/>
            <p:cNvSpPr/>
            <p:nvPr/>
          </p:nvSpPr>
          <p:spPr>
            <a:xfrm>
              <a:off x="602248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椭圆 66"/>
            <p:cNvSpPr/>
            <p:nvPr/>
          </p:nvSpPr>
          <p:spPr>
            <a:xfrm>
              <a:off x="653875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8" name="椭圆 67"/>
            <p:cNvSpPr/>
            <p:nvPr/>
          </p:nvSpPr>
          <p:spPr>
            <a:xfrm>
              <a:off x="705501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椭圆 68"/>
            <p:cNvSpPr/>
            <p:nvPr/>
          </p:nvSpPr>
          <p:spPr>
            <a:xfrm>
              <a:off x="550622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2000"/>
                            </p:stCondLst>
                            <p:childTnLst>
                              <p:par>
                                <p:cTn id="15" presetID="16" presetClass="entr" presetSubtype="21" fill="hold" nodeType="after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barn(inVertical)">
                                      <p:cBhvr>
                                        <p:cTn id="17" dur="750"/>
                                        <p:tgtEl>
                                          <p:spTgt spid="61"/>
                                        </p:tgtEl>
                                      </p:cBhvr>
                                    </p:animEffect>
                                  </p:childTnLst>
                                </p:cTn>
                              </p:par>
                            </p:childTnLst>
                          </p:cTn>
                        </p:par>
                        <p:par>
                          <p:cTn id="18" fill="hold">
                            <p:stCondLst>
                              <p:cond delay="3000"/>
                            </p:stCondLst>
                            <p:childTnLst>
                              <p:par>
                                <p:cTn id="19" presetID="42"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23" presetClass="entr" presetSubtype="32"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strVal val="4*#ppt_w"/>
                                          </p:val>
                                        </p:tav>
                                        <p:tav tm="100000">
                                          <p:val>
                                            <p:strVal val="#ppt_w"/>
                                          </p:val>
                                        </p:tav>
                                      </p:tavLst>
                                    </p:anim>
                                    <p:anim calcmode="lin" valueType="num">
                                      <p:cBhvr>
                                        <p:cTn id="28" dur="500" fill="hold"/>
                                        <p:tgtEl>
                                          <p:spTgt spid="58"/>
                                        </p:tgtEl>
                                        <p:attrNameLst>
                                          <p:attrName>ppt_h</p:attrName>
                                        </p:attrNameLst>
                                      </p:cBhvr>
                                      <p:tavLst>
                                        <p:tav tm="0">
                                          <p:val>
                                            <p:strVal val="4*#ppt_h"/>
                                          </p:val>
                                        </p:tav>
                                        <p:tav tm="100000">
                                          <p:val>
                                            <p:strVal val="#ppt_h"/>
                                          </p:val>
                                        </p:tav>
                                      </p:tavLst>
                                    </p:anim>
                                  </p:childTnLst>
                                </p:cTn>
                              </p:par>
                            </p:childTnLst>
                          </p:cTn>
                        </p:par>
                        <p:par>
                          <p:cTn id="29" fill="hold">
                            <p:stCondLst>
                              <p:cond delay="4500"/>
                            </p:stCondLst>
                            <p:childTnLst>
                              <p:par>
                                <p:cTn id="30" presetID="12" presetClass="entr" presetSubtype="8" fill="hold" grpId="0" nodeType="afterEffect">
                                  <p:stCondLst>
                                    <p:cond delay="0"/>
                                  </p:stCondLst>
                                  <p:childTnLst>
                                    <p:set>
                                      <p:cBhvr>
                                        <p:cTn id="31" dur="1" fill="hold">
                                          <p:stCondLst>
                                            <p:cond delay="0"/>
                                          </p:stCondLst>
                                        </p:cTn>
                                        <p:tgtEl>
                                          <p:spTgt spid="59"/>
                                        </p:tgtEl>
                                        <p:attrNameLst>
                                          <p:attrName>style.visibility</p:attrName>
                                        </p:attrNameLst>
                                      </p:cBhvr>
                                      <p:to>
                                        <p:strVal val="visible"/>
                                      </p:to>
                                    </p:set>
                                    <p:anim calcmode="lin" valueType="num">
                                      <p:cBhvr>
                                        <p:cTn id="32" dur="500"/>
                                        <p:tgtEl>
                                          <p:spTgt spid="59"/>
                                        </p:tgtEl>
                                        <p:attrNameLst>
                                          <p:attrName>ppt_x</p:attrName>
                                        </p:attrNameLst>
                                      </p:cBhvr>
                                      <p:tavLst>
                                        <p:tav tm="0">
                                          <p:val>
                                            <p:strVal val="#ppt_x-#ppt_w*1.125000"/>
                                          </p:val>
                                        </p:tav>
                                        <p:tav tm="100000">
                                          <p:val>
                                            <p:strVal val="#ppt_x"/>
                                          </p:val>
                                        </p:tav>
                                      </p:tavLst>
                                    </p:anim>
                                    <p:animEffect transition="in" filter="wipe(right)">
                                      <p:cBhvr>
                                        <p:cTn id="33" dur="500"/>
                                        <p:tgtEl>
                                          <p:spTgt spid="59"/>
                                        </p:tgtEl>
                                      </p:cBhvr>
                                    </p:animEffect>
                                  </p:childTnLst>
                                </p:cTn>
                              </p:par>
                            </p:childTnLst>
                          </p:cTn>
                        </p:par>
                        <p:par>
                          <p:cTn id="34" fill="hold">
                            <p:stCondLst>
                              <p:cond delay="5000"/>
                            </p:stCondLst>
                            <p:childTnLst>
                              <p:par>
                                <p:cTn id="35" presetID="12" presetClass="entr" presetSubtype="8"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p:tgtEl>
                                          <p:spTgt spid="60"/>
                                        </p:tgtEl>
                                        <p:attrNameLst>
                                          <p:attrName>ppt_x</p:attrName>
                                        </p:attrNameLst>
                                      </p:cBhvr>
                                      <p:tavLst>
                                        <p:tav tm="0">
                                          <p:val>
                                            <p:strVal val="#ppt_x-#ppt_w*1.125000"/>
                                          </p:val>
                                        </p:tav>
                                        <p:tav tm="100000">
                                          <p:val>
                                            <p:strVal val="#ppt_x"/>
                                          </p:val>
                                        </p:tav>
                                      </p:tavLst>
                                    </p:anim>
                                    <p:animEffect transition="in" filter="wipe(right)">
                                      <p:cBhvr>
                                        <p:cTn id="3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58" grpId="0"/>
      <p:bldP spid="59" grpId="0"/>
      <p:bldP spid="6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35" name="矩形 34"/>
          <p:cNvSpPr/>
          <p:nvPr/>
        </p:nvSpPr>
        <p:spPr>
          <a:xfrm>
            <a:off x="514350" y="487680"/>
            <a:ext cx="11161712" cy="588422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5261632" y="1083065"/>
            <a:ext cx="3704051" cy="3352475"/>
            <a:chOff x="3797722" y="2274041"/>
            <a:chExt cx="2621190" cy="2372397"/>
          </a:xfrm>
        </p:grpSpPr>
        <p:sp>
          <p:nvSpPr>
            <p:cNvPr id="37" name="椭圆 36"/>
            <p:cNvSpPr/>
            <p:nvPr/>
          </p:nvSpPr>
          <p:spPr>
            <a:xfrm>
              <a:off x="3797722" y="2274041"/>
              <a:ext cx="399023" cy="397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noProof="1">
                  <a:solidFill>
                    <a:srgbClr val="3A59B0"/>
                  </a:solidFill>
                  <a:latin typeface="微软雅黑" panose="020B0503020204020204" pitchFamily="34" charset="-122"/>
                  <a:ea typeface="微软雅黑" panose="020B0503020204020204" pitchFamily="34" charset="-122"/>
                </a:rPr>
                <a:t>1</a:t>
              </a:r>
              <a:endParaRPr lang="zh-CN" altLang="en-US" sz="2400" b="1" noProof="1">
                <a:solidFill>
                  <a:srgbClr val="3A59B0"/>
                </a:solidFill>
                <a:latin typeface="微软雅黑" panose="020B0503020204020204" pitchFamily="34" charset="-122"/>
                <a:ea typeface="微软雅黑" panose="020B0503020204020204" pitchFamily="34" charset="-122"/>
              </a:endParaRPr>
            </a:p>
          </p:txBody>
        </p:sp>
        <p:sp>
          <p:nvSpPr>
            <p:cNvPr id="38" name="椭圆 37"/>
            <p:cNvSpPr/>
            <p:nvPr/>
          </p:nvSpPr>
          <p:spPr>
            <a:xfrm>
              <a:off x="3797722" y="2931380"/>
              <a:ext cx="399021" cy="399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noProof="1">
                  <a:solidFill>
                    <a:srgbClr val="3A59B0"/>
                  </a:solidFill>
                  <a:latin typeface="微软雅黑" panose="020B0503020204020204" pitchFamily="34" charset="-122"/>
                  <a:ea typeface="微软雅黑" panose="020B0503020204020204" pitchFamily="34" charset="-122"/>
                </a:rPr>
                <a:t>2</a:t>
              </a:r>
              <a:endParaRPr lang="zh-CN" altLang="en-US" sz="2400" b="1" noProof="1">
                <a:solidFill>
                  <a:srgbClr val="3A59B0"/>
                </a:solidFill>
                <a:latin typeface="微软雅黑" panose="020B0503020204020204" pitchFamily="34" charset="-122"/>
                <a:ea typeface="微软雅黑" panose="020B0503020204020204" pitchFamily="34" charset="-122"/>
              </a:endParaRPr>
            </a:p>
          </p:txBody>
        </p:sp>
        <p:sp>
          <p:nvSpPr>
            <p:cNvPr id="39" name="椭圆 38"/>
            <p:cNvSpPr/>
            <p:nvPr/>
          </p:nvSpPr>
          <p:spPr>
            <a:xfrm>
              <a:off x="3797722" y="3590079"/>
              <a:ext cx="399023" cy="397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noProof="1">
                  <a:solidFill>
                    <a:srgbClr val="3A59B0"/>
                  </a:solidFill>
                  <a:latin typeface="微软雅黑" panose="020B0503020204020204" pitchFamily="34" charset="-122"/>
                  <a:ea typeface="微软雅黑" panose="020B0503020204020204" pitchFamily="34" charset="-122"/>
                </a:rPr>
                <a:t>3</a:t>
              </a:r>
              <a:endParaRPr lang="zh-CN" altLang="en-US" sz="2400" b="1" noProof="1">
                <a:solidFill>
                  <a:srgbClr val="3A59B0"/>
                </a:solidFill>
                <a:latin typeface="微软雅黑" panose="020B0503020204020204" pitchFamily="34" charset="-122"/>
                <a:ea typeface="微软雅黑" panose="020B0503020204020204" pitchFamily="34" charset="-122"/>
              </a:endParaRPr>
            </a:p>
          </p:txBody>
        </p:sp>
        <p:sp>
          <p:nvSpPr>
            <p:cNvPr id="40" name="椭圆 39"/>
            <p:cNvSpPr/>
            <p:nvPr/>
          </p:nvSpPr>
          <p:spPr>
            <a:xfrm>
              <a:off x="3797722" y="4247417"/>
              <a:ext cx="399023" cy="39902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noProof="1">
                  <a:solidFill>
                    <a:srgbClr val="3A59B0"/>
                  </a:solidFill>
                  <a:latin typeface="微软雅黑" panose="020B0503020204020204" pitchFamily="34" charset="-122"/>
                  <a:ea typeface="微软雅黑" panose="020B0503020204020204" pitchFamily="34" charset="-122"/>
                </a:rPr>
                <a:t>4</a:t>
              </a:r>
              <a:endParaRPr lang="zh-CN" altLang="en-US" sz="2400" b="1" noProof="1">
                <a:solidFill>
                  <a:srgbClr val="3A59B0"/>
                </a:solidFill>
                <a:latin typeface="微软雅黑" panose="020B0503020204020204" pitchFamily="34" charset="-122"/>
                <a:ea typeface="微软雅黑" panose="020B0503020204020204" pitchFamily="34" charset="-122"/>
              </a:endParaRPr>
            </a:p>
          </p:txBody>
        </p:sp>
        <p:sp>
          <p:nvSpPr>
            <p:cNvPr id="42" name="矩形 41"/>
            <p:cNvSpPr/>
            <p:nvPr/>
          </p:nvSpPr>
          <p:spPr>
            <a:xfrm>
              <a:off x="4239294" y="2275928"/>
              <a:ext cx="2179618" cy="370259"/>
            </a:xfrm>
            <a:prstGeom prst="rect">
              <a:avLst/>
            </a:prstGeom>
          </p:spPr>
          <p:txBody>
            <a:bodyPr wrap="square">
              <a:spAutoFit/>
            </a:bodyPr>
            <a:lstStyle/>
            <a:p>
              <a:pPr>
                <a:defRPr/>
              </a:pPr>
              <a:r>
                <a:rPr lang="zh-CN" altLang="en-US" sz="2800" b="1"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1200" b="1"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3" name="矩形 42"/>
            <p:cNvSpPr/>
            <p:nvPr/>
          </p:nvSpPr>
          <p:spPr>
            <a:xfrm>
              <a:off x="4239294" y="2921289"/>
              <a:ext cx="2179618" cy="370259"/>
            </a:xfrm>
            <a:prstGeom prst="rect">
              <a:avLst/>
            </a:prstGeom>
          </p:spPr>
          <p:txBody>
            <a:bodyPr wrap="square">
              <a:spAutoFit/>
            </a:bodyPr>
            <a:lstStyle/>
            <a:p>
              <a:pPr lvl="0">
                <a:defRPr/>
              </a:pPr>
              <a:r>
                <a:rPr lang="zh-CN" altLang="en-US" sz="2800" b="1"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活动执行保障</a:t>
              </a:r>
              <a:endParaRPr lang="zh-CN" altLang="en-US" sz="1200" b="1"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4" name="矩形 43"/>
            <p:cNvSpPr/>
            <p:nvPr/>
          </p:nvSpPr>
          <p:spPr>
            <a:xfrm>
              <a:off x="4239294" y="3590079"/>
              <a:ext cx="2179618" cy="370259"/>
            </a:xfrm>
            <a:prstGeom prst="rect">
              <a:avLst/>
            </a:prstGeom>
          </p:spPr>
          <p:txBody>
            <a:bodyPr wrap="square">
              <a:spAutoFit/>
            </a:bodyPr>
            <a:lstStyle/>
            <a:p>
              <a:pPr lvl="0">
                <a:defRPr/>
              </a:pPr>
              <a:r>
                <a:rPr lang="zh-CN" altLang="en-US" sz="2800" b="1"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活动财务预算</a:t>
              </a:r>
              <a:endParaRPr lang="zh-CN" altLang="en-US" sz="1200" b="1"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45" name="矩形 44"/>
            <p:cNvSpPr/>
            <p:nvPr/>
          </p:nvSpPr>
          <p:spPr>
            <a:xfrm>
              <a:off x="4239294" y="4250408"/>
              <a:ext cx="2179618" cy="370259"/>
            </a:xfrm>
            <a:prstGeom prst="rect">
              <a:avLst/>
            </a:prstGeom>
          </p:spPr>
          <p:txBody>
            <a:bodyPr wrap="square">
              <a:spAutoFit/>
            </a:bodyPr>
            <a:lstStyle/>
            <a:p>
              <a:pPr lvl="0">
                <a:defRPr/>
              </a:pPr>
              <a:r>
                <a:rPr lang="zh-CN" altLang="en-US" sz="2800" b="1"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1200" b="1" spc="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49" name="TextBox 4"/>
          <p:cNvSpPr txBox="1"/>
          <p:nvPr/>
        </p:nvSpPr>
        <p:spPr>
          <a:xfrm>
            <a:off x="3514002" y="1662165"/>
            <a:ext cx="923330" cy="2169825"/>
          </a:xfrm>
          <a:prstGeom prst="rect">
            <a:avLst/>
          </a:prstGeom>
          <a:noFill/>
        </p:spPr>
        <p:txBody>
          <a:bodyPr vert="eaVert" wrap="none" rtlCol="0">
            <a:spAutoFit/>
          </a:bodyPr>
          <a:lstStyle/>
          <a:p>
            <a:pPr algn="ctr"/>
            <a:r>
              <a:rPr lang="zh-CN" altLang="en-US" sz="4800" b="1" spc="600" dirty="0">
                <a:solidFill>
                  <a:schemeClr val="bg1"/>
                </a:solidFill>
                <a:latin typeface="微软雅黑" panose="020B0503020204020204" pitchFamily="34" charset="-122"/>
                <a:ea typeface="微软雅黑" panose="020B0503020204020204" pitchFamily="34" charset="-122"/>
              </a:rPr>
              <a:t>主目录</a:t>
            </a:r>
            <a:endParaRPr lang="en-US" altLang="zh-CN" sz="4800" b="1" spc="600" dirty="0">
              <a:solidFill>
                <a:schemeClr val="bg1"/>
              </a:solidFill>
              <a:latin typeface="微软雅黑" panose="020B0503020204020204" pitchFamily="34" charset="-122"/>
              <a:ea typeface="微软雅黑" panose="020B0503020204020204" pitchFamily="34" charset="-122"/>
            </a:endParaRPr>
          </a:p>
        </p:txBody>
      </p:sp>
      <p:grpSp>
        <p:nvGrpSpPr>
          <p:cNvPr id="50" name="组合 49"/>
          <p:cNvGrpSpPr/>
          <p:nvPr/>
        </p:nvGrpSpPr>
        <p:grpSpPr>
          <a:xfrm rot="5400000">
            <a:off x="3120611" y="2634872"/>
            <a:ext cx="3329544" cy="231956"/>
            <a:chOff x="5506222" y="3382949"/>
            <a:chExt cx="3329544" cy="231956"/>
          </a:xfrm>
          <a:solidFill>
            <a:schemeClr val="bg1"/>
          </a:solidFill>
        </p:grpSpPr>
        <p:cxnSp>
          <p:nvCxnSpPr>
            <p:cNvPr id="51" name="Straight Connector 24"/>
            <p:cNvCxnSpPr/>
            <p:nvPr/>
          </p:nvCxnSpPr>
          <p:spPr>
            <a:xfrm>
              <a:off x="5553075" y="3498927"/>
              <a:ext cx="3235066" cy="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52" name="椭圆 51"/>
            <p:cNvSpPr/>
            <p:nvPr/>
          </p:nvSpPr>
          <p:spPr>
            <a:xfrm>
              <a:off x="757128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3" name="椭圆 52"/>
            <p:cNvSpPr/>
            <p:nvPr/>
          </p:nvSpPr>
          <p:spPr>
            <a:xfrm>
              <a:off x="808754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4" name="椭圆 53"/>
            <p:cNvSpPr/>
            <p:nvPr/>
          </p:nvSpPr>
          <p:spPr>
            <a:xfrm>
              <a:off x="8603810"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5" name="椭圆 54"/>
            <p:cNvSpPr/>
            <p:nvPr/>
          </p:nvSpPr>
          <p:spPr>
            <a:xfrm>
              <a:off x="602248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6" name="椭圆 55"/>
            <p:cNvSpPr/>
            <p:nvPr/>
          </p:nvSpPr>
          <p:spPr>
            <a:xfrm>
              <a:off x="653875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7" name="椭圆 56"/>
            <p:cNvSpPr/>
            <p:nvPr/>
          </p:nvSpPr>
          <p:spPr>
            <a:xfrm>
              <a:off x="705501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8" name="椭圆 57"/>
            <p:cNvSpPr/>
            <p:nvPr/>
          </p:nvSpPr>
          <p:spPr>
            <a:xfrm>
              <a:off x="550622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p:stCondLst>
                                  <p:cond delay="2000"/>
                                </p:stCondLst>
                                <p:childTnLst>
                                  <p:par>
                                    <p:cTn id="15" presetID="16" presetClass="entr" presetSubtype="21"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barn(inVertical)">
                                          <p:cBhvr>
                                            <p:cTn id="17" dur="750"/>
                                            <p:tgtEl>
                                              <p:spTgt spid="50"/>
                                            </p:tgtEl>
                                          </p:cBhvr>
                                        </p:animEffect>
                                      </p:childTnLst>
                                    </p:cTn>
                                  </p:par>
                                </p:childTnLst>
                              </p:cTn>
                            </p:par>
                            <p:par>
                              <p:cTn id="18" fill="hold">
                                <p:stCondLst>
                                  <p:cond delay="3000"/>
                                </p:stCondLst>
                                <p:childTnLst>
                                  <p:par>
                                    <p:cTn id="19" presetID="42" presetClass="entr" presetSubtype="0"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1000"/>
                                            <p:tgtEl>
                                              <p:spTgt spid="49"/>
                                            </p:tgtEl>
                                          </p:cBhvr>
                                        </p:animEffect>
                                        <p:anim calcmode="lin" valueType="num">
                                          <p:cBhvr>
                                            <p:cTn id="22" dur="1000" fill="hold"/>
                                            <p:tgtEl>
                                              <p:spTgt spid="49"/>
                                            </p:tgtEl>
                                            <p:attrNameLst>
                                              <p:attrName>ppt_x</p:attrName>
                                            </p:attrNameLst>
                                          </p:cBhvr>
                                          <p:tavLst>
                                            <p:tav tm="0">
                                              <p:val>
                                                <p:strVal val="#ppt_x"/>
                                              </p:val>
                                            </p:tav>
                                            <p:tav tm="100000">
                                              <p:val>
                                                <p:strVal val="#ppt_x"/>
                                              </p:val>
                                            </p:tav>
                                          </p:tavLst>
                                        </p:anim>
                                        <p:anim calcmode="lin" valueType="num">
                                          <p:cBhvr>
                                            <p:cTn id="23" dur="1000" fill="hold"/>
                                            <p:tgtEl>
                                              <p:spTgt spid="49"/>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2" presetClass="entr" presetSubtype="8" fill="hold" nodeType="afterEffect" p14:presetBounceEnd="70000">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14:bounceEnd="70000">
                                          <p:cBhvr additive="base">
                                            <p:cTn id="27" dur="1250" fill="hold"/>
                                            <p:tgtEl>
                                              <p:spTgt spid="36"/>
                                            </p:tgtEl>
                                            <p:attrNameLst>
                                              <p:attrName>ppt_x</p:attrName>
                                            </p:attrNameLst>
                                          </p:cBhvr>
                                          <p:tavLst>
                                            <p:tav tm="0">
                                              <p:val>
                                                <p:strVal val="0-#ppt_w/2"/>
                                              </p:val>
                                            </p:tav>
                                            <p:tav tm="100000">
                                              <p:val>
                                                <p:strVal val="#ppt_x"/>
                                              </p:val>
                                            </p:tav>
                                          </p:tavLst>
                                        </p:anim>
                                        <p:anim calcmode="lin" valueType="num" p14:bounceEnd="70000">
                                          <p:cBhvr additive="base">
                                            <p:cTn id="28" dur="12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750"/>
                                            <p:tgtEl>
                                              <p:spTgt spid="34"/>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p:cTn id="11" dur="1000" fill="hold"/>
                                            <p:tgtEl>
                                              <p:spTgt spid="35"/>
                                            </p:tgtEl>
                                            <p:attrNameLst>
                                              <p:attrName>ppt_w</p:attrName>
                                            </p:attrNameLst>
                                          </p:cBhvr>
                                          <p:tavLst>
                                            <p:tav tm="0">
                                              <p:val>
                                                <p:fltVal val="0"/>
                                              </p:val>
                                            </p:tav>
                                            <p:tav tm="100000">
                                              <p:val>
                                                <p:strVal val="#ppt_w"/>
                                              </p:val>
                                            </p:tav>
                                          </p:tavLst>
                                        </p:anim>
                                        <p:anim calcmode="lin" valueType="num">
                                          <p:cBhvr>
                                            <p:cTn id="12" dur="1000" fill="hold"/>
                                            <p:tgtEl>
                                              <p:spTgt spid="35"/>
                                            </p:tgtEl>
                                            <p:attrNameLst>
                                              <p:attrName>ppt_h</p:attrName>
                                            </p:attrNameLst>
                                          </p:cBhvr>
                                          <p:tavLst>
                                            <p:tav tm="0">
                                              <p:val>
                                                <p:fltVal val="0"/>
                                              </p:val>
                                            </p:tav>
                                            <p:tav tm="100000">
                                              <p:val>
                                                <p:strVal val="#ppt_h"/>
                                              </p:val>
                                            </p:tav>
                                          </p:tavLst>
                                        </p:anim>
                                        <p:animEffect transition="in" filter="fade">
                                          <p:cBhvr>
                                            <p:cTn id="13" dur="1000"/>
                                            <p:tgtEl>
                                              <p:spTgt spid="35"/>
                                            </p:tgtEl>
                                          </p:cBhvr>
                                        </p:animEffect>
                                      </p:childTnLst>
                                    </p:cTn>
                                  </p:par>
                                </p:childTnLst>
                              </p:cTn>
                            </p:par>
                            <p:par>
                              <p:cTn id="14" fill="hold">
                                <p:stCondLst>
                                  <p:cond delay="2000"/>
                                </p:stCondLst>
                                <p:childTnLst>
                                  <p:par>
                                    <p:cTn id="15" presetID="16" presetClass="entr" presetSubtype="21" fill="hold" nodeType="after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barn(inVertical)">
                                          <p:cBhvr>
                                            <p:cTn id="17" dur="750"/>
                                            <p:tgtEl>
                                              <p:spTgt spid="50"/>
                                            </p:tgtEl>
                                          </p:cBhvr>
                                        </p:animEffect>
                                      </p:childTnLst>
                                    </p:cTn>
                                  </p:par>
                                </p:childTnLst>
                              </p:cTn>
                            </p:par>
                            <p:par>
                              <p:cTn id="18" fill="hold">
                                <p:stCondLst>
                                  <p:cond delay="3000"/>
                                </p:stCondLst>
                                <p:childTnLst>
                                  <p:par>
                                    <p:cTn id="19" presetID="42" presetClass="entr" presetSubtype="0" fill="hold" grpId="0"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1000"/>
                                            <p:tgtEl>
                                              <p:spTgt spid="49"/>
                                            </p:tgtEl>
                                          </p:cBhvr>
                                        </p:animEffect>
                                        <p:anim calcmode="lin" valueType="num">
                                          <p:cBhvr>
                                            <p:cTn id="22" dur="1000" fill="hold"/>
                                            <p:tgtEl>
                                              <p:spTgt spid="49"/>
                                            </p:tgtEl>
                                            <p:attrNameLst>
                                              <p:attrName>ppt_x</p:attrName>
                                            </p:attrNameLst>
                                          </p:cBhvr>
                                          <p:tavLst>
                                            <p:tav tm="0">
                                              <p:val>
                                                <p:strVal val="#ppt_x"/>
                                              </p:val>
                                            </p:tav>
                                            <p:tav tm="100000">
                                              <p:val>
                                                <p:strVal val="#ppt_x"/>
                                              </p:val>
                                            </p:tav>
                                          </p:tavLst>
                                        </p:anim>
                                        <p:anim calcmode="lin" valueType="num">
                                          <p:cBhvr>
                                            <p:cTn id="23" dur="1000" fill="hold"/>
                                            <p:tgtEl>
                                              <p:spTgt spid="49"/>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2" presetClass="entr" presetSubtype="8" fill="hold"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1250" fill="hold"/>
                                            <p:tgtEl>
                                              <p:spTgt spid="36"/>
                                            </p:tgtEl>
                                            <p:attrNameLst>
                                              <p:attrName>ppt_x</p:attrName>
                                            </p:attrNameLst>
                                          </p:cBhvr>
                                          <p:tavLst>
                                            <p:tav tm="0">
                                              <p:val>
                                                <p:strVal val="0-#ppt_w/2"/>
                                              </p:val>
                                            </p:tav>
                                            <p:tav tm="100000">
                                              <p:val>
                                                <p:strVal val="#ppt_x"/>
                                              </p:val>
                                            </p:tav>
                                          </p:tavLst>
                                        </p:anim>
                                        <p:anim calcmode="lin" valueType="num">
                                          <p:cBhvr additive="base">
                                            <p:cTn id="28" dur="125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9"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Rectangle 24"/>
          <p:cNvSpPr>
            <a:spLocks noChangeArrowheads="1"/>
          </p:cNvSpPr>
          <p:nvPr/>
        </p:nvSpPr>
        <p:spPr bwMode="auto">
          <a:xfrm>
            <a:off x="1629957" y="5707683"/>
            <a:ext cx="951055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6" name="Group 12"/>
          <p:cNvGrpSpPr/>
          <p:nvPr/>
        </p:nvGrpSpPr>
        <p:grpSpPr bwMode="auto">
          <a:xfrm>
            <a:off x="7106445" y="2604609"/>
            <a:ext cx="3600316" cy="2590676"/>
            <a:chOff x="1023776" y="1932475"/>
            <a:chExt cx="3408234" cy="2829836"/>
          </a:xfrm>
        </p:grpSpPr>
        <p:sp>
          <p:nvSpPr>
            <p:cNvPr id="7" name="Text Placeholder 32"/>
            <p:cNvSpPr txBox="1"/>
            <p:nvPr/>
          </p:nvSpPr>
          <p:spPr>
            <a:xfrm>
              <a:off x="1023776" y="3879815"/>
              <a:ext cx="3408234" cy="882496"/>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indent="0" defTabSz="914400">
                <a:lnSpc>
                  <a:spcPct val="100000"/>
                </a:lnSpc>
                <a:spcBef>
                  <a:spcPts val="0"/>
                </a:spcBef>
                <a:buNone/>
              </a:pP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marL="0" lvl="0" indent="0" defTabSz="914400">
                <a:lnSpc>
                  <a:spcPct val="100000"/>
                </a:lnSpc>
                <a:spcBef>
                  <a:spcPts val="0"/>
                </a:spcBef>
                <a:buNone/>
              </a:pP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marL="0" lvl="0" indent="0" defTabSz="914400">
                <a:lnSpc>
                  <a:spcPct val="100000"/>
                </a:lnSpc>
                <a:spcBef>
                  <a:spcPts val="0"/>
                </a:spcBef>
                <a:buNone/>
              </a:pP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marL="0" lvl="0" indent="0" defTabSz="914400">
                <a:lnSpc>
                  <a:spcPct val="100000"/>
                </a:lnSpc>
                <a:spcBef>
                  <a:spcPts val="0"/>
                </a:spcBef>
                <a:buNone/>
              </a:pP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r>
                <a:rPr lang="zh-CN" altLang="en-US" sz="105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rPr>
                <a:t>58pic.com</a:t>
              </a: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marL="0" lvl="0" indent="0" defTabSz="914400">
                <a:lnSpc>
                  <a:spcPct val="100000"/>
                </a:lnSpc>
                <a:spcBef>
                  <a:spcPts val="0"/>
                </a:spcBef>
                <a:buNone/>
              </a:pPr>
              <a:endParaRPr lang="en-US" altLang="zh-CN" sz="105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9" name="Text Placeholder 33"/>
            <p:cNvSpPr txBox="1"/>
            <p:nvPr/>
          </p:nvSpPr>
          <p:spPr>
            <a:xfrm>
              <a:off x="1023776" y="2329573"/>
              <a:ext cx="3408234" cy="1242499"/>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indent="0">
                <a:buNone/>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indent="0">
                <a:buNone/>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indent="0">
                <a:buNone/>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marL="0" indent="0">
                <a:buNone/>
              </a:pP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0" name="TextBox 15"/>
            <p:cNvSpPr txBox="1">
              <a:spLocks noChangeArrowheads="1"/>
            </p:cNvSpPr>
            <p:nvPr/>
          </p:nvSpPr>
          <p:spPr bwMode="auto">
            <a:xfrm>
              <a:off x="1023777" y="1932475"/>
              <a:ext cx="2420840" cy="33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eaLnBrk="1" hangingPunct="1">
                <a:lnSpc>
                  <a:spcPct val="120000"/>
                </a:lnSpc>
              </a:pPr>
              <a:r>
                <a:rPr lang="zh-CN" alt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US" altLang="en-US"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flipH="1">
            <a:off x="2234670" y="2054913"/>
            <a:ext cx="4267730" cy="3135886"/>
            <a:chOff x="1535417" y="1526117"/>
            <a:chExt cx="5212200" cy="4503778"/>
          </a:xfrm>
        </p:grpSpPr>
        <p:sp>
          <p:nvSpPr>
            <p:cNvPr id="14" name="Rectangle 3"/>
            <p:cNvSpPr/>
            <p:nvPr/>
          </p:nvSpPr>
          <p:spPr>
            <a:xfrm>
              <a:off x="1535417" y="5140785"/>
              <a:ext cx="5212200" cy="889110"/>
            </a:xfrm>
            <a:prstGeom prst="rect">
              <a:avLst/>
            </a:prstGeom>
            <a:solidFill>
              <a:srgbClr val="3A59B0"/>
            </a:solid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400" dirty="0">
                <a:latin typeface="+mn-ea"/>
              </a:endParaRPr>
            </a:p>
          </p:txBody>
        </p:sp>
        <p:sp>
          <p:nvSpPr>
            <p:cNvPr id="15" name="Subtitle 2"/>
            <p:cNvSpPr txBox="1"/>
            <p:nvPr/>
          </p:nvSpPr>
          <p:spPr>
            <a:xfrm>
              <a:off x="1678514" y="5255974"/>
              <a:ext cx="4911703" cy="645461"/>
            </a:xfrm>
            <a:prstGeom prst="rect">
              <a:avLst/>
            </a:prstGeom>
          </p:spPr>
          <p:txBody>
            <a:bodyPr vert="horz" lIns="91420" tIns="45709" rIns="91420" bIns="45709" rtlCol="0">
              <a:no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just">
                <a:lnSpc>
                  <a:spcPct val="120000"/>
                </a:lnSpc>
                <a:buNone/>
              </a:pPr>
              <a:r>
                <a:rPr lang="zh-CN" altLang="en-US" sz="1100" dirty="0">
                  <a:solidFill>
                    <a:schemeClr val="bg1"/>
                  </a:solidFill>
                  <a:latin typeface="微软雅黑" panose="020B0503020204020204" pitchFamily="34" charset="-122"/>
                  <a:ea typeface="微软雅黑" panose="020B0503020204020204" pitchFamily="34" charset="-122"/>
                </a:rPr>
                <a:t>详写内容</a:t>
              </a:r>
              <a:r>
                <a:rPr lang="en-US" altLang="zh-CN" sz="1100" dirty="0">
                  <a:solidFill>
                    <a:schemeClr val="bg1"/>
                  </a:solidFill>
                  <a:latin typeface="微软雅黑" panose="020B0503020204020204" pitchFamily="34" charset="-122"/>
                  <a:ea typeface="微软雅黑" panose="020B0503020204020204" pitchFamily="34" charset="-122"/>
                </a:rPr>
                <a:t>……</a:t>
              </a:r>
              <a:r>
                <a:rPr lang="zh-CN" altLang="en-US" sz="1100" dirty="0">
                  <a:solidFill>
                    <a:schemeClr val="bg1"/>
                  </a:solidFill>
                  <a:latin typeface="微软雅黑" panose="020B0503020204020204" pitchFamily="34" charset="-122"/>
                  <a:ea typeface="微软雅黑" panose="020B0503020204020204" pitchFamily="34" charset="-122"/>
                </a:rPr>
                <a:t>点击输入本栏的具体文字，简明扼要的说明分项内容，此为概念图解，请根据具体内容酌情修改。</a:t>
              </a:r>
              <a:endParaRPr lang="en-US" altLang="zh-CN" sz="1100" dirty="0">
                <a:solidFill>
                  <a:schemeClr val="bg1"/>
                </a:solidFill>
                <a:latin typeface="微软雅黑" panose="020B0503020204020204" pitchFamily="34" charset="-122"/>
                <a:ea typeface="微软雅黑" panose="020B0503020204020204" pitchFamily="34" charset="-122"/>
              </a:endParaRPr>
            </a:p>
          </p:txBody>
        </p:sp>
        <p:sp>
          <p:nvSpPr>
            <p:cNvPr id="16" name="Rectangle 3"/>
            <p:cNvSpPr/>
            <p:nvPr/>
          </p:nvSpPr>
          <p:spPr>
            <a:xfrm>
              <a:off x="1535417" y="1526117"/>
              <a:ext cx="5212200" cy="3584715"/>
            </a:xfrm>
            <a:prstGeom prst="rect">
              <a:avLst/>
            </a:prstGeom>
            <a:blipFill dpi="0" rotWithShape="1">
              <a:blip r:embed="rId1"/>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20" tIns="45709" rIns="91420" bIns="45709" rtlCol="0" anchor="ctr"/>
            <a:lstStyle/>
            <a:p>
              <a:pPr algn="ctr"/>
              <a:endParaRPr lang="en-US" sz="1400" dirty="0">
                <a:latin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par>
                                <p:cTn id="8" presetID="2" presetClass="entr" presetSubtype="8"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750"/>
                                        <p:tgtEl>
                                          <p:spTgt spid="13"/>
                                        </p:tgtEl>
                                      </p:cBhvr>
                                    </p:animEffect>
                                    <p:anim calcmode="lin" valueType="num">
                                      <p:cBhvr>
                                        <p:cTn id="20" dur="750" fill="hold"/>
                                        <p:tgtEl>
                                          <p:spTgt spid="13"/>
                                        </p:tgtEl>
                                        <p:attrNameLst>
                                          <p:attrName>ppt_x</p:attrName>
                                        </p:attrNameLst>
                                      </p:cBhvr>
                                      <p:tavLst>
                                        <p:tav tm="0">
                                          <p:val>
                                            <p:strVal val="#ppt_x"/>
                                          </p:val>
                                        </p:tav>
                                        <p:tav tm="100000">
                                          <p:val>
                                            <p:strVal val="#ppt_x"/>
                                          </p:val>
                                        </p:tav>
                                      </p:tavLst>
                                    </p:anim>
                                    <p:anim calcmode="lin" valueType="num">
                                      <p:cBhvr>
                                        <p:cTn id="21" dur="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六边形 4"/>
          <p:cNvSpPr>
            <a:spLocks noChangeAspect="1"/>
          </p:cNvSpPr>
          <p:nvPr/>
        </p:nvSpPr>
        <p:spPr>
          <a:xfrm rot="10800000" flipH="1">
            <a:off x="5127572" y="2409579"/>
            <a:ext cx="1118935" cy="964600"/>
          </a:xfrm>
          <a:prstGeom prst="hexagon">
            <a:avLst>
              <a:gd name="adj" fmla="val 28557"/>
              <a:gd name="vf" fmla="val 115470"/>
            </a:avLst>
          </a:prstGeom>
          <a:solidFill>
            <a:srgbClr val="3A59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 name="六边形 5"/>
          <p:cNvSpPr>
            <a:spLocks noChangeAspect="1"/>
          </p:cNvSpPr>
          <p:nvPr/>
        </p:nvSpPr>
        <p:spPr>
          <a:xfrm rot="10800000">
            <a:off x="2160646" y="2373799"/>
            <a:ext cx="2921144" cy="964600"/>
          </a:xfrm>
          <a:prstGeom prst="hexagon">
            <a:avLst>
              <a:gd name="adj" fmla="val 28557"/>
              <a:gd name="vf" fmla="val 115470"/>
            </a:avLst>
          </a:prstGeom>
          <a:solidFill>
            <a:srgbClr val="3A59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7" name="六边形 6"/>
          <p:cNvSpPr>
            <a:spLocks noChangeAspect="1"/>
          </p:cNvSpPr>
          <p:nvPr/>
        </p:nvSpPr>
        <p:spPr>
          <a:xfrm rot="10800000" flipH="1">
            <a:off x="5127571" y="3501787"/>
            <a:ext cx="1118935" cy="964600"/>
          </a:xfrm>
          <a:prstGeom prst="hexagon">
            <a:avLst>
              <a:gd name="adj" fmla="val 28557"/>
              <a:gd name="vf" fmla="val 115470"/>
            </a:avLst>
          </a:prstGeom>
          <a:solidFill>
            <a:srgbClr val="3A59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9" name="六边形 8"/>
          <p:cNvSpPr>
            <a:spLocks noChangeAspect="1"/>
          </p:cNvSpPr>
          <p:nvPr/>
        </p:nvSpPr>
        <p:spPr>
          <a:xfrm rot="10800000">
            <a:off x="2160647" y="3468621"/>
            <a:ext cx="2921144" cy="964600"/>
          </a:xfrm>
          <a:prstGeom prst="hexagon">
            <a:avLst>
              <a:gd name="adj" fmla="val 28557"/>
              <a:gd name="vf" fmla="val 115470"/>
            </a:avLst>
          </a:prstGeom>
          <a:solidFill>
            <a:srgbClr val="3A59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0" name="六边形 9"/>
          <p:cNvSpPr>
            <a:spLocks noChangeAspect="1"/>
          </p:cNvSpPr>
          <p:nvPr/>
        </p:nvSpPr>
        <p:spPr>
          <a:xfrm rot="10800000" flipH="1">
            <a:off x="5127570" y="4593994"/>
            <a:ext cx="1118935" cy="964600"/>
          </a:xfrm>
          <a:prstGeom prst="hexagon">
            <a:avLst>
              <a:gd name="adj" fmla="val 28557"/>
              <a:gd name="vf" fmla="val 115470"/>
            </a:avLst>
          </a:prstGeom>
          <a:solidFill>
            <a:srgbClr val="3A59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六边形 12"/>
          <p:cNvSpPr>
            <a:spLocks noChangeAspect="1"/>
          </p:cNvSpPr>
          <p:nvPr/>
        </p:nvSpPr>
        <p:spPr>
          <a:xfrm rot="10800000">
            <a:off x="2160648" y="4560826"/>
            <a:ext cx="2921144" cy="964600"/>
          </a:xfrm>
          <a:prstGeom prst="hexagon">
            <a:avLst>
              <a:gd name="adj" fmla="val 28557"/>
              <a:gd name="vf" fmla="val 115470"/>
            </a:avLst>
          </a:prstGeom>
          <a:solidFill>
            <a:srgbClr val="3A59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4" name="组合 13"/>
          <p:cNvGrpSpPr>
            <a:grpSpLocks noChangeAspect="1"/>
          </p:cNvGrpSpPr>
          <p:nvPr/>
        </p:nvGrpSpPr>
        <p:grpSpPr>
          <a:xfrm flipH="1">
            <a:off x="5470385" y="3880335"/>
            <a:ext cx="433313" cy="329235"/>
            <a:chOff x="4268086" y="4221191"/>
            <a:chExt cx="509646" cy="387231"/>
          </a:xfrm>
          <a:solidFill>
            <a:srgbClr val="FEFEFE"/>
          </a:solidFill>
          <a:effectLst/>
        </p:grpSpPr>
        <p:sp>
          <p:nvSpPr>
            <p:cNvPr id="15" name="Freeform 20"/>
            <p:cNvSpPr>
              <a:spLocks noEditPoints="1"/>
            </p:cNvSpPr>
            <p:nvPr/>
          </p:nvSpPr>
          <p:spPr bwMode="auto">
            <a:xfrm>
              <a:off x="4268086" y="4273030"/>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6" name="Freeform 21"/>
            <p:cNvSpPr>
              <a:spLocks noEditPoints="1"/>
            </p:cNvSpPr>
            <p:nvPr/>
          </p:nvSpPr>
          <p:spPr bwMode="auto">
            <a:xfrm>
              <a:off x="4577871" y="4221191"/>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grpSp>
      <p:grpSp>
        <p:nvGrpSpPr>
          <p:cNvPr id="17" name="组合 16"/>
          <p:cNvGrpSpPr/>
          <p:nvPr/>
        </p:nvGrpSpPr>
        <p:grpSpPr>
          <a:xfrm flipH="1">
            <a:off x="5512763" y="2765673"/>
            <a:ext cx="348555" cy="333350"/>
            <a:chOff x="1004888" y="993775"/>
            <a:chExt cx="2438400" cy="2332038"/>
          </a:xfrm>
          <a:solidFill>
            <a:srgbClr val="FEFEFE"/>
          </a:solidFill>
          <a:effectLst/>
        </p:grpSpPr>
        <p:sp>
          <p:nvSpPr>
            <p:cNvPr id="18" name="Freeform 25"/>
            <p:cNvSpPr/>
            <p:nvPr/>
          </p:nvSpPr>
          <p:spPr bwMode="auto">
            <a:xfrm>
              <a:off x="1898651" y="2670175"/>
              <a:ext cx="655638" cy="655638"/>
            </a:xfrm>
            <a:custGeom>
              <a:avLst/>
              <a:gdLst>
                <a:gd name="T0" fmla="*/ 206 w 413"/>
                <a:gd name="T1" fmla="*/ 413 h 413"/>
                <a:gd name="T2" fmla="*/ 0 w 413"/>
                <a:gd name="T3" fmla="*/ 0 h 413"/>
                <a:gd name="T4" fmla="*/ 413 w 413"/>
                <a:gd name="T5" fmla="*/ 0 h 413"/>
                <a:gd name="T6" fmla="*/ 206 w 413"/>
                <a:gd name="T7" fmla="*/ 413 h 413"/>
              </a:gdLst>
              <a:ahLst/>
              <a:cxnLst>
                <a:cxn ang="0">
                  <a:pos x="T0" y="T1"/>
                </a:cxn>
                <a:cxn ang="0">
                  <a:pos x="T2" y="T3"/>
                </a:cxn>
                <a:cxn ang="0">
                  <a:pos x="T4" y="T5"/>
                </a:cxn>
                <a:cxn ang="0">
                  <a:pos x="T6" y="T7"/>
                </a:cxn>
              </a:cxnLst>
              <a:rect l="0" t="0" r="r" b="b"/>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endParaRPr>
            </a:p>
          </p:txBody>
        </p:sp>
        <p:sp>
          <p:nvSpPr>
            <p:cNvPr id="19" name="任意多边形 19"/>
            <p:cNvSpPr>
              <a:spLocks noChangeArrowheads="1"/>
            </p:cNvSpPr>
            <p:nvPr/>
          </p:nvSpPr>
          <p:spPr bwMode="auto">
            <a:xfrm>
              <a:off x="1004888" y="993775"/>
              <a:ext cx="2438400" cy="1774825"/>
            </a:xfrm>
            <a:custGeom>
              <a:avLst/>
              <a:gdLst>
                <a:gd name="connsiteX0" fmla="*/ 290196 w 2438400"/>
                <a:gd name="connsiteY0" fmla="*/ 0 h 1774825"/>
                <a:gd name="connsiteX1" fmla="*/ 2151973 w 2438400"/>
                <a:gd name="connsiteY1" fmla="*/ 0 h 1774825"/>
                <a:gd name="connsiteX2" fmla="*/ 2438400 w 2438400"/>
                <a:gd name="connsiteY2" fmla="*/ 286384 h 1774825"/>
                <a:gd name="connsiteX3" fmla="*/ 2438400 w 2438400"/>
                <a:gd name="connsiteY3" fmla="*/ 1484673 h 1774825"/>
                <a:gd name="connsiteX4" fmla="*/ 2151973 w 2438400"/>
                <a:gd name="connsiteY4" fmla="*/ 1774825 h 1774825"/>
                <a:gd name="connsiteX5" fmla="*/ 290196 w 2438400"/>
                <a:gd name="connsiteY5" fmla="*/ 1774825 h 1774825"/>
                <a:gd name="connsiteX6" fmla="*/ 0 w 2438400"/>
                <a:gd name="connsiteY6" fmla="*/ 1484673 h 1774825"/>
                <a:gd name="connsiteX7" fmla="*/ 0 w 2438400"/>
                <a:gd name="connsiteY7" fmla="*/ 286384 h 1774825"/>
                <a:gd name="connsiteX8" fmla="*/ 290196 w 2438400"/>
                <a:gd name="connsiteY8" fmla="*/ 0 h 1774825"/>
                <a:gd name="connsiteX9" fmla="*/ 471488 w 2438400"/>
                <a:gd name="connsiteY9" fmla="*/ 425450 h 1774825"/>
                <a:gd name="connsiteX10" fmla="*/ 471488 w 2438400"/>
                <a:gd name="connsiteY10" fmla="*/ 598488 h 1774825"/>
                <a:gd name="connsiteX11" fmla="*/ 1971676 w 2438400"/>
                <a:gd name="connsiteY11" fmla="*/ 598488 h 1774825"/>
                <a:gd name="connsiteX12" fmla="*/ 1971676 w 2438400"/>
                <a:gd name="connsiteY12" fmla="*/ 425450 h 1774825"/>
                <a:gd name="connsiteX13" fmla="*/ 471488 w 2438400"/>
                <a:gd name="connsiteY13" fmla="*/ 425450 h 1774825"/>
                <a:gd name="connsiteX14" fmla="*/ 471488 w 2438400"/>
                <a:gd name="connsiteY14" fmla="*/ 801688 h 1774825"/>
                <a:gd name="connsiteX15" fmla="*/ 471488 w 2438400"/>
                <a:gd name="connsiteY15" fmla="*/ 971551 h 1774825"/>
                <a:gd name="connsiteX16" fmla="*/ 1971676 w 2438400"/>
                <a:gd name="connsiteY16" fmla="*/ 971551 h 1774825"/>
                <a:gd name="connsiteX17" fmla="*/ 1971676 w 2438400"/>
                <a:gd name="connsiteY17" fmla="*/ 801688 h 1774825"/>
                <a:gd name="connsiteX18" fmla="*/ 471488 w 2438400"/>
                <a:gd name="connsiteY18" fmla="*/ 801688 h 1774825"/>
                <a:gd name="connsiteX19" fmla="*/ 471488 w 2438400"/>
                <a:gd name="connsiteY19" fmla="*/ 1174750 h 1774825"/>
                <a:gd name="connsiteX20" fmla="*/ 471488 w 2438400"/>
                <a:gd name="connsiteY20" fmla="*/ 1347788 h 1774825"/>
                <a:gd name="connsiteX21" fmla="*/ 1971676 w 2438400"/>
                <a:gd name="connsiteY21" fmla="*/ 1347788 h 1774825"/>
                <a:gd name="connsiteX22" fmla="*/ 1971676 w 2438400"/>
                <a:gd name="connsiteY22" fmla="*/ 1174750 h 1774825"/>
                <a:gd name="connsiteX23" fmla="*/ 471488 w 2438400"/>
                <a:gd name="connsiteY23" fmla="*/ 1174750 h 177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noAutofit/>
            </a:bodyPr>
            <a:lstStyle/>
            <a:p>
              <a:endParaRPr lang="zh-CN" altLang="en-US">
                <a:solidFill>
                  <a:prstClr val="black"/>
                </a:solidFill>
              </a:endParaRPr>
            </a:p>
          </p:txBody>
        </p:sp>
      </p:grpSp>
      <p:grpSp>
        <p:nvGrpSpPr>
          <p:cNvPr id="20" name="组合 19"/>
          <p:cNvGrpSpPr>
            <a:grpSpLocks noChangeAspect="1"/>
          </p:cNvGrpSpPr>
          <p:nvPr/>
        </p:nvGrpSpPr>
        <p:grpSpPr>
          <a:xfrm flipH="1">
            <a:off x="5493624" y="4889011"/>
            <a:ext cx="340462" cy="385071"/>
            <a:chOff x="4994016" y="4872553"/>
            <a:chExt cx="406394" cy="459644"/>
          </a:xfrm>
          <a:solidFill>
            <a:srgbClr val="FEFEFE"/>
          </a:solidFill>
          <a:effectLst/>
        </p:grpSpPr>
        <p:sp>
          <p:nvSpPr>
            <p:cNvPr id="21" name="Freeform 148"/>
            <p:cNvSpPr>
              <a:spLocks noEditPoints="1"/>
            </p:cNvSpPr>
            <p:nvPr/>
          </p:nvSpPr>
          <p:spPr bwMode="auto">
            <a:xfrm>
              <a:off x="5049137" y="4872553"/>
              <a:ext cx="351273" cy="456842"/>
            </a:xfrm>
            <a:custGeom>
              <a:avLst/>
              <a:gdLst>
                <a:gd name="T0" fmla="*/ 157 w 159"/>
                <a:gd name="T1" fmla="*/ 185 h 207"/>
                <a:gd name="T2" fmla="*/ 89 w 159"/>
                <a:gd name="T3" fmla="*/ 79 h 207"/>
                <a:gd name="T4" fmla="*/ 92 w 159"/>
                <a:gd name="T5" fmla="*/ 24 h 207"/>
                <a:gd name="T6" fmla="*/ 42 w 159"/>
                <a:gd name="T7" fmla="*/ 4 h 207"/>
                <a:gd name="T8" fmla="*/ 70 w 159"/>
                <a:gd name="T9" fmla="*/ 48 h 207"/>
                <a:gd name="T10" fmla="*/ 37 w 159"/>
                <a:gd name="T11" fmla="*/ 69 h 207"/>
                <a:gd name="T12" fmla="*/ 10 w 159"/>
                <a:gd name="T13" fmla="*/ 27 h 207"/>
                <a:gd name="T14" fmla="*/ 10 w 159"/>
                <a:gd name="T15" fmla="*/ 77 h 207"/>
                <a:gd name="T16" fmla="*/ 62 w 159"/>
                <a:gd name="T17" fmla="*/ 96 h 207"/>
                <a:gd name="T18" fmla="*/ 130 w 159"/>
                <a:gd name="T19" fmla="*/ 202 h 207"/>
                <a:gd name="T20" fmla="*/ 143 w 159"/>
                <a:gd name="T21" fmla="*/ 205 h 207"/>
                <a:gd name="T22" fmla="*/ 154 w 159"/>
                <a:gd name="T23" fmla="*/ 197 h 207"/>
                <a:gd name="T24" fmla="*/ 157 w 159"/>
                <a:gd name="T25" fmla="*/ 185 h 207"/>
                <a:gd name="T26" fmla="*/ 144 w 159"/>
                <a:gd name="T27" fmla="*/ 193 h 207"/>
                <a:gd name="T28" fmla="*/ 134 w 159"/>
                <a:gd name="T29" fmla="*/ 191 h 207"/>
                <a:gd name="T30" fmla="*/ 137 w 159"/>
                <a:gd name="T31" fmla="*/ 182 h 207"/>
                <a:gd name="T32" fmla="*/ 146 w 159"/>
                <a:gd name="T33" fmla="*/ 184 h 207"/>
                <a:gd name="T34" fmla="*/ 144 w 159"/>
                <a:gd name="T35" fmla="*/ 193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207">
                  <a:moveTo>
                    <a:pt x="157" y="185"/>
                  </a:moveTo>
                  <a:cubicBezTo>
                    <a:pt x="89" y="79"/>
                    <a:pt x="89" y="79"/>
                    <a:pt x="89" y="79"/>
                  </a:cubicBezTo>
                  <a:cubicBezTo>
                    <a:pt x="101" y="63"/>
                    <a:pt x="103" y="42"/>
                    <a:pt x="92" y="24"/>
                  </a:cubicBezTo>
                  <a:cubicBezTo>
                    <a:pt x="81" y="8"/>
                    <a:pt x="61" y="0"/>
                    <a:pt x="42" y="4"/>
                  </a:cubicBezTo>
                  <a:cubicBezTo>
                    <a:pt x="70" y="48"/>
                    <a:pt x="70" y="48"/>
                    <a:pt x="70" y="48"/>
                  </a:cubicBezTo>
                  <a:cubicBezTo>
                    <a:pt x="37" y="69"/>
                    <a:pt x="37" y="69"/>
                    <a:pt x="37" y="69"/>
                  </a:cubicBezTo>
                  <a:cubicBezTo>
                    <a:pt x="10" y="27"/>
                    <a:pt x="10" y="27"/>
                    <a:pt x="10" y="27"/>
                  </a:cubicBezTo>
                  <a:cubicBezTo>
                    <a:pt x="1" y="42"/>
                    <a:pt x="0" y="61"/>
                    <a:pt x="10" y="77"/>
                  </a:cubicBezTo>
                  <a:cubicBezTo>
                    <a:pt x="21" y="95"/>
                    <a:pt x="43" y="102"/>
                    <a:pt x="62" y="96"/>
                  </a:cubicBezTo>
                  <a:cubicBezTo>
                    <a:pt x="130" y="202"/>
                    <a:pt x="130" y="202"/>
                    <a:pt x="130" y="202"/>
                  </a:cubicBezTo>
                  <a:cubicBezTo>
                    <a:pt x="133" y="206"/>
                    <a:pt x="138" y="207"/>
                    <a:pt x="143" y="205"/>
                  </a:cubicBezTo>
                  <a:cubicBezTo>
                    <a:pt x="154" y="197"/>
                    <a:pt x="154" y="197"/>
                    <a:pt x="154" y="197"/>
                  </a:cubicBezTo>
                  <a:cubicBezTo>
                    <a:pt x="158" y="195"/>
                    <a:pt x="159" y="189"/>
                    <a:pt x="157" y="185"/>
                  </a:cubicBezTo>
                  <a:close/>
                  <a:moveTo>
                    <a:pt x="144" y="193"/>
                  </a:moveTo>
                  <a:cubicBezTo>
                    <a:pt x="141" y="195"/>
                    <a:pt x="136" y="195"/>
                    <a:pt x="134" y="191"/>
                  </a:cubicBezTo>
                  <a:cubicBezTo>
                    <a:pt x="132" y="188"/>
                    <a:pt x="133" y="184"/>
                    <a:pt x="137" y="182"/>
                  </a:cubicBezTo>
                  <a:cubicBezTo>
                    <a:pt x="140" y="180"/>
                    <a:pt x="144" y="181"/>
                    <a:pt x="146" y="184"/>
                  </a:cubicBezTo>
                  <a:cubicBezTo>
                    <a:pt x="148" y="187"/>
                    <a:pt x="147" y="191"/>
                    <a:pt x="144" y="1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prstClr val="black"/>
                </a:solidFill>
              </a:endParaRPr>
            </a:p>
          </p:txBody>
        </p:sp>
        <p:sp>
          <p:nvSpPr>
            <p:cNvPr id="22" name="Freeform 149"/>
            <p:cNvSpPr>
              <a:spLocks noEditPoints="1"/>
            </p:cNvSpPr>
            <p:nvPr/>
          </p:nvSpPr>
          <p:spPr bwMode="auto">
            <a:xfrm>
              <a:off x="4994016" y="5104243"/>
              <a:ext cx="231691" cy="227954"/>
            </a:xfrm>
            <a:custGeom>
              <a:avLst/>
              <a:gdLst>
                <a:gd name="T0" fmla="*/ 91 w 105"/>
                <a:gd name="T1" fmla="*/ 26 h 103"/>
                <a:gd name="T2" fmla="*/ 97 w 105"/>
                <a:gd name="T3" fmla="*/ 20 h 103"/>
                <a:gd name="T4" fmla="*/ 84 w 105"/>
                <a:gd name="T5" fmla="*/ 7 h 103"/>
                <a:gd name="T6" fmla="*/ 78 w 105"/>
                <a:gd name="T7" fmla="*/ 13 h 103"/>
                <a:gd name="T8" fmla="*/ 62 w 105"/>
                <a:gd name="T9" fmla="*/ 7 h 103"/>
                <a:gd name="T10" fmla="*/ 62 w 105"/>
                <a:gd name="T11" fmla="*/ 0 h 103"/>
                <a:gd name="T12" fmla="*/ 43 w 105"/>
                <a:gd name="T13" fmla="*/ 0 h 103"/>
                <a:gd name="T14" fmla="*/ 43 w 105"/>
                <a:gd name="T15" fmla="*/ 7 h 103"/>
                <a:gd name="T16" fmla="*/ 28 w 105"/>
                <a:gd name="T17" fmla="*/ 13 h 103"/>
                <a:gd name="T18" fmla="*/ 22 w 105"/>
                <a:gd name="T19" fmla="*/ 7 h 103"/>
                <a:gd name="T20" fmla="*/ 8 w 105"/>
                <a:gd name="T21" fmla="*/ 20 h 103"/>
                <a:gd name="T22" fmla="*/ 15 w 105"/>
                <a:gd name="T23" fmla="*/ 27 h 103"/>
                <a:gd name="T24" fmla="*/ 8 w 105"/>
                <a:gd name="T25" fmla="*/ 42 h 103"/>
                <a:gd name="T26" fmla="*/ 0 w 105"/>
                <a:gd name="T27" fmla="*/ 42 h 103"/>
                <a:gd name="T28" fmla="*/ 0 w 105"/>
                <a:gd name="T29" fmla="*/ 61 h 103"/>
                <a:gd name="T30" fmla="*/ 9 w 105"/>
                <a:gd name="T31" fmla="*/ 61 h 103"/>
                <a:gd name="T32" fmla="*/ 15 w 105"/>
                <a:gd name="T33" fmla="*/ 76 h 103"/>
                <a:gd name="T34" fmla="*/ 9 w 105"/>
                <a:gd name="T35" fmla="*/ 82 h 103"/>
                <a:gd name="T36" fmla="*/ 22 w 105"/>
                <a:gd name="T37" fmla="*/ 95 h 103"/>
                <a:gd name="T38" fmla="*/ 28 w 105"/>
                <a:gd name="T39" fmla="*/ 89 h 103"/>
                <a:gd name="T40" fmla="*/ 43 w 105"/>
                <a:gd name="T41" fmla="*/ 95 h 103"/>
                <a:gd name="T42" fmla="*/ 43 w 105"/>
                <a:gd name="T43" fmla="*/ 103 h 103"/>
                <a:gd name="T44" fmla="*/ 62 w 105"/>
                <a:gd name="T45" fmla="*/ 103 h 103"/>
                <a:gd name="T46" fmla="*/ 62 w 105"/>
                <a:gd name="T47" fmla="*/ 95 h 103"/>
                <a:gd name="T48" fmla="*/ 77 w 105"/>
                <a:gd name="T49" fmla="*/ 89 h 103"/>
                <a:gd name="T50" fmla="*/ 83 w 105"/>
                <a:gd name="T51" fmla="*/ 95 h 103"/>
                <a:gd name="T52" fmla="*/ 96 w 105"/>
                <a:gd name="T53" fmla="*/ 82 h 103"/>
                <a:gd name="T54" fmla="*/ 91 w 105"/>
                <a:gd name="T55" fmla="*/ 76 h 103"/>
                <a:gd name="T56" fmla="*/ 97 w 105"/>
                <a:gd name="T57" fmla="*/ 61 h 103"/>
                <a:gd name="T58" fmla="*/ 105 w 105"/>
                <a:gd name="T59" fmla="*/ 61 h 103"/>
                <a:gd name="T60" fmla="*/ 105 w 105"/>
                <a:gd name="T61" fmla="*/ 42 h 103"/>
                <a:gd name="T62" fmla="*/ 97 w 105"/>
                <a:gd name="T63" fmla="*/ 42 h 103"/>
                <a:gd name="T64" fmla="*/ 91 w 105"/>
                <a:gd name="T65" fmla="*/ 26 h 103"/>
                <a:gd name="T66" fmla="*/ 53 w 105"/>
                <a:gd name="T67" fmla="*/ 83 h 103"/>
                <a:gd name="T68" fmla="*/ 21 w 105"/>
                <a:gd name="T69" fmla="*/ 51 h 103"/>
                <a:gd name="T70" fmla="*/ 53 w 105"/>
                <a:gd name="T71" fmla="*/ 19 h 103"/>
                <a:gd name="T72" fmla="*/ 85 w 105"/>
                <a:gd name="T73" fmla="*/ 51 h 103"/>
                <a:gd name="T74" fmla="*/ 53 w 105"/>
                <a:gd name="T75" fmla="*/ 8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5" h="103">
                  <a:moveTo>
                    <a:pt x="91" y="26"/>
                  </a:moveTo>
                  <a:cubicBezTo>
                    <a:pt x="97" y="20"/>
                    <a:pt x="97" y="20"/>
                    <a:pt x="97" y="20"/>
                  </a:cubicBezTo>
                  <a:cubicBezTo>
                    <a:pt x="84" y="7"/>
                    <a:pt x="84" y="7"/>
                    <a:pt x="84" y="7"/>
                  </a:cubicBezTo>
                  <a:cubicBezTo>
                    <a:pt x="78" y="13"/>
                    <a:pt x="78" y="13"/>
                    <a:pt x="78" y="13"/>
                  </a:cubicBezTo>
                  <a:cubicBezTo>
                    <a:pt x="73" y="10"/>
                    <a:pt x="67" y="8"/>
                    <a:pt x="62" y="7"/>
                  </a:cubicBezTo>
                  <a:cubicBezTo>
                    <a:pt x="62" y="0"/>
                    <a:pt x="62" y="0"/>
                    <a:pt x="62" y="0"/>
                  </a:cubicBezTo>
                  <a:cubicBezTo>
                    <a:pt x="43" y="0"/>
                    <a:pt x="43" y="0"/>
                    <a:pt x="43" y="0"/>
                  </a:cubicBezTo>
                  <a:cubicBezTo>
                    <a:pt x="43" y="7"/>
                    <a:pt x="43" y="7"/>
                    <a:pt x="43" y="7"/>
                  </a:cubicBezTo>
                  <a:cubicBezTo>
                    <a:pt x="38" y="8"/>
                    <a:pt x="33" y="10"/>
                    <a:pt x="28" y="13"/>
                  </a:cubicBezTo>
                  <a:cubicBezTo>
                    <a:pt x="22" y="7"/>
                    <a:pt x="22" y="7"/>
                    <a:pt x="22" y="7"/>
                  </a:cubicBezTo>
                  <a:cubicBezTo>
                    <a:pt x="8" y="20"/>
                    <a:pt x="8" y="20"/>
                    <a:pt x="8" y="20"/>
                  </a:cubicBezTo>
                  <a:cubicBezTo>
                    <a:pt x="15" y="27"/>
                    <a:pt x="15" y="27"/>
                    <a:pt x="15" y="27"/>
                  </a:cubicBezTo>
                  <a:cubicBezTo>
                    <a:pt x="12" y="31"/>
                    <a:pt x="10" y="36"/>
                    <a:pt x="8" y="42"/>
                  </a:cubicBezTo>
                  <a:cubicBezTo>
                    <a:pt x="0" y="42"/>
                    <a:pt x="0" y="42"/>
                    <a:pt x="0" y="42"/>
                  </a:cubicBezTo>
                  <a:cubicBezTo>
                    <a:pt x="0" y="61"/>
                    <a:pt x="0" y="61"/>
                    <a:pt x="0" y="61"/>
                  </a:cubicBezTo>
                  <a:cubicBezTo>
                    <a:pt x="9" y="61"/>
                    <a:pt x="9" y="61"/>
                    <a:pt x="9" y="61"/>
                  </a:cubicBezTo>
                  <a:cubicBezTo>
                    <a:pt x="10" y="66"/>
                    <a:pt x="12" y="71"/>
                    <a:pt x="15" y="76"/>
                  </a:cubicBezTo>
                  <a:cubicBezTo>
                    <a:pt x="9" y="82"/>
                    <a:pt x="9" y="82"/>
                    <a:pt x="9" y="82"/>
                  </a:cubicBezTo>
                  <a:cubicBezTo>
                    <a:pt x="22" y="95"/>
                    <a:pt x="22" y="95"/>
                    <a:pt x="22" y="95"/>
                  </a:cubicBezTo>
                  <a:cubicBezTo>
                    <a:pt x="28" y="89"/>
                    <a:pt x="28" y="89"/>
                    <a:pt x="28" y="89"/>
                  </a:cubicBezTo>
                  <a:cubicBezTo>
                    <a:pt x="33" y="92"/>
                    <a:pt x="38" y="94"/>
                    <a:pt x="43" y="95"/>
                  </a:cubicBezTo>
                  <a:cubicBezTo>
                    <a:pt x="43" y="103"/>
                    <a:pt x="43" y="103"/>
                    <a:pt x="43" y="103"/>
                  </a:cubicBezTo>
                  <a:cubicBezTo>
                    <a:pt x="62" y="103"/>
                    <a:pt x="62" y="103"/>
                    <a:pt x="62" y="103"/>
                  </a:cubicBezTo>
                  <a:cubicBezTo>
                    <a:pt x="62" y="95"/>
                    <a:pt x="62" y="95"/>
                    <a:pt x="62" y="95"/>
                  </a:cubicBezTo>
                  <a:cubicBezTo>
                    <a:pt x="67" y="94"/>
                    <a:pt x="73" y="92"/>
                    <a:pt x="77" y="89"/>
                  </a:cubicBezTo>
                  <a:cubicBezTo>
                    <a:pt x="83" y="95"/>
                    <a:pt x="83" y="95"/>
                    <a:pt x="83" y="95"/>
                  </a:cubicBezTo>
                  <a:cubicBezTo>
                    <a:pt x="96" y="82"/>
                    <a:pt x="96" y="82"/>
                    <a:pt x="96" y="82"/>
                  </a:cubicBezTo>
                  <a:cubicBezTo>
                    <a:pt x="91" y="76"/>
                    <a:pt x="91" y="76"/>
                    <a:pt x="91" y="76"/>
                  </a:cubicBezTo>
                  <a:cubicBezTo>
                    <a:pt x="94" y="71"/>
                    <a:pt x="96" y="66"/>
                    <a:pt x="97" y="61"/>
                  </a:cubicBezTo>
                  <a:cubicBezTo>
                    <a:pt x="105" y="61"/>
                    <a:pt x="105" y="61"/>
                    <a:pt x="105" y="61"/>
                  </a:cubicBezTo>
                  <a:cubicBezTo>
                    <a:pt x="105" y="42"/>
                    <a:pt x="105" y="42"/>
                    <a:pt x="105" y="42"/>
                  </a:cubicBezTo>
                  <a:cubicBezTo>
                    <a:pt x="97" y="42"/>
                    <a:pt x="97" y="42"/>
                    <a:pt x="97" y="42"/>
                  </a:cubicBezTo>
                  <a:cubicBezTo>
                    <a:pt x="96" y="36"/>
                    <a:pt x="94" y="31"/>
                    <a:pt x="91" y="26"/>
                  </a:cubicBezTo>
                  <a:close/>
                  <a:moveTo>
                    <a:pt x="53" y="83"/>
                  </a:moveTo>
                  <a:cubicBezTo>
                    <a:pt x="35" y="83"/>
                    <a:pt x="21" y="69"/>
                    <a:pt x="21" y="51"/>
                  </a:cubicBezTo>
                  <a:cubicBezTo>
                    <a:pt x="21" y="33"/>
                    <a:pt x="35" y="19"/>
                    <a:pt x="53" y="19"/>
                  </a:cubicBezTo>
                  <a:cubicBezTo>
                    <a:pt x="71" y="19"/>
                    <a:pt x="85" y="33"/>
                    <a:pt x="85" y="51"/>
                  </a:cubicBezTo>
                  <a:cubicBezTo>
                    <a:pt x="85" y="69"/>
                    <a:pt x="71" y="83"/>
                    <a:pt x="53"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prstClr val="black"/>
                </a:solidFill>
              </a:endParaRPr>
            </a:p>
          </p:txBody>
        </p:sp>
        <p:sp>
          <p:nvSpPr>
            <p:cNvPr id="23" name="Oval 150"/>
            <p:cNvSpPr>
              <a:spLocks noChangeArrowheads="1"/>
            </p:cNvSpPr>
            <p:nvPr/>
          </p:nvSpPr>
          <p:spPr bwMode="auto">
            <a:xfrm>
              <a:off x="5091176" y="5199535"/>
              <a:ext cx="37370" cy="3737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600">
                <a:solidFill>
                  <a:prstClr val="black"/>
                </a:solidFill>
              </a:endParaRPr>
            </a:p>
          </p:txBody>
        </p:sp>
      </p:grpSp>
      <p:sp>
        <p:nvSpPr>
          <p:cNvPr id="24" name="文本框 23"/>
          <p:cNvSpPr txBox="1"/>
          <p:nvPr/>
        </p:nvSpPr>
        <p:spPr>
          <a:xfrm flipH="1">
            <a:off x="2362601" y="2469957"/>
            <a:ext cx="2646878" cy="572464"/>
          </a:xfrm>
          <a:prstGeom prst="rect">
            <a:avLst/>
          </a:prstGeom>
          <a:noFill/>
          <a:effectLst/>
        </p:spPr>
        <p:txBody>
          <a:bodyPr wrap="none" rtlCol="0">
            <a:spAutoFit/>
          </a:bodyPr>
          <a:lstStyle/>
          <a:p>
            <a:pPr>
              <a:lnSpc>
                <a:spcPct val="130000"/>
              </a:lnSpc>
              <a:buNone/>
            </a:pPr>
            <a:r>
              <a:rPr lang="zh-CN" altLang="en-US" sz="1200" dirty="0">
                <a:solidFill>
                  <a:schemeClr val="bg1"/>
                </a:solidFill>
                <a:latin typeface="微软雅黑" panose="020B0503020204020204" pitchFamily="34" charset="-122"/>
                <a:ea typeface="微软雅黑" panose="020B0503020204020204" pitchFamily="34" charset="-122"/>
              </a:rPr>
              <a:t>您的内容打在这里，或者通过复</a:t>
            </a:r>
            <a:endParaRPr lang="en-US" altLang="zh-CN" sz="1200" dirty="0">
              <a:solidFill>
                <a:schemeClr val="bg1"/>
              </a:solidFill>
              <a:latin typeface="微软雅黑" panose="020B0503020204020204" pitchFamily="34" charset="-122"/>
              <a:ea typeface="微软雅黑" panose="020B0503020204020204" pitchFamily="34" charset="-122"/>
            </a:endParaRPr>
          </a:p>
          <a:p>
            <a:pPr>
              <a:lnSpc>
                <a:spcPct val="130000"/>
              </a:lnSpc>
              <a:buNone/>
            </a:pPr>
            <a:r>
              <a:rPr lang="zh-CN" altLang="en-US" sz="1200" dirty="0">
                <a:solidFill>
                  <a:schemeClr val="bg1"/>
                </a:solidFill>
                <a:latin typeface="微软雅黑" panose="020B0503020204020204" pitchFamily="34" charset="-122"/>
                <a:ea typeface="微软雅黑" panose="020B0503020204020204" pitchFamily="34" charset="-122"/>
              </a:rPr>
              <a:t>制您的文本后，在此框中选择粘贴。</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flipH="1">
            <a:off x="2408381" y="3530844"/>
            <a:ext cx="2646878" cy="549061"/>
          </a:xfrm>
          <a:prstGeom prst="rect">
            <a:avLst/>
          </a:prstGeom>
          <a:noFill/>
          <a:effectLst/>
        </p:spPr>
        <p:txBody>
          <a:bodyPr wrap="none" rtlCol="0">
            <a:spAutoFit/>
          </a:bodyPr>
          <a:lstStyle/>
          <a:p>
            <a:pPr lvl="0">
              <a:lnSpc>
                <a:spcPct val="130000"/>
              </a:lnSpc>
            </a:pPr>
            <a:r>
              <a:rPr lang="zh-CN" altLang="en-US" sz="1200" dirty="0">
                <a:solidFill>
                  <a:srgbClr val="FFFFFF"/>
                </a:solidFill>
                <a:latin typeface="微软雅黑" panose="020B0503020204020204" pitchFamily="34" charset="-122"/>
                <a:ea typeface="微软雅黑" panose="020B0503020204020204" pitchFamily="34" charset="-122"/>
              </a:rPr>
              <a:t>您的内容打在这里，或者通过复</a:t>
            </a:r>
            <a:endParaRPr lang="en-US" altLang="zh-CN" sz="1200" dirty="0">
              <a:solidFill>
                <a:srgbClr val="FFFFFF"/>
              </a:solidFill>
              <a:latin typeface="微软雅黑" panose="020B0503020204020204" pitchFamily="34" charset="-122"/>
              <a:ea typeface="微软雅黑" panose="020B0503020204020204" pitchFamily="34" charset="-122"/>
            </a:endParaRPr>
          </a:p>
          <a:p>
            <a:pPr lvl="0">
              <a:lnSpc>
                <a:spcPct val="130000"/>
              </a:lnSpc>
            </a:pPr>
            <a:r>
              <a:rPr lang="zh-CN" altLang="en-US" sz="1200" dirty="0">
                <a:solidFill>
                  <a:srgbClr val="FFFFFF"/>
                </a:solidFill>
                <a:latin typeface="微软雅黑" panose="020B0503020204020204" pitchFamily="34" charset="-122"/>
                <a:ea typeface="微软雅黑" panose="020B0503020204020204" pitchFamily="34" charset="-122"/>
              </a:rPr>
              <a:t>制您的文本后，在此框中选择粘贴。</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26" name="文本框 25"/>
          <p:cNvSpPr txBox="1"/>
          <p:nvPr/>
        </p:nvSpPr>
        <p:spPr>
          <a:xfrm flipH="1">
            <a:off x="2414161" y="4689527"/>
            <a:ext cx="2646878" cy="549061"/>
          </a:xfrm>
          <a:prstGeom prst="rect">
            <a:avLst/>
          </a:prstGeom>
          <a:noFill/>
          <a:effectLst/>
        </p:spPr>
        <p:txBody>
          <a:bodyPr wrap="none" rtlCol="0">
            <a:spAutoFit/>
          </a:bodyPr>
          <a:lstStyle/>
          <a:p>
            <a:pPr lvl="0">
              <a:lnSpc>
                <a:spcPct val="130000"/>
              </a:lnSpc>
            </a:pPr>
            <a:r>
              <a:rPr lang="zh-CN" altLang="en-US" sz="1200" dirty="0">
                <a:solidFill>
                  <a:srgbClr val="FFFFFF"/>
                </a:solidFill>
                <a:latin typeface="微软雅黑" panose="020B0503020204020204" pitchFamily="34" charset="-122"/>
                <a:ea typeface="微软雅黑" panose="020B0503020204020204" pitchFamily="34" charset="-122"/>
              </a:rPr>
              <a:t>您的内容打在这里，或者通过复</a:t>
            </a:r>
            <a:endParaRPr lang="en-US" altLang="zh-CN" sz="1200" dirty="0">
              <a:solidFill>
                <a:srgbClr val="FFFFFF"/>
              </a:solidFill>
              <a:latin typeface="微软雅黑" panose="020B0503020204020204" pitchFamily="34" charset="-122"/>
              <a:ea typeface="微软雅黑" panose="020B0503020204020204" pitchFamily="34" charset="-122"/>
            </a:endParaRPr>
          </a:p>
          <a:p>
            <a:pPr lvl="0">
              <a:lnSpc>
                <a:spcPct val="130000"/>
              </a:lnSpc>
            </a:pPr>
            <a:r>
              <a:rPr lang="zh-CN" altLang="en-US" sz="1200" dirty="0">
                <a:solidFill>
                  <a:srgbClr val="FFFFFF"/>
                </a:solidFill>
                <a:latin typeface="微软雅黑" panose="020B0503020204020204" pitchFamily="34" charset="-122"/>
                <a:ea typeface="微软雅黑" panose="020B0503020204020204" pitchFamily="34" charset="-122"/>
              </a:rPr>
              <a:t>制您的文本后，在此框中选择粘贴。</a:t>
            </a:r>
            <a:endParaRPr lang="zh-CN" altLang="en-US" sz="1200" dirty="0">
              <a:solidFill>
                <a:srgbClr val="FFFFFF"/>
              </a:solidFill>
              <a:latin typeface="微软雅黑" panose="020B0503020204020204" pitchFamily="34" charset="-122"/>
              <a:ea typeface="微软雅黑" panose="020B0503020204020204" pitchFamily="34" charset="-122"/>
            </a:endParaRPr>
          </a:p>
        </p:txBody>
      </p:sp>
      <p:sp>
        <p:nvSpPr>
          <p:cNvPr id="27" name="Oval 20"/>
          <p:cNvSpPr/>
          <p:nvPr/>
        </p:nvSpPr>
        <p:spPr>
          <a:xfrm>
            <a:off x="6482129" y="2603084"/>
            <a:ext cx="366823" cy="366823"/>
          </a:xfrm>
          <a:prstGeom prst="ellipse">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微软雅黑" panose="020B0503020204020204" pitchFamily="34" charset="-122"/>
                <a:ea typeface="微软雅黑" panose="020B0503020204020204" pitchFamily="34" charset="-122"/>
              </a:rPr>
              <a:t>1</a:t>
            </a:r>
            <a:endParaRPr lang="en-US" sz="2000" dirty="0">
              <a:solidFill>
                <a:schemeClr val="bg1"/>
              </a:solidFill>
              <a:latin typeface="微软雅黑" panose="020B0503020204020204" pitchFamily="34" charset="-122"/>
              <a:ea typeface="微软雅黑" panose="020B0503020204020204" pitchFamily="34" charset="-122"/>
            </a:endParaRPr>
          </a:p>
        </p:txBody>
      </p:sp>
      <p:sp>
        <p:nvSpPr>
          <p:cNvPr id="28" name="TextBox 22"/>
          <p:cNvSpPr txBox="1"/>
          <p:nvPr/>
        </p:nvSpPr>
        <p:spPr>
          <a:xfrm>
            <a:off x="6951744" y="2474436"/>
            <a:ext cx="3801130" cy="769441"/>
          </a:xfrm>
          <a:prstGeom prst="rect">
            <a:avLst/>
          </a:prstGeom>
          <a:noFill/>
        </p:spPr>
        <p:txBody>
          <a:bodyPr wrap="square" rtlCol="0">
            <a:spAutoFit/>
          </a:bodyPr>
          <a:lstStyle/>
          <a:p>
            <a:r>
              <a:rPr lang="zh-CN" altLang="en-US" sz="2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加入标题描述</a:t>
            </a:r>
            <a:endParaRPr lang="en-US" sz="2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sz="12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29" name="Oval 23"/>
          <p:cNvSpPr/>
          <p:nvPr/>
        </p:nvSpPr>
        <p:spPr>
          <a:xfrm>
            <a:off x="6482130" y="3669539"/>
            <a:ext cx="366823" cy="366823"/>
          </a:xfrm>
          <a:prstGeom prst="ellipse">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微软雅黑" panose="020B0503020204020204" pitchFamily="34" charset="-122"/>
                <a:ea typeface="微软雅黑" panose="020B0503020204020204" pitchFamily="34" charset="-122"/>
              </a:rPr>
              <a:t>2</a:t>
            </a:r>
            <a:endParaRPr lang="en-US" sz="2000" dirty="0">
              <a:solidFill>
                <a:schemeClr val="bg1"/>
              </a:solidFill>
              <a:latin typeface="微软雅黑" panose="020B0503020204020204" pitchFamily="34" charset="-122"/>
              <a:ea typeface="微软雅黑" panose="020B0503020204020204" pitchFamily="34" charset="-122"/>
            </a:endParaRPr>
          </a:p>
        </p:txBody>
      </p:sp>
      <p:sp>
        <p:nvSpPr>
          <p:cNvPr id="30" name="TextBox 24"/>
          <p:cNvSpPr txBox="1"/>
          <p:nvPr/>
        </p:nvSpPr>
        <p:spPr>
          <a:xfrm>
            <a:off x="6951744" y="3545173"/>
            <a:ext cx="3801130" cy="769441"/>
          </a:xfrm>
          <a:prstGeom prst="rect">
            <a:avLst/>
          </a:prstGeom>
          <a:noFill/>
        </p:spPr>
        <p:txBody>
          <a:bodyPr wrap="square" rtlCol="0">
            <a:spAutoFit/>
          </a:bodyPr>
          <a:lstStyle/>
          <a:p>
            <a:pPr lvl="0"/>
            <a:r>
              <a:rPr lang="zh-CN" altLang="en-US" sz="20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rPr>
              <a:t>加入标题描述</a:t>
            </a:r>
            <a:endParaRPr lang="en-US" altLang="zh-CN" sz="20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1" name="Oval 23"/>
          <p:cNvSpPr/>
          <p:nvPr/>
        </p:nvSpPr>
        <p:spPr>
          <a:xfrm>
            <a:off x="6482130" y="4782559"/>
            <a:ext cx="366823" cy="366823"/>
          </a:xfrm>
          <a:prstGeom prst="ellipse">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latin typeface="微软雅黑" panose="020B0503020204020204" pitchFamily="34" charset="-122"/>
                <a:ea typeface="微软雅黑" panose="020B0503020204020204" pitchFamily="34" charset="-122"/>
              </a:rPr>
              <a:t>2</a:t>
            </a:r>
            <a:endParaRPr lang="en-US" sz="2000" dirty="0">
              <a:solidFill>
                <a:schemeClr val="bg1"/>
              </a:solidFill>
              <a:latin typeface="微软雅黑" panose="020B0503020204020204" pitchFamily="34" charset="-122"/>
              <a:ea typeface="微软雅黑" panose="020B0503020204020204" pitchFamily="34" charset="-122"/>
            </a:endParaRPr>
          </a:p>
        </p:txBody>
      </p:sp>
      <p:sp>
        <p:nvSpPr>
          <p:cNvPr id="32" name="TextBox 24"/>
          <p:cNvSpPr txBox="1"/>
          <p:nvPr/>
        </p:nvSpPr>
        <p:spPr>
          <a:xfrm>
            <a:off x="6951744" y="4658193"/>
            <a:ext cx="3801130" cy="769441"/>
          </a:xfrm>
          <a:prstGeom prst="rect">
            <a:avLst/>
          </a:prstGeom>
          <a:noFill/>
        </p:spPr>
        <p:txBody>
          <a:bodyPr wrap="square" rtlCol="0">
            <a:spAutoFit/>
          </a:bodyPr>
          <a:lstStyle/>
          <a:p>
            <a:pPr lvl="0"/>
            <a:r>
              <a:rPr lang="zh-CN" altLang="en-US" sz="20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rPr>
              <a:t>加入标题描述</a:t>
            </a:r>
            <a:endParaRPr lang="en-US" altLang="zh-CN" sz="20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endParaRPr>
          </a:p>
          <a:p>
            <a:pPr lvl="0"/>
            <a:r>
              <a:rPr lang="zh-CN" altLang="en-US" sz="12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rPr>
              <a:t>此处添加详细文本描述，建议与标题相关并符合整体语言风格，语言描述尽量简洁生动。</a:t>
            </a:r>
            <a:endParaRPr lang="en-US" altLang="zh-CN" sz="1200" dirty="0">
              <a:solidFill>
                <a:srgbClr val="FFFFFF">
                  <a:lumMod val="50000"/>
                </a:srgbClr>
              </a:solidFill>
              <a:latin typeface="微软雅黑" panose="020B0503020204020204" pitchFamily="34" charset="-122"/>
              <a:ea typeface="微软雅黑" panose="020B0503020204020204" pitchFamily="34" charset="-122"/>
              <a:cs typeface="Open Sans" panose="020B0606030504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250" fill="hold"/>
                                        <p:tgtEl>
                                          <p:spTgt spid="27"/>
                                        </p:tgtEl>
                                        <p:attrNameLst>
                                          <p:attrName>ppt_x</p:attrName>
                                        </p:attrNameLst>
                                      </p:cBhvr>
                                      <p:tavLst>
                                        <p:tav tm="0">
                                          <p:val>
                                            <p:strVal val="#ppt_x"/>
                                          </p:val>
                                        </p:tav>
                                        <p:tav tm="100000">
                                          <p:val>
                                            <p:strVal val="#ppt_x"/>
                                          </p:val>
                                        </p:tav>
                                      </p:tavLst>
                                    </p:anim>
                                    <p:anim calcmode="lin" valueType="num">
                                      <p:cBhvr additive="base">
                                        <p:cTn id="12" dur="250" fill="hold"/>
                                        <p:tgtEl>
                                          <p:spTgt spid="27"/>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250" fill="hold"/>
                                        <p:tgtEl>
                                          <p:spTgt spid="28"/>
                                        </p:tgtEl>
                                        <p:attrNameLst>
                                          <p:attrName>ppt_x</p:attrName>
                                        </p:attrNameLst>
                                      </p:cBhvr>
                                      <p:tavLst>
                                        <p:tav tm="0">
                                          <p:val>
                                            <p:strVal val="#ppt_x"/>
                                          </p:val>
                                        </p:tav>
                                        <p:tav tm="100000">
                                          <p:val>
                                            <p:strVal val="#ppt_x"/>
                                          </p:val>
                                        </p:tav>
                                      </p:tavLst>
                                    </p:anim>
                                    <p:anim calcmode="lin" valueType="num">
                                      <p:cBhvr additive="base">
                                        <p:cTn id="17" dur="250" fill="hold"/>
                                        <p:tgtEl>
                                          <p:spTgt spid="28"/>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grpId="0"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250" fill="hold"/>
                                        <p:tgtEl>
                                          <p:spTgt spid="29"/>
                                        </p:tgtEl>
                                        <p:attrNameLst>
                                          <p:attrName>ppt_x</p:attrName>
                                        </p:attrNameLst>
                                      </p:cBhvr>
                                      <p:tavLst>
                                        <p:tav tm="0">
                                          <p:val>
                                            <p:strVal val="#ppt_x"/>
                                          </p:val>
                                        </p:tav>
                                        <p:tav tm="100000">
                                          <p:val>
                                            <p:strVal val="#ppt_x"/>
                                          </p:val>
                                        </p:tav>
                                      </p:tavLst>
                                    </p:anim>
                                    <p:anim calcmode="lin" valueType="num">
                                      <p:cBhvr additive="base">
                                        <p:cTn id="22" dur="250" fill="hold"/>
                                        <p:tgtEl>
                                          <p:spTgt spid="29"/>
                                        </p:tgtEl>
                                        <p:attrNameLst>
                                          <p:attrName>ppt_y</p:attrName>
                                        </p:attrNameLst>
                                      </p:cBhvr>
                                      <p:tavLst>
                                        <p:tav tm="0">
                                          <p:val>
                                            <p:strVal val="1+#ppt_h/2"/>
                                          </p:val>
                                        </p:tav>
                                        <p:tav tm="100000">
                                          <p:val>
                                            <p:strVal val="#ppt_y"/>
                                          </p:val>
                                        </p:tav>
                                      </p:tavLst>
                                    </p:anim>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 calcmode="lin" valueType="num">
                                      <p:cBhvr additive="base">
                                        <p:cTn id="26" dur="250" fill="hold"/>
                                        <p:tgtEl>
                                          <p:spTgt spid="30"/>
                                        </p:tgtEl>
                                        <p:attrNameLst>
                                          <p:attrName>ppt_x</p:attrName>
                                        </p:attrNameLst>
                                      </p:cBhvr>
                                      <p:tavLst>
                                        <p:tav tm="0">
                                          <p:val>
                                            <p:strVal val="#ppt_x"/>
                                          </p:val>
                                        </p:tav>
                                        <p:tav tm="100000">
                                          <p:val>
                                            <p:strVal val="#ppt_x"/>
                                          </p:val>
                                        </p:tav>
                                      </p:tavLst>
                                    </p:anim>
                                    <p:anim calcmode="lin" valueType="num">
                                      <p:cBhvr additive="base">
                                        <p:cTn id="27" dur="250" fill="hold"/>
                                        <p:tgtEl>
                                          <p:spTgt spid="30"/>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 presetClass="entr" presetSubtype="4"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additive="base">
                                        <p:cTn id="31" dur="250" fill="hold"/>
                                        <p:tgtEl>
                                          <p:spTgt spid="31"/>
                                        </p:tgtEl>
                                        <p:attrNameLst>
                                          <p:attrName>ppt_x</p:attrName>
                                        </p:attrNameLst>
                                      </p:cBhvr>
                                      <p:tavLst>
                                        <p:tav tm="0">
                                          <p:val>
                                            <p:strVal val="#ppt_x"/>
                                          </p:val>
                                        </p:tav>
                                        <p:tav tm="100000">
                                          <p:val>
                                            <p:strVal val="#ppt_x"/>
                                          </p:val>
                                        </p:tav>
                                      </p:tavLst>
                                    </p:anim>
                                    <p:anim calcmode="lin" valueType="num">
                                      <p:cBhvr additive="base">
                                        <p:cTn id="32" dur="250" fill="hold"/>
                                        <p:tgtEl>
                                          <p:spTgt spid="31"/>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2" presetClass="entr" presetSubtype="4"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 calcmode="lin" valueType="num">
                                      <p:cBhvr additive="base">
                                        <p:cTn id="36" dur="250" fill="hold"/>
                                        <p:tgtEl>
                                          <p:spTgt spid="32"/>
                                        </p:tgtEl>
                                        <p:attrNameLst>
                                          <p:attrName>ppt_x</p:attrName>
                                        </p:attrNameLst>
                                      </p:cBhvr>
                                      <p:tavLst>
                                        <p:tav tm="0">
                                          <p:val>
                                            <p:strVal val="#ppt_x"/>
                                          </p:val>
                                        </p:tav>
                                        <p:tav tm="100000">
                                          <p:val>
                                            <p:strVal val="#ppt_x"/>
                                          </p:val>
                                        </p:tav>
                                      </p:tavLst>
                                    </p:anim>
                                    <p:anim calcmode="lin" valueType="num">
                                      <p:cBhvr additive="base">
                                        <p:cTn id="37" dur="250" fill="hold"/>
                                        <p:tgtEl>
                                          <p:spTgt spid="32"/>
                                        </p:tgtEl>
                                        <p:attrNameLst>
                                          <p:attrName>ppt_y</p:attrName>
                                        </p:attrNameLst>
                                      </p:cBhvr>
                                      <p:tavLst>
                                        <p:tav tm="0">
                                          <p:val>
                                            <p:strVal val="1+#ppt_h/2"/>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250"/>
                                        <p:tgtEl>
                                          <p:spTgt spid="5"/>
                                        </p:tgtEl>
                                      </p:cBhvr>
                                    </p:animEffect>
                                    <p:anim calcmode="lin" valueType="num">
                                      <p:cBhvr>
                                        <p:cTn id="42" dur="250" fill="hold"/>
                                        <p:tgtEl>
                                          <p:spTgt spid="5"/>
                                        </p:tgtEl>
                                        <p:attrNameLst>
                                          <p:attrName>ppt_x</p:attrName>
                                        </p:attrNameLst>
                                      </p:cBhvr>
                                      <p:tavLst>
                                        <p:tav tm="0">
                                          <p:val>
                                            <p:strVal val="#ppt_x"/>
                                          </p:val>
                                        </p:tav>
                                        <p:tav tm="100000">
                                          <p:val>
                                            <p:strVal val="#ppt_x"/>
                                          </p:val>
                                        </p:tav>
                                      </p:tavLst>
                                    </p:anim>
                                    <p:anim calcmode="lin" valueType="num">
                                      <p:cBhvr>
                                        <p:cTn id="43" dur="250" fill="hold"/>
                                        <p:tgtEl>
                                          <p:spTgt spid="5"/>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250"/>
                                        <p:tgtEl>
                                          <p:spTgt spid="7"/>
                                        </p:tgtEl>
                                      </p:cBhvr>
                                    </p:animEffect>
                                    <p:anim calcmode="lin" valueType="num">
                                      <p:cBhvr>
                                        <p:cTn id="48" dur="250" fill="hold"/>
                                        <p:tgtEl>
                                          <p:spTgt spid="7"/>
                                        </p:tgtEl>
                                        <p:attrNameLst>
                                          <p:attrName>ppt_x</p:attrName>
                                        </p:attrNameLst>
                                      </p:cBhvr>
                                      <p:tavLst>
                                        <p:tav tm="0">
                                          <p:val>
                                            <p:strVal val="#ppt_x"/>
                                          </p:val>
                                        </p:tav>
                                        <p:tav tm="100000">
                                          <p:val>
                                            <p:strVal val="#ppt_x"/>
                                          </p:val>
                                        </p:tav>
                                      </p:tavLst>
                                    </p:anim>
                                    <p:anim calcmode="lin" valueType="num">
                                      <p:cBhvr>
                                        <p:cTn id="49" dur="250" fill="hold"/>
                                        <p:tgtEl>
                                          <p:spTgt spid="7"/>
                                        </p:tgtEl>
                                        <p:attrNameLst>
                                          <p:attrName>ppt_y</p:attrName>
                                        </p:attrNameLst>
                                      </p:cBhvr>
                                      <p:tavLst>
                                        <p:tav tm="0">
                                          <p:val>
                                            <p:strVal val="#ppt_y+.1"/>
                                          </p:val>
                                        </p:tav>
                                        <p:tav tm="100000">
                                          <p:val>
                                            <p:strVal val="#ppt_y"/>
                                          </p:val>
                                        </p:tav>
                                      </p:tavLst>
                                    </p:anim>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fade">
                                      <p:cBhvr>
                                        <p:cTn id="53" dur="250"/>
                                        <p:tgtEl>
                                          <p:spTgt spid="10"/>
                                        </p:tgtEl>
                                      </p:cBhvr>
                                    </p:animEffect>
                                    <p:anim calcmode="lin" valueType="num">
                                      <p:cBhvr>
                                        <p:cTn id="54" dur="250" fill="hold"/>
                                        <p:tgtEl>
                                          <p:spTgt spid="10"/>
                                        </p:tgtEl>
                                        <p:attrNameLst>
                                          <p:attrName>ppt_x</p:attrName>
                                        </p:attrNameLst>
                                      </p:cBhvr>
                                      <p:tavLst>
                                        <p:tav tm="0">
                                          <p:val>
                                            <p:strVal val="#ppt_x"/>
                                          </p:val>
                                        </p:tav>
                                        <p:tav tm="100000">
                                          <p:val>
                                            <p:strVal val="#ppt_x"/>
                                          </p:val>
                                        </p:tav>
                                      </p:tavLst>
                                    </p:anim>
                                    <p:anim calcmode="lin" valueType="num">
                                      <p:cBhvr>
                                        <p:cTn id="55" dur="250" fill="hold"/>
                                        <p:tgtEl>
                                          <p:spTgt spid="10"/>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42"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250"/>
                                        <p:tgtEl>
                                          <p:spTgt spid="14"/>
                                        </p:tgtEl>
                                      </p:cBhvr>
                                    </p:animEffect>
                                    <p:anim calcmode="lin" valueType="num">
                                      <p:cBhvr>
                                        <p:cTn id="60" dur="250" fill="hold"/>
                                        <p:tgtEl>
                                          <p:spTgt spid="14"/>
                                        </p:tgtEl>
                                        <p:attrNameLst>
                                          <p:attrName>ppt_x</p:attrName>
                                        </p:attrNameLst>
                                      </p:cBhvr>
                                      <p:tavLst>
                                        <p:tav tm="0">
                                          <p:val>
                                            <p:strVal val="#ppt_x"/>
                                          </p:val>
                                        </p:tav>
                                        <p:tav tm="100000">
                                          <p:val>
                                            <p:strVal val="#ppt_x"/>
                                          </p:val>
                                        </p:tav>
                                      </p:tavLst>
                                    </p:anim>
                                    <p:anim calcmode="lin" valueType="num">
                                      <p:cBhvr>
                                        <p:cTn id="61" dur="250" fill="hold"/>
                                        <p:tgtEl>
                                          <p:spTgt spid="14"/>
                                        </p:tgtEl>
                                        <p:attrNameLst>
                                          <p:attrName>ppt_y</p:attrName>
                                        </p:attrNameLst>
                                      </p:cBhvr>
                                      <p:tavLst>
                                        <p:tav tm="0">
                                          <p:val>
                                            <p:strVal val="#ppt_y+.1"/>
                                          </p:val>
                                        </p:tav>
                                        <p:tav tm="100000">
                                          <p:val>
                                            <p:strVal val="#ppt_y"/>
                                          </p:val>
                                        </p:tav>
                                      </p:tavLst>
                                    </p:anim>
                                  </p:childTnLst>
                                </p:cTn>
                              </p:par>
                            </p:childTnLst>
                          </p:cTn>
                        </p:par>
                        <p:par>
                          <p:cTn id="62" fill="hold">
                            <p:stCondLst>
                              <p:cond delay="5500"/>
                            </p:stCondLst>
                            <p:childTnLst>
                              <p:par>
                                <p:cTn id="63" presetID="42" presetClass="entr" presetSubtype="0"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Effect transition="in" filter="fade">
                                      <p:cBhvr>
                                        <p:cTn id="65" dur="250"/>
                                        <p:tgtEl>
                                          <p:spTgt spid="17"/>
                                        </p:tgtEl>
                                      </p:cBhvr>
                                    </p:animEffect>
                                    <p:anim calcmode="lin" valueType="num">
                                      <p:cBhvr>
                                        <p:cTn id="66" dur="250" fill="hold"/>
                                        <p:tgtEl>
                                          <p:spTgt spid="17"/>
                                        </p:tgtEl>
                                        <p:attrNameLst>
                                          <p:attrName>ppt_x</p:attrName>
                                        </p:attrNameLst>
                                      </p:cBhvr>
                                      <p:tavLst>
                                        <p:tav tm="0">
                                          <p:val>
                                            <p:strVal val="#ppt_x"/>
                                          </p:val>
                                        </p:tav>
                                        <p:tav tm="100000">
                                          <p:val>
                                            <p:strVal val="#ppt_x"/>
                                          </p:val>
                                        </p:tav>
                                      </p:tavLst>
                                    </p:anim>
                                    <p:anim calcmode="lin" valueType="num">
                                      <p:cBhvr>
                                        <p:cTn id="67" dur="250" fill="hold"/>
                                        <p:tgtEl>
                                          <p:spTgt spid="17"/>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42" presetClass="entr" presetSubtype="0"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fade">
                                      <p:cBhvr>
                                        <p:cTn id="71" dur="250"/>
                                        <p:tgtEl>
                                          <p:spTgt spid="20"/>
                                        </p:tgtEl>
                                      </p:cBhvr>
                                    </p:animEffect>
                                    <p:anim calcmode="lin" valueType="num">
                                      <p:cBhvr>
                                        <p:cTn id="72" dur="250" fill="hold"/>
                                        <p:tgtEl>
                                          <p:spTgt spid="20"/>
                                        </p:tgtEl>
                                        <p:attrNameLst>
                                          <p:attrName>ppt_x</p:attrName>
                                        </p:attrNameLst>
                                      </p:cBhvr>
                                      <p:tavLst>
                                        <p:tav tm="0">
                                          <p:val>
                                            <p:strVal val="#ppt_x"/>
                                          </p:val>
                                        </p:tav>
                                        <p:tav tm="100000">
                                          <p:val>
                                            <p:strVal val="#ppt_x"/>
                                          </p:val>
                                        </p:tav>
                                      </p:tavLst>
                                    </p:anim>
                                    <p:anim calcmode="lin" valueType="num">
                                      <p:cBhvr>
                                        <p:cTn id="73" dur="250" fill="hold"/>
                                        <p:tgtEl>
                                          <p:spTgt spid="20"/>
                                        </p:tgtEl>
                                        <p:attrNameLst>
                                          <p:attrName>ppt_y</p:attrName>
                                        </p:attrNameLst>
                                      </p:cBhvr>
                                      <p:tavLst>
                                        <p:tav tm="0">
                                          <p:val>
                                            <p:strVal val="#ppt_y+.1"/>
                                          </p:val>
                                        </p:tav>
                                        <p:tav tm="100000">
                                          <p:val>
                                            <p:strVal val="#ppt_y"/>
                                          </p:val>
                                        </p:tav>
                                      </p:tavLst>
                                    </p:anim>
                                  </p:childTnLst>
                                </p:cTn>
                              </p:par>
                            </p:childTnLst>
                          </p:cTn>
                        </p:par>
                        <p:par>
                          <p:cTn id="74" fill="hold">
                            <p:stCondLst>
                              <p:cond delay="6500"/>
                            </p:stCondLst>
                            <p:childTnLst>
                              <p:par>
                                <p:cTn id="75" presetID="42" presetClass="entr" presetSubtype="0" fill="hold" grpId="0" nodeType="after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fade">
                                      <p:cBhvr>
                                        <p:cTn id="77" dur="250"/>
                                        <p:tgtEl>
                                          <p:spTgt spid="24"/>
                                        </p:tgtEl>
                                      </p:cBhvr>
                                    </p:animEffect>
                                    <p:anim calcmode="lin" valueType="num">
                                      <p:cBhvr>
                                        <p:cTn id="78" dur="250" fill="hold"/>
                                        <p:tgtEl>
                                          <p:spTgt spid="24"/>
                                        </p:tgtEl>
                                        <p:attrNameLst>
                                          <p:attrName>ppt_x</p:attrName>
                                        </p:attrNameLst>
                                      </p:cBhvr>
                                      <p:tavLst>
                                        <p:tav tm="0">
                                          <p:val>
                                            <p:strVal val="#ppt_x"/>
                                          </p:val>
                                        </p:tav>
                                        <p:tav tm="100000">
                                          <p:val>
                                            <p:strVal val="#ppt_x"/>
                                          </p:val>
                                        </p:tav>
                                      </p:tavLst>
                                    </p:anim>
                                    <p:anim calcmode="lin" valueType="num">
                                      <p:cBhvr>
                                        <p:cTn id="79" dur="250" fill="hold"/>
                                        <p:tgtEl>
                                          <p:spTgt spid="24"/>
                                        </p:tgtEl>
                                        <p:attrNameLst>
                                          <p:attrName>ppt_y</p:attrName>
                                        </p:attrNameLst>
                                      </p:cBhvr>
                                      <p:tavLst>
                                        <p:tav tm="0">
                                          <p:val>
                                            <p:strVal val="#ppt_y+.1"/>
                                          </p:val>
                                        </p:tav>
                                        <p:tav tm="100000">
                                          <p:val>
                                            <p:strVal val="#ppt_y"/>
                                          </p:val>
                                        </p:tav>
                                      </p:tavLst>
                                    </p:anim>
                                  </p:childTnLst>
                                </p:cTn>
                              </p:par>
                            </p:childTnLst>
                          </p:cTn>
                        </p:par>
                        <p:par>
                          <p:cTn id="80" fill="hold">
                            <p:stCondLst>
                              <p:cond delay="7000"/>
                            </p:stCondLst>
                            <p:childTnLst>
                              <p:par>
                                <p:cTn id="81" presetID="42"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250"/>
                                        <p:tgtEl>
                                          <p:spTgt spid="25"/>
                                        </p:tgtEl>
                                      </p:cBhvr>
                                    </p:animEffect>
                                    <p:anim calcmode="lin" valueType="num">
                                      <p:cBhvr>
                                        <p:cTn id="84" dur="250" fill="hold"/>
                                        <p:tgtEl>
                                          <p:spTgt spid="25"/>
                                        </p:tgtEl>
                                        <p:attrNameLst>
                                          <p:attrName>ppt_x</p:attrName>
                                        </p:attrNameLst>
                                      </p:cBhvr>
                                      <p:tavLst>
                                        <p:tav tm="0">
                                          <p:val>
                                            <p:strVal val="#ppt_x"/>
                                          </p:val>
                                        </p:tav>
                                        <p:tav tm="100000">
                                          <p:val>
                                            <p:strVal val="#ppt_x"/>
                                          </p:val>
                                        </p:tav>
                                      </p:tavLst>
                                    </p:anim>
                                    <p:anim calcmode="lin" valueType="num">
                                      <p:cBhvr>
                                        <p:cTn id="85" dur="250" fill="hold"/>
                                        <p:tgtEl>
                                          <p:spTgt spid="25"/>
                                        </p:tgtEl>
                                        <p:attrNameLst>
                                          <p:attrName>ppt_y</p:attrName>
                                        </p:attrNameLst>
                                      </p:cBhvr>
                                      <p:tavLst>
                                        <p:tav tm="0">
                                          <p:val>
                                            <p:strVal val="#ppt_y+.1"/>
                                          </p:val>
                                        </p:tav>
                                        <p:tav tm="100000">
                                          <p:val>
                                            <p:strVal val="#ppt_y"/>
                                          </p:val>
                                        </p:tav>
                                      </p:tavLst>
                                    </p:anim>
                                  </p:childTnLst>
                                </p:cTn>
                              </p:par>
                            </p:childTnLst>
                          </p:cTn>
                        </p:par>
                        <p:par>
                          <p:cTn id="86" fill="hold">
                            <p:stCondLst>
                              <p:cond delay="7500"/>
                            </p:stCondLst>
                            <p:childTnLst>
                              <p:par>
                                <p:cTn id="87" presetID="42" presetClass="entr" presetSubtype="0"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250"/>
                                        <p:tgtEl>
                                          <p:spTgt spid="26"/>
                                        </p:tgtEl>
                                      </p:cBhvr>
                                    </p:animEffect>
                                    <p:anim calcmode="lin" valueType="num">
                                      <p:cBhvr>
                                        <p:cTn id="90" dur="250" fill="hold"/>
                                        <p:tgtEl>
                                          <p:spTgt spid="26"/>
                                        </p:tgtEl>
                                        <p:attrNameLst>
                                          <p:attrName>ppt_x</p:attrName>
                                        </p:attrNameLst>
                                      </p:cBhvr>
                                      <p:tavLst>
                                        <p:tav tm="0">
                                          <p:val>
                                            <p:strVal val="#ppt_x"/>
                                          </p:val>
                                        </p:tav>
                                        <p:tav tm="100000">
                                          <p:val>
                                            <p:strVal val="#ppt_x"/>
                                          </p:val>
                                        </p:tav>
                                      </p:tavLst>
                                    </p:anim>
                                    <p:anim calcmode="lin" valueType="num">
                                      <p:cBhvr>
                                        <p:cTn id="91" dur="250" fill="hold"/>
                                        <p:tgtEl>
                                          <p:spTgt spid="26"/>
                                        </p:tgtEl>
                                        <p:attrNameLst>
                                          <p:attrName>ppt_y</p:attrName>
                                        </p:attrNameLst>
                                      </p:cBhvr>
                                      <p:tavLst>
                                        <p:tav tm="0">
                                          <p:val>
                                            <p:strVal val="#ppt_y+.1"/>
                                          </p:val>
                                        </p:tav>
                                        <p:tav tm="100000">
                                          <p:val>
                                            <p:strVal val="#ppt_y"/>
                                          </p:val>
                                        </p:tav>
                                      </p:tavLst>
                                    </p:anim>
                                  </p:childTnLst>
                                </p:cTn>
                              </p:par>
                            </p:childTnLst>
                          </p:cTn>
                        </p:par>
                        <p:par>
                          <p:cTn id="92" fill="hold">
                            <p:stCondLst>
                              <p:cond delay="8000"/>
                            </p:stCondLst>
                            <p:childTnLst>
                              <p:par>
                                <p:cTn id="93" presetID="42" presetClass="entr" presetSubtype="0" fill="hold" grpId="0" nodeType="afterEffect">
                                  <p:stCondLst>
                                    <p:cond delay="0"/>
                                  </p:stCondLst>
                                  <p:childTnLst>
                                    <p:set>
                                      <p:cBhvr>
                                        <p:cTn id="94" dur="1" fill="hold">
                                          <p:stCondLst>
                                            <p:cond delay="0"/>
                                          </p:stCondLst>
                                        </p:cTn>
                                        <p:tgtEl>
                                          <p:spTgt spid="6"/>
                                        </p:tgtEl>
                                        <p:attrNameLst>
                                          <p:attrName>style.visibility</p:attrName>
                                        </p:attrNameLst>
                                      </p:cBhvr>
                                      <p:to>
                                        <p:strVal val="visible"/>
                                      </p:to>
                                    </p:set>
                                    <p:animEffect transition="in" filter="fade">
                                      <p:cBhvr>
                                        <p:cTn id="95" dur="250"/>
                                        <p:tgtEl>
                                          <p:spTgt spid="6"/>
                                        </p:tgtEl>
                                      </p:cBhvr>
                                    </p:animEffect>
                                    <p:anim calcmode="lin" valueType="num">
                                      <p:cBhvr>
                                        <p:cTn id="96" dur="250" fill="hold"/>
                                        <p:tgtEl>
                                          <p:spTgt spid="6"/>
                                        </p:tgtEl>
                                        <p:attrNameLst>
                                          <p:attrName>ppt_x</p:attrName>
                                        </p:attrNameLst>
                                      </p:cBhvr>
                                      <p:tavLst>
                                        <p:tav tm="0">
                                          <p:val>
                                            <p:strVal val="#ppt_x"/>
                                          </p:val>
                                        </p:tav>
                                        <p:tav tm="100000">
                                          <p:val>
                                            <p:strVal val="#ppt_x"/>
                                          </p:val>
                                        </p:tav>
                                      </p:tavLst>
                                    </p:anim>
                                    <p:anim calcmode="lin" valueType="num">
                                      <p:cBhvr>
                                        <p:cTn id="97" dur="250" fill="hold"/>
                                        <p:tgtEl>
                                          <p:spTgt spid="6"/>
                                        </p:tgtEl>
                                        <p:attrNameLst>
                                          <p:attrName>ppt_y</p:attrName>
                                        </p:attrNameLst>
                                      </p:cBhvr>
                                      <p:tavLst>
                                        <p:tav tm="0">
                                          <p:val>
                                            <p:strVal val="#ppt_y+.1"/>
                                          </p:val>
                                        </p:tav>
                                        <p:tav tm="100000">
                                          <p:val>
                                            <p:strVal val="#ppt_y"/>
                                          </p:val>
                                        </p:tav>
                                      </p:tavLst>
                                    </p:anim>
                                  </p:childTnLst>
                                </p:cTn>
                              </p:par>
                            </p:childTnLst>
                          </p:cTn>
                        </p:par>
                        <p:par>
                          <p:cTn id="98" fill="hold">
                            <p:stCondLst>
                              <p:cond delay="8500"/>
                            </p:stCondLst>
                            <p:childTnLst>
                              <p:par>
                                <p:cTn id="99" presetID="42" presetClass="entr" presetSubtype="0" fill="hold" grpId="0" nodeType="afterEffect">
                                  <p:stCondLst>
                                    <p:cond delay="0"/>
                                  </p:stCondLst>
                                  <p:childTnLst>
                                    <p:set>
                                      <p:cBhvr>
                                        <p:cTn id="100" dur="1" fill="hold">
                                          <p:stCondLst>
                                            <p:cond delay="0"/>
                                          </p:stCondLst>
                                        </p:cTn>
                                        <p:tgtEl>
                                          <p:spTgt spid="9"/>
                                        </p:tgtEl>
                                        <p:attrNameLst>
                                          <p:attrName>style.visibility</p:attrName>
                                        </p:attrNameLst>
                                      </p:cBhvr>
                                      <p:to>
                                        <p:strVal val="visible"/>
                                      </p:to>
                                    </p:set>
                                    <p:animEffect transition="in" filter="fade">
                                      <p:cBhvr>
                                        <p:cTn id="101" dur="250"/>
                                        <p:tgtEl>
                                          <p:spTgt spid="9"/>
                                        </p:tgtEl>
                                      </p:cBhvr>
                                    </p:animEffect>
                                    <p:anim calcmode="lin" valueType="num">
                                      <p:cBhvr>
                                        <p:cTn id="102" dur="250" fill="hold"/>
                                        <p:tgtEl>
                                          <p:spTgt spid="9"/>
                                        </p:tgtEl>
                                        <p:attrNameLst>
                                          <p:attrName>ppt_x</p:attrName>
                                        </p:attrNameLst>
                                      </p:cBhvr>
                                      <p:tavLst>
                                        <p:tav tm="0">
                                          <p:val>
                                            <p:strVal val="#ppt_x"/>
                                          </p:val>
                                        </p:tav>
                                        <p:tav tm="100000">
                                          <p:val>
                                            <p:strVal val="#ppt_x"/>
                                          </p:val>
                                        </p:tav>
                                      </p:tavLst>
                                    </p:anim>
                                    <p:anim calcmode="lin" valueType="num">
                                      <p:cBhvr>
                                        <p:cTn id="103" dur="250" fill="hold"/>
                                        <p:tgtEl>
                                          <p:spTgt spid="9"/>
                                        </p:tgtEl>
                                        <p:attrNameLst>
                                          <p:attrName>ppt_y</p:attrName>
                                        </p:attrNameLst>
                                      </p:cBhvr>
                                      <p:tavLst>
                                        <p:tav tm="0">
                                          <p:val>
                                            <p:strVal val="#ppt_y+.1"/>
                                          </p:val>
                                        </p:tav>
                                        <p:tav tm="100000">
                                          <p:val>
                                            <p:strVal val="#ppt_y"/>
                                          </p:val>
                                        </p:tav>
                                      </p:tavLst>
                                    </p:anim>
                                  </p:childTnLst>
                                </p:cTn>
                              </p:par>
                            </p:childTnLst>
                          </p:cTn>
                        </p:par>
                        <p:par>
                          <p:cTn id="104" fill="hold">
                            <p:stCondLst>
                              <p:cond delay="9000"/>
                            </p:stCondLst>
                            <p:childTnLst>
                              <p:par>
                                <p:cTn id="105" presetID="42" presetClass="entr" presetSubtype="0" fill="hold" grpId="0" nodeType="afterEffect">
                                  <p:stCondLst>
                                    <p:cond delay="0"/>
                                  </p:stCondLst>
                                  <p:childTnLst>
                                    <p:set>
                                      <p:cBhvr>
                                        <p:cTn id="106" dur="1" fill="hold">
                                          <p:stCondLst>
                                            <p:cond delay="0"/>
                                          </p:stCondLst>
                                        </p:cTn>
                                        <p:tgtEl>
                                          <p:spTgt spid="13"/>
                                        </p:tgtEl>
                                        <p:attrNameLst>
                                          <p:attrName>style.visibility</p:attrName>
                                        </p:attrNameLst>
                                      </p:cBhvr>
                                      <p:to>
                                        <p:strVal val="visible"/>
                                      </p:to>
                                    </p:set>
                                    <p:animEffect transition="in" filter="fade">
                                      <p:cBhvr>
                                        <p:cTn id="107" dur="250"/>
                                        <p:tgtEl>
                                          <p:spTgt spid="13"/>
                                        </p:tgtEl>
                                      </p:cBhvr>
                                    </p:animEffect>
                                    <p:anim calcmode="lin" valueType="num">
                                      <p:cBhvr>
                                        <p:cTn id="108" dur="250" fill="hold"/>
                                        <p:tgtEl>
                                          <p:spTgt spid="13"/>
                                        </p:tgtEl>
                                        <p:attrNameLst>
                                          <p:attrName>ppt_x</p:attrName>
                                        </p:attrNameLst>
                                      </p:cBhvr>
                                      <p:tavLst>
                                        <p:tav tm="0">
                                          <p:val>
                                            <p:strVal val="#ppt_x"/>
                                          </p:val>
                                        </p:tav>
                                        <p:tav tm="100000">
                                          <p:val>
                                            <p:strVal val="#ppt_x"/>
                                          </p:val>
                                        </p:tav>
                                      </p:tavLst>
                                    </p:anim>
                                    <p:anim calcmode="lin" valueType="num">
                                      <p:cBhvr>
                                        <p:cTn id="109" dur="2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10" grpId="0" animBg="1"/>
      <p:bldP spid="13" grpId="0" animBg="1"/>
      <p:bldP spid="24" grpId="0"/>
      <p:bldP spid="25" grpId="0"/>
      <p:bldP spid="26" grpId="0"/>
      <p:bldP spid="27" grpId="0" animBg="1"/>
      <p:bldP spid="28" grpId="0"/>
      <p:bldP spid="29" grpId="0" animBg="1"/>
      <p:bldP spid="30" grpId="0"/>
      <p:bldP spid="31" grpId="0" animBg="1"/>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Isosceles Triangle 343"/>
          <p:cNvSpPr/>
          <p:nvPr/>
        </p:nvSpPr>
        <p:spPr>
          <a:xfrm>
            <a:off x="2433705" y="2019684"/>
            <a:ext cx="475502" cy="475502"/>
          </a:xfrm>
          <a:prstGeom prst="triangle">
            <a:avLst/>
          </a:prstGeom>
          <a:solidFill>
            <a:srgbClr val="3A59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en-US" sz="2400"/>
          </a:p>
        </p:txBody>
      </p:sp>
      <p:sp>
        <p:nvSpPr>
          <p:cNvPr id="6" name="Isosceles Triangle 347"/>
          <p:cNvSpPr/>
          <p:nvPr/>
        </p:nvSpPr>
        <p:spPr>
          <a:xfrm>
            <a:off x="2433705" y="2979790"/>
            <a:ext cx="475502" cy="475502"/>
          </a:xfrm>
          <a:prstGeom prst="triangle">
            <a:avLst/>
          </a:prstGeom>
          <a:solidFill>
            <a:srgbClr val="3A59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en-US" sz="2400"/>
          </a:p>
        </p:txBody>
      </p:sp>
      <p:sp>
        <p:nvSpPr>
          <p:cNvPr id="7" name="Isosceles Triangle 351"/>
          <p:cNvSpPr/>
          <p:nvPr/>
        </p:nvSpPr>
        <p:spPr>
          <a:xfrm>
            <a:off x="2433705" y="3939897"/>
            <a:ext cx="475502" cy="475502"/>
          </a:xfrm>
          <a:prstGeom prst="triangle">
            <a:avLst/>
          </a:prstGeom>
          <a:solidFill>
            <a:srgbClr val="3A59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en-US" sz="2400"/>
          </a:p>
        </p:txBody>
      </p:sp>
      <p:sp>
        <p:nvSpPr>
          <p:cNvPr id="9" name="Isosceles Triangle 355"/>
          <p:cNvSpPr/>
          <p:nvPr/>
        </p:nvSpPr>
        <p:spPr>
          <a:xfrm>
            <a:off x="2433705" y="4996014"/>
            <a:ext cx="475502" cy="475502"/>
          </a:xfrm>
          <a:prstGeom prst="triangle">
            <a:avLst/>
          </a:prstGeom>
          <a:solidFill>
            <a:srgbClr val="3A59B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08" tIns="60955" rIns="121908" bIns="60955" rtlCol="0" anchor="ctr"/>
          <a:lstStyle/>
          <a:p>
            <a:pPr algn="ctr"/>
            <a:endParaRPr lang="en-US" sz="2400"/>
          </a:p>
        </p:txBody>
      </p:sp>
      <p:grpSp>
        <p:nvGrpSpPr>
          <p:cNvPr id="10" name="组合 354"/>
          <p:cNvGrpSpPr/>
          <p:nvPr/>
        </p:nvGrpSpPr>
        <p:grpSpPr>
          <a:xfrm>
            <a:off x="3046180" y="1786866"/>
            <a:ext cx="2348825" cy="789585"/>
            <a:chOff x="1343472" y="4037003"/>
            <a:chExt cx="1761619" cy="592189"/>
          </a:xfrm>
        </p:grpSpPr>
        <p:sp>
          <p:nvSpPr>
            <p:cNvPr id="13" name="文本框 355"/>
            <p:cNvSpPr txBox="1"/>
            <p:nvPr/>
          </p:nvSpPr>
          <p:spPr>
            <a:xfrm>
              <a:off x="1454173" y="4306027"/>
              <a:ext cx="1650918" cy="323165"/>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文本框 356"/>
            <p:cNvSpPr txBox="1"/>
            <p:nvPr/>
          </p:nvSpPr>
          <p:spPr>
            <a:xfrm>
              <a:off x="1343472" y="4037003"/>
              <a:ext cx="1650918" cy="253916"/>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组合 354"/>
          <p:cNvGrpSpPr/>
          <p:nvPr/>
        </p:nvGrpSpPr>
        <p:grpSpPr>
          <a:xfrm>
            <a:off x="3046180" y="2869344"/>
            <a:ext cx="2348825" cy="789585"/>
            <a:chOff x="1343472" y="4037003"/>
            <a:chExt cx="1761619" cy="592189"/>
          </a:xfrm>
        </p:grpSpPr>
        <p:sp>
          <p:nvSpPr>
            <p:cNvPr id="16" name="文本框 355"/>
            <p:cNvSpPr txBox="1"/>
            <p:nvPr/>
          </p:nvSpPr>
          <p:spPr>
            <a:xfrm>
              <a:off x="1454173" y="4306027"/>
              <a:ext cx="1650918" cy="323165"/>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7" name="文本框 356"/>
            <p:cNvSpPr txBox="1"/>
            <p:nvPr/>
          </p:nvSpPr>
          <p:spPr>
            <a:xfrm>
              <a:off x="1343472" y="4037003"/>
              <a:ext cx="1650918" cy="253916"/>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8" name="组合 354"/>
          <p:cNvGrpSpPr/>
          <p:nvPr/>
        </p:nvGrpSpPr>
        <p:grpSpPr>
          <a:xfrm>
            <a:off x="3046180" y="3952153"/>
            <a:ext cx="2348825" cy="789585"/>
            <a:chOff x="1343472" y="4037003"/>
            <a:chExt cx="1761619" cy="592189"/>
          </a:xfrm>
        </p:grpSpPr>
        <p:sp>
          <p:nvSpPr>
            <p:cNvPr id="19" name="文本框 355"/>
            <p:cNvSpPr txBox="1"/>
            <p:nvPr/>
          </p:nvSpPr>
          <p:spPr>
            <a:xfrm>
              <a:off x="1454173" y="4306027"/>
              <a:ext cx="1650918" cy="323165"/>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文本框 356"/>
            <p:cNvSpPr txBox="1"/>
            <p:nvPr/>
          </p:nvSpPr>
          <p:spPr>
            <a:xfrm>
              <a:off x="1343472" y="4037003"/>
              <a:ext cx="1650918" cy="253916"/>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21" name="组合 354"/>
          <p:cNvGrpSpPr/>
          <p:nvPr/>
        </p:nvGrpSpPr>
        <p:grpSpPr>
          <a:xfrm>
            <a:off x="3046180" y="5034962"/>
            <a:ext cx="2348825" cy="789585"/>
            <a:chOff x="1343472" y="4037003"/>
            <a:chExt cx="1761619" cy="592189"/>
          </a:xfrm>
        </p:grpSpPr>
        <p:sp>
          <p:nvSpPr>
            <p:cNvPr id="22" name="文本框 355"/>
            <p:cNvSpPr txBox="1"/>
            <p:nvPr/>
          </p:nvSpPr>
          <p:spPr>
            <a:xfrm>
              <a:off x="1454173" y="4306027"/>
              <a:ext cx="1650918" cy="323165"/>
            </a:xfrm>
            <a:prstGeom prst="rect">
              <a:avLst/>
            </a:prstGeom>
            <a:noFill/>
          </p:spPr>
          <p:txBody>
            <a:bodyPr wrap="square" rtlCol="0">
              <a:spAutoFit/>
            </a:bodyPr>
            <a:lstStyle/>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1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文本框 356"/>
            <p:cNvSpPr txBox="1"/>
            <p:nvPr/>
          </p:nvSpPr>
          <p:spPr>
            <a:xfrm>
              <a:off x="1343472" y="4037003"/>
              <a:ext cx="1650918" cy="253916"/>
            </a:xfrm>
            <a:prstGeom prst="rect">
              <a:avLst/>
            </a:prstGeom>
            <a:noFill/>
          </p:spPr>
          <p:txBody>
            <a:bodyPr wrap="square" rtlCol="0">
              <a:spAutoFit/>
            </a:bodyPr>
            <a:lstStyle/>
            <a:p>
              <a:r>
                <a:rPr lang="zh-CN" altLang="en-US" sz="1600" b="1" dirty="0">
                  <a:solidFill>
                    <a:schemeClr val="bg1">
                      <a:lumMod val="50000"/>
                    </a:schemeClr>
                  </a:solidFill>
                  <a:latin typeface="微软雅黑" panose="020B0503020204020204" pitchFamily="34" charset="-122"/>
                  <a:ea typeface="微软雅黑" panose="020B0503020204020204" pitchFamily="34" charset="-122"/>
                </a:rPr>
                <a:t>加入标题</a:t>
              </a:r>
              <a:endParaRPr lang="zh-CN" altLang="en-US" sz="1600" b="1"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24" name="Rectangle 42"/>
          <p:cNvSpPr/>
          <p:nvPr/>
        </p:nvSpPr>
        <p:spPr>
          <a:xfrm>
            <a:off x="1238178" y="5949281"/>
            <a:ext cx="10261991" cy="553120"/>
          </a:xfrm>
          <a:prstGeom prst="rect">
            <a:avLst/>
          </a:prstGeom>
          <a:noFill/>
          <a:ln w="12700" cap="flat" cmpd="sng" algn="ctr">
            <a:noFill/>
            <a:prstDash val="solid"/>
          </a:ln>
          <a:effectLst/>
        </p:spPr>
        <p:txBody>
          <a:bodyPr lIns="91440" tIns="0" rIns="91440" bIns="0" rtlCol="0" anchor="t"/>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r>
              <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rPr>
              <a:t>58pic.com</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25" name="组合 24"/>
          <p:cNvGrpSpPr/>
          <p:nvPr/>
        </p:nvGrpSpPr>
        <p:grpSpPr>
          <a:xfrm>
            <a:off x="5295469" y="1993370"/>
            <a:ext cx="5473826" cy="3593673"/>
            <a:chOff x="5550759" y="2119020"/>
            <a:chExt cx="4852875" cy="3186007"/>
          </a:xfrm>
        </p:grpSpPr>
        <p:cxnSp>
          <p:nvCxnSpPr>
            <p:cNvPr id="26" name="直接连接符 25"/>
            <p:cNvCxnSpPr/>
            <p:nvPr/>
          </p:nvCxnSpPr>
          <p:spPr>
            <a:xfrm>
              <a:off x="6129058" y="2119020"/>
              <a:ext cx="0" cy="28803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TextBox 5"/>
            <p:cNvSpPr txBox="1"/>
            <p:nvPr/>
          </p:nvSpPr>
          <p:spPr>
            <a:xfrm>
              <a:off x="5556048" y="2433474"/>
              <a:ext cx="573011" cy="245576"/>
            </a:xfrm>
            <a:prstGeom prst="rect">
              <a:avLst/>
            </a:prstGeom>
            <a:noFill/>
          </p:spPr>
          <p:txBody>
            <a:bodyPr wrap="none" rtlCol="0">
              <a:spAutoFit/>
            </a:bodyPr>
            <a:lstStyle/>
            <a:p>
              <a:pPr algn="r"/>
              <a:r>
                <a:rPr lang="zh-CN" altLang="en-US" sz="1200" dirty="0">
                  <a:solidFill>
                    <a:schemeClr val="bg1">
                      <a:lumMod val="50000"/>
                    </a:schemeClr>
                  </a:solidFill>
                </a:rPr>
                <a:t>业务一</a:t>
              </a:r>
              <a:endParaRPr lang="zh-CN" altLang="en-US" sz="1200" dirty="0">
                <a:solidFill>
                  <a:schemeClr val="bg1">
                    <a:lumMod val="50000"/>
                  </a:schemeClr>
                </a:solidFill>
              </a:endParaRPr>
            </a:p>
          </p:txBody>
        </p:sp>
        <p:sp>
          <p:nvSpPr>
            <p:cNvPr id="28" name="TextBox 6"/>
            <p:cNvSpPr txBox="1"/>
            <p:nvPr/>
          </p:nvSpPr>
          <p:spPr>
            <a:xfrm>
              <a:off x="5550759" y="3037798"/>
              <a:ext cx="573011" cy="245576"/>
            </a:xfrm>
            <a:prstGeom prst="rect">
              <a:avLst/>
            </a:prstGeom>
            <a:noFill/>
          </p:spPr>
          <p:txBody>
            <a:bodyPr wrap="none" rtlCol="0">
              <a:spAutoFit/>
            </a:bodyPr>
            <a:lstStyle/>
            <a:p>
              <a:pPr algn="r"/>
              <a:r>
                <a:rPr lang="zh-CN" altLang="en-US" sz="1200" dirty="0">
                  <a:solidFill>
                    <a:schemeClr val="bg1">
                      <a:lumMod val="50000"/>
                    </a:schemeClr>
                  </a:solidFill>
                </a:rPr>
                <a:t>业务二</a:t>
              </a:r>
              <a:endParaRPr lang="zh-CN" altLang="en-US" sz="1200" dirty="0">
                <a:solidFill>
                  <a:schemeClr val="bg1">
                    <a:lumMod val="50000"/>
                  </a:schemeClr>
                </a:solidFill>
              </a:endParaRPr>
            </a:p>
          </p:txBody>
        </p:sp>
        <p:sp>
          <p:nvSpPr>
            <p:cNvPr id="29" name="TextBox 7"/>
            <p:cNvSpPr txBox="1"/>
            <p:nvPr/>
          </p:nvSpPr>
          <p:spPr>
            <a:xfrm>
              <a:off x="5556046" y="3637865"/>
              <a:ext cx="573011" cy="245576"/>
            </a:xfrm>
            <a:prstGeom prst="rect">
              <a:avLst/>
            </a:prstGeom>
            <a:noFill/>
          </p:spPr>
          <p:txBody>
            <a:bodyPr wrap="none" rtlCol="0">
              <a:spAutoFit/>
            </a:bodyPr>
            <a:lstStyle/>
            <a:p>
              <a:pPr algn="r"/>
              <a:r>
                <a:rPr lang="zh-CN" altLang="en-US" sz="1200" dirty="0">
                  <a:solidFill>
                    <a:schemeClr val="bg1">
                      <a:lumMod val="50000"/>
                    </a:schemeClr>
                  </a:solidFill>
                </a:rPr>
                <a:t>业务三</a:t>
              </a:r>
              <a:endParaRPr lang="zh-CN" altLang="en-US" sz="1200" dirty="0">
                <a:solidFill>
                  <a:schemeClr val="bg1">
                    <a:lumMod val="50000"/>
                  </a:schemeClr>
                </a:solidFill>
              </a:endParaRPr>
            </a:p>
          </p:txBody>
        </p:sp>
        <p:sp>
          <p:nvSpPr>
            <p:cNvPr id="30" name="TextBox 8"/>
            <p:cNvSpPr txBox="1"/>
            <p:nvPr/>
          </p:nvSpPr>
          <p:spPr>
            <a:xfrm>
              <a:off x="5561334" y="4285937"/>
              <a:ext cx="573011" cy="245576"/>
            </a:xfrm>
            <a:prstGeom prst="rect">
              <a:avLst/>
            </a:prstGeom>
            <a:noFill/>
          </p:spPr>
          <p:txBody>
            <a:bodyPr wrap="none" rtlCol="0">
              <a:spAutoFit/>
            </a:bodyPr>
            <a:lstStyle/>
            <a:p>
              <a:pPr algn="r"/>
              <a:r>
                <a:rPr lang="zh-CN" altLang="en-US" sz="1200" dirty="0">
                  <a:solidFill>
                    <a:schemeClr val="bg1">
                      <a:lumMod val="50000"/>
                    </a:schemeClr>
                  </a:solidFill>
                </a:rPr>
                <a:t>业务四</a:t>
              </a:r>
              <a:endParaRPr lang="zh-CN" altLang="en-US" sz="1200" dirty="0">
                <a:solidFill>
                  <a:schemeClr val="bg1">
                    <a:lumMod val="50000"/>
                  </a:schemeClr>
                </a:solidFill>
              </a:endParaRPr>
            </a:p>
          </p:txBody>
        </p:sp>
        <p:sp>
          <p:nvSpPr>
            <p:cNvPr id="31" name="矩形 30"/>
            <p:cNvSpPr/>
            <p:nvPr/>
          </p:nvSpPr>
          <p:spPr>
            <a:xfrm>
              <a:off x="6134346" y="2361466"/>
              <a:ext cx="2160240" cy="216024"/>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2" name="矩形 31"/>
            <p:cNvSpPr/>
            <p:nvPr/>
          </p:nvSpPr>
          <p:spPr>
            <a:xfrm>
              <a:off x="6134346" y="2577490"/>
              <a:ext cx="3287608" cy="216024"/>
            </a:xfrm>
            <a:prstGeom prst="rect">
              <a:avLst/>
            </a:prstGeom>
            <a:solidFill>
              <a:srgbClr val="3A59B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3" name="矩形 32"/>
            <p:cNvSpPr/>
            <p:nvPr/>
          </p:nvSpPr>
          <p:spPr>
            <a:xfrm>
              <a:off x="6134346" y="2985535"/>
              <a:ext cx="1643804" cy="216024"/>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4" name="矩形 33"/>
            <p:cNvSpPr/>
            <p:nvPr/>
          </p:nvSpPr>
          <p:spPr>
            <a:xfrm>
              <a:off x="6134346" y="3201559"/>
              <a:ext cx="2448272" cy="216024"/>
            </a:xfrm>
            <a:prstGeom prst="rect">
              <a:avLst/>
            </a:prstGeom>
            <a:solidFill>
              <a:srgbClr val="3A59B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5" name="矩形 34"/>
            <p:cNvSpPr/>
            <p:nvPr/>
          </p:nvSpPr>
          <p:spPr>
            <a:xfrm>
              <a:off x="6134346" y="3609604"/>
              <a:ext cx="2664296" cy="216024"/>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6" name="矩形 35"/>
            <p:cNvSpPr/>
            <p:nvPr/>
          </p:nvSpPr>
          <p:spPr>
            <a:xfrm>
              <a:off x="6134346" y="3825628"/>
              <a:ext cx="2952328" cy="216024"/>
            </a:xfrm>
            <a:prstGeom prst="rect">
              <a:avLst/>
            </a:prstGeom>
            <a:solidFill>
              <a:srgbClr val="3A59B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7" name="矩形 36"/>
            <p:cNvSpPr/>
            <p:nvPr/>
          </p:nvSpPr>
          <p:spPr>
            <a:xfrm>
              <a:off x="6134346" y="4233674"/>
              <a:ext cx="2016224" cy="216024"/>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8" name="矩形 37"/>
            <p:cNvSpPr/>
            <p:nvPr/>
          </p:nvSpPr>
          <p:spPr>
            <a:xfrm>
              <a:off x="6134346" y="4449698"/>
              <a:ext cx="3744416" cy="216024"/>
            </a:xfrm>
            <a:prstGeom prst="rect">
              <a:avLst/>
            </a:prstGeom>
            <a:solidFill>
              <a:srgbClr val="3A59B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39" name="TextBox 17"/>
            <p:cNvSpPr txBox="1"/>
            <p:nvPr/>
          </p:nvSpPr>
          <p:spPr>
            <a:xfrm>
              <a:off x="8384376" y="2294974"/>
              <a:ext cx="401050" cy="245576"/>
            </a:xfrm>
            <a:prstGeom prst="rect">
              <a:avLst/>
            </a:prstGeom>
            <a:noFill/>
          </p:spPr>
          <p:txBody>
            <a:bodyPr wrap="none" rtlCol="0">
              <a:spAutoFit/>
            </a:bodyPr>
            <a:lstStyle/>
            <a:p>
              <a:pPr algn="r"/>
              <a:r>
                <a:rPr lang="en-US" altLang="zh-CN" sz="1200" dirty="0">
                  <a:solidFill>
                    <a:schemeClr val="bg1">
                      <a:lumMod val="50000"/>
                    </a:schemeClr>
                  </a:solidFill>
                </a:rPr>
                <a:t>60%</a:t>
              </a:r>
              <a:endParaRPr lang="zh-CN" altLang="en-US" sz="1200" dirty="0">
                <a:solidFill>
                  <a:schemeClr val="bg1">
                    <a:lumMod val="50000"/>
                  </a:schemeClr>
                </a:solidFill>
              </a:endParaRPr>
            </a:p>
          </p:txBody>
        </p:sp>
        <p:sp>
          <p:nvSpPr>
            <p:cNvPr id="40" name="TextBox 18"/>
            <p:cNvSpPr txBox="1"/>
            <p:nvPr/>
          </p:nvSpPr>
          <p:spPr>
            <a:xfrm>
              <a:off x="9511744" y="2571973"/>
              <a:ext cx="401050" cy="245576"/>
            </a:xfrm>
            <a:prstGeom prst="rect">
              <a:avLst/>
            </a:prstGeom>
            <a:noFill/>
          </p:spPr>
          <p:txBody>
            <a:bodyPr wrap="none" rtlCol="0">
              <a:spAutoFit/>
            </a:bodyPr>
            <a:lstStyle/>
            <a:p>
              <a:pPr algn="r"/>
              <a:r>
                <a:rPr lang="en-US" altLang="zh-CN" sz="1200" dirty="0">
                  <a:solidFill>
                    <a:schemeClr val="bg1">
                      <a:lumMod val="50000"/>
                    </a:schemeClr>
                  </a:solidFill>
                </a:rPr>
                <a:t>80%</a:t>
              </a:r>
              <a:endParaRPr lang="zh-CN" altLang="en-US" sz="1200" dirty="0">
                <a:solidFill>
                  <a:schemeClr val="bg1">
                    <a:lumMod val="50000"/>
                  </a:schemeClr>
                </a:solidFill>
              </a:endParaRPr>
            </a:p>
          </p:txBody>
        </p:sp>
        <p:sp>
          <p:nvSpPr>
            <p:cNvPr id="41" name="TextBox 19"/>
            <p:cNvSpPr txBox="1"/>
            <p:nvPr/>
          </p:nvSpPr>
          <p:spPr>
            <a:xfrm>
              <a:off x="10002584" y="4399220"/>
              <a:ext cx="401050" cy="245576"/>
            </a:xfrm>
            <a:prstGeom prst="rect">
              <a:avLst/>
            </a:prstGeom>
            <a:noFill/>
          </p:spPr>
          <p:txBody>
            <a:bodyPr wrap="none" rtlCol="0">
              <a:spAutoFit/>
            </a:bodyPr>
            <a:lstStyle/>
            <a:p>
              <a:pPr algn="r"/>
              <a:r>
                <a:rPr lang="en-US" altLang="zh-CN" sz="1200" dirty="0">
                  <a:solidFill>
                    <a:schemeClr val="bg1">
                      <a:lumMod val="50000"/>
                    </a:schemeClr>
                  </a:solidFill>
                </a:rPr>
                <a:t>95%</a:t>
              </a:r>
              <a:endParaRPr lang="zh-CN" altLang="en-US" sz="1200" dirty="0">
                <a:solidFill>
                  <a:schemeClr val="bg1">
                    <a:lumMod val="50000"/>
                  </a:schemeClr>
                </a:solidFill>
              </a:endParaRPr>
            </a:p>
          </p:txBody>
        </p:sp>
        <p:sp>
          <p:nvSpPr>
            <p:cNvPr id="42" name="TextBox 20"/>
            <p:cNvSpPr txBox="1"/>
            <p:nvPr/>
          </p:nvSpPr>
          <p:spPr>
            <a:xfrm>
              <a:off x="8240359" y="4203186"/>
              <a:ext cx="401050" cy="245576"/>
            </a:xfrm>
            <a:prstGeom prst="rect">
              <a:avLst/>
            </a:prstGeom>
            <a:noFill/>
          </p:spPr>
          <p:txBody>
            <a:bodyPr wrap="none" rtlCol="0">
              <a:spAutoFit/>
            </a:bodyPr>
            <a:lstStyle/>
            <a:p>
              <a:pPr algn="r"/>
              <a:r>
                <a:rPr lang="en-US" altLang="zh-CN" sz="1200" dirty="0">
                  <a:solidFill>
                    <a:schemeClr val="bg1">
                      <a:lumMod val="50000"/>
                    </a:schemeClr>
                  </a:solidFill>
                </a:rPr>
                <a:t>56%</a:t>
              </a:r>
              <a:endParaRPr lang="zh-CN" altLang="en-US" sz="1200" dirty="0">
                <a:solidFill>
                  <a:schemeClr val="bg1">
                    <a:lumMod val="50000"/>
                  </a:schemeClr>
                </a:solidFill>
              </a:endParaRPr>
            </a:p>
          </p:txBody>
        </p:sp>
        <p:sp>
          <p:nvSpPr>
            <p:cNvPr id="43" name="TextBox 21"/>
            <p:cNvSpPr txBox="1"/>
            <p:nvPr/>
          </p:nvSpPr>
          <p:spPr>
            <a:xfrm>
              <a:off x="8888432" y="3579116"/>
              <a:ext cx="401050" cy="245576"/>
            </a:xfrm>
            <a:prstGeom prst="rect">
              <a:avLst/>
            </a:prstGeom>
            <a:noFill/>
          </p:spPr>
          <p:txBody>
            <a:bodyPr wrap="none" rtlCol="0">
              <a:spAutoFit/>
            </a:bodyPr>
            <a:lstStyle/>
            <a:p>
              <a:pPr algn="r"/>
              <a:r>
                <a:rPr lang="en-US" altLang="zh-CN" sz="1200" dirty="0">
                  <a:solidFill>
                    <a:schemeClr val="bg1">
                      <a:lumMod val="50000"/>
                    </a:schemeClr>
                  </a:solidFill>
                </a:rPr>
                <a:t>70%</a:t>
              </a:r>
              <a:endParaRPr lang="zh-CN" altLang="en-US" sz="1200" dirty="0">
                <a:solidFill>
                  <a:schemeClr val="bg1">
                    <a:lumMod val="50000"/>
                  </a:schemeClr>
                </a:solidFill>
              </a:endParaRPr>
            </a:p>
          </p:txBody>
        </p:sp>
        <p:sp>
          <p:nvSpPr>
            <p:cNvPr id="44" name="TextBox 22"/>
            <p:cNvSpPr txBox="1"/>
            <p:nvPr/>
          </p:nvSpPr>
          <p:spPr>
            <a:xfrm>
              <a:off x="7867940" y="2955047"/>
              <a:ext cx="401050" cy="245576"/>
            </a:xfrm>
            <a:prstGeom prst="rect">
              <a:avLst/>
            </a:prstGeom>
            <a:noFill/>
          </p:spPr>
          <p:txBody>
            <a:bodyPr wrap="none" rtlCol="0">
              <a:spAutoFit/>
            </a:bodyPr>
            <a:lstStyle/>
            <a:p>
              <a:pPr algn="r"/>
              <a:r>
                <a:rPr lang="en-US" altLang="zh-CN" sz="1200" dirty="0">
                  <a:solidFill>
                    <a:schemeClr val="bg1">
                      <a:lumMod val="50000"/>
                    </a:schemeClr>
                  </a:solidFill>
                </a:rPr>
                <a:t>40%</a:t>
              </a:r>
              <a:endParaRPr lang="zh-CN" altLang="en-US" sz="1200" dirty="0">
                <a:solidFill>
                  <a:schemeClr val="bg1">
                    <a:lumMod val="50000"/>
                  </a:schemeClr>
                </a:solidFill>
              </a:endParaRPr>
            </a:p>
          </p:txBody>
        </p:sp>
        <p:sp>
          <p:nvSpPr>
            <p:cNvPr id="45" name="TextBox 23"/>
            <p:cNvSpPr txBox="1"/>
            <p:nvPr/>
          </p:nvSpPr>
          <p:spPr>
            <a:xfrm>
              <a:off x="9220604" y="3801626"/>
              <a:ext cx="401050" cy="245576"/>
            </a:xfrm>
            <a:prstGeom prst="rect">
              <a:avLst/>
            </a:prstGeom>
            <a:noFill/>
          </p:spPr>
          <p:txBody>
            <a:bodyPr wrap="none" rtlCol="0">
              <a:spAutoFit/>
            </a:bodyPr>
            <a:lstStyle/>
            <a:p>
              <a:pPr algn="r"/>
              <a:r>
                <a:rPr lang="en-US" altLang="zh-CN" sz="1200" dirty="0">
                  <a:solidFill>
                    <a:schemeClr val="bg1">
                      <a:lumMod val="50000"/>
                    </a:schemeClr>
                  </a:solidFill>
                </a:rPr>
                <a:t>75%</a:t>
              </a:r>
              <a:endParaRPr lang="zh-CN" altLang="en-US" sz="1200" dirty="0">
                <a:solidFill>
                  <a:schemeClr val="bg1">
                    <a:lumMod val="50000"/>
                  </a:schemeClr>
                </a:solidFill>
              </a:endParaRPr>
            </a:p>
          </p:txBody>
        </p:sp>
        <p:sp>
          <p:nvSpPr>
            <p:cNvPr id="46" name="TextBox 24"/>
            <p:cNvSpPr txBox="1"/>
            <p:nvPr/>
          </p:nvSpPr>
          <p:spPr>
            <a:xfrm>
              <a:off x="8684044" y="3176297"/>
              <a:ext cx="401050" cy="245576"/>
            </a:xfrm>
            <a:prstGeom prst="rect">
              <a:avLst/>
            </a:prstGeom>
            <a:noFill/>
          </p:spPr>
          <p:txBody>
            <a:bodyPr wrap="none" rtlCol="0">
              <a:spAutoFit/>
            </a:bodyPr>
            <a:lstStyle/>
            <a:p>
              <a:pPr algn="r"/>
              <a:r>
                <a:rPr lang="en-US" altLang="zh-CN" sz="1200" dirty="0">
                  <a:solidFill>
                    <a:schemeClr val="bg1">
                      <a:lumMod val="50000"/>
                    </a:schemeClr>
                  </a:solidFill>
                </a:rPr>
                <a:t>65%</a:t>
              </a:r>
              <a:endParaRPr lang="zh-CN" altLang="en-US" sz="1200" dirty="0">
                <a:solidFill>
                  <a:schemeClr val="bg1">
                    <a:lumMod val="50000"/>
                  </a:schemeClr>
                </a:solidFill>
              </a:endParaRPr>
            </a:p>
          </p:txBody>
        </p:sp>
        <p:grpSp>
          <p:nvGrpSpPr>
            <p:cNvPr id="47" name="组合 46"/>
            <p:cNvGrpSpPr/>
            <p:nvPr/>
          </p:nvGrpSpPr>
          <p:grpSpPr>
            <a:xfrm>
              <a:off x="6847923" y="5071348"/>
              <a:ext cx="927095" cy="218290"/>
              <a:chOff x="1933023" y="4038332"/>
              <a:chExt cx="927095" cy="218290"/>
            </a:xfrm>
          </p:grpSpPr>
          <p:sp>
            <p:nvSpPr>
              <p:cNvPr id="51" name="矩形 50"/>
              <p:cNvSpPr/>
              <p:nvPr/>
            </p:nvSpPr>
            <p:spPr>
              <a:xfrm>
                <a:off x="1933023" y="4104824"/>
                <a:ext cx="368875" cy="144016"/>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52" name="TextBox 27"/>
              <p:cNvSpPr txBox="1"/>
              <p:nvPr/>
            </p:nvSpPr>
            <p:spPr>
              <a:xfrm>
                <a:off x="2355322" y="4038332"/>
                <a:ext cx="504796" cy="218290"/>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000" dirty="0">
                    <a:solidFill>
                      <a:schemeClr val="bg1">
                        <a:lumMod val="50000"/>
                      </a:schemeClr>
                    </a:solidFill>
                  </a:rPr>
                  <a:t>计划数</a:t>
                </a:r>
                <a:endParaRPr lang="zh-CN" altLang="en-US" sz="1000" dirty="0">
                  <a:solidFill>
                    <a:schemeClr val="bg1">
                      <a:lumMod val="50000"/>
                    </a:schemeClr>
                  </a:solidFill>
                </a:endParaRPr>
              </a:p>
            </p:txBody>
          </p:sp>
        </p:grpSp>
        <p:grpSp>
          <p:nvGrpSpPr>
            <p:cNvPr id="48" name="组合 47"/>
            <p:cNvGrpSpPr/>
            <p:nvPr/>
          </p:nvGrpSpPr>
          <p:grpSpPr>
            <a:xfrm>
              <a:off x="8110148" y="5086737"/>
              <a:ext cx="959971" cy="218290"/>
              <a:chOff x="3195248" y="4053721"/>
              <a:chExt cx="959971" cy="218290"/>
            </a:xfrm>
          </p:grpSpPr>
          <p:sp>
            <p:nvSpPr>
              <p:cNvPr id="49" name="矩形 48"/>
              <p:cNvSpPr/>
              <p:nvPr/>
            </p:nvSpPr>
            <p:spPr>
              <a:xfrm>
                <a:off x="3195248" y="4104824"/>
                <a:ext cx="368875" cy="144016"/>
              </a:xfrm>
              <a:prstGeom prst="rect">
                <a:avLst/>
              </a:prstGeom>
              <a:solidFill>
                <a:srgbClr val="3A59B0">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50" name="TextBox 30"/>
              <p:cNvSpPr txBox="1"/>
              <p:nvPr/>
            </p:nvSpPr>
            <p:spPr>
              <a:xfrm>
                <a:off x="3650423" y="4053721"/>
                <a:ext cx="504796" cy="218290"/>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000" dirty="0">
                    <a:solidFill>
                      <a:schemeClr val="bg1">
                        <a:lumMod val="50000"/>
                      </a:schemeClr>
                    </a:solidFill>
                  </a:rPr>
                  <a:t>实际数</a:t>
                </a:r>
                <a:endParaRPr lang="zh-CN" altLang="en-US" sz="1000" dirty="0">
                  <a:solidFill>
                    <a:schemeClr val="bg1">
                      <a:lumMod val="50000"/>
                    </a:schemeClr>
                  </a:solidFill>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000"/>
                                        <p:tgtEl>
                                          <p:spTgt spid="6"/>
                                        </p:tgtEl>
                                      </p:cBhvr>
                                    </p:animEffect>
                                    <p:anim calcmode="lin" valueType="num">
                                      <p:cBhvr>
                                        <p:cTn id="17" dur="1000" fill="hold"/>
                                        <p:tgtEl>
                                          <p:spTgt spid="6"/>
                                        </p:tgtEl>
                                        <p:attrNameLst>
                                          <p:attrName>ppt_x</p:attrName>
                                        </p:attrNameLst>
                                      </p:cBhvr>
                                      <p:tavLst>
                                        <p:tav tm="0">
                                          <p:val>
                                            <p:strVal val="#ppt_x"/>
                                          </p:val>
                                        </p:tav>
                                        <p:tav tm="100000">
                                          <p:val>
                                            <p:strVal val="#ppt_x"/>
                                          </p:val>
                                        </p:tav>
                                      </p:tavLst>
                                    </p:anim>
                                    <p:anim calcmode="lin" valueType="num">
                                      <p:cBhvr>
                                        <p:cTn id="18" dur="1000" fill="hold"/>
                                        <p:tgtEl>
                                          <p:spTgt spid="6"/>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1000"/>
                                        <p:tgtEl>
                                          <p:spTgt spid="18"/>
                                        </p:tgtEl>
                                      </p:cBhvr>
                                    </p:animEffect>
                                    <p:anim calcmode="lin" valueType="num">
                                      <p:cBhvr>
                                        <p:cTn id="42" dur="1000" fill="hold"/>
                                        <p:tgtEl>
                                          <p:spTgt spid="18"/>
                                        </p:tgtEl>
                                        <p:attrNameLst>
                                          <p:attrName>ppt_x</p:attrName>
                                        </p:attrNameLst>
                                      </p:cBhvr>
                                      <p:tavLst>
                                        <p:tav tm="0">
                                          <p:val>
                                            <p:strVal val="#ppt_x"/>
                                          </p:val>
                                        </p:tav>
                                        <p:tav tm="100000">
                                          <p:val>
                                            <p:strVal val="#ppt_x"/>
                                          </p:val>
                                        </p:tav>
                                      </p:tavLst>
                                    </p:anim>
                                    <p:anim calcmode="lin" valueType="num">
                                      <p:cBhvr>
                                        <p:cTn id="43" dur="1000" fill="hold"/>
                                        <p:tgtEl>
                                          <p:spTgt spid="18"/>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childTnLst>
                          </p:cTn>
                        </p:par>
                        <p:par>
                          <p:cTn id="49" fill="hold">
                            <p:stCondLst>
                              <p:cond delay="1500"/>
                            </p:stCondLst>
                            <p:childTnLst>
                              <p:par>
                                <p:cTn id="50" presetID="22" presetClass="entr" presetSubtype="8" fill="hold" grpId="0" nodeType="after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wipe(left)">
                                      <p:cBhvr>
                                        <p:cTn id="52" dur="500"/>
                                        <p:tgtEl>
                                          <p:spTgt spid="24"/>
                                        </p:tgtEl>
                                      </p:cBhvr>
                                    </p:animEffect>
                                  </p:childTnLst>
                                </p:cTn>
                              </p:par>
                            </p:childTnLst>
                          </p:cTn>
                        </p:par>
                        <p:par>
                          <p:cTn id="53" fill="hold">
                            <p:stCondLst>
                              <p:cond delay="2000"/>
                            </p:stCondLst>
                            <p:childTnLst>
                              <p:par>
                                <p:cTn id="54" presetID="2" presetClass="entr" presetSubtype="8" fill="hold" nodeType="afterEffect">
                                  <p:stCondLst>
                                    <p:cond delay="0"/>
                                  </p:stCondLst>
                                  <p:childTnLst>
                                    <p:set>
                                      <p:cBhvr>
                                        <p:cTn id="55" dur="1" fill="hold">
                                          <p:stCondLst>
                                            <p:cond delay="0"/>
                                          </p:stCondLst>
                                        </p:cTn>
                                        <p:tgtEl>
                                          <p:spTgt spid="25"/>
                                        </p:tgtEl>
                                        <p:attrNameLst>
                                          <p:attrName>style.visibility</p:attrName>
                                        </p:attrNameLst>
                                      </p:cBhvr>
                                      <p:to>
                                        <p:strVal val="visible"/>
                                      </p:to>
                                    </p:set>
                                    <p:anim calcmode="lin" valueType="num">
                                      <p:cBhvr additive="base">
                                        <p:cTn id="56" dur="500" fill="hold"/>
                                        <p:tgtEl>
                                          <p:spTgt spid="25"/>
                                        </p:tgtEl>
                                        <p:attrNameLst>
                                          <p:attrName>ppt_x</p:attrName>
                                        </p:attrNameLst>
                                      </p:cBhvr>
                                      <p:tavLst>
                                        <p:tav tm="0">
                                          <p:val>
                                            <p:strVal val="0-#ppt_w/2"/>
                                          </p:val>
                                        </p:tav>
                                        <p:tav tm="100000">
                                          <p:val>
                                            <p:strVal val="#ppt_x"/>
                                          </p:val>
                                        </p:tav>
                                      </p:tavLst>
                                    </p:anim>
                                    <p:anim calcmode="lin" valueType="num">
                                      <p:cBhvr additive="base">
                                        <p:cTn id="57"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animBg="1"/>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活动效果展望</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40"/>
          <p:cNvGrpSpPr/>
          <p:nvPr/>
        </p:nvGrpSpPr>
        <p:grpSpPr bwMode="auto">
          <a:xfrm>
            <a:off x="7108825" y="1837187"/>
            <a:ext cx="3503613" cy="1303337"/>
            <a:chOff x="0" y="0"/>
            <a:chExt cx="4254500" cy="1582986"/>
          </a:xfrm>
          <a:noFill/>
        </p:grpSpPr>
        <p:sp>
          <p:nvSpPr>
            <p:cNvPr id="6" name="品 4"/>
            <p:cNvSpPr>
              <a:spLocks noChangeArrowheads="1"/>
            </p:cNvSpPr>
            <p:nvPr/>
          </p:nvSpPr>
          <p:spPr bwMode="auto">
            <a:xfrm>
              <a:off x="0" y="0"/>
              <a:ext cx="4254500" cy="1582986"/>
            </a:xfrm>
            <a:prstGeom prst="roundRect">
              <a:avLst>
                <a:gd name="adj" fmla="val 15046"/>
              </a:avLst>
            </a:prstGeom>
            <a:grpFill/>
            <a:ln w="47625">
              <a:solidFill>
                <a:srgbClr val="3A59B0"/>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dirty="0">
                <a:solidFill>
                  <a:schemeClr val="bg1">
                    <a:lumMod val="50000"/>
                  </a:schemeClr>
                </a:solidFill>
                <a:latin typeface="Arial" panose="020B0604020202020204" pitchFamily="34" charset="0"/>
                <a:ea typeface="微软雅黑" panose="020B0503020204020204" pitchFamily="34" charset="-122"/>
              </a:endParaRPr>
            </a:p>
          </p:txBody>
        </p:sp>
        <p:sp>
          <p:nvSpPr>
            <p:cNvPr id="7" name="TextBox 42"/>
            <p:cNvSpPr>
              <a:spLocks noChangeArrowheads="1"/>
            </p:cNvSpPr>
            <p:nvPr/>
          </p:nvSpPr>
          <p:spPr bwMode="auto">
            <a:xfrm>
              <a:off x="792670" y="220594"/>
              <a:ext cx="1953344" cy="560543"/>
            </a:xfrm>
            <a:prstGeom prst="rect">
              <a:avLst/>
            </a:prstGeom>
            <a:grpFill/>
            <a:ln w="9525">
              <a:noFill/>
              <a:bevel/>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800" dirty="0">
                <a:solidFill>
                  <a:schemeClr val="bg1">
                    <a:lumMod val="50000"/>
                  </a:schemeClr>
                </a:solidFill>
                <a:latin typeface="Arial" panose="020B0604020202020204" pitchFamily="34" charset="0"/>
              </a:endParaRPr>
            </a:p>
          </p:txBody>
        </p:sp>
      </p:grpSp>
      <p:sp>
        <p:nvSpPr>
          <p:cNvPr id="9" name="4"/>
          <p:cNvSpPr>
            <a:spLocks noChangeArrowheads="1"/>
          </p:cNvSpPr>
          <p:nvPr>
            <p:custDataLst>
              <p:tags r:id="rId1"/>
            </p:custDataLst>
          </p:nvPr>
        </p:nvSpPr>
        <p:spPr bwMode="auto">
          <a:xfrm>
            <a:off x="1703388" y="1913158"/>
            <a:ext cx="368935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dirty="0">
                <a:solidFill>
                  <a:schemeClr val="bg1">
                    <a:lumMod val="50000"/>
                  </a:schemeClr>
                </a:solidFill>
                <a:latin typeface="Franklin Gothic Book" pitchFamily="2" charset="0"/>
                <a:ea typeface="微软雅黑" panose="020B0503020204020204" pitchFamily="34" charset="-122"/>
                <a:sym typeface="Franklin Gothic Book" pitchFamily="2" charset="0"/>
              </a:rPr>
              <a:t>击点添加文字说明点击添加文字说明</a:t>
            </a:r>
            <a:endParaRPr lang="zh-CN" altLang="en-US" sz="1600" dirty="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dirty="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dirty="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dirty="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dirty="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dirty="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zh-CN" altLang="en-US" sz="1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endParaRPr lang="zh-CN" altLang="en-US" sz="1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11"/>
          <p:cNvSpPr>
            <a:spLocks noChangeArrowheads="1"/>
          </p:cNvSpPr>
          <p:nvPr>
            <p:custDataLst>
              <p:tags r:id="rId2"/>
            </p:custDataLst>
          </p:nvPr>
        </p:nvSpPr>
        <p:spPr bwMode="auto">
          <a:xfrm>
            <a:off x="6342063" y="1997524"/>
            <a:ext cx="992187" cy="995363"/>
          </a:xfrm>
          <a:prstGeom prst="ellipse">
            <a:avLst/>
          </a:prstGeom>
          <a:solidFill>
            <a:srgbClr val="3A59B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13" name="13"/>
          <p:cNvSpPr>
            <a:spLocks noChangeArrowheads="1"/>
          </p:cNvSpPr>
          <p:nvPr>
            <p:custDataLst>
              <p:tags r:id="rId3"/>
            </p:custDataLst>
          </p:nvPr>
        </p:nvSpPr>
        <p:spPr bwMode="auto">
          <a:xfrm>
            <a:off x="7061200" y="3424687"/>
            <a:ext cx="3503613" cy="1303337"/>
          </a:xfrm>
          <a:prstGeom prst="roundRect">
            <a:avLst>
              <a:gd name="adj" fmla="val 15046"/>
            </a:avLst>
          </a:prstGeom>
          <a:noFill/>
          <a:ln w="47625">
            <a:solidFill>
              <a:srgbClr val="3A59B0"/>
            </a:solid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14" name="15"/>
          <p:cNvSpPr>
            <a:spLocks noChangeArrowheads="1"/>
          </p:cNvSpPr>
          <p:nvPr>
            <p:custDataLst>
              <p:tags r:id="rId4"/>
            </p:custDataLst>
          </p:nvPr>
        </p:nvSpPr>
        <p:spPr bwMode="auto">
          <a:xfrm>
            <a:off x="6403975" y="3578674"/>
            <a:ext cx="990600" cy="995363"/>
          </a:xfrm>
          <a:prstGeom prst="ellipse">
            <a:avLst/>
          </a:prstGeom>
          <a:solidFill>
            <a:srgbClr val="3A59B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15" name="42"/>
          <p:cNvSpPr>
            <a:spLocks noChangeArrowheads="1"/>
          </p:cNvSpPr>
          <p:nvPr>
            <p:custDataLst>
              <p:tags r:id="rId5"/>
            </p:custDataLst>
          </p:nvPr>
        </p:nvSpPr>
        <p:spPr bwMode="auto">
          <a:xfrm>
            <a:off x="7794625" y="3607249"/>
            <a:ext cx="16081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800" dirty="0">
              <a:solidFill>
                <a:schemeClr val="bg1">
                  <a:lumMod val="50000"/>
                </a:schemeClr>
              </a:solidFill>
              <a:latin typeface="Arial" panose="020B0604020202020204" pitchFamily="34" charset="0"/>
            </a:endParaRPr>
          </a:p>
        </p:txBody>
      </p:sp>
      <p:sp>
        <p:nvSpPr>
          <p:cNvPr id="16" name="14"/>
          <p:cNvSpPr>
            <a:spLocks noChangeArrowheads="1"/>
          </p:cNvSpPr>
          <p:nvPr>
            <p:custDataLst>
              <p:tags r:id="rId6"/>
            </p:custDataLst>
          </p:nvPr>
        </p:nvSpPr>
        <p:spPr bwMode="auto">
          <a:xfrm>
            <a:off x="7596188" y="4105724"/>
            <a:ext cx="2593975"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zh-CN" sz="1100">
              <a:solidFill>
                <a:schemeClr val="bg1"/>
              </a:solidFill>
              <a:ea typeface="微软雅黑" panose="020B0503020204020204" pitchFamily="34" charset="-122"/>
            </a:endParaRPr>
          </a:p>
        </p:txBody>
      </p:sp>
      <p:sp>
        <p:nvSpPr>
          <p:cNvPr id="17" name="品 19"/>
          <p:cNvSpPr>
            <a:spLocks noChangeArrowheads="1"/>
          </p:cNvSpPr>
          <p:nvPr>
            <p:custDataLst>
              <p:tags r:id="rId7"/>
            </p:custDataLst>
          </p:nvPr>
        </p:nvSpPr>
        <p:spPr bwMode="auto">
          <a:xfrm>
            <a:off x="7097713" y="5023299"/>
            <a:ext cx="3505200" cy="1303338"/>
          </a:xfrm>
          <a:prstGeom prst="roundRect">
            <a:avLst>
              <a:gd name="adj" fmla="val 15046"/>
            </a:avLst>
          </a:prstGeom>
          <a:noFill/>
          <a:ln w="47625">
            <a:solidFill>
              <a:srgbClr val="3A59B0"/>
            </a:solidFill>
            <a:bevel/>
          </a:ln>
          <a:extLst>
            <a:ext uri="{909E8E84-426E-40DD-AFC4-6F175D3DCCD1}">
              <a14:hiddenFill xmlns:a14="http://schemas.microsoft.com/office/drawing/2010/main">
                <a:solidFill>
                  <a:srgbClr val="FFFFFF"/>
                </a:solidFill>
              </a14:hiddenFill>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18" name="21"/>
          <p:cNvSpPr>
            <a:spLocks noChangeArrowheads="1"/>
          </p:cNvSpPr>
          <p:nvPr>
            <p:custDataLst>
              <p:tags r:id="rId8"/>
            </p:custDataLst>
          </p:nvPr>
        </p:nvSpPr>
        <p:spPr bwMode="auto">
          <a:xfrm>
            <a:off x="6440488" y="5177287"/>
            <a:ext cx="992187" cy="995362"/>
          </a:xfrm>
          <a:prstGeom prst="ellipse">
            <a:avLst/>
          </a:prstGeom>
          <a:solidFill>
            <a:srgbClr val="3A59B0"/>
          </a:solidFill>
          <a:ln>
            <a:no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19" name="42"/>
          <p:cNvSpPr>
            <a:spLocks noChangeArrowheads="1"/>
          </p:cNvSpPr>
          <p:nvPr>
            <p:custDataLst>
              <p:tags r:id="rId9"/>
            </p:custDataLst>
          </p:nvPr>
        </p:nvSpPr>
        <p:spPr bwMode="auto">
          <a:xfrm>
            <a:off x="7820025" y="5204274"/>
            <a:ext cx="1571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24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添加标题</a:t>
            </a:r>
            <a:endParaRPr lang="zh-CN" altLang="en-US" sz="1800">
              <a:solidFill>
                <a:schemeClr val="bg1">
                  <a:lumMod val="50000"/>
                </a:schemeClr>
              </a:solidFill>
              <a:latin typeface="Arial" panose="020B0604020202020204" pitchFamily="34" charset="0"/>
            </a:endParaRPr>
          </a:p>
        </p:txBody>
      </p:sp>
      <p:sp>
        <p:nvSpPr>
          <p:cNvPr id="20" name="23"/>
          <p:cNvSpPr>
            <a:spLocks noChangeArrowheads="1"/>
          </p:cNvSpPr>
          <p:nvPr>
            <p:custDataLst>
              <p:tags r:id="rId10"/>
            </p:custDataLst>
          </p:nvPr>
        </p:nvSpPr>
        <p:spPr bwMode="auto">
          <a:xfrm>
            <a:off x="6418263" y="2068962"/>
            <a:ext cx="855662" cy="860425"/>
          </a:xfrm>
          <a:prstGeom prst="ellipse">
            <a:avLst/>
          </a:prstGeom>
          <a:solidFill>
            <a:srgbClr val="FFFFFF"/>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grpSp>
        <p:nvGrpSpPr>
          <p:cNvPr id="21" name="25"/>
          <p:cNvGrpSpPr/>
          <p:nvPr/>
        </p:nvGrpSpPr>
        <p:grpSpPr bwMode="auto">
          <a:xfrm>
            <a:off x="6556375" y="2207906"/>
            <a:ext cx="547688" cy="591306"/>
            <a:chOff x="0" y="0"/>
            <a:chExt cx="617126" cy="640048"/>
          </a:xfrm>
          <a:solidFill>
            <a:srgbClr val="3A59B0"/>
          </a:solidFill>
        </p:grpSpPr>
        <p:sp>
          <p:nvSpPr>
            <p:cNvPr id="22" name="流程图: 手动操作 7"/>
            <p:cNvSpPr>
              <a:spLocks noChangeArrowheads="1"/>
            </p:cNvSpPr>
            <p:nvPr/>
          </p:nvSpPr>
          <p:spPr bwMode="auto">
            <a:xfrm>
              <a:off x="39070" y="173384"/>
              <a:ext cx="538986" cy="466664"/>
            </a:xfrm>
            <a:custGeom>
              <a:avLst/>
              <a:gdLst>
                <a:gd name="T0" fmla="*/ 0 w 10261"/>
                <a:gd name="T1" fmla="*/ 0 h 11498"/>
                <a:gd name="T2" fmla="*/ 1487144212 w 10261"/>
                <a:gd name="T3" fmla="*/ 6417746 h 11498"/>
                <a:gd name="T4" fmla="*/ 1397430384 w 10261"/>
                <a:gd name="T5" fmla="*/ 768720209 h 11498"/>
                <a:gd name="T6" fmla="*/ 105799679 w 10261"/>
                <a:gd name="T7" fmla="*/ 765443779 h 11498"/>
                <a:gd name="T8" fmla="*/ 0 w 10261"/>
                <a:gd name="T9" fmla="*/ 0 h 11498"/>
                <a:gd name="T10" fmla="*/ 0 60000 65536"/>
                <a:gd name="T11" fmla="*/ 0 60000 65536"/>
                <a:gd name="T12" fmla="*/ 0 60000 65536"/>
                <a:gd name="T13" fmla="*/ 0 60000 65536"/>
                <a:gd name="T14" fmla="*/ 0 60000 65536"/>
                <a:gd name="T15" fmla="*/ 0 w 10261"/>
                <a:gd name="T16" fmla="*/ 0 h 11498"/>
                <a:gd name="T17" fmla="*/ 10261 w 10261"/>
                <a:gd name="T18" fmla="*/ 11498 h 11498"/>
              </a:gdLst>
              <a:ahLst/>
              <a:cxnLst>
                <a:cxn ang="T10">
                  <a:pos x="T0" y="T1"/>
                </a:cxn>
                <a:cxn ang="T11">
                  <a:pos x="T2" y="T3"/>
                </a:cxn>
                <a:cxn ang="T12">
                  <a:pos x="T4" y="T5"/>
                </a:cxn>
                <a:cxn ang="T13">
                  <a:pos x="T6" y="T7"/>
                </a:cxn>
                <a:cxn ang="T14">
                  <a:pos x="T8" y="T9"/>
                </a:cxn>
              </a:cxnLst>
              <a:rect l="T15" t="T16" r="T17" b="T18"/>
              <a:pathLst>
                <a:path w="10261" h="11498">
                  <a:moveTo>
                    <a:pt x="0" y="0"/>
                  </a:moveTo>
                  <a:lnTo>
                    <a:pt x="10261" y="96"/>
                  </a:lnTo>
                  <a:cubicBezTo>
                    <a:pt x="10017" y="3864"/>
                    <a:pt x="9886" y="7730"/>
                    <a:pt x="9642" y="11498"/>
                  </a:cubicBezTo>
                  <a:lnTo>
                    <a:pt x="730" y="11449"/>
                  </a:lnTo>
                  <a:cubicBezTo>
                    <a:pt x="487" y="7633"/>
                    <a:pt x="243" y="3816"/>
                    <a:pt x="0" y="0"/>
                  </a:cubicBezTo>
                  <a:close/>
                </a:path>
              </a:pathLst>
            </a:custGeom>
            <a:grpFill/>
            <a:ln w="12700" cap="flat" cmpd="sng">
              <a:noFill/>
              <a:bevel/>
            </a:ln>
          </p:spPr>
          <p:txBody>
            <a:bodyPr anchor="ctr"/>
            <a:lstStyle/>
            <a:p>
              <a:endParaRPr lang="zh-CN" altLang="en-US"/>
            </a:p>
          </p:txBody>
        </p:sp>
        <p:sp>
          <p:nvSpPr>
            <p:cNvPr id="23" name="剪去同侧角品 9"/>
            <p:cNvSpPr>
              <a:spLocks noChangeArrowheads="1"/>
            </p:cNvSpPr>
            <p:nvPr/>
          </p:nvSpPr>
          <p:spPr bwMode="auto">
            <a:xfrm>
              <a:off x="0" y="0"/>
              <a:ext cx="617126" cy="114446"/>
            </a:xfrm>
            <a:custGeom>
              <a:avLst/>
              <a:gdLst>
                <a:gd name="T0" fmla="*/ 133186 w 760663"/>
                <a:gd name="T1" fmla="*/ 0 h 129728"/>
                <a:gd name="T2" fmla="*/ 279407 w 760663"/>
                <a:gd name="T3" fmla="*/ 217 h 129728"/>
                <a:gd name="T4" fmla="*/ 404926 w 760663"/>
                <a:gd name="T5" fmla="*/ 58433 h 129728"/>
                <a:gd name="T6" fmla="*/ 406197 w 760663"/>
                <a:gd name="T7" fmla="*/ 89070 h 129728"/>
                <a:gd name="T8" fmla="*/ 404926 w 760663"/>
                <a:gd name="T9" fmla="*/ 89070 h 129728"/>
                <a:gd name="T10" fmla="*/ 29247 w 760663"/>
                <a:gd name="T11" fmla="*/ 89070 h 129728"/>
                <a:gd name="T12" fmla="*/ 0 w 760663"/>
                <a:gd name="T13" fmla="*/ 89070 h 129728"/>
                <a:gd name="T14" fmla="*/ 1 w 760663"/>
                <a:gd name="T15" fmla="*/ 58433 h 129728"/>
                <a:gd name="T16" fmla="*/ 133186 w 760663"/>
                <a:gd name="T17" fmla="*/ 0 h 1297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60663"/>
                <a:gd name="T28" fmla="*/ 0 h 129728"/>
                <a:gd name="T29" fmla="*/ 760663 w 760663"/>
                <a:gd name="T30" fmla="*/ 129728 h 1297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60663" h="129728">
                  <a:moveTo>
                    <a:pt x="249411" y="0"/>
                  </a:moveTo>
                  <a:lnTo>
                    <a:pt x="523230" y="316"/>
                  </a:lnTo>
                  <a:lnTo>
                    <a:pt x="758282" y="85105"/>
                  </a:lnTo>
                  <a:lnTo>
                    <a:pt x="760663" y="129728"/>
                  </a:lnTo>
                  <a:lnTo>
                    <a:pt x="758282" y="129728"/>
                  </a:lnTo>
                  <a:lnTo>
                    <a:pt x="54769" y="129728"/>
                  </a:lnTo>
                  <a:lnTo>
                    <a:pt x="0" y="129728"/>
                  </a:lnTo>
                  <a:cubicBezTo>
                    <a:pt x="0" y="114854"/>
                    <a:pt x="1" y="99979"/>
                    <a:pt x="1" y="85105"/>
                  </a:cubicBezTo>
                  <a:lnTo>
                    <a:pt x="249411" y="0"/>
                  </a:lnTo>
                  <a:close/>
                </a:path>
              </a:pathLst>
            </a:custGeom>
            <a:grpFill/>
            <a:ln w="12700" cap="flat" cmpd="sng">
              <a:noFill/>
              <a:bevel/>
            </a:ln>
          </p:spPr>
          <p:txBody>
            <a:bodyPr anchor="ctr"/>
            <a:lstStyle/>
            <a:p>
              <a:endParaRPr lang="zh-CN" altLang="en-US"/>
            </a:p>
          </p:txBody>
        </p:sp>
      </p:grpSp>
      <p:sp>
        <p:nvSpPr>
          <p:cNvPr id="24" name="26"/>
          <p:cNvSpPr>
            <a:spLocks noChangeArrowheads="1"/>
          </p:cNvSpPr>
          <p:nvPr/>
        </p:nvSpPr>
        <p:spPr bwMode="auto">
          <a:xfrm>
            <a:off x="6757902" y="2162175"/>
            <a:ext cx="151595" cy="61565"/>
          </a:xfrm>
          <a:prstGeom prst="roundRect">
            <a:avLst>
              <a:gd name="adj" fmla="val 16667"/>
            </a:avLst>
          </a:prstGeom>
          <a:solidFill>
            <a:srgbClr val="3A59B0"/>
          </a:solidFill>
          <a:ln w="4445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sp>
        <p:nvSpPr>
          <p:cNvPr id="25" name="29"/>
          <p:cNvSpPr>
            <a:spLocks noChangeArrowheads="1"/>
          </p:cNvSpPr>
          <p:nvPr>
            <p:custDataLst>
              <p:tags r:id="rId11"/>
            </p:custDataLst>
          </p:nvPr>
        </p:nvSpPr>
        <p:spPr bwMode="auto">
          <a:xfrm>
            <a:off x="6475413" y="3658049"/>
            <a:ext cx="835025" cy="839788"/>
          </a:xfrm>
          <a:prstGeom prst="ellipse">
            <a:avLst/>
          </a:prstGeom>
          <a:solidFill>
            <a:schemeClr val="bg1"/>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grpSp>
        <p:nvGrpSpPr>
          <p:cNvPr id="26" name="0"/>
          <p:cNvGrpSpPr/>
          <p:nvPr>
            <p:custDataLst>
              <p:tags r:id="rId12"/>
            </p:custDataLst>
          </p:nvPr>
        </p:nvGrpSpPr>
        <p:grpSpPr bwMode="auto">
          <a:xfrm>
            <a:off x="6546850" y="3700912"/>
            <a:ext cx="731838" cy="717550"/>
            <a:chOff x="0" y="0"/>
            <a:chExt cx="730909" cy="718281"/>
          </a:xfrm>
          <a:solidFill>
            <a:srgbClr val="3A59B0"/>
          </a:solidFill>
        </p:grpSpPr>
        <p:sp>
          <p:nvSpPr>
            <p:cNvPr id="27" name="品 31"/>
            <p:cNvSpPr>
              <a:spLocks noChangeArrowheads="1"/>
            </p:cNvSpPr>
            <p:nvPr/>
          </p:nvSpPr>
          <p:spPr bwMode="auto">
            <a:xfrm>
              <a:off x="301011" y="305323"/>
              <a:ext cx="138118" cy="138118"/>
            </a:xfrm>
            <a:prstGeom prst="ellipse">
              <a:avLst/>
            </a:prstGeom>
            <a:grpFill/>
            <a:ln w="12700">
              <a:noFill/>
              <a:beve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600">
                <a:solidFill>
                  <a:srgbClr val="FFFFFF"/>
                </a:solidFill>
                <a:latin typeface="Arial" panose="020B0604020202020204" pitchFamily="34" charset="0"/>
                <a:ea typeface="微软雅黑" panose="020B0503020204020204" pitchFamily="34" charset="-122"/>
              </a:endParaRPr>
            </a:p>
          </p:txBody>
        </p:sp>
        <p:sp>
          <p:nvSpPr>
            <p:cNvPr id="28" name="空心弧 32"/>
            <p:cNvSpPr>
              <a:spLocks noChangeArrowheads="1"/>
            </p:cNvSpPr>
            <p:nvPr/>
          </p:nvSpPr>
          <p:spPr bwMode="auto">
            <a:xfrm>
              <a:off x="9519" y="47363"/>
              <a:ext cx="692554" cy="670918"/>
            </a:xfrm>
            <a:custGeom>
              <a:avLst/>
              <a:gdLst>
                <a:gd name="T0" fmla="*/ 355978207 w 21600"/>
                <a:gd name="T1" fmla="*/ 0 h 21600"/>
                <a:gd name="T2" fmla="*/ 235967672 w 21600"/>
                <a:gd name="T3" fmla="*/ 113485935 h 21600"/>
                <a:gd name="T4" fmla="*/ 355978207 w 21600"/>
                <a:gd name="T5" fmla="*/ 173750399 h 21600"/>
                <a:gd name="T6" fmla="*/ 475988773 w 21600"/>
                <a:gd name="T7" fmla="*/ 113485935 h 21600"/>
                <a:gd name="T8" fmla="*/ 0 60000 65536"/>
                <a:gd name="T9" fmla="*/ 0 60000 65536"/>
                <a:gd name="T10" fmla="*/ 0 60000 65536"/>
                <a:gd name="T11" fmla="*/ 0 60000 65536"/>
                <a:gd name="T12" fmla="*/ 0 w 21600"/>
                <a:gd name="T13" fmla="*/ 0 h 21600"/>
                <a:gd name="T14" fmla="*/ 21600 w 21600"/>
                <a:gd name="T15" fmla="*/ 42 h 21600"/>
              </a:gdLst>
              <a:ahLst/>
              <a:cxnLst>
                <a:cxn ang="T8">
                  <a:pos x="T0" y="T1"/>
                </a:cxn>
                <a:cxn ang="T9">
                  <a:pos x="T2" y="T3"/>
                </a:cxn>
                <a:cxn ang="T10">
                  <a:pos x="T4" y="T5"/>
                </a:cxn>
                <a:cxn ang="T11">
                  <a:pos x="T6" y="T7"/>
                </a:cxn>
              </a:cxnLst>
              <a:rect l="T12" t="T13" r="T14" b="T15"/>
              <a:pathLst>
                <a:path w="21600" h="21600">
                  <a:moveTo>
                    <a:pt x="8495" y="6360"/>
                  </a:moveTo>
                  <a:cubicBezTo>
                    <a:pt x="9207" y="5991"/>
                    <a:pt x="9997" y="5798"/>
                    <a:pt x="10799" y="5798"/>
                  </a:cubicBezTo>
                  <a:cubicBezTo>
                    <a:pt x="11602" y="5798"/>
                    <a:pt x="12392" y="5991"/>
                    <a:pt x="13104" y="6360"/>
                  </a:cubicBezTo>
                  <a:lnTo>
                    <a:pt x="15776" y="1215"/>
                  </a:lnTo>
                  <a:cubicBezTo>
                    <a:pt x="14239" y="416"/>
                    <a:pt x="12532" y="0"/>
                    <a:pt x="10800" y="0"/>
                  </a:cubicBezTo>
                  <a:cubicBezTo>
                    <a:pt x="9067" y="0"/>
                    <a:pt x="7360" y="416"/>
                    <a:pt x="5823" y="1215"/>
                  </a:cubicBezTo>
                  <a:lnTo>
                    <a:pt x="8495" y="6360"/>
                  </a:lnTo>
                  <a:close/>
                </a:path>
              </a:pathLst>
            </a:custGeom>
            <a:grpFill/>
            <a:ln w="12700" cap="flat" cmpd="sng">
              <a:noFill/>
              <a:bevel/>
            </a:ln>
          </p:spPr>
          <p:txBody>
            <a:bodyPr anchor="ctr"/>
            <a:lstStyle/>
            <a:p>
              <a:endParaRPr lang="zh-CN" altLang="en-US"/>
            </a:p>
          </p:txBody>
        </p:sp>
        <p:sp>
          <p:nvSpPr>
            <p:cNvPr id="29" name="空心弧 33"/>
            <p:cNvSpPr>
              <a:spLocks noChangeArrowheads="1"/>
            </p:cNvSpPr>
            <p:nvPr/>
          </p:nvSpPr>
          <p:spPr bwMode="auto">
            <a:xfrm rot="-7200000">
              <a:off x="-10818" y="27991"/>
              <a:ext cx="692554" cy="670917"/>
            </a:xfrm>
            <a:custGeom>
              <a:avLst/>
              <a:gdLst>
                <a:gd name="T0" fmla="*/ 355978207 w 21600"/>
                <a:gd name="T1" fmla="*/ 0 h 21600"/>
                <a:gd name="T2" fmla="*/ 235967672 w 21600"/>
                <a:gd name="T3" fmla="*/ 113485611 h 21600"/>
                <a:gd name="T4" fmla="*/ 355978207 w 21600"/>
                <a:gd name="T5" fmla="*/ 173749891 h 21600"/>
                <a:gd name="T6" fmla="*/ 475988773 w 21600"/>
                <a:gd name="T7" fmla="*/ 113485611 h 21600"/>
                <a:gd name="T8" fmla="*/ 0 60000 65536"/>
                <a:gd name="T9" fmla="*/ 0 60000 65536"/>
                <a:gd name="T10" fmla="*/ 0 60000 65536"/>
                <a:gd name="T11" fmla="*/ 0 60000 65536"/>
                <a:gd name="T12" fmla="*/ 0 w 21600"/>
                <a:gd name="T13" fmla="*/ 0 h 21600"/>
                <a:gd name="T14" fmla="*/ 21600 w 21600"/>
                <a:gd name="T15" fmla="*/ 42 h 21600"/>
              </a:gdLst>
              <a:ahLst/>
              <a:cxnLst>
                <a:cxn ang="T8">
                  <a:pos x="T0" y="T1"/>
                </a:cxn>
                <a:cxn ang="T9">
                  <a:pos x="T2" y="T3"/>
                </a:cxn>
                <a:cxn ang="T10">
                  <a:pos x="T4" y="T5"/>
                </a:cxn>
                <a:cxn ang="T11">
                  <a:pos x="T6" y="T7"/>
                </a:cxn>
              </a:cxnLst>
              <a:rect l="T12" t="T13" r="T14" b="T15"/>
              <a:pathLst>
                <a:path w="21600" h="21600">
                  <a:moveTo>
                    <a:pt x="8495" y="6360"/>
                  </a:moveTo>
                  <a:cubicBezTo>
                    <a:pt x="9207" y="5991"/>
                    <a:pt x="9997" y="5798"/>
                    <a:pt x="10799" y="5798"/>
                  </a:cubicBezTo>
                  <a:cubicBezTo>
                    <a:pt x="11602" y="5798"/>
                    <a:pt x="12392" y="5991"/>
                    <a:pt x="13104" y="6360"/>
                  </a:cubicBezTo>
                  <a:lnTo>
                    <a:pt x="15776" y="1215"/>
                  </a:lnTo>
                  <a:cubicBezTo>
                    <a:pt x="14239" y="416"/>
                    <a:pt x="12532" y="0"/>
                    <a:pt x="10800" y="0"/>
                  </a:cubicBezTo>
                  <a:cubicBezTo>
                    <a:pt x="9067" y="0"/>
                    <a:pt x="7360" y="416"/>
                    <a:pt x="5823" y="1215"/>
                  </a:cubicBezTo>
                  <a:lnTo>
                    <a:pt x="8495" y="6360"/>
                  </a:lnTo>
                  <a:close/>
                </a:path>
              </a:pathLst>
            </a:custGeom>
            <a:grpFill/>
            <a:ln w="12700" cap="flat" cmpd="sng">
              <a:noFill/>
              <a:bevel/>
            </a:ln>
          </p:spPr>
          <p:txBody>
            <a:bodyPr anchor="ctr"/>
            <a:lstStyle/>
            <a:p>
              <a:endParaRPr lang="zh-CN" altLang="en-US"/>
            </a:p>
          </p:txBody>
        </p:sp>
        <p:sp>
          <p:nvSpPr>
            <p:cNvPr id="30" name="空心弧 34"/>
            <p:cNvSpPr>
              <a:spLocks noChangeArrowheads="1"/>
            </p:cNvSpPr>
            <p:nvPr/>
          </p:nvSpPr>
          <p:spPr bwMode="auto">
            <a:xfrm rot="7200000">
              <a:off x="49174" y="10817"/>
              <a:ext cx="692554" cy="670917"/>
            </a:xfrm>
            <a:custGeom>
              <a:avLst/>
              <a:gdLst>
                <a:gd name="T0" fmla="*/ 355978207 w 21600"/>
                <a:gd name="T1" fmla="*/ 0 h 21600"/>
                <a:gd name="T2" fmla="*/ 235967672 w 21600"/>
                <a:gd name="T3" fmla="*/ 113485611 h 21600"/>
                <a:gd name="T4" fmla="*/ 355978207 w 21600"/>
                <a:gd name="T5" fmla="*/ 173749891 h 21600"/>
                <a:gd name="T6" fmla="*/ 475988773 w 21600"/>
                <a:gd name="T7" fmla="*/ 113485611 h 21600"/>
                <a:gd name="T8" fmla="*/ 0 60000 65536"/>
                <a:gd name="T9" fmla="*/ 0 60000 65536"/>
                <a:gd name="T10" fmla="*/ 0 60000 65536"/>
                <a:gd name="T11" fmla="*/ 0 60000 65536"/>
                <a:gd name="T12" fmla="*/ 0 w 21600"/>
                <a:gd name="T13" fmla="*/ 0 h 21600"/>
                <a:gd name="T14" fmla="*/ 21600 w 21600"/>
                <a:gd name="T15" fmla="*/ 42 h 21600"/>
              </a:gdLst>
              <a:ahLst/>
              <a:cxnLst>
                <a:cxn ang="T8">
                  <a:pos x="T0" y="T1"/>
                </a:cxn>
                <a:cxn ang="T9">
                  <a:pos x="T2" y="T3"/>
                </a:cxn>
                <a:cxn ang="T10">
                  <a:pos x="T4" y="T5"/>
                </a:cxn>
                <a:cxn ang="T11">
                  <a:pos x="T6" y="T7"/>
                </a:cxn>
              </a:cxnLst>
              <a:rect l="T12" t="T13" r="T14" b="T15"/>
              <a:pathLst>
                <a:path w="21600" h="21600">
                  <a:moveTo>
                    <a:pt x="8495" y="6360"/>
                  </a:moveTo>
                  <a:cubicBezTo>
                    <a:pt x="9207" y="5991"/>
                    <a:pt x="9997" y="5798"/>
                    <a:pt x="10799" y="5798"/>
                  </a:cubicBezTo>
                  <a:cubicBezTo>
                    <a:pt x="11602" y="5798"/>
                    <a:pt x="12392" y="5991"/>
                    <a:pt x="13104" y="6360"/>
                  </a:cubicBezTo>
                  <a:lnTo>
                    <a:pt x="15776" y="1215"/>
                  </a:lnTo>
                  <a:cubicBezTo>
                    <a:pt x="14239" y="416"/>
                    <a:pt x="12532" y="0"/>
                    <a:pt x="10800" y="0"/>
                  </a:cubicBezTo>
                  <a:cubicBezTo>
                    <a:pt x="9067" y="0"/>
                    <a:pt x="7360" y="416"/>
                    <a:pt x="5823" y="1215"/>
                  </a:cubicBezTo>
                  <a:lnTo>
                    <a:pt x="8495" y="6360"/>
                  </a:lnTo>
                  <a:close/>
                </a:path>
              </a:pathLst>
            </a:custGeom>
            <a:grpFill/>
            <a:ln w="12700" cap="flat" cmpd="sng">
              <a:noFill/>
              <a:bevel/>
            </a:ln>
          </p:spPr>
          <p:txBody>
            <a:bodyPr anchor="ctr"/>
            <a:lstStyle/>
            <a:p>
              <a:endParaRPr lang="zh-CN" altLang="en-US" dirty="0"/>
            </a:p>
          </p:txBody>
        </p:sp>
      </p:grpSp>
      <p:sp>
        <p:nvSpPr>
          <p:cNvPr id="31" name="35"/>
          <p:cNvSpPr>
            <a:spLocks noChangeArrowheads="1"/>
          </p:cNvSpPr>
          <p:nvPr>
            <p:custDataLst>
              <p:tags r:id="rId13"/>
            </p:custDataLst>
          </p:nvPr>
        </p:nvSpPr>
        <p:spPr bwMode="auto">
          <a:xfrm>
            <a:off x="6518275" y="5256662"/>
            <a:ext cx="830263" cy="835025"/>
          </a:xfrm>
          <a:prstGeom prst="ellipse">
            <a:avLst/>
          </a:prstGeom>
          <a:solidFill>
            <a:srgbClr val="FFFFFF"/>
          </a:solidFill>
          <a:ln>
            <a:noFill/>
          </a:ln>
          <a:extLst>
            <a:ext uri="{91240B29-F687-4F45-9708-019B960494DF}">
              <a14:hiddenLine xmlns:a14="http://schemas.microsoft.com/office/drawing/2010/main" w="12700">
                <a:solidFill>
                  <a:srgbClr val="42719B"/>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Arial" panose="020B0604020202020204" pitchFamily="34" charset="0"/>
              <a:ea typeface="微软雅黑" panose="020B0503020204020204" pitchFamily="34" charset="-122"/>
            </a:endParaRPr>
          </a:p>
        </p:txBody>
      </p:sp>
      <p:grpSp>
        <p:nvGrpSpPr>
          <p:cNvPr id="32" name="33"/>
          <p:cNvGrpSpPr/>
          <p:nvPr>
            <p:custDataLst>
              <p:tags r:id="rId14"/>
            </p:custDataLst>
          </p:nvPr>
        </p:nvGrpSpPr>
        <p:grpSpPr bwMode="auto">
          <a:xfrm>
            <a:off x="6664325" y="5442399"/>
            <a:ext cx="506413" cy="498475"/>
            <a:chOff x="0" y="0"/>
            <a:chExt cx="506534" cy="499728"/>
          </a:xfrm>
          <a:solidFill>
            <a:srgbClr val="3A59B0"/>
          </a:solidFill>
        </p:grpSpPr>
        <p:sp>
          <p:nvSpPr>
            <p:cNvPr id="33" name="91"/>
            <p:cNvSpPr>
              <a:spLocks noChangeArrowheads="1"/>
            </p:cNvSpPr>
            <p:nvPr/>
          </p:nvSpPr>
          <p:spPr bwMode="auto">
            <a:xfrm>
              <a:off x="0" y="0"/>
              <a:ext cx="465191" cy="465191"/>
            </a:xfrm>
            <a:custGeom>
              <a:avLst/>
              <a:gdLst>
                <a:gd name="T0" fmla="*/ 2147483646 w 209"/>
                <a:gd name="T1" fmla="*/ 2147483646 h 209"/>
                <a:gd name="T2" fmla="*/ 2147483646 w 209"/>
                <a:gd name="T3" fmla="*/ 2147483646 h 209"/>
                <a:gd name="T4" fmla="*/ 2147483646 w 209"/>
                <a:gd name="T5" fmla="*/ 2147483646 h 209"/>
                <a:gd name="T6" fmla="*/ 2147483646 w 209"/>
                <a:gd name="T7" fmla="*/ 2147483646 h 209"/>
                <a:gd name="T8" fmla="*/ 2147483646 w 209"/>
                <a:gd name="T9" fmla="*/ 2147483646 h 209"/>
                <a:gd name="T10" fmla="*/ 2147483646 w 209"/>
                <a:gd name="T11" fmla="*/ 2147483646 h 209"/>
                <a:gd name="T12" fmla="*/ 2147483646 w 209"/>
                <a:gd name="T13" fmla="*/ 2147483646 h 209"/>
                <a:gd name="T14" fmla="*/ 2147483646 w 209"/>
                <a:gd name="T15" fmla="*/ 2147483646 h 209"/>
                <a:gd name="T16" fmla="*/ 2147483646 w 209"/>
                <a:gd name="T17" fmla="*/ 2147483646 h 209"/>
                <a:gd name="T18" fmla="*/ 2147483646 w 209"/>
                <a:gd name="T19" fmla="*/ 2147483646 h 209"/>
                <a:gd name="T20" fmla="*/ 2147483646 w 209"/>
                <a:gd name="T21" fmla="*/ 2147483646 h 209"/>
                <a:gd name="T22" fmla="*/ 2147483646 w 209"/>
                <a:gd name="T23" fmla="*/ 2147483646 h 209"/>
                <a:gd name="T24" fmla="*/ 2147483646 w 209"/>
                <a:gd name="T25" fmla="*/ 2147483646 h 209"/>
                <a:gd name="T26" fmla="*/ 2147483646 w 209"/>
                <a:gd name="T27" fmla="*/ 2147483646 h 209"/>
                <a:gd name="T28" fmla="*/ 2147483646 w 209"/>
                <a:gd name="T29" fmla="*/ 2147483646 h 209"/>
                <a:gd name="T30" fmla="*/ 2147483646 w 209"/>
                <a:gd name="T31" fmla="*/ 2147483646 h 209"/>
                <a:gd name="T32" fmla="*/ 2147483646 w 209"/>
                <a:gd name="T33" fmla="*/ 2147483646 h 209"/>
                <a:gd name="T34" fmla="*/ 2147483646 w 209"/>
                <a:gd name="T35" fmla="*/ 2147483646 h 209"/>
                <a:gd name="T36" fmla="*/ 2147483646 w 209"/>
                <a:gd name="T37" fmla="*/ 2147483646 h 209"/>
                <a:gd name="T38" fmla="*/ 0 w 209"/>
                <a:gd name="T39" fmla="*/ 2147483646 h 209"/>
                <a:gd name="T40" fmla="*/ 2147483646 w 209"/>
                <a:gd name="T41" fmla="*/ 2147483646 h 209"/>
                <a:gd name="T42" fmla="*/ 2147483646 w 209"/>
                <a:gd name="T43" fmla="*/ 2147483646 h 209"/>
                <a:gd name="T44" fmla="*/ 2147483646 w 209"/>
                <a:gd name="T45" fmla="*/ 2147483646 h 209"/>
                <a:gd name="T46" fmla="*/ 2147483646 w 209"/>
                <a:gd name="T47" fmla="*/ 2147483646 h 209"/>
                <a:gd name="T48" fmla="*/ 2147483646 w 209"/>
                <a:gd name="T49" fmla="*/ 2147483646 h 209"/>
                <a:gd name="T50" fmla="*/ 2147483646 w 209"/>
                <a:gd name="T51" fmla="*/ 2147483646 h 209"/>
                <a:gd name="T52" fmla="*/ 2147483646 w 209"/>
                <a:gd name="T53" fmla="*/ 0 h 209"/>
                <a:gd name="T54" fmla="*/ 2147483646 w 209"/>
                <a:gd name="T55" fmla="*/ 2147483646 h 209"/>
                <a:gd name="T56" fmla="*/ 2147483646 w 209"/>
                <a:gd name="T57" fmla="*/ 2147483646 h 209"/>
                <a:gd name="T58" fmla="*/ 2147483646 w 209"/>
                <a:gd name="T59" fmla="*/ 2147483646 h 209"/>
                <a:gd name="T60" fmla="*/ 2147483646 w 209"/>
                <a:gd name="T61" fmla="*/ 2147483646 h 209"/>
                <a:gd name="T62" fmla="*/ 2147483646 w 209"/>
                <a:gd name="T63" fmla="*/ 2147483646 h 209"/>
                <a:gd name="T64" fmla="*/ 2147483646 w 209"/>
                <a:gd name="T65" fmla="*/ 2147483646 h 209"/>
                <a:gd name="T66" fmla="*/ 2147483646 w 209"/>
                <a:gd name="T67" fmla="*/ 2147483646 h 209"/>
                <a:gd name="T68" fmla="*/ 2147483646 w 209"/>
                <a:gd name="T69" fmla="*/ 2147483646 h 209"/>
                <a:gd name="T70" fmla="*/ 2147483646 w 209"/>
                <a:gd name="T71" fmla="*/ 2147483646 h 20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9"/>
                <a:gd name="T109" fmla="*/ 0 h 209"/>
                <a:gd name="T110" fmla="*/ 209 w 209"/>
                <a:gd name="T111" fmla="*/ 209 h 20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9" h="209">
                  <a:moveTo>
                    <a:pt x="203" y="29"/>
                  </a:moveTo>
                  <a:lnTo>
                    <a:pt x="203" y="29"/>
                  </a:lnTo>
                  <a:lnTo>
                    <a:pt x="209" y="46"/>
                  </a:lnTo>
                  <a:lnTo>
                    <a:pt x="184" y="74"/>
                  </a:lnTo>
                  <a:lnTo>
                    <a:pt x="165" y="69"/>
                  </a:lnTo>
                  <a:lnTo>
                    <a:pt x="163" y="67"/>
                  </a:lnTo>
                  <a:lnTo>
                    <a:pt x="67" y="163"/>
                  </a:lnTo>
                  <a:lnTo>
                    <a:pt x="67" y="165"/>
                  </a:lnTo>
                  <a:lnTo>
                    <a:pt x="72" y="186"/>
                  </a:lnTo>
                  <a:lnTo>
                    <a:pt x="46" y="209"/>
                  </a:lnTo>
                  <a:lnTo>
                    <a:pt x="27" y="205"/>
                  </a:lnTo>
                  <a:lnTo>
                    <a:pt x="29" y="203"/>
                  </a:lnTo>
                  <a:lnTo>
                    <a:pt x="46" y="186"/>
                  </a:lnTo>
                  <a:lnTo>
                    <a:pt x="38" y="171"/>
                  </a:lnTo>
                  <a:lnTo>
                    <a:pt x="23" y="163"/>
                  </a:lnTo>
                  <a:lnTo>
                    <a:pt x="6" y="182"/>
                  </a:lnTo>
                  <a:lnTo>
                    <a:pt x="4" y="182"/>
                  </a:lnTo>
                  <a:lnTo>
                    <a:pt x="0" y="165"/>
                  </a:lnTo>
                  <a:lnTo>
                    <a:pt x="25" y="137"/>
                  </a:lnTo>
                  <a:lnTo>
                    <a:pt x="44" y="142"/>
                  </a:lnTo>
                  <a:lnTo>
                    <a:pt x="46" y="144"/>
                  </a:lnTo>
                  <a:lnTo>
                    <a:pt x="142" y="48"/>
                  </a:lnTo>
                  <a:lnTo>
                    <a:pt x="142" y="46"/>
                  </a:lnTo>
                  <a:lnTo>
                    <a:pt x="135" y="25"/>
                  </a:lnTo>
                  <a:lnTo>
                    <a:pt x="163" y="0"/>
                  </a:lnTo>
                  <a:lnTo>
                    <a:pt x="180" y="6"/>
                  </a:lnTo>
                  <a:lnTo>
                    <a:pt x="182" y="6"/>
                  </a:lnTo>
                  <a:lnTo>
                    <a:pt x="180" y="6"/>
                  </a:lnTo>
                  <a:lnTo>
                    <a:pt x="161" y="25"/>
                  </a:lnTo>
                  <a:lnTo>
                    <a:pt x="169" y="40"/>
                  </a:lnTo>
                  <a:lnTo>
                    <a:pt x="184" y="48"/>
                  </a:lnTo>
                  <a:lnTo>
                    <a:pt x="203" y="29"/>
                  </a:lnTo>
                  <a:close/>
                </a:path>
              </a:pathLst>
            </a:custGeom>
            <a:grpFill/>
            <a:ln w="9525" cmpd="sng">
              <a:noFill/>
              <a:bevel/>
            </a:ln>
          </p:spPr>
          <p:txBody>
            <a:bodyPr/>
            <a:lstStyle/>
            <a:p>
              <a:endParaRPr lang="zh-CN" altLang="en-US"/>
            </a:p>
          </p:txBody>
        </p:sp>
        <p:sp>
          <p:nvSpPr>
            <p:cNvPr id="34" name="2"/>
            <p:cNvSpPr>
              <a:spLocks noChangeArrowheads="1"/>
            </p:cNvSpPr>
            <p:nvPr/>
          </p:nvSpPr>
          <p:spPr bwMode="auto">
            <a:xfrm>
              <a:off x="30213" y="23407"/>
              <a:ext cx="476321" cy="476321"/>
            </a:xfrm>
            <a:custGeom>
              <a:avLst/>
              <a:gdLst>
                <a:gd name="T0" fmla="*/ 2147483646 w 113"/>
                <a:gd name="T1" fmla="*/ 2147483646 h 113"/>
                <a:gd name="T2" fmla="*/ 2147483646 w 113"/>
                <a:gd name="T3" fmla="*/ 2147483646 h 113"/>
                <a:gd name="T4" fmla="*/ 2147483646 w 113"/>
                <a:gd name="T5" fmla="*/ 2147483646 h 113"/>
                <a:gd name="T6" fmla="*/ 2147483646 w 113"/>
                <a:gd name="T7" fmla="*/ 2147483646 h 113"/>
                <a:gd name="T8" fmla="*/ 2147483646 w 113"/>
                <a:gd name="T9" fmla="*/ 2147483646 h 113"/>
                <a:gd name="T10" fmla="*/ 2147483646 w 113"/>
                <a:gd name="T11" fmla="*/ 2147483646 h 113"/>
                <a:gd name="T12" fmla="*/ 2147483646 w 113"/>
                <a:gd name="T13" fmla="*/ 2147483646 h 113"/>
                <a:gd name="T14" fmla="*/ 2147483646 w 113"/>
                <a:gd name="T15" fmla="*/ 2147483646 h 113"/>
                <a:gd name="T16" fmla="*/ 2147483646 w 113"/>
                <a:gd name="T17" fmla="*/ 2147483646 h 113"/>
                <a:gd name="T18" fmla="*/ 2147483646 w 113"/>
                <a:gd name="T19" fmla="*/ 2147483646 h 113"/>
                <a:gd name="T20" fmla="*/ 2147483646 w 113"/>
                <a:gd name="T21" fmla="*/ 2147483646 h 113"/>
                <a:gd name="T22" fmla="*/ 2147483646 w 113"/>
                <a:gd name="T23" fmla="*/ 2147483646 h 113"/>
                <a:gd name="T24" fmla="*/ 2147483646 w 113"/>
                <a:gd name="T25" fmla="*/ 2147483646 h 113"/>
                <a:gd name="T26" fmla="*/ 2147483646 w 113"/>
                <a:gd name="T27" fmla="*/ 2147483646 h 113"/>
                <a:gd name="T28" fmla="*/ 2147483646 w 113"/>
                <a:gd name="T29" fmla="*/ 2147483646 h 113"/>
                <a:gd name="T30" fmla="*/ 0 w 113"/>
                <a:gd name="T31" fmla="*/ 2147483646 h 113"/>
                <a:gd name="T32" fmla="*/ 2147483646 w 113"/>
                <a:gd name="T33" fmla="*/ 0 h 113"/>
                <a:gd name="T34" fmla="*/ 2147483646 w 113"/>
                <a:gd name="T35" fmla="*/ 2147483646 h 113"/>
                <a:gd name="T36" fmla="*/ 2147483646 w 113"/>
                <a:gd name="T37" fmla="*/ 2147483646 h 11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13"/>
                <a:gd name="T58" fmla="*/ 0 h 113"/>
                <a:gd name="T59" fmla="*/ 113 w 113"/>
                <a:gd name="T60" fmla="*/ 113 h 11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13" h="113">
                  <a:moveTo>
                    <a:pt x="31" y="27"/>
                  </a:moveTo>
                  <a:cubicBezTo>
                    <a:pt x="68" y="64"/>
                    <a:pt x="68" y="64"/>
                    <a:pt x="68" y="64"/>
                  </a:cubicBezTo>
                  <a:cubicBezTo>
                    <a:pt x="77" y="55"/>
                    <a:pt x="77" y="55"/>
                    <a:pt x="77" y="55"/>
                  </a:cubicBezTo>
                  <a:cubicBezTo>
                    <a:pt x="81" y="59"/>
                    <a:pt x="81" y="59"/>
                    <a:pt x="81" y="59"/>
                  </a:cubicBezTo>
                  <a:cubicBezTo>
                    <a:pt x="78" y="63"/>
                    <a:pt x="78" y="63"/>
                    <a:pt x="78" y="63"/>
                  </a:cubicBezTo>
                  <a:cubicBezTo>
                    <a:pt x="110" y="94"/>
                    <a:pt x="110" y="94"/>
                    <a:pt x="110" y="94"/>
                  </a:cubicBezTo>
                  <a:cubicBezTo>
                    <a:pt x="113" y="97"/>
                    <a:pt x="112" y="104"/>
                    <a:pt x="108" y="108"/>
                  </a:cubicBezTo>
                  <a:cubicBezTo>
                    <a:pt x="108" y="108"/>
                    <a:pt x="108" y="108"/>
                    <a:pt x="108" y="108"/>
                  </a:cubicBezTo>
                  <a:cubicBezTo>
                    <a:pt x="103" y="112"/>
                    <a:pt x="97" y="113"/>
                    <a:pt x="94" y="110"/>
                  </a:cubicBezTo>
                  <a:cubicBezTo>
                    <a:pt x="83" y="100"/>
                    <a:pt x="73" y="89"/>
                    <a:pt x="62" y="79"/>
                  </a:cubicBezTo>
                  <a:cubicBezTo>
                    <a:pt x="59" y="82"/>
                    <a:pt x="59" y="82"/>
                    <a:pt x="59" y="82"/>
                  </a:cubicBezTo>
                  <a:cubicBezTo>
                    <a:pt x="55" y="78"/>
                    <a:pt x="55" y="78"/>
                    <a:pt x="55" y="78"/>
                  </a:cubicBezTo>
                  <a:cubicBezTo>
                    <a:pt x="64" y="69"/>
                    <a:pt x="64" y="69"/>
                    <a:pt x="64" y="69"/>
                  </a:cubicBezTo>
                  <a:cubicBezTo>
                    <a:pt x="27" y="31"/>
                    <a:pt x="27" y="31"/>
                    <a:pt x="27" y="31"/>
                  </a:cubicBezTo>
                  <a:cubicBezTo>
                    <a:pt x="17" y="31"/>
                    <a:pt x="17" y="31"/>
                    <a:pt x="17" y="31"/>
                  </a:cubicBezTo>
                  <a:cubicBezTo>
                    <a:pt x="0" y="14"/>
                    <a:pt x="0" y="14"/>
                    <a:pt x="0" y="14"/>
                  </a:cubicBezTo>
                  <a:cubicBezTo>
                    <a:pt x="13" y="0"/>
                    <a:pt x="13" y="0"/>
                    <a:pt x="13" y="0"/>
                  </a:cubicBezTo>
                  <a:cubicBezTo>
                    <a:pt x="30" y="17"/>
                    <a:pt x="30" y="17"/>
                    <a:pt x="30" y="17"/>
                  </a:cubicBezTo>
                  <a:cubicBezTo>
                    <a:pt x="31" y="27"/>
                    <a:pt x="31" y="27"/>
                    <a:pt x="31" y="27"/>
                  </a:cubicBezTo>
                  <a:close/>
                </a:path>
              </a:pathLst>
            </a:custGeom>
            <a:grpFill/>
            <a:ln w="9525" cmpd="sng">
              <a:noFill/>
              <a:bevel/>
            </a:ln>
          </p:spPr>
          <p:txBody>
            <a:bodyPr/>
            <a:lstStyle/>
            <a:p>
              <a:endParaRPr lang="zh-CN" altLang="en-US"/>
            </a:p>
          </p:txBody>
        </p:sp>
      </p:grpSp>
      <p:sp>
        <p:nvSpPr>
          <p:cNvPr id="35" name="36"/>
          <p:cNvSpPr>
            <a:spLocks noChangeArrowheads="1"/>
          </p:cNvSpPr>
          <p:nvPr>
            <p:custDataLst>
              <p:tags r:id="rId15"/>
            </p:custDataLst>
          </p:nvPr>
        </p:nvSpPr>
        <p:spPr bwMode="auto">
          <a:xfrm>
            <a:off x="7794625" y="4073974"/>
            <a:ext cx="2135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bg1">
                    <a:lumMod val="50000"/>
                  </a:schemeClr>
                </a:solidFill>
                <a:latin typeface="Franklin Gothic Book" pitchFamily="2" charset="0"/>
                <a:ea typeface="微软雅黑" panose="020B0503020204020204" pitchFamily="34" charset="-122"/>
                <a:sym typeface="Franklin Gothic Book" pitchFamily="2" charset="0"/>
              </a:rPr>
              <a:t>击点添加文字说明</a:t>
            </a:r>
            <a:endParaRPr lang="zh-CN" altLang="en-US" sz="12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00000"/>
              </a:lnSpc>
              <a:spcBef>
                <a:spcPct val="0"/>
              </a:spcBef>
              <a:buFont typeface="Arial" panose="020B0604020202020204" pitchFamily="34" charset="0"/>
              <a:buNone/>
            </a:pPr>
            <a:r>
              <a:rPr lang="zh-CN" altLang="en-US" sz="1200">
                <a:solidFill>
                  <a:schemeClr val="bg1">
                    <a:lumMod val="50000"/>
                  </a:schemeClr>
                </a:solidFill>
                <a:latin typeface="Franklin Gothic Book" pitchFamily="2" charset="0"/>
                <a:ea typeface="微软雅黑" panose="020B0503020204020204" pitchFamily="34" charset="-122"/>
                <a:sym typeface="Franklin Gothic Book" pitchFamily="2" charset="0"/>
              </a:rPr>
              <a:t>击点添加文字说明</a:t>
            </a:r>
            <a:endParaRPr lang="zh-CN" altLang="en-US" sz="1800">
              <a:solidFill>
                <a:schemeClr val="bg1">
                  <a:lumMod val="50000"/>
                </a:schemeClr>
              </a:solidFill>
              <a:latin typeface="Arial" panose="020B0604020202020204" pitchFamily="34" charset="0"/>
            </a:endParaRPr>
          </a:p>
        </p:txBody>
      </p:sp>
      <p:sp>
        <p:nvSpPr>
          <p:cNvPr id="36" name="37"/>
          <p:cNvSpPr>
            <a:spLocks noChangeArrowheads="1"/>
          </p:cNvSpPr>
          <p:nvPr>
            <p:custDataLst>
              <p:tags r:id="rId16"/>
            </p:custDataLst>
          </p:nvPr>
        </p:nvSpPr>
        <p:spPr bwMode="auto">
          <a:xfrm>
            <a:off x="7840663" y="5655124"/>
            <a:ext cx="21351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bg1">
                    <a:lumMod val="50000"/>
                  </a:schemeClr>
                </a:solidFill>
                <a:latin typeface="Franklin Gothic Book" pitchFamily="2" charset="0"/>
                <a:ea typeface="微软雅黑" panose="020B0503020204020204" pitchFamily="34" charset="-122"/>
                <a:sym typeface="Franklin Gothic Book" pitchFamily="2" charset="0"/>
              </a:rPr>
              <a:t>击点添加文字说明</a:t>
            </a:r>
            <a:endParaRPr lang="zh-CN" altLang="en-US" sz="12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00000"/>
              </a:lnSpc>
              <a:spcBef>
                <a:spcPct val="0"/>
              </a:spcBef>
              <a:buFont typeface="Arial" panose="020B0604020202020204" pitchFamily="34" charset="0"/>
              <a:buNone/>
            </a:pPr>
            <a:r>
              <a:rPr lang="zh-CN" altLang="en-US" sz="1200">
                <a:solidFill>
                  <a:schemeClr val="bg1">
                    <a:lumMod val="50000"/>
                  </a:schemeClr>
                </a:solidFill>
                <a:latin typeface="Franklin Gothic Book" pitchFamily="2" charset="0"/>
                <a:ea typeface="微软雅黑" panose="020B0503020204020204" pitchFamily="34" charset="-122"/>
                <a:sym typeface="Franklin Gothic Book" pitchFamily="2" charset="0"/>
              </a:rPr>
              <a:t>击点添加文字说明</a:t>
            </a:r>
            <a:endParaRPr lang="zh-CN" altLang="en-US" sz="1800">
              <a:solidFill>
                <a:schemeClr val="bg1">
                  <a:lumMod val="50000"/>
                </a:schemeClr>
              </a:solidFill>
              <a:latin typeface="Arial" panose="020B0604020202020204" pitchFamily="34" charset="0"/>
            </a:endParaRPr>
          </a:p>
        </p:txBody>
      </p:sp>
      <p:sp>
        <p:nvSpPr>
          <p:cNvPr id="37" name="41"/>
          <p:cNvSpPr>
            <a:spLocks noChangeShapeType="1"/>
          </p:cNvSpPr>
          <p:nvPr>
            <p:custDataLst>
              <p:tags r:id="rId17"/>
            </p:custDataLst>
          </p:nvPr>
        </p:nvSpPr>
        <p:spPr bwMode="auto">
          <a:xfrm flipH="1">
            <a:off x="1812925" y="4011833"/>
            <a:ext cx="3275013" cy="0"/>
          </a:xfrm>
          <a:prstGeom prst="line">
            <a:avLst/>
          </a:prstGeom>
          <a:noFill/>
          <a:ln w="12700">
            <a:solidFill>
              <a:schemeClr val="bg1">
                <a:lumMod val="50000"/>
              </a:schemeClr>
            </a:solidFill>
            <a:prstDash val="sysDash"/>
            <a:bevel/>
          </a:ln>
          <a:extLst>
            <a:ext uri="{909E8E84-426E-40DD-AFC4-6F175D3DCCD1}">
              <a14:hiddenFill xmlns:a14="http://schemas.microsoft.com/office/drawing/2010/main">
                <a:noFill/>
              </a14:hiddenFill>
            </a:ext>
          </a:extLst>
        </p:spPr>
        <p:txBody>
          <a:bodyPr/>
          <a:lstStyle/>
          <a:p>
            <a:endParaRPr lang="zh-CN" altLang="en-US"/>
          </a:p>
        </p:txBody>
      </p:sp>
      <p:sp>
        <p:nvSpPr>
          <p:cNvPr id="38" name="品 4"/>
          <p:cNvSpPr>
            <a:spLocks noChangeArrowheads="1"/>
          </p:cNvSpPr>
          <p:nvPr>
            <p:custDataLst>
              <p:tags r:id="rId18"/>
            </p:custDataLst>
          </p:nvPr>
        </p:nvSpPr>
        <p:spPr bwMode="auto">
          <a:xfrm>
            <a:off x="1719263" y="4508721"/>
            <a:ext cx="3687762"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击点添加文字说明点击添加文字说明</a:t>
            </a:r>
            <a:endPar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en-US" altLang="zh-CN" sz="16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50000"/>
              </a:lnSpc>
              <a:spcBef>
                <a:spcPct val="0"/>
              </a:spcBef>
              <a:buFont typeface="Arial" panose="020B0604020202020204" pitchFamily="34" charset="0"/>
              <a:buNone/>
            </a:pPr>
            <a:r>
              <a:rPr lang="zh-CN" altLang="en-US" sz="1600">
                <a:solidFill>
                  <a:schemeClr val="bg1">
                    <a:lumMod val="50000"/>
                  </a:schemeClr>
                </a:solidFill>
                <a:latin typeface="Franklin Gothic Book" pitchFamily="2" charset="0"/>
                <a:ea typeface="微软雅黑" panose="020B0503020204020204" pitchFamily="34" charset="-122"/>
                <a:sym typeface="Franklin Gothic Book" pitchFamily="2" charset="0"/>
              </a:rPr>
              <a:t>点击添加文字说明点击添加文字说明</a:t>
            </a:r>
            <a:endParaRPr lang="zh-CN" altLang="en-US" sz="1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eaLnBrk="1" hangingPunct="1">
              <a:lnSpc>
                <a:spcPct val="150000"/>
              </a:lnSpc>
              <a:spcBef>
                <a:spcPct val="0"/>
              </a:spcBef>
              <a:buFont typeface="Arial" panose="020B0604020202020204" pitchFamily="34" charset="0"/>
              <a:buNone/>
            </a:pPr>
            <a:endParaRPr lang="zh-CN" altLang="en-US" sz="16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36"/>
          <p:cNvSpPr>
            <a:spLocks noChangeArrowheads="1"/>
          </p:cNvSpPr>
          <p:nvPr>
            <p:custDataLst>
              <p:tags r:id="rId19"/>
            </p:custDataLst>
          </p:nvPr>
        </p:nvSpPr>
        <p:spPr bwMode="auto">
          <a:xfrm>
            <a:off x="7794625" y="2445199"/>
            <a:ext cx="21351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200">
                <a:solidFill>
                  <a:schemeClr val="bg1">
                    <a:lumMod val="50000"/>
                  </a:schemeClr>
                </a:solidFill>
                <a:latin typeface="Franklin Gothic Book" pitchFamily="2" charset="0"/>
                <a:ea typeface="微软雅黑" panose="020B0503020204020204" pitchFamily="34" charset="-122"/>
                <a:sym typeface="Franklin Gothic Book" pitchFamily="2" charset="0"/>
              </a:rPr>
              <a:t>击点添加文字说明</a:t>
            </a:r>
            <a:endParaRPr lang="zh-CN" altLang="en-US" sz="1200">
              <a:solidFill>
                <a:schemeClr val="bg1">
                  <a:lumMod val="50000"/>
                </a:schemeClr>
              </a:solidFill>
              <a:latin typeface="Franklin Gothic Book" pitchFamily="2" charset="0"/>
              <a:ea typeface="微软雅黑" panose="020B0503020204020204" pitchFamily="34" charset="-122"/>
              <a:sym typeface="Franklin Gothic Book" pitchFamily="2" charset="0"/>
            </a:endParaRPr>
          </a:p>
          <a:p>
            <a:pPr eaLnBrk="1" hangingPunct="1">
              <a:lnSpc>
                <a:spcPct val="100000"/>
              </a:lnSpc>
              <a:spcBef>
                <a:spcPct val="0"/>
              </a:spcBef>
              <a:buFont typeface="Arial" panose="020B0604020202020204" pitchFamily="34" charset="0"/>
              <a:buNone/>
            </a:pPr>
            <a:r>
              <a:rPr lang="zh-CN" altLang="en-US" sz="1200">
                <a:solidFill>
                  <a:schemeClr val="bg1">
                    <a:lumMod val="50000"/>
                  </a:schemeClr>
                </a:solidFill>
                <a:latin typeface="Franklin Gothic Book" pitchFamily="2" charset="0"/>
                <a:ea typeface="微软雅黑" panose="020B0503020204020204" pitchFamily="34" charset="-122"/>
                <a:sym typeface="Franklin Gothic Book" pitchFamily="2" charset="0"/>
              </a:rPr>
              <a:t>击点添加文字说明</a:t>
            </a:r>
            <a:endParaRPr lang="zh-CN" altLang="en-US" sz="1800">
              <a:solidFill>
                <a:schemeClr val="bg1">
                  <a:lumMod val="50000"/>
                </a:schemeClr>
              </a:solidFill>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1000"/>
                                        <p:tgtEl>
                                          <p:spTgt spid="5"/>
                                        </p:tgtEl>
                                      </p:cBhvr>
                                    </p:animEffect>
                                    <p:anim calcmode="lin" valueType="num">
                                      <p:cBhvr>
                                        <p:cTn id="27" dur="1000" fill="hold"/>
                                        <p:tgtEl>
                                          <p:spTgt spid="5"/>
                                        </p:tgtEl>
                                        <p:attrNameLst>
                                          <p:attrName>ppt_x</p:attrName>
                                        </p:attrNameLst>
                                      </p:cBhvr>
                                      <p:tavLst>
                                        <p:tav tm="0">
                                          <p:val>
                                            <p:strVal val="#ppt_x"/>
                                          </p:val>
                                        </p:tav>
                                        <p:tav tm="100000">
                                          <p:val>
                                            <p:strVal val="#ppt_x"/>
                                          </p:val>
                                        </p:tav>
                                      </p:tavLst>
                                    </p:anim>
                                    <p:anim calcmode="lin" valueType="num">
                                      <p:cBhvr>
                                        <p:cTn id="28" dur="1000" fill="hold"/>
                                        <p:tgtEl>
                                          <p:spTgt spid="5"/>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1000"/>
                                        <p:tgtEl>
                                          <p:spTgt spid="15"/>
                                        </p:tgtEl>
                                      </p:cBhvr>
                                    </p:animEffect>
                                    <p:anim calcmode="lin" valueType="num">
                                      <p:cBhvr>
                                        <p:cTn id="37" dur="1000" fill="hold"/>
                                        <p:tgtEl>
                                          <p:spTgt spid="15"/>
                                        </p:tgtEl>
                                        <p:attrNameLst>
                                          <p:attrName>ppt_x</p:attrName>
                                        </p:attrNameLst>
                                      </p:cBhvr>
                                      <p:tavLst>
                                        <p:tav tm="0">
                                          <p:val>
                                            <p:strVal val="#ppt_x"/>
                                          </p:val>
                                        </p:tav>
                                        <p:tav tm="100000">
                                          <p:val>
                                            <p:strVal val="#ppt_x"/>
                                          </p:val>
                                        </p:tav>
                                      </p:tavLst>
                                    </p:anim>
                                    <p:anim calcmode="lin" valueType="num">
                                      <p:cBhvr>
                                        <p:cTn id="38" dur="1000" fill="hold"/>
                                        <p:tgtEl>
                                          <p:spTgt spid="1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nodePh="1">
                                  <p:stCondLst>
                                    <p:cond delay="0"/>
                                  </p:stCondLst>
                                  <p:endCondLst>
                                    <p:cond evt="begin" delay="0">
                                      <p:tn val="39"/>
                                    </p:cond>
                                  </p:endCondLst>
                                  <p:childTnLst>
                                    <p:set>
                                      <p:cBhvr>
                                        <p:cTn id="40" dur="1" fill="hold">
                                          <p:stCondLst>
                                            <p:cond delay="0"/>
                                          </p:stCondLst>
                                        </p:cTn>
                                        <p:tgtEl>
                                          <p:spTgt spid="16"/>
                                        </p:tgtEl>
                                        <p:attrNameLst>
                                          <p:attrName>style.visibility</p:attrName>
                                        </p:attrNameLst>
                                      </p:cBhvr>
                                      <p:to>
                                        <p:strVal val="visible"/>
                                      </p:to>
                                    </p:set>
                                    <p:animEffect transition="in" filter="fade">
                                      <p:cBhvr>
                                        <p:cTn id="41" dur="1000"/>
                                        <p:tgtEl>
                                          <p:spTgt spid="16"/>
                                        </p:tgtEl>
                                      </p:cBhvr>
                                    </p:animEffect>
                                    <p:anim calcmode="lin" valueType="num">
                                      <p:cBhvr>
                                        <p:cTn id="42" dur="1000" fill="hold"/>
                                        <p:tgtEl>
                                          <p:spTgt spid="16"/>
                                        </p:tgtEl>
                                        <p:attrNameLst>
                                          <p:attrName>ppt_x</p:attrName>
                                        </p:attrNameLst>
                                      </p:cBhvr>
                                      <p:tavLst>
                                        <p:tav tm="0">
                                          <p:val>
                                            <p:strVal val="#ppt_x"/>
                                          </p:val>
                                        </p:tav>
                                        <p:tav tm="100000">
                                          <p:val>
                                            <p:strVal val="#ppt_x"/>
                                          </p:val>
                                        </p:tav>
                                      </p:tavLst>
                                    </p:anim>
                                    <p:anim calcmode="lin" valueType="num">
                                      <p:cBhvr>
                                        <p:cTn id="43" dur="1000" fill="hold"/>
                                        <p:tgtEl>
                                          <p:spTgt spid="16"/>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fade">
                                      <p:cBhvr>
                                        <p:cTn id="46" dur="1000"/>
                                        <p:tgtEl>
                                          <p:spTgt spid="17"/>
                                        </p:tgtEl>
                                      </p:cBhvr>
                                    </p:animEffect>
                                    <p:anim calcmode="lin" valueType="num">
                                      <p:cBhvr>
                                        <p:cTn id="47" dur="1000" fill="hold"/>
                                        <p:tgtEl>
                                          <p:spTgt spid="17"/>
                                        </p:tgtEl>
                                        <p:attrNameLst>
                                          <p:attrName>ppt_x</p:attrName>
                                        </p:attrNameLst>
                                      </p:cBhvr>
                                      <p:tavLst>
                                        <p:tav tm="0">
                                          <p:val>
                                            <p:strVal val="#ppt_x"/>
                                          </p:val>
                                        </p:tav>
                                        <p:tav tm="100000">
                                          <p:val>
                                            <p:strVal val="#ppt_x"/>
                                          </p:val>
                                        </p:tav>
                                      </p:tavLst>
                                    </p:anim>
                                    <p:anim calcmode="lin" valueType="num">
                                      <p:cBhvr>
                                        <p:cTn id="48" dur="1000" fill="hold"/>
                                        <p:tgtEl>
                                          <p:spTgt spid="17"/>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1000"/>
                                        <p:tgtEl>
                                          <p:spTgt spid="18"/>
                                        </p:tgtEl>
                                      </p:cBhvr>
                                    </p:animEffect>
                                    <p:anim calcmode="lin" valueType="num">
                                      <p:cBhvr>
                                        <p:cTn id="52" dur="1000" fill="hold"/>
                                        <p:tgtEl>
                                          <p:spTgt spid="18"/>
                                        </p:tgtEl>
                                        <p:attrNameLst>
                                          <p:attrName>ppt_x</p:attrName>
                                        </p:attrNameLst>
                                      </p:cBhvr>
                                      <p:tavLst>
                                        <p:tav tm="0">
                                          <p:val>
                                            <p:strVal val="#ppt_x"/>
                                          </p:val>
                                        </p:tav>
                                        <p:tav tm="100000">
                                          <p:val>
                                            <p:strVal val="#ppt_x"/>
                                          </p:val>
                                        </p:tav>
                                      </p:tavLst>
                                    </p:anim>
                                    <p:anim calcmode="lin" valueType="num">
                                      <p:cBhvr>
                                        <p:cTn id="53" dur="1000" fill="hold"/>
                                        <p:tgtEl>
                                          <p:spTgt spid="1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1000"/>
                                        <p:tgtEl>
                                          <p:spTgt spid="19"/>
                                        </p:tgtEl>
                                      </p:cBhvr>
                                    </p:animEffect>
                                    <p:anim calcmode="lin" valueType="num">
                                      <p:cBhvr>
                                        <p:cTn id="57" dur="1000" fill="hold"/>
                                        <p:tgtEl>
                                          <p:spTgt spid="19"/>
                                        </p:tgtEl>
                                        <p:attrNameLst>
                                          <p:attrName>ppt_x</p:attrName>
                                        </p:attrNameLst>
                                      </p:cBhvr>
                                      <p:tavLst>
                                        <p:tav tm="0">
                                          <p:val>
                                            <p:strVal val="#ppt_x"/>
                                          </p:val>
                                        </p:tav>
                                        <p:tav tm="100000">
                                          <p:val>
                                            <p:strVal val="#ppt_x"/>
                                          </p:val>
                                        </p:tav>
                                      </p:tavLst>
                                    </p:anim>
                                    <p:anim calcmode="lin" valueType="num">
                                      <p:cBhvr>
                                        <p:cTn id="58" dur="1000" fill="hold"/>
                                        <p:tgtEl>
                                          <p:spTgt spid="1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1000"/>
                                        <p:tgtEl>
                                          <p:spTgt spid="20"/>
                                        </p:tgtEl>
                                      </p:cBhvr>
                                    </p:animEffect>
                                    <p:anim calcmode="lin" valueType="num">
                                      <p:cBhvr>
                                        <p:cTn id="62" dur="1000" fill="hold"/>
                                        <p:tgtEl>
                                          <p:spTgt spid="20"/>
                                        </p:tgtEl>
                                        <p:attrNameLst>
                                          <p:attrName>ppt_x</p:attrName>
                                        </p:attrNameLst>
                                      </p:cBhvr>
                                      <p:tavLst>
                                        <p:tav tm="0">
                                          <p:val>
                                            <p:strVal val="#ppt_x"/>
                                          </p:val>
                                        </p:tav>
                                        <p:tav tm="100000">
                                          <p:val>
                                            <p:strVal val="#ppt_x"/>
                                          </p:val>
                                        </p:tav>
                                      </p:tavLst>
                                    </p:anim>
                                    <p:anim calcmode="lin" valueType="num">
                                      <p:cBhvr>
                                        <p:cTn id="63" dur="1000" fill="hold"/>
                                        <p:tgtEl>
                                          <p:spTgt spid="2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1000"/>
                                        <p:tgtEl>
                                          <p:spTgt spid="25"/>
                                        </p:tgtEl>
                                      </p:cBhvr>
                                    </p:animEffect>
                                    <p:anim calcmode="lin" valueType="num">
                                      <p:cBhvr>
                                        <p:cTn id="67" dur="1000" fill="hold"/>
                                        <p:tgtEl>
                                          <p:spTgt spid="25"/>
                                        </p:tgtEl>
                                        <p:attrNameLst>
                                          <p:attrName>ppt_x</p:attrName>
                                        </p:attrNameLst>
                                      </p:cBhvr>
                                      <p:tavLst>
                                        <p:tav tm="0">
                                          <p:val>
                                            <p:strVal val="#ppt_x"/>
                                          </p:val>
                                        </p:tav>
                                        <p:tav tm="100000">
                                          <p:val>
                                            <p:strVal val="#ppt_x"/>
                                          </p:val>
                                        </p:tav>
                                      </p:tavLst>
                                    </p:anim>
                                    <p:anim calcmode="lin" valueType="num">
                                      <p:cBhvr>
                                        <p:cTn id="68" dur="1000" fill="hold"/>
                                        <p:tgtEl>
                                          <p:spTgt spid="25"/>
                                        </p:tgtEl>
                                        <p:attrNameLst>
                                          <p:attrName>ppt_y</p:attrName>
                                        </p:attrNameLst>
                                      </p:cBhvr>
                                      <p:tavLst>
                                        <p:tav tm="0">
                                          <p:val>
                                            <p:strVal val="#ppt_y+.1"/>
                                          </p:val>
                                        </p:tav>
                                        <p:tav tm="100000">
                                          <p:val>
                                            <p:strVal val="#ppt_y"/>
                                          </p:val>
                                        </p:tav>
                                      </p:tavLst>
                                    </p:anim>
                                  </p:childTnLst>
                                </p:cTn>
                              </p:par>
                              <p:par>
                                <p:cTn id="69" presetID="42" presetClass="entr" presetSubtype="0" fill="hold" nodeType="withEffect">
                                  <p:stCondLst>
                                    <p:cond delay="0"/>
                                  </p:stCondLst>
                                  <p:childTnLst>
                                    <p:set>
                                      <p:cBhvr>
                                        <p:cTn id="70" dur="1" fill="hold">
                                          <p:stCondLst>
                                            <p:cond delay="0"/>
                                          </p:stCondLst>
                                        </p:cTn>
                                        <p:tgtEl>
                                          <p:spTgt spid="26"/>
                                        </p:tgtEl>
                                        <p:attrNameLst>
                                          <p:attrName>style.visibility</p:attrName>
                                        </p:attrNameLst>
                                      </p:cBhvr>
                                      <p:to>
                                        <p:strVal val="visible"/>
                                      </p:to>
                                    </p:set>
                                    <p:animEffect transition="in" filter="fade">
                                      <p:cBhvr>
                                        <p:cTn id="71" dur="1000"/>
                                        <p:tgtEl>
                                          <p:spTgt spid="26"/>
                                        </p:tgtEl>
                                      </p:cBhvr>
                                    </p:animEffect>
                                    <p:anim calcmode="lin" valueType="num">
                                      <p:cBhvr>
                                        <p:cTn id="72" dur="1000" fill="hold"/>
                                        <p:tgtEl>
                                          <p:spTgt spid="26"/>
                                        </p:tgtEl>
                                        <p:attrNameLst>
                                          <p:attrName>ppt_x</p:attrName>
                                        </p:attrNameLst>
                                      </p:cBhvr>
                                      <p:tavLst>
                                        <p:tav tm="0">
                                          <p:val>
                                            <p:strVal val="#ppt_x"/>
                                          </p:val>
                                        </p:tav>
                                        <p:tav tm="100000">
                                          <p:val>
                                            <p:strVal val="#ppt_x"/>
                                          </p:val>
                                        </p:tav>
                                      </p:tavLst>
                                    </p:anim>
                                    <p:anim calcmode="lin" valueType="num">
                                      <p:cBhvr>
                                        <p:cTn id="73" dur="1000" fill="hold"/>
                                        <p:tgtEl>
                                          <p:spTgt spid="26"/>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1000"/>
                                        <p:tgtEl>
                                          <p:spTgt spid="31"/>
                                        </p:tgtEl>
                                      </p:cBhvr>
                                    </p:animEffect>
                                    <p:anim calcmode="lin" valueType="num">
                                      <p:cBhvr>
                                        <p:cTn id="77" dur="1000" fill="hold"/>
                                        <p:tgtEl>
                                          <p:spTgt spid="31"/>
                                        </p:tgtEl>
                                        <p:attrNameLst>
                                          <p:attrName>ppt_x</p:attrName>
                                        </p:attrNameLst>
                                      </p:cBhvr>
                                      <p:tavLst>
                                        <p:tav tm="0">
                                          <p:val>
                                            <p:strVal val="#ppt_x"/>
                                          </p:val>
                                        </p:tav>
                                        <p:tav tm="100000">
                                          <p:val>
                                            <p:strVal val="#ppt_x"/>
                                          </p:val>
                                        </p:tav>
                                      </p:tavLst>
                                    </p:anim>
                                    <p:anim calcmode="lin" valueType="num">
                                      <p:cBhvr>
                                        <p:cTn id="78" dur="1000" fill="hold"/>
                                        <p:tgtEl>
                                          <p:spTgt spid="31"/>
                                        </p:tgtEl>
                                        <p:attrNameLst>
                                          <p:attrName>ppt_y</p:attrName>
                                        </p:attrNameLst>
                                      </p:cBhvr>
                                      <p:tavLst>
                                        <p:tav tm="0">
                                          <p:val>
                                            <p:strVal val="#ppt_y+.1"/>
                                          </p:val>
                                        </p:tav>
                                        <p:tav tm="100000">
                                          <p:val>
                                            <p:strVal val="#ppt_y"/>
                                          </p:val>
                                        </p:tav>
                                      </p:tavLst>
                                    </p:anim>
                                  </p:childTnLst>
                                </p:cTn>
                              </p:par>
                              <p:par>
                                <p:cTn id="79" presetID="42" presetClass="entr" presetSubtype="0" fill="hold" nodeType="with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fade">
                                      <p:cBhvr>
                                        <p:cTn id="81" dur="1000"/>
                                        <p:tgtEl>
                                          <p:spTgt spid="32"/>
                                        </p:tgtEl>
                                      </p:cBhvr>
                                    </p:animEffect>
                                    <p:anim calcmode="lin" valueType="num">
                                      <p:cBhvr>
                                        <p:cTn id="82" dur="1000" fill="hold"/>
                                        <p:tgtEl>
                                          <p:spTgt spid="32"/>
                                        </p:tgtEl>
                                        <p:attrNameLst>
                                          <p:attrName>ppt_x</p:attrName>
                                        </p:attrNameLst>
                                      </p:cBhvr>
                                      <p:tavLst>
                                        <p:tav tm="0">
                                          <p:val>
                                            <p:strVal val="#ppt_x"/>
                                          </p:val>
                                        </p:tav>
                                        <p:tav tm="100000">
                                          <p:val>
                                            <p:strVal val="#ppt_x"/>
                                          </p:val>
                                        </p:tav>
                                      </p:tavLst>
                                    </p:anim>
                                    <p:anim calcmode="lin" valueType="num">
                                      <p:cBhvr>
                                        <p:cTn id="83" dur="1000" fill="hold"/>
                                        <p:tgtEl>
                                          <p:spTgt spid="32"/>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5"/>
                                        </p:tgtEl>
                                        <p:attrNameLst>
                                          <p:attrName>style.visibility</p:attrName>
                                        </p:attrNameLst>
                                      </p:cBhvr>
                                      <p:to>
                                        <p:strVal val="visible"/>
                                      </p:to>
                                    </p:set>
                                    <p:animEffect transition="in" filter="fade">
                                      <p:cBhvr>
                                        <p:cTn id="86" dur="1000"/>
                                        <p:tgtEl>
                                          <p:spTgt spid="35"/>
                                        </p:tgtEl>
                                      </p:cBhvr>
                                    </p:animEffect>
                                    <p:anim calcmode="lin" valueType="num">
                                      <p:cBhvr>
                                        <p:cTn id="87" dur="1000" fill="hold"/>
                                        <p:tgtEl>
                                          <p:spTgt spid="35"/>
                                        </p:tgtEl>
                                        <p:attrNameLst>
                                          <p:attrName>ppt_x</p:attrName>
                                        </p:attrNameLst>
                                      </p:cBhvr>
                                      <p:tavLst>
                                        <p:tav tm="0">
                                          <p:val>
                                            <p:strVal val="#ppt_x"/>
                                          </p:val>
                                        </p:tav>
                                        <p:tav tm="100000">
                                          <p:val>
                                            <p:strVal val="#ppt_x"/>
                                          </p:val>
                                        </p:tav>
                                      </p:tavLst>
                                    </p:anim>
                                    <p:anim calcmode="lin" valueType="num">
                                      <p:cBhvr>
                                        <p:cTn id="88" dur="1000" fill="hold"/>
                                        <p:tgtEl>
                                          <p:spTgt spid="35"/>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36"/>
                                        </p:tgtEl>
                                        <p:attrNameLst>
                                          <p:attrName>style.visibility</p:attrName>
                                        </p:attrNameLst>
                                      </p:cBhvr>
                                      <p:to>
                                        <p:strVal val="visible"/>
                                      </p:to>
                                    </p:set>
                                    <p:animEffect transition="in" filter="fade">
                                      <p:cBhvr>
                                        <p:cTn id="91" dur="1000"/>
                                        <p:tgtEl>
                                          <p:spTgt spid="36"/>
                                        </p:tgtEl>
                                      </p:cBhvr>
                                    </p:animEffect>
                                    <p:anim calcmode="lin" valueType="num">
                                      <p:cBhvr>
                                        <p:cTn id="92" dur="1000" fill="hold"/>
                                        <p:tgtEl>
                                          <p:spTgt spid="36"/>
                                        </p:tgtEl>
                                        <p:attrNameLst>
                                          <p:attrName>ppt_x</p:attrName>
                                        </p:attrNameLst>
                                      </p:cBhvr>
                                      <p:tavLst>
                                        <p:tav tm="0">
                                          <p:val>
                                            <p:strVal val="#ppt_x"/>
                                          </p:val>
                                        </p:tav>
                                        <p:tav tm="100000">
                                          <p:val>
                                            <p:strVal val="#ppt_x"/>
                                          </p:val>
                                        </p:tav>
                                      </p:tavLst>
                                    </p:anim>
                                    <p:anim calcmode="lin" valueType="num">
                                      <p:cBhvr>
                                        <p:cTn id="93" dur="1000" fill="hold"/>
                                        <p:tgtEl>
                                          <p:spTgt spid="36"/>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37"/>
                                        </p:tgtEl>
                                        <p:attrNameLst>
                                          <p:attrName>style.visibility</p:attrName>
                                        </p:attrNameLst>
                                      </p:cBhvr>
                                      <p:to>
                                        <p:strVal val="visible"/>
                                      </p:to>
                                    </p:set>
                                    <p:animEffect transition="in" filter="fade">
                                      <p:cBhvr>
                                        <p:cTn id="96" dur="1000"/>
                                        <p:tgtEl>
                                          <p:spTgt spid="37"/>
                                        </p:tgtEl>
                                      </p:cBhvr>
                                    </p:animEffect>
                                    <p:anim calcmode="lin" valueType="num">
                                      <p:cBhvr>
                                        <p:cTn id="97" dur="1000" fill="hold"/>
                                        <p:tgtEl>
                                          <p:spTgt spid="37"/>
                                        </p:tgtEl>
                                        <p:attrNameLst>
                                          <p:attrName>ppt_x</p:attrName>
                                        </p:attrNameLst>
                                      </p:cBhvr>
                                      <p:tavLst>
                                        <p:tav tm="0">
                                          <p:val>
                                            <p:strVal val="#ppt_x"/>
                                          </p:val>
                                        </p:tav>
                                        <p:tav tm="100000">
                                          <p:val>
                                            <p:strVal val="#ppt_x"/>
                                          </p:val>
                                        </p:tav>
                                      </p:tavLst>
                                    </p:anim>
                                    <p:anim calcmode="lin" valueType="num">
                                      <p:cBhvr>
                                        <p:cTn id="98" dur="1000" fill="hold"/>
                                        <p:tgtEl>
                                          <p:spTgt spid="37"/>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fade">
                                      <p:cBhvr>
                                        <p:cTn id="101" dur="1000"/>
                                        <p:tgtEl>
                                          <p:spTgt spid="38"/>
                                        </p:tgtEl>
                                      </p:cBhvr>
                                    </p:animEffect>
                                    <p:anim calcmode="lin" valueType="num">
                                      <p:cBhvr>
                                        <p:cTn id="102" dur="1000" fill="hold"/>
                                        <p:tgtEl>
                                          <p:spTgt spid="38"/>
                                        </p:tgtEl>
                                        <p:attrNameLst>
                                          <p:attrName>ppt_x</p:attrName>
                                        </p:attrNameLst>
                                      </p:cBhvr>
                                      <p:tavLst>
                                        <p:tav tm="0">
                                          <p:val>
                                            <p:strVal val="#ppt_x"/>
                                          </p:val>
                                        </p:tav>
                                        <p:tav tm="100000">
                                          <p:val>
                                            <p:strVal val="#ppt_x"/>
                                          </p:val>
                                        </p:tav>
                                      </p:tavLst>
                                    </p:anim>
                                    <p:anim calcmode="lin" valueType="num">
                                      <p:cBhvr>
                                        <p:cTn id="103" dur="1000" fill="hold"/>
                                        <p:tgtEl>
                                          <p:spTgt spid="38"/>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fade">
                                      <p:cBhvr>
                                        <p:cTn id="106" dur="1000"/>
                                        <p:tgtEl>
                                          <p:spTgt spid="39"/>
                                        </p:tgtEl>
                                      </p:cBhvr>
                                    </p:animEffect>
                                    <p:anim calcmode="lin" valueType="num">
                                      <p:cBhvr>
                                        <p:cTn id="107" dur="1000" fill="hold"/>
                                        <p:tgtEl>
                                          <p:spTgt spid="39"/>
                                        </p:tgtEl>
                                        <p:attrNameLst>
                                          <p:attrName>ppt_x</p:attrName>
                                        </p:attrNameLst>
                                      </p:cBhvr>
                                      <p:tavLst>
                                        <p:tav tm="0">
                                          <p:val>
                                            <p:strVal val="#ppt_x"/>
                                          </p:val>
                                        </p:tav>
                                        <p:tav tm="100000">
                                          <p:val>
                                            <p:strVal val="#ppt_x"/>
                                          </p:val>
                                        </p:tav>
                                      </p:tavLst>
                                    </p:anim>
                                    <p:anim calcmode="lin" valueType="num">
                                      <p:cBhvr>
                                        <p:cTn id="108" dur="1000" fill="hold"/>
                                        <p:tgtEl>
                                          <p:spTgt spid="39"/>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21"/>
                                        </p:tgtEl>
                                        <p:attrNameLst>
                                          <p:attrName>style.visibility</p:attrName>
                                        </p:attrNameLst>
                                      </p:cBhvr>
                                      <p:to>
                                        <p:strVal val="visible"/>
                                      </p:to>
                                    </p:set>
                                    <p:animEffect transition="in" filter="fade">
                                      <p:cBhvr>
                                        <p:cTn id="111" dur="1000"/>
                                        <p:tgtEl>
                                          <p:spTgt spid="21"/>
                                        </p:tgtEl>
                                      </p:cBhvr>
                                    </p:animEffect>
                                    <p:anim calcmode="lin" valueType="num">
                                      <p:cBhvr>
                                        <p:cTn id="112" dur="1000" fill="hold"/>
                                        <p:tgtEl>
                                          <p:spTgt spid="21"/>
                                        </p:tgtEl>
                                        <p:attrNameLst>
                                          <p:attrName>ppt_x</p:attrName>
                                        </p:attrNameLst>
                                      </p:cBhvr>
                                      <p:tavLst>
                                        <p:tav tm="0">
                                          <p:val>
                                            <p:strVal val="#ppt_x"/>
                                          </p:val>
                                        </p:tav>
                                        <p:tav tm="100000">
                                          <p:val>
                                            <p:strVal val="#ppt_x"/>
                                          </p:val>
                                        </p:tav>
                                      </p:tavLst>
                                    </p:anim>
                                    <p:anim calcmode="lin" valueType="num">
                                      <p:cBhvr>
                                        <p:cTn id="113" dur="1000" fill="hold"/>
                                        <p:tgtEl>
                                          <p:spTgt spid="21"/>
                                        </p:tgtEl>
                                        <p:attrNameLst>
                                          <p:attrName>ppt_y</p:attrName>
                                        </p:attrNameLst>
                                      </p:cBhvr>
                                      <p:tavLst>
                                        <p:tav tm="0">
                                          <p:val>
                                            <p:strVal val="#ppt_y+.1"/>
                                          </p:val>
                                        </p:tav>
                                        <p:tav tm="100000">
                                          <p:val>
                                            <p:strVal val="#ppt_y"/>
                                          </p:val>
                                        </p:tav>
                                      </p:tavLst>
                                    </p:anim>
                                  </p:childTnLst>
                                </p:cTn>
                              </p:par>
                              <p:par>
                                <p:cTn id="114" presetID="42" presetClass="entr" presetSubtype="0" fill="hold" grpId="0" nodeType="with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1000"/>
                                        <p:tgtEl>
                                          <p:spTgt spid="24"/>
                                        </p:tgtEl>
                                      </p:cBhvr>
                                    </p:animEffect>
                                    <p:anim calcmode="lin" valueType="num">
                                      <p:cBhvr>
                                        <p:cTn id="117" dur="1000" fill="hold"/>
                                        <p:tgtEl>
                                          <p:spTgt spid="24"/>
                                        </p:tgtEl>
                                        <p:attrNameLst>
                                          <p:attrName>ppt_x</p:attrName>
                                        </p:attrNameLst>
                                      </p:cBhvr>
                                      <p:tavLst>
                                        <p:tav tm="0">
                                          <p:val>
                                            <p:strVal val="#ppt_x"/>
                                          </p:val>
                                        </p:tav>
                                        <p:tav tm="100000">
                                          <p:val>
                                            <p:strVal val="#ppt_x"/>
                                          </p:val>
                                        </p:tav>
                                      </p:tavLst>
                                    </p:anim>
                                    <p:anim calcmode="lin" valueType="num">
                                      <p:cBhvr>
                                        <p:cTn id="118"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3" grpId="0" animBg="1"/>
      <p:bldP spid="14" grpId="0" animBg="1"/>
      <p:bldP spid="15" grpId="0"/>
      <p:bldP spid="16" grpId="0"/>
      <p:bldP spid="17" grpId="0" animBg="1"/>
      <p:bldP spid="18" grpId="0" animBg="1"/>
      <p:bldP spid="19" grpId="0"/>
      <p:bldP spid="20" grpId="0" animBg="1"/>
      <p:bldP spid="24" grpId="0" animBg="1"/>
      <p:bldP spid="25" grpId="0" animBg="1"/>
      <p:bldP spid="31" grpId="0" animBg="1"/>
      <p:bldP spid="35" grpId="0"/>
      <p:bldP spid="36" grpId="0"/>
      <p:bldP spid="37" grpId="0" animBg="1"/>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3" name="TextBox 18"/>
          <p:cNvSpPr txBox="1"/>
          <p:nvPr/>
        </p:nvSpPr>
        <p:spPr>
          <a:xfrm>
            <a:off x="5469828" y="2996680"/>
            <a:ext cx="3663247" cy="661720"/>
          </a:xfrm>
          <a:prstGeom prst="rect">
            <a:avLst/>
          </a:prstGeom>
          <a:noFill/>
        </p:spPr>
        <p:txBody>
          <a:bodyPr wrap="none" rtlCol="0">
            <a:spAutoFit/>
          </a:bodyPr>
          <a:lstStyle/>
          <a:p>
            <a:r>
              <a:rPr lang="en-US" sz="3700" b="1" spc="600" dirty="0">
                <a:solidFill>
                  <a:schemeClr val="bg1"/>
                </a:solidFill>
                <a:latin typeface="Roboto Black" panose="02000000000000000000" charset="0"/>
                <a:ea typeface="Roboto Black" panose="02000000000000000000" charset="0"/>
                <a:cs typeface="Roboto Black" panose="02000000000000000000" charset="0"/>
              </a:rPr>
              <a:t>EDUCATION</a:t>
            </a:r>
            <a:endParaRPr lang="en-US" sz="3700" b="1" spc="600" dirty="0">
              <a:solidFill>
                <a:schemeClr val="bg1"/>
              </a:solidFill>
              <a:latin typeface="Roboto Black" panose="02000000000000000000" charset="0"/>
              <a:ea typeface="Roboto Black" panose="02000000000000000000" charset="0"/>
              <a:cs typeface="Roboto Black" panose="02000000000000000000" charset="0"/>
            </a:endParaRPr>
          </a:p>
        </p:txBody>
      </p:sp>
      <p:sp>
        <p:nvSpPr>
          <p:cNvPr id="14" name="TextBox 13"/>
          <p:cNvSpPr txBox="1"/>
          <p:nvPr/>
        </p:nvSpPr>
        <p:spPr>
          <a:xfrm>
            <a:off x="5436300" y="1604555"/>
            <a:ext cx="3640740" cy="1061829"/>
          </a:xfrm>
          <a:prstGeom prst="rect">
            <a:avLst/>
          </a:prstGeom>
          <a:noFill/>
        </p:spPr>
        <p:txBody>
          <a:bodyPr wrap="none" rtlCol="0">
            <a:spAutoFit/>
          </a:bodyPr>
          <a:lstStyle/>
          <a:p>
            <a:r>
              <a:rPr lang="en-US" sz="6300" b="1" dirty="0">
                <a:solidFill>
                  <a:schemeClr val="bg1"/>
                </a:solidFill>
                <a:latin typeface="Roboto Black" panose="02000000000000000000" charset="0"/>
                <a:ea typeface="Roboto Black" panose="02000000000000000000" charset="0"/>
                <a:cs typeface="Roboto Black" panose="02000000000000000000" charset="0"/>
              </a:rPr>
              <a:t>RESUME</a:t>
            </a:r>
            <a:endParaRPr lang="en-US" sz="6300" dirty="0">
              <a:solidFill>
                <a:schemeClr val="bg1"/>
              </a:solidFill>
              <a:latin typeface="Roboto Thin" charset="0"/>
              <a:ea typeface="Roboto Thin" charset="0"/>
              <a:cs typeface="Roboto Thin" charset="0"/>
            </a:endParaRPr>
          </a:p>
        </p:txBody>
      </p:sp>
      <p:sp>
        <p:nvSpPr>
          <p:cNvPr id="15" name="矩形 259"/>
          <p:cNvSpPr>
            <a:spLocks noChangeArrowheads="1"/>
          </p:cNvSpPr>
          <p:nvPr/>
        </p:nvSpPr>
        <p:spPr bwMode="auto">
          <a:xfrm>
            <a:off x="3366825" y="1667359"/>
            <a:ext cx="23046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6800" b="1" spc="600" dirty="0">
                <a:solidFill>
                  <a:schemeClr val="bg1"/>
                </a:solidFill>
                <a:latin typeface="微软雅黑" panose="020B0503020204020204" pitchFamily="34" charset="-122"/>
                <a:ea typeface="微软雅黑" panose="020B0503020204020204" pitchFamily="34" charset="-122"/>
                <a:cs typeface="Roboto Thin" charset="0"/>
              </a:rPr>
              <a:t>谢谢</a:t>
            </a:r>
            <a:endParaRPr lang="en-US" altLang="zh-CN" sz="6800" b="1" spc="600" dirty="0">
              <a:solidFill>
                <a:schemeClr val="bg1"/>
              </a:solidFill>
              <a:latin typeface="微软雅黑" panose="020B0503020204020204" pitchFamily="34" charset="-122"/>
              <a:ea typeface="微软雅黑" panose="020B0503020204020204" pitchFamily="34" charset="-122"/>
              <a:cs typeface="Roboto Thin" charset="0"/>
            </a:endParaRPr>
          </a:p>
        </p:txBody>
      </p:sp>
      <p:sp>
        <p:nvSpPr>
          <p:cNvPr id="16" name="矩形 259"/>
          <p:cNvSpPr>
            <a:spLocks noChangeArrowheads="1"/>
          </p:cNvSpPr>
          <p:nvPr/>
        </p:nvSpPr>
        <p:spPr bwMode="auto">
          <a:xfrm>
            <a:off x="3366825" y="2574249"/>
            <a:ext cx="2304662" cy="1046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ctr"/>
            <a:r>
              <a:rPr lang="zh-CN" altLang="en-US" sz="6800" b="1" spc="600" dirty="0">
                <a:solidFill>
                  <a:schemeClr val="bg1"/>
                </a:solidFill>
                <a:latin typeface="微软雅黑" panose="020B0503020204020204" pitchFamily="34" charset="-122"/>
                <a:ea typeface="微软雅黑" panose="020B0503020204020204" pitchFamily="34" charset="-122"/>
                <a:cs typeface="Roboto Thin" charset="0"/>
              </a:rPr>
              <a:t>观看</a:t>
            </a:r>
            <a:endParaRPr lang="en-US" altLang="zh-CN" sz="6800" b="1" spc="600" dirty="0">
              <a:solidFill>
                <a:schemeClr val="bg1"/>
              </a:solidFill>
              <a:latin typeface="微软雅黑" panose="020B0503020204020204" pitchFamily="34" charset="-122"/>
              <a:ea typeface="微软雅黑" panose="020B0503020204020204" pitchFamily="34" charset="-122"/>
              <a:cs typeface="Roboto Thin" charset="0"/>
            </a:endParaRPr>
          </a:p>
        </p:txBody>
      </p:sp>
      <p:grpSp>
        <p:nvGrpSpPr>
          <p:cNvPr id="17" name="组合 16"/>
          <p:cNvGrpSpPr/>
          <p:nvPr/>
        </p:nvGrpSpPr>
        <p:grpSpPr>
          <a:xfrm>
            <a:off x="5572444" y="2681909"/>
            <a:ext cx="3329544" cy="231956"/>
            <a:chOff x="5506222" y="3382949"/>
            <a:chExt cx="3329544" cy="231956"/>
          </a:xfrm>
          <a:solidFill>
            <a:schemeClr val="bg1"/>
          </a:solidFill>
        </p:grpSpPr>
        <p:cxnSp>
          <p:nvCxnSpPr>
            <p:cNvPr id="18" name="Straight Connector 24"/>
            <p:cNvCxnSpPr/>
            <p:nvPr/>
          </p:nvCxnSpPr>
          <p:spPr>
            <a:xfrm>
              <a:off x="5553075" y="3498927"/>
              <a:ext cx="3235066" cy="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19" name="椭圆 18"/>
            <p:cNvSpPr/>
            <p:nvPr/>
          </p:nvSpPr>
          <p:spPr>
            <a:xfrm>
              <a:off x="757128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0" name="椭圆 19"/>
            <p:cNvSpPr/>
            <p:nvPr/>
          </p:nvSpPr>
          <p:spPr>
            <a:xfrm>
              <a:off x="808754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椭圆 20"/>
            <p:cNvSpPr/>
            <p:nvPr/>
          </p:nvSpPr>
          <p:spPr>
            <a:xfrm>
              <a:off x="8603810"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椭圆 21"/>
            <p:cNvSpPr/>
            <p:nvPr/>
          </p:nvSpPr>
          <p:spPr>
            <a:xfrm>
              <a:off x="602248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椭圆 22"/>
            <p:cNvSpPr/>
            <p:nvPr/>
          </p:nvSpPr>
          <p:spPr>
            <a:xfrm>
              <a:off x="653875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椭圆 23"/>
            <p:cNvSpPr/>
            <p:nvPr/>
          </p:nvSpPr>
          <p:spPr>
            <a:xfrm>
              <a:off x="705501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椭圆 24"/>
            <p:cNvSpPr/>
            <p:nvPr/>
          </p:nvSpPr>
          <p:spPr>
            <a:xfrm>
              <a:off x="550622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26" name="矩形 25"/>
          <p:cNvSpPr/>
          <p:nvPr/>
        </p:nvSpPr>
        <p:spPr>
          <a:xfrm>
            <a:off x="514350" y="487680"/>
            <a:ext cx="11161712" cy="588422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900" advClick="0" advTm="1000">
        <p14:warp dir="in"/>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p:cTn id="11" dur="1000" fill="hold"/>
                                        <p:tgtEl>
                                          <p:spTgt spid="26"/>
                                        </p:tgtEl>
                                        <p:attrNameLst>
                                          <p:attrName>ppt_w</p:attrName>
                                        </p:attrNameLst>
                                      </p:cBhvr>
                                      <p:tavLst>
                                        <p:tav tm="0">
                                          <p:val>
                                            <p:fltVal val="0"/>
                                          </p:val>
                                        </p:tav>
                                        <p:tav tm="100000">
                                          <p:val>
                                            <p:strVal val="#ppt_w"/>
                                          </p:val>
                                        </p:tav>
                                      </p:tavLst>
                                    </p:anim>
                                    <p:anim calcmode="lin" valueType="num">
                                      <p:cBhvr>
                                        <p:cTn id="12" dur="1000" fill="hold"/>
                                        <p:tgtEl>
                                          <p:spTgt spid="26"/>
                                        </p:tgtEl>
                                        <p:attrNameLst>
                                          <p:attrName>ppt_h</p:attrName>
                                        </p:attrNameLst>
                                      </p:cBhvr>
                                      <p:tavLst>
                                        <p:tav tm="0">
                                          <p:val>
                                            <p:fltVal val="0"/>
                                          </p:val>
                                        </p:tav>
                                        <p:tav tm="100000">
                                          <p:val>
                                            <p:strVal val="#ppt_h"/>
                                          </p:val>
                                        </p:tav>
                                      </p:tavLst>
                                    </p:anim>
                                    <p:animEffect transition="in" filter="fade">
                                      <p:cBhvr>
                                        <p:cTn id="13" dur="1000"/>
                                        <p:tgtEl>
                                          <p:spTgt spid="26"/>
                                        </p:tgtEl>
                                      </p:cBhvr>
                                    </p:animEffect>
                                  </p:childTnLst>
                                </p:cTn>
                              </p:par>
                            </p:childTnLst>
                          </p:cTn>
                        </p:par>
                        <p:par>
                          <p:cTn id="14" fill="hold">
                            <p:stCondLst>
                              <p:cond delay="2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15"/>
                                        </p:tgtEl>
                                        <p:attrNameLst>
                                          <p:attrName>style.visibility</p:attrName>
                                        </p:attrNameLst>
                                      </p:cBhvr>
                                      <p:to>
                                        <p:strVal val="visible"/>
                                      </p:to>
                                    </p:set>
                                    <p:anim calcmode="lin" valueType="num">
                                      <p:cBhvr>
                                        <p:cTn id="17" dur="7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8" dur="750" fill="hold"/>
                                        <p:tgtEl>
                                          <p:spTgt spid="15"/>
                                        </p:tgtEl>
                                        <p:attrNameLst>
                                          <p:attrName>ppt_y</p:attrName>
                                        </p:attrNameLst>
                                      </p:cBhvr>
                                      <p:tavLst>
                                        <p:tav tm="0">
                                          <p:val>
                                            <p:strVal val="#ppt_y"/>
                                          </p:val>
                                        </p:tav>
                                        <p:tav tm="100000">
                                          <p:val>
                                            <p:strVal val="#ppt_y"/>
                                          </p:val>
                                        </p:tav>
                                      </p:tavLst>
                                    </p:anim>
                                    <p:anim calcmode="lin" valueType="num">
                                      <p:cBhvr>
                                        <p:cTn id="19" dur="7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20" dur="7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750" tmFilter="0,0; .5, 1; 1, 1"/>
                                        <p:tgtEl>
                                          <p:spTgt spid="15"/>
                                        </p:tgtEl>
                                      </p:cBhvr>
                                    </p:animEffect>
                                  </p:childTnLst>
                                </p:cTn>
                              </p:par>
                            </p:childTnLst>
                          </p:cTn>
                        </p:par>
                        <p:par>
                          <p:cTn id="22" fill="hold">
                            <p:stCondLst>
                              <p:cond delay="1825"/>
                            </p:stCondLst>
                            <p:childTnLst>
                              <p:par>
                                <p:cTn id="23" presetID="26" presetClass="emph" presetSubtype="0" fill="hold" grpId="1" nodeType="afterEffect">
                                  <p:stCondLst>
                                    <p:cond delay="0"/>
                                  </p:stCondLst>
                                  <p:iterate type="lt">
                                    <p:tmAbs val="0"/>
                                  </p:iterate>
                                  <p:childTnLst>
                                    <p:animEffect transition="out" filter="fade">
                                      <p:cBhvr>
                                        <p:cTn id="24" dur="750" tmFilter="0, 0; .2, .5; .8, .5; 1, 0"/>
                                        <p:tgtEl>
                                          <p:spTgt spid="15"/>
                                        </p:tgtEl>
                                      </p:cBhvr>
                                    </p:animEffect>
                                    <p:animScale>
                                      <p:cBhvr>
                                        <p:cTn id="25" dur="375" autoRev="1" fill="hold"/>
                                        <p:tgtEl>
                                          <p:spTgt spid="15"/>
                                        </p:tgtEl>
                                      </p:cBhvr>
                                      <p:by x="105000" y="105000"/>
                                    </p:animScale>
                                  </p:childTnLst>
                                </p:cTn>
                              </p:par>
                            </p:childTnLst>
                          </p:cTn>
                        </p:par>
                        <p:par>
                          <p:cTn id="26" fill="hold">
                            <p:stCondLst>
                              <p:cond delay="2575"/>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16"/>
                                        </p:tgtEl>
                                        <p:attrNameLst>
                                          <p:attrName>style.visibility</p:attrName>
                                        </p:attrNameLst>
                                      </p:cBhvr>
                                      <p:to>
                                        <p:strVal val="visible"/>
                                      </p:to>
                                    </p:set>
                                    <p:anim calcmode="lin" valueType="num">
                                      <p:cBhvr>
                                        <p:cTn id="29" dur="75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30" dur="750" fill="hold"/>
                                        <p:tgtEl>
                                          <p:spTgt spid="16"/>
                                        </p:tgtEl>
                                        <p:attrNameLst>
                                          <p:attrName>ppt_y</p:attrName>
                                        </p:attrNameLst>
                                      </p:cBhvr>
                                      <p:tavLst>
                                        <p:tav tm="0">
                                          <p:val>
                                            <p:strVal val="#ppt_y"/>
                                          </p:val>
                                        </p:tav>
                                        <p:tav tm="100000">
                                          <p:val>
                                            <p:strVal val="#ppt_y"/>
                                          </p:val>
                                        </p:tav>
                                      </p:tavLst>
                                    </p:anim>
                                    <p:anim calcmode="lin" valueType="num">
                                      <p:cBhvr>
                                        <p:cTn id="31" dur="75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32" dur="75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33" dur="750" tmFilter="0,0; .5, 1; 1, 1"/>
                                        <p:tgtEl>
                                          <p:spTgt spid="16"/>
                                        </p:tgtEl>
                                      </p:cBhvr>
                                    </p:animEffect>
                                  </p:childTnLst>
                                </p:cTn>
                              </p:par>
                            </p:childTnLst>
                          </p:cTn>
                        </p:par>
                        <p:par>
                          <p:cTn id="34" fill="hold">
                            <p:stCondLst>
                              <p:cond delay="3400"/>
                            </p:stCondLst>
                            <p:childTnLst>
                              <p:par>
                                <p:cTn id="35" presetID="26" presetClass="emph" presetSubtype="0" fill="hold" grpId="1" nodeType="afterEffect">
                                  <p:stCondLst>
                                    <p:cond delay="0"/>
                                  </p:stCondLst>
                                  <p:iterate type="lt">
                                    <p:tmAbs val="0"/>
                                  </p:iterate>
                                  <p:childTnLst>
                                    <p:animEffect transition="out" filter="fade">
                                      <p:cBhvr>
                                        <p:cTn id="36" dur="750" tmFilter="0, 0; .2, .5; .8, .5; 1, 0"/>
                                        <p:tgtEl>
                                          <p:spTgt spid="16"/>
                                        </p:tgtEl>
                                      </p:cBhvr>
                                    </p:animEffect>
                                    <p:animScale>
                                      <p:cBhvr>
                                        <p:cTn id="37" dur="375" autoRev="1" fill="hold"/>
                                        <p:tgtEl>
                                          <p:spTgt spid="16"/>
                                        </p:tgtEl>
                                      </p:cBhvr>
                                      <p:by x="105000" y="105000"/>
                                    </p:animScale>
                                  </p:childTnLst>
                                </p:cTn>
                              </p:par>
                            </p:childTnLst>
                          </p:cTn>
                        </p:par>
                        <p:par>
                          <p:cTn id="38" fill="hold">
                            <p:stCondLst>
                              <p:cond delay="4150"/>
                            </p:stCondLst>
                            <p:childTnLst>
                              <p:par>
                                <p:cTn id="39" presetID="16" presetClass="entr" presetSubtype="21" fill="hold"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barn(inVertical)">
                                      <p:cBhvr>
                                        <p:cTn id="41" dur="750"/>
                                        <p:tgtEl>
                                          <p:spTgt spid="17"/>
                                        </p:tgtEl>
                                      </p:cBhvr>
                                    </p:animEffect>
                                  </p:childTnLst>
                                </p:cTn>
                              </p:par>
                            </p:childTnLst>
                          </p:cTn>
                        </p:par>
                        <p:par>
                          <p:cTn id="42" fill="hold">
                            <p:stCondLst>
                              <p:cond delay="5150"/>
                            </p:stCondLst>
                            <p:childTnLst>
                              <p:par>
                                <p:cTn id="43" presetID="2" presetClass="entr" presetSubtype="8"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additive="base">
                                        <p:cTn id="45" dur="500" fill="hold"/>
                                        <p:tgtEl>
                                          <p:spTgt spid="14"/>
                                        </p:tgtEl>
                                        <p:attrNameLst>
                                          <p:attrName>ppt_x</p:attrName>
                                        </p:attrNameLst>
                                      </p:cBhvr>
                                      <p:tavLst>
                                        <p:tav tm="0">
                                          <p:val>
                                            <p:strVal val="0-#ppt_w/2"/>
                                          </p:val>
                                        </p:tav>
                                        <p:tav tm="100000">
                                          <p:val>
                                            <p:strVal val="#ppt_x"/>
                                          </p:val>
                                        </p:tav>
                                      </p:tavLst>
                                    </p:anim>
                                    <p:anim calcmode="lin" valueType="num">
                                      <p:cBhvr additive="base">
                                        <p:cTn id="46" dur="500" fill="hold"/>
                                        <p:tgtEl>
                                          <p:spTgt spid="14"/>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fill="hold"/>
                                        <p:tgtEl>
                                          <p:spTgt spid="13"/>
                                        </p:tgtEl>
                                        <p:attrNameLst>
                                          <p:attrName>ppt_x</p:attrName>
                                        </p:attrNameLst>
                                      </p:cBhvr>
                                      <p:tavLst>
                                        <p:tav tm="0">
                                          <p:val>
                                            <p:strVal val="1+#ppt_w/2"/>
                                          </p:val>
                                        </p:tav>
                                        <p:tav tm="100000">
                                          <p:val>
                                            <p:strVal val="#ppt_x"/>
                                          </p:val>
                                        </p:tav>
                                      </p:tavLst>
                                    </p:anim>
                                    <p:anim calcmode="lin" valueType="num">
                                      <p:cBhvr additive="base">
                                        <p:cTn id="50"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5" grpId="1"/>
      <p:bldP spid="16" grpId="0"/>
      <p:bldP spid="16" grpId="1"/>
      <p:bldP spid="2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514350" y="487680"/>
            <a:ext cx="11161712" cy="588422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4"/>
          <p:cNvSpPr txBox="1"/>
          <p:nvPr/>
        </p:nvSpPr>
        <p:spPr>
          <a:xfrm>
            <a:off x="3546661" y="1725874"/>
            <a:ext cx="923330" cy="1938992"/>
          </a:xfrm>
          <a:prstGeom prst="rect">
            <a:avLst/>
          </a:prstGeom>
          <a:noFill/>
        </p:spPr>
        <p:txBody>
          <a:bodyPr vert="eaVert" wrap="none" rtlCol="0">
            <a:sp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rPr>
              <a:t>第一章</a:t>
            </a:r>
            <a:endParaRPr lang="en-US" altLang="zh-CN" sz="4800" b="1" dirty="0">
              <a:solidFill>
                <a:schemeClr val="bg1"/>
              </a:solidFill>
              <a:latin typeface="微软雅黑" panose="020B0503020204020204" pitchFamily="34" charset="-122"/>
              <a:ea typeface="微软雅黑" panose="020B0503020204020204" pitchFamily="34" charset="-122"/>
            </a:endParaRPr>
          </a:p>
        </p:txBody>
      </p:sp>
      <p:sp>
        <p:nvSpPr>
          <p:cNvPr id="58" name="矩形 57"/>
          <p:cNvSpPr/>
          <p:nvPr/>
        </p:nvSpPr>
        <p:spPr>
          <a:xfrm>
            <a:off x="5029861" y="1943244"/>
            <a:ext cx="4237739" cy="738664"/>
          </a:xfrm>
          <a:prstGeom prst="rect">
            <a:avLst/>
          </a:prstGeom>
        </p:spPr>
        <p:txBody>
          <a:bodyPr wrap="square" lIns="0" tIns="0" rIns="0" bIns="0">
            <a:spAutoFit/>
          </a:bodyPr>
          <a:lstStyle/>
          <a:p>
            <a:pPr algn="ctr" eaLnBrk="1" hangingPunct="1">
              <a:defRPr/>
            </a:pPr>
            <a:r>
              <a:rPr lang="zh-CN" altLang="en-US" sz="4800" b="1" spc="3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活动流程简介</a:t>
            </a:r>
            <a:endParaRPr lang="zh-CN" altLang="en-US" sz="4800" b="1" spc="3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9" name="TextBox 11"/>
          <p:cNvSpPr txBox="1"/>
          <p:nvPr/>
        </p:nvSpPr>
        <p:spPr>
          <a:xfrm>
            <a:off x="5213605" y="2745384"/>
            <a:ext cx="3852337" cy="292388"/>
          </a:xfrm>
          <a:prstGeom prst="rect">
            <a:avLst/>
          </a:prstGeom>
          <a:noFill/>
        </p:spPr>
        <p:txBody>
          <a:bodyPr wrap="none">
            <a:spAutoFit/>
          </a:bodyPr>
          <a:lstStyle/>
          <a:p>
            <a:pPr marL="0" lvl="1">
              <a:defRPr/>
            </a:pPr>
            <a:r>
              <a:rPr lang="zh-CN" altLang="en-US" sz="13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TextBox 11"/>
          <p:cNvSpPr txBox="1"/>
          <p:nvPr/>
        </p:nvSpPr>
        <p:spPr>
          <a:xfrm>
            <a:off x="5213605" y="3037484"/>
            <a:ext cx="3852337" cy="292388"/>
          </a:xfrm>
          <a:prstGeom prst="rect">
            <a:avLst/>
          </a:prstGeom>
          <a:noFill/>
        </p:spPr>
        <p:txBody>
          <a:bodyPr wrap="none">
            <a:spAutoFit/>
          </a:bodyPr>
          <a:lstStyle/>
          <a:p>
            <a:pPr marL="0" lvl="1">
              <a:defRPr/>
            </a:pPr>
            <a:r>
              <a:rPr lang="zh-CN" altLang="en-US" sz="13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1" name="组合 60"/>
          <p:cNvGrpSpPr/>
          <p:nvPr/>
        </p:nvGrpSpPr>
        <p:grpSpPr>
          <a:xfrm rot="5400000">
            <a:off x="3107914" y="2565930"/>
            <a:ext cx="3329544" cy="231956"/>
            <a:chOff x="5506222" y="3382949"/>
            <a:chExt cx="3329544" cy="231956"/>
          </a:xfrm>
          <a:solidFill>
            <a:schemeClr val="bg1"/>
          </a:solidFill>
        </p:grpSpPr>
        <p:cxnSp>
          <p:nvCxnSpPr>
            <p:cNvPr id="62" name="Straight Connector 24"/>
            <p:cNvCxnSpPr/>
            <p:nvPr/>
          </p:nvCxnSpPr>
          <p:spPr>
            <a:xfrm>
              <a:off x="5553075" y="3498927"/>
              <a:ext cx="3235066" cy="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3" name="椭圆 62"/>
            <p:cNvSpPr/>
            <p:nvPr/>
          </p:nvSpPr>
          <p:spPr>
            <a:xfrm>
              <a:off x="757128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4" name="椭圆 63"/>
            <p:cNvSpPr/>
            <p:nvPr/>
          </p:nvSpPr>
          <p:spPr>
            <a:xfrm>
              <a:off x="808754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5" name="椭圆 64"/>
            <p:cNvSpPr/>
            <p:nvPr/>
          </p:nvSpPr>
          <p:spPr>
            <a:xfrm>
              <a:off x="8603810"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6" name="椭圆 65"/>
            <p:cNvSpPr/>
            <p:nvPr/>
          </p:nvSpPr>
          <p:spPr>
            <a:xfrm>
              <a:off x="602248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椭圆 66"/>
            <p:cNvSpPr/>
            <p:nvPr/>
          </p:nvSpPr>
          <p:spPr>
            <a:xfrm>
              <a:off x="653875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8" name="椭圆 67"/>
            <p:cNvSpPr/>
            <p:nvPr/>
          </p:nvSpPr>
          <p:spPr>
            <a:xfrm>
              <a:off x="705501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椭圆 68"/>
            <p:cNvSpPr/>
            <p:nvPr/>
          </p:nvSpPr>
          <p:spPr>
            <a:xfrm>
              <a:off x="550622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2000"/>
                            </p:stCondLst>
                            <p:childTnLst>
                              <p:par>
                                <p:cTn id="15" presetID="16" presetClass="entr" presetSubtype="21" fill="hold" nodeType="after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barn(inVertical)">
                                      <p:cBhvr>
                                        <p:cTn id="17" dur="750"/>
                                        <p:tgtEl>
                                          <p:spTgt spid="61"/>
                                        </p:tgtEl>
                                      </p:cBhvr>
                                    </p:animEffect>
                                  </p:childTnLst>
                                </p:cTn>
                              </p:par>
                            </p:childTnLst>
                          </p:cTn>
                        </p:par>
                        <p:par>
                          <p:cTn id="18" fill="hold">
                            <p:stCondLst>
                              <p:cond delay="3000"/>
                            </p:stCondLst>
                            <p:childTnLst>
                              <p:par>
                                <p:cTn id="19" presetID="42"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23" presetClass="entr" presetSubtype="32"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strVal val="4*#ppt_w"/>
                                          </p:val>
                                        </p:tav>
                                        <p:tav tm="100000">
                                          <p:val>
                                            <p:strVal val="#ppt_w"/>
                                          </p:val>
                                        </p:tav>
                                      </p:tavLst>
                                    </p:anim>
                                    <p:anim calcmode="lin" valueType="num">
                                      <p:cBhvr>
                                        <p:cTn id="28" dur="500" fill="hold"/>
                                        <p:tgtEl>
                                          <p:spTgt spid="58"/>
                                        </p:tgtEl>
                                        <p:attrNameLst>
                                          <p:attrName>ppt_h</p:attrName>
                                        </p:attrNameLst>
                                      </p:cBhvr>
                                      <p:tavLst>
                                        <p:tav tm="0">
                                          <p:val>
                                            <p:strVal val="4*#ppt_h"/>
                                          </p:val>
                                        </p:tav>
                                        <p:tav tm="100000">
                                          <p:val>
                                            <p:strVal val="#ppt_h"/>
                                          </p:val>
                                        </p:tav>
                                      </p:tavLst>
                                    </p:anim>
                                  </p:childTnLst>
                                </p:cTn>
                              </p:par>
                            </p:childTnLst>
                          </p:cTn>
                        </p:par>
                        <p:par>
                          <p:cTn id="29" fill="hold">
                            <p:stCondLst>
                              <p:cond delay="4500"/>
                            </p:stCondLst>
                            <p:childTnLst>
                              <p:par>
                                <p:cTn id="30" presetID="12" presetClass="entr" presetSubtype="8" fill="hold" grpId="0" nodeType="afterEffect">
                                  <p:stCondLst>
                                    <p:cond delay="0"/>
                                  </p:stCondLst>
                                  <p:childTnLst>
                                    <p:set>
                                      <p:cBhvr>
                                        <p:cTn id="31" dur="1" fill="hold">
                                          <p:stCondLst>
                                            <p:cond delay="0"/>
                                          </p:stCondLst>
                                        </p:cTn>
                                        <p:tgtEl>
                                          <p:spTgt spid="59"/>
                                        </p:tgtEl>
                                        <p:attrNameLst>
                                          <p:attrName>style.visibility</p:attrName>
                                        </p:attrNameLst>
                                      </p:cBhvr>
                                      <p:to>
                                        <p:strVal val="visible"/>
                                      </p:to>
                                    </p:set>
                                    <p:anim calcmode="lin" valueType="num">
                                      <p:cBhvr>
                                        <p:cTn id="32" dur="500"/>
                                        <p:tgtEl>
                                          <p:spTgt spid="59"/>
                                        </p:tgtEl>
                                        <p:attrNameLst>
                                          <p:attrName>ppt_x</p:attrName>
                                        </p:attrNameLst>
                                      </p:cBhvr>
                                      <p:tavLst>
                                        <p:tav tm="0">
                                          <p:val>
                                            <p:strVal val="#ppt_x-#ppt_w*1.125000"/>
                                          </p:val>
                                        </p:tav>
                                        <p:tav tm="100000">
                                          <p:val>
                                            <p:strVal val="#ppt_x"/>
                                          </p:val>
                                        </p:tav>
                                      </p:tavLst>
                                    </p:anim>
                                    <p:animEffect transition="in" filter="wipe(right)">
                                      <p:cBhvr>
                                        <p:cTn id="33" dur="500"/>
                                        <p:tgtEl>
                                          <p:spTgt spid="59"/>
                                        </p:tgtEl>
                                      </p:cBhvr>
                                    </p:animEffect>
                                  </p:childTnLst>
                                </p:cTn>
                              </p:par>
                            </p:childTnLst>
                          </p:cTn>
                        </p:par>
                        <p:par>
                          <p:cTn id="34" fill="hold">
                            <p:stCondLst>
                              <p:cond delay="5000"/>
                            </p:stCondLst>
                            <p:childTnLst>
                              <p:par>
                                <p:cTn id="35" presetID="12" presetClass="entr" presetSubtype="8"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p:tgtEl>
                                          <p:spTgt spid="60"/>
                                        </p:tgtEl>
                                        <p:attrNameLst>
                                          <p:attrName>ppt_x</p:attrName>
                                        </p:attrNameLst>
                                      </p:cBhvr>
                                      <p:tavLst>
                                        <p:tav tm="0">
                                          <p:val>
                                            <p:strVal val="#ppt_x-#ppt_w*1.125000"/>
                                          </p:val>
                                        </p:tav>
                                        <p:tav tm="100000">
                                          <p:val>
                                            <p:strVal val="#ppt_x"/>
                                          </p:val>
                                        </p:tav>
                                      </p:tavLst>
                                    </p:anim>
                                    <p:animEffect transition="in" filter="wipe(right)">
                                      <p:cBhvr>
                                        <p:cTn id="3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58" grpId="0"/>
      <p:bldP spid="59" grpId="0"/>
      <p:bldP spid="6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p:cNvGrpSpPr/>
          <p:nvPr/>
        </p:nvGrpSpPr>
        <p:grpSpPr>
          <a:xfrm flipH="1">
            <a:off x="1617809" y="1988457"/>
            <a:ext cx="9137276" cy="4096598"/>
            <a:chOff x="791643" y="1951849"/>
            <a:chExt cx="10818734" cy="4338982"/>
          </a:xfrm>
        </p:grpSpPr>
        <p:sp>
          <p:nvSpPr>
            <p:cNvPr id="6" name="矩形 5"/>
            <p:cNvSpPr/>
            <p:nvPr/>
          </p:nvSpPr>
          <p:spPr>
            <a:xfrm>
              <a:off x="802445" y="1951849"/>
              <a:ext cx="5482009" cy="2245728"/>
            </a:xfrm>
            <a:prstGeom prst="rect">
              <a:avLst/>
            </a:prstGeom>
            <a:blipFill dpi="0" rotWithShape="1">
              <a:blip r:embed="rId1"/>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100">
                <a:solidFill>
                  <a:prstClr val="white"/>
                </a:solidFill>
                <a:latin typeface="Calibri" panose="020F0502020204030204"/>
                <a:ea typeface="宋体" panose="02010600030101010101" pitchFamily="2" charset="-122"/>
              </a:endParaRPr>
            </a:p>
          </p:txBody>
        </p:sp>
        <p:sp>
          <p:nvSpPr>
            <p:cNvPr id="7" name="矩形 6"/>
            <p:cNvSpPr/>
            <p:nvPr/>
          </p:nvSpPr>
          <p:spPr>
            <a:xfrm>
              <a:off x="6556463" y="1951850"/>
              <a:ext cx="5053914" cy="4338981"/>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9" name="矩形 8"/>
            <p:cNvSpPr/>
            <p:nvPr/>
          </p:nvSpPr>
          <p:spPr>
            <a:xfrm>
              <a:off x="802445" y="5433959"/>
              <a:ext cx="5471207" cy="853619"/>
            </a:xfrm>
            <a:prstGeom prst="rect">
              <a:avLst/>
            </a:prstGeom>
            <a:solidFill>
              <a:srgbClr val="3A59B0"/>
            </a:solidFill>
            <a:ln w="9525" cap="flat" cmpd="sng" algn="ctr">
              <a:noFill/>
              <a:prstDash val="solid"/>
            </a:ln>
            <a:effectLst/>
          </p:spPr>
          <p:txBody>
            <a:bodyPr lIns="91438" tIns="45719" rIns="91438" bIns="45719" rtlCol="0" anchor="ctr"/>
            <a:lstStyle/>
            <a:p>
              <a:pPr marL="0" marR="0" lvl="0" indent="0" algn="ctr" defTabSz="456565" eaLnBrk="1" fontAlgn="auto" latinLnBrk="0" hangingPunct="1">
                <a:lnSpc>
                  <a:spcPct val="100000"/>
                </a:lnSpc>
                <a:spcBef>
                  <a:spcPts val="0"/>
                </a:spcBef>
                <a:spcAft>
                  <a:spcPts val="0"/>
                </a:spcAft>
                <a:buClrTx/>
                <a:buSzTx/>
                <a:buFontTx/>
                <a:buNone/>
                <a:defRPr/>
              </a:pPr>
              <a:endParaRPr kumimoji="1" lang="zh-CN" altLang="en-US" sz="1100" b="0" i="0" u="none" strike="noStrike" kern="0" cap="none" spc="0" normalizeH="0" baseline="0" noProof="0">
                <a:ln>
                  <a:noFill/>
                </a:ln>
                <a:solidFill>
                  <a:srgbClr val="FFFFFF"/>
                </a:solidFill>
                <a:effectLst/>
                <a:uLnTx/>
                <a:uFillTx/>
                <a:latin typeface="Century Gothic"/>
                <a:ea typeface="微软雅黑" panose="020B0503020204020204" pitchFamily="34" charset="-122"/>
              </a:endParaRPr>
            </a:p>
          </p:txBody>
        </p:sp>
        <p:sp>
          <p:nvSpPr>
            <p:cNvPr id="10" name="文本框 5"/>
            <p:cNvSpPr txBox="1"/>
            <p:nvPr/>
          </p:nvSpPr>
          <p:spPr>
            <a:xfrm>
              <a:off x="791643" y="4087577"/>
              <a:ext cx="5545508" cy="1645241"/>
            </a:xfrm>
            <a:prstGeom prst="rect">
              <a:avLst/>
            </a:prstGeom>
            <a:noFill/>
          </p:spPr>
          <p:txBody>
            <a:bodyPr wrap="square" lIns="91438" tIns="45719" rIns="91438" bIns="45719" rtlCol="0">
              <a:spAutoFit/>
            </a:bodyPr>
            <a:lstStyle/>
            <a:p>
              <a:pPr defTabSz="456565">
                <a:lnSpc>
                  <a:spcPct val="130000"/>
                </a:lnSpc>
              </a:pPr>
              <a:endParaRPr lang="en-US" altLang="zh-CN" sz="1000" dirty="0">
                <a:solidFill>
                  <a:schemeClr val="bg1">
                    <a:lumMod val="50000"/>
                  </a:schemeClr>
                </a:solidFill>
                <a:latin typeface="Century Gothic"/>
                <a:ea typeface="微软雅黑" panose="020B0503020204020204" pitchFamily="34" charset="-122"/>
              </a:endParaRPr>
            </a:p>
            <a:p>
              <a:pPr defTabSz="456565">
                <a:lnSpc>
                  <a:spcPct val="130000"/>
                </a:lnSpc>
              </a:pPr>
              <a:r>
                <a:rPr lang="zh-CN" altLang="en-US" sz="1000" dirty="0">
                  <a:solidFill>
                    <a:schemeClr val="bg1">
                      <a:lumMod val="50000"/>
                    </a:schemeClr>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1000" dirty="0">
                  <a:solidFill>
                    <a:schemeClr val="bg1">
                      <a:lumMod val="50000"/>
                    </a:schemeClr>
                  </a:solidFill>
                  <a:latin typeface="Century Gothic"/>
                  <a:ea typeface="微软雅黑" panose="020B0503020204020204" pitchFamily="34" charset="-122"/>
                </a:rPr>
                <a:t>14</a:t>
              </a:r>
              <a:r>
                <a:rPr lang="zh-CN" altLang="en-US" sz="1000" dirty="0">
                  <a:solidFill>
                    <a:schemeClr val="bg1">
                      <a:lumMod val="50000"/>
                    </a:schemeClr>
                  </a:solidFill>
                  <a:latin typeface="Century Gothic"/>
                  <a:ea typeface="微软雅黑" panose="020B0503020204020204" pitchFamily="34" charset="-122"/>
                </a:rPr>
                <a:t>号字，</a:t>
              </a:r>
              <a:r>
                <a:rPr lang="en-US" altLang="zh-CN" sz="1000" dirty="0">
                  <a:solidFill>
                    <a:schemeClr val="bg1">
                      <a:lumMod val="50000"/>
                    </a:schemeClr>
                  </a:solidFill>
                  <a:latin typeface="Century Gothic"/>
                  <a:ea typeface="微软雅黑" panose="020B0503020204020204" pitchFamily="34" charset="-122"/>
                </a:rPr>
                <a:t>1.3</a:t>
              </a:r>
              <a:r>
                <a:rPr lang="zh-CN" altLang="en-US" sz="1000" dirty="0">
                  <a:solidFill>
                    <a:schemeClr val="bg1">
                      <a:lumMod val="50000"/>
                    </a:schemeClr>
                  </a:solidFill>
                  <a:latin typeface="Century Gothic"/>
                  <a:ea typeface="微软雅黑" panose="020B0503020204020204" pitchFamily="34" charset="-122"/>
                </a:rPr>
                <a:t>倍字间距。标题数字等都可以通过点击和重新输入进行更改</a:t>
              </a:r>
              <a:r>
                <a:rPr lang="en-US" altLang="zh-CN" sz="1000" dirty="0">
                  <a:solidFill>
                    <a:schemeClr val="bg1">
                      <a:lumMod val="50000"/>
                    </a:schemeClr>
                  </a:solidFill>
                  <a:latin typeface="Century Gothic"/>
                  <a:ea typeface="微软雅黑" panose="020B0503020204020204" pitchFamily="34" charset="-122"/>
                </a:rPr>
                <a:t>.</a:t>
              </a:r>
              <a:endParaRPr lang="zh-CN" altLang="en-US" sz="1000" dirty="0">
                <a:solidFill>
                  <a:schemeClr val="bg1">
                    <a:lumMod val="50000"/>
                  </a:schemeClr>
                </a:solidFill>
                <a:latin typeface="Century Gothic"/>
                <a:ea typeface="微软雅黑" panose="020B0503020204020204" pitchFamily="34" charset="-122"/>
              </a:endParaRPr>
            </a:p>
            <a:p>
              <a:pPr defTabSz="456565">
                <a:lnSpc>
                  <a:spcPct val="130000"/>
                </a:lnSpc>
              </a:pPr>
              <a:endParaRPr lang="zh-CN" altLang="en-US" sz="1000" dirty="0">
                <a:solidFill>
                  <a:schemeClr val="bg1">
                    <a:lumMod val="50000"/>
                  </a:schemeClr>
                </a:solidFill>
                <a:latin typeface="Century Gothic"/>
                <a:ea typeface="微软雅黑" panose="020B0503020204020204" pitchFamily="34" charset="-122"/>
              </a:endParaRPr>
            </a:p>
            <a:p>
              <a:pPr defTabSz="456565">
                <a:lnSpc>
                  <a:spcPct val="130000"/>
                </a:lnSpc>
              </a:pPr>
              <a:endParaRPr lang="zh-CN" altLang="en-US" sz="1000" dirty="0">
                <a:solidFill>
                  <a:schemeClr val="bg1">
                    <a:lumMod val="50000"/>
                  </a:schemeClr>
                </a:solidFill>
                <a:latin typeface="Century Gothic"/>
                <a:ea typeface="微软雅黑" panose="020B0503020204020204" pitchFamily="34" charset="-122"/>
              </a:endParaRPr>
            </a:p>
          </p:txBody>
        </p:sp>
        <p:sp>
          <p:nvSpPr>
            <p:cNvPr id="13" name="文本框 6"/>
            <p:cNvSpPr txBox="1"/>
            <p:nvPr/>
          </p:nvSpPr>
          <p:spPr>
            <a:xfrm>
              <a:off x="882209" y="5589241"/>
              <a:ext cx="5275326" cy="562300"/>
            </a:xfrm>
            <a:prstGeom prst="rect">
              <a:avLst/>
            </a:prstGeom>
            <a:noFill/>
          </p:spPr>
          <p:txBody>
            <a:bodyPr wrap="square" lIns="91438" tIns="45719" rIns="91438" bIns="45719" rtlCol="0">
              <a:spAutoFit/>
            </a:bodyPr>
            <a:lstStyle/>
            <a:p>
              <a:pPr defTabSz="456565">
                <a:lnSpc>
                  <a:spcPct val="130000"/>
                </a:lnSpc>
              </a:pPr>
              <a:r>
                <a:rPr lang="zh-CN" altLang="en-US" sz="900" b="1" dirty="0">
                  <a:solidFill>
                    <a:srgbClr val="FFFFFF"/>
                  </a:solidFill>
                  <a:latin typeface="Century Gothic"/>
                  <a:ea typeface="微软雅黑" panose="020B0503020204020204" pitchFamily="34" charset="-122"/>
                </a:rPr>
                <a:t>标题数字等都可以通过点击和重新输入进行更改，顶部“开始”面板中可以对字体、字号、颜色、行距等进行修改。建议正文</a:t>
              </a:r>
              <a:r>
                <a:rPr lang="en-US" altLang="zh-CN" sz="900" b="1" dirty="0">
                  <a:solidFill>
                    <a:srgbClr val="FFFFFF"/>
                  </a:solidFill>
                  <a:latin typeface="Century Gothic"/>
                  <a:ea typeface="微软雅黑" panose="020B0503020204020204" pitchFamily="34" charset="-122"/>
                </a:rPr>
                <a:t>12</a:t>
              </a:r>
              <a:r>
                <a:rPr lang="zh-CN" altLang="en-US" sz="900" b="1" dirty="0">
                  <a:solidFill>
                    <a:srgbClr val="FFFFFF"/>
                  </a:solidFill>
                  <a:latin typeface="Century Gothic"/>
                  <a:ea typeface="微软雅黑" panose="020B0503020204020204" pitchFamily="34" charset="-122"/>
                </a:rPr>
                <a:t>号字，</a:t>
              </a:r>
              <a:r>
                <a:rPr lang="en-US" altLang="zh-CN" sz="900" b="1" dirty="0">
                  <a:solidFill>
                    <a:srgbClr val="FFFFFF"/>
                  </a:solidFill>
                  <a:latin typeface="Century Gothic"/>
                  <a:ea typeface="微软雅黑" panose="020B0503020204020204" pitchFamily="34" charset="-122"/>
                </a:rPr>
                <a:t>1.3</a:t>
              </a:r>
              <a:r>
                <a:rPr lang="zh-CN" altLang="en-US" sz="900" b="1" dirty="0">
                  <a:solidFill>
                    <a:srgbClr val="FFFFFF"/>
                  </a:solidFill>
                  <a:latin typeface="Century Gothic"/>
                  <a:ea typeface="微软雅黑" panose="020B0503020204020204" pitchFamily="34" charset="-122"/>
                </a:rPr>
                <a:t>倍字间距。</a:t>
              </a:r>
              <a:endParaRPr lang="zh-CN" altLang="en-US" sz="900" b="1" dirty="0">
                <a:solidFill>
                  <a:srgbClr val="FFFFFF"/>
                </a:solidFill>
                <a:latin typeface="Century Gothic"/>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5" name="Line 5"/>
          <p:cNvSpPr>
            <a:spLocks noChangeShapeType="1"/>
          </p:cNvSpPr>
          <p:nvPr/>
        </p:nvSpPr>
        <p:spPr bwMode="auto">
          <a:xfrm flipV="1">
            <a:off x="5501202" y="5291175"/>
            <a:ext cx="5582522" cy="0"/>
          </a:xfrm>
          <a:prstGeom prst="line">
            <a:avLst/>
          </a:prstGeom>
          <a:noFill/>
          <a:ln w="38100">
            <a:solidFill>
              <a:schemeClr val="bg1">
                <a:lumMod val="65000"/>
              </a:schemeClr>
            </a:solidFill>
            <a:prstDash val="dash"/>
            <a:round/>
            <a:headEnd type="diamond" w="med" len="med"/>
            <a:tailEnd type="diamond" w="med" len="med"/>
          </a:ln>
          <a:extLst>
            <a:ext uri="{909E8E84-426E-40DD-AFC4-6F175D3DCCD1}">
              <a14:hiddenFill xmlns:a14="http://schemas.microsoft.com/office/drawing/2010/main">
                <a:noFill/>
              </a14:hiddenFill>
            </a:ext>
          </a:extLst>
        </p:spPr>
        <p:txBody>
          <a:bodyPr lIns="0" tIns="0" rIns="0" bIns="0" anchor="ctr"/>
          <a:lstStyle/>
          <a:p>
            <a:pPr algn="ctr"/>
            <a:endParaRPr lang="zh-CN" altLang="en-US" sz="9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AutoShape 6"/>
          <p:cNvSpPr/>
          <p:nvPr/>
        </p:nvSpPr>
        <p:spPr bwMode="auto">
          <a:xfrm>
            <a:off x="6675604" y="2503645"/>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AutoShape 7"/>
          <p:cNvSpPr/>
          <p:nvPr/>
        </p:nvSpPr>
        <p:spPr bwMode="auto">
          <a:xfrm>
            <a:off x="5934701" y="3252757"/>
            <a:ext cx="446931" cy="323820"/>
          </a:xfrm>
          <a:custGeom>
            <a:avLst/>
            <a:gdLst>
              <a:gd name="T0" fmla="*/ 475457 w 21600"/>
              <a:gd name="T1" fmla="*/ 344488 h 21600"/>
              <a:gd name="T2" fmla="*/ 475457 w 21600"/>
              <a:gd name="T3" fmla="*/ 344488 h 21600"/>
              <a:gd name="T4" fmla="*/ 475457 w 21600"/>
              <a:gd name="T5" fmla="*/ 344488 h 21600"/>
              <a:gd name="T6" fmla="*/ 475457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45%</a:t>
            </a:r>
            <a:endPar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AutoShape 8"/>
          <p:cNvSpPr/>
          <p:nvPr/>
        </p:nvSpPr>
        <p:spPr bwMode="auto">
          <a:xfrm>
            <a:off x="7417256" y="3711626"/>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25%</a:t>
            </a:r>
            <a:endPar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AutoShape 9"/>
          <p:cNvSpPr/>
          <p:nvPr/>
        </p:nvSpPr>
        <p:spPr bwMode="auto">
          <a:xfrm>
            <a:off x="8214865" y="2852087"/>
            <a:ext cx="447676" cy="324565"/>
          </a:xfrm>
          <a:custGeom>
            <a:avLst/>
            <a:gdLst>
              <a:gd name="T0" fmla="*/ 476250 w 21600"/>
              <a:gd name="T1" fmla="*/ 345281 h 21600"/>
              <a:gd name="T2" fmla="*/ 476250 w 21600"/>
              <a:gd name="T3" fmla="*/ 345281 h 21600"/>
              <a:gd name="T4" fmla="*/ 476250 w 21600"/>
              <a:gd name="T5" fmla="*/ 345281 h 21600"/>
              <a:gd name="T6" fmla="*/ 476250 w 21600"/>
              <a:gd name="T7" fmla="*/ 345281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AutoShape 10"/>
          <p:cNvSpPr/>
          <p:nvPr/>
        </p:nvSpPr>
        <p:spPr bwMode="auto">
          <a:xfrm>
            <a:off x="8899809" y="3312447"/>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35%</a:t>
            </a:r>
            <a:endPar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utoShape 11"/>
          <p:cNvSpPr/>
          <p:nvPr/>
        </p:nvSpPr>
        <p:spPr bwMode="auto">
          <a:xfrm>
            <a:off x="6473102" y="557539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12"/>
          <p:cNvSpPr/>
          <p:nvPr/>
        </p:nvSpPr>
        <p:spPr bwMode="auto">
          <a:xfrm>
            <a:off x="5743389" y="557539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AutoShape 13"/>
          <p:cNvSpPr/>
          <p:nvPr/>
        </p:nvSpPr>
        <p:spPr bwMode="auto">
          <a:xfrm>
            <a:off x="7214006" y="557539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AutoShape 14"/>
          <p:cNvSpPr/>
          <p:nvPr/>
        </p:nvSpPr>
        <p:spPr bwMode="auto">
          <a:xfrm>
            <a:off x="7951925" y="557539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AutoShape 15"/>
          <p:cNvSpPr/>
          <p:nvPr/>
        </p:nvSpPr>
        <p:spPr bwMode="auto">
          <a:xfrm>
            <a:off x="8697306" y="5575394"/>
            <a:ext cx="839254" cy="179932"/>
          </a:xfrm>
          <a:custGeom>
            <a:avLst/>
            <a:gdLst>
              <a:gd name="T0" fmla="*/ 669925 w 21600"/>
              <a:gd name="T1" fmla="*/ 245269 h 21600"/>
              <a:gd name="T2" fmla="*/ 669925 w 21600"/>
              <a:gd name="T3" fmla="*/ 245269 h 21600"/>
              <a:gd name="T4" fmla="*/ 669925 w 21600"/>
              <a:gd name="T5" fmla="*/ 245269 h 21600"/>
              <a:gd name="T6" fmla="*/ 669925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AutoShape 16"/>
          <p:cNvSpPr/>
          <p:nvPr/>
        </p:nvSpPr>
        <p:spPr bwMode="auto">
          <a:xfrm>
            <a:off x="9602661" y="2849103"/>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AutoShape 17"/>
          <p:cNvSpPr/>
          <p:nvPr/>
        </p:nvSpPr>
        <p:spPr bwMode="auto">
          <a:xfrm>
            <a:off x="9422666" y="5571663"/>
            <a:ext cx="838259" cy="17993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AutoShape 18"/>
          <p:cNvSpPr/>
          <p:nvPr/>
        </p:nvSpPr>
        <p:spPr bwMode="auto">
          <a:xfrm>
            <a:off x="5963055" y="3674320"/>
            <a:ext cx="387241" cy="1757128"/>
          </a:xfrm>
          <a:prstGeom prst="roundRect">
            <a:avLst>
              <a:gd name="adj" fmla="val 50000"/>
            </a:avLst>
          </a:prstGeom>
          <a:solidFill>
            <a:srgbClr val="3A59B0"/>
          </a:solidFill>
          <a:ln w="25400" cap="flat" cmpd="sng">
            <a:solidFill>
              <a:srgbClr val="000000">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19"/>
          <p:cNvSpPr/>
          <p:nvPr/>
        </p:nvSpPr>
        <p:spPr bwMode="auto">
          <a:xfrm>
            <a:off x="6704704" y="2822988"/>
            <a:ext cx="387241" cy="2608459"/>
          </a:xfrm>
          <a:prstGeom prst="roundRect">
            <a:avLst>
              <a:gd name="adj" fmla="val 50000"/>
            </a:avLst>
          </a:prstGeom>
          <a:solidFill>
            <a:srgbClr val="3A59B0"/>
          </a:solidFill>
          <a:ln w="25400" cap="flat" cmpd="sng">
            <a:solidFill>
              <a:srgbClr val="000000">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AutoShape 20"/>
          <p:cNvSpPr/>
          <p:nvPr/>
        </p:nvSpPr>
        <p:spPr bwMode="auto">
          <a:xfrm>
            <a:off x="7446354" y="4132442"/>
            <a:ext cx="387241" cy="1299007"/>
          </a:xfrm>
          <a:prstGeom prst="roundRect">
            <a:avLst>
              <a:gd name="adj" fmla="val 50000"/>
            </a:avLst>
          </a:prstGeom>
          <a:solidFill>
            <a:srgbClr val="3A59B0"/>
          </a:solidFill>
          <a:ln w="25400" cap="flat" cmpd="sng">
            <a:solidFill>
              <a:srgbClr val="000000">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AutoShape 21"/>
          <p:cNvSpPr/>
          <p:nvPr/>
        </p:nvSpPr>
        <p:spPr bwMode="auto">
          <a:xfrm>
            <a:off x="8188003" y="3248281"/>
            <a:ext cx="387241" cy="2183168"/>
          </a:xfrm>
          <a:prstGeom prst="roundRect">
            <a:avLst>
              <a:gd name="adj" fmla="val 50000"/>
            </a:avLst>
          </a:prstGeom>
          <a:solidFill>
            <a:srgbClr val="3A59B0"/>
          </a:solidFill>
          <a:ln w="25400" cap="flat" cmpd="sng">
            <a:solidFill>
              <a:srgbClr val="000000">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AutoShape 22"/>
          <p:cNvSpPr/>
          <p:nvPr/>
        </p:nvSpPr>
        <p:spPr bwMode="auto">
          <a:xfrm>
            <a:off x="8930402" y="3674320"/>
            <a:ext cx="386494" cy="1757128"/>
          </a:xfrm>
          <a:prstGeom prst="roundRect">
            <a:avLst>
              <a:gd name="adj" fmla="val 50000"/>
            </a:avLst>
          </a:prstGeom>
          <a:solidFill>
            <a:srgbClr val="3A59B0"/>
          </a:solidFill>
          <a:ln w="25400" cap="flat" cmpd="sng">
            <a:solidFill>
              <a:srgbClr val="000000">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AutoShape 23"/>
          <p:cNvSpPr/>
          <p:nvPr/>
        </p:nvSpPr>
        <p:spPr bwMode="auto">
          <a:xfrm>
            <a:off x="9634745" y="3237090"/>
            <a:ext cx="386494" cy="2183168"/>
          </a:xfrm>
          <a:prstGeom prst="roundRect">
            <a:avLst>
              <a:gd name="adj" fmla="val 50000"/>
            </a:avLst>
          </a:prstGeom>
          <a:solidFill>
            <a:srgbClr val="3A59B0"/>
          </a:solidFill>
          <a:ln w="25400" cap="flat" cmpd="sng">
            <a:solidFill>
              <a:srgbClr val="000000">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AutoShape 24"/>
          <p:cNvSpPr/>
          <p:nvPr/>
        </p:nvSpPr>
        <p:spPr bwMode="auto">
          <a:xfrm>
            <a:off x="10447277" y="3674320"/>
            <a:ext cx="386494" cy="1757128"/>
          </a:xfrm>
          <a:prstGeom prst="roundRect">
            <a:avLst>
              <a:gd name="adj" fmla="val 50000"/>
            </a:avLst>
          </a:prstGeom>
          <a:solidFill>
            <a:srgbClr val="3A59B0"/>
          </a:solidFill>
          <a:ln w="25400" cap="flat" cmpd="sng">
            <a:solidFill>
              <a:srgbClr val="000000">
                <a:alpha val="0"/>
              </a:srgbClr>
            </a:solidFill>
            <a:prstDash val="solid"/>
            <a:miter lim="0"/>
          </a:ln>
          <a:effectLst/>
        </p:spPr>
        <p:txBody>
          <a:bodyPr lIns="0" tIns="0" rIns="0" bIns="0" anchor="ctr"/>
          <a:lstStyle/>
          <a:p>
            <a:pPr algn="ctr" defTabSz="274320">
              <a:lnSpc>
                <a:spcPct val="120000"/>
              </a:lnSpc>
              <a:defRPr/>
            </a:pPr>
            <a:endParaRPr lang="es-ES" sz="800">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AutoShape 25"/>
          <p:cNvSpPr/>
          <p:nvPr/>
        </p:nvSpPr>
        <p:spPr bwMode="auto">
          <a:xfrm>
            <a:off x="10415939" y="3312447"/>
            <a:ext cx="447676" cy="323820"/>
          </a:xfrm>
          <a:custGeom>
            <a:avLst/>
            <a:gdLst>
              <a:gd name="T0" fmla="*/ 476250 w 21600"/>
              <a:gd name="T1" fmla="*/ 344488 h 21600"/>
              <a:gd name="T2" fmla="*/ 476250 w 21600"/>
              <a:gd name="T3" fmla="*/ 344488 h 21600"/>
              <a:gd name="T4" fmla="*/ 476250 w 21600"/>
              <a:gd name="T5" fmla="*/ 344488 h 21600"/>
              <a:gd name="T6" fmla="*/ 476250 w 21600"/>
              <a:gd name="T7" fmla="*/ 34448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35%</a:t>
            </a:r>
            <a:endParaRPr lang="es-ES" altLang="zh-CN" sz="140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AutoShape 26"/>
          <p:cNvSpPr/>
          <p:nvPr/>
        </p:nvSpPr>
        <p:spPr bwMode="auto">
          <a:xfrm>
            <a:off x="10234452" y="5571663"/>
            <a:ext cx="838259" cy="179932"/>
          </a:xfrm>
          <a:custGeom>
            <a:avLst/>
            <a:gdLst>
              <a:gd name="T0" fmla="*/ 669131 w 21600"/>
              <a:gd name="T1" fmla="*/ 245269 h 21600"/>
              <a:gd name="T2" fmla="*/ 669131 w 21600"/>
              <a:gd name="T3" fmla="*/ 245269 h 21600"/>
              <a:gd name="T4" fmla="*/ 669131 w 21600"/>
              <a:gd name="T5" fmla="*/ 245269 h 21600"/>
              <a:gd name="T6" fmla="*/ 669131 w 21600"/>
              <a:gd name="T7" fmla="*/ 245269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599"/>
                </a:lnTo>
                <a:lnTo>
                  <a:pt x="0" y="21599"/>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gn="ctr">
              <a:lnSpc>
                <a:spcPct val="120000"/>
              </a:lnSpc>
            </a:pPr>
            <a:r>
              <a:rPr lang="zh-CN" altLang="en-US"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s-ES" altLang="zh-CN" sz="11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Oval 1"/>
          <p:cNvSpPr/>
          <p:nvPr/>
        </p:nvSpPr>
        <p:spPr>
          <a:xfrm>
            <a:off x="1383102" y="2187851"/>
            <a:ext cx="769734" cy="769732"/>
          </a:xfrm>
          <a:prstGeom prst="ellipse">
            <a:avLst/>
          </a:prstGeom>
          <a:solidFill>
            <a:srgbClr val="3A59B0"/>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31" name="Oval 2"/>
          <p:cNvSpPr/>
          <p:nvPr/>
        </p:nvSpPr>
        <p:spPr>
          <a:xfrm>
            <a:off x="1383102" y="3148793"/>
            <a:ext cx="769734" cy="769732"/>
          </a:xfrm>
          <a:prstGeom prst="ellipse">
            <a:avLst/>
          </a:prstGeom>
          <a:solidFill>
            <a:srgbClr val="3A59B0"/>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32" name="Oval 3"/>
          <p:cNvSpPr/>
          <p:nvPr/>
        </p:nvSpPr>
        <p:spPr>
          <a:xfrm>
            <a:off x="1383102" y="4075843"/>
            <a:ext cx="769734" cy="769732"/>
          </a:xfrm>
          <a:prstGeom prst="ellipse">
            <a:avLst/>
          </a:prstGeom>
          <a:solidFill>
            <a:srgbClr val="3A59B0"/>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33" name="Oval 4"/>
          <p:cNvSpPr/>
          <p:nvPr/>
        </p:nvSpPr>
        <p:spPr>
          <a:xfrm>
            <a:off x="1383102" y="5083243"/>
            <a:ext cx="769734" cy="769732"/>
          </a:xfrm>
          <a:prstGeom prst="ellipse">
            <a:avLst/>
          </a:prstGeom>
          <a:solidFill>
            <a:srgbClr val="3A59B0"/>
          </a:solidFill>
          <a:ln w="38100" cmpd="sng">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400">
              <a:latin typeface="微软雅黑" panose="020B0503020204020204" pitchFamily="34" charset="-122"/>
              <a:ea typeface="微软雅黑" panose="020B0503020204020204" pitchFamily="34" charset="-122"/>
            </a:endParaRPr>
          </a:p>
        </p:txBody>
      </p:sp>
      <p:sp>
        <p:nvSpPr>
          <p:cNvPr id="34" name="Subtitle 2"/>
          <p:cNvSpPr txBox="1"/>
          <p:nvPr/>
        </p:nvSpPr>
        <p:spPr>
          <a:xfrm>
            <a:off x="2350627" y="2132785"/>
            <a:ext cx="2888063"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35" name="Subtitle 2"/>
          <p:cNvSpPr txBox="1"/>
          <p:nvPr/>
        </p:nvSpPr>
        <p:spPr>
          <a:xfrm>
            <a:off x="2350627" y="3148094"/>
            <a:ext cx="2888063"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36" name="Subtitle 2"/>
          <p:cNvSpPr txBox="1"/>
          <p:nvPr/>
        </p:nvSpPr>
        <p:spPr>
          <a:xfrm>
            <a:off x="2350627" y="4078671"/>
            <a:ext cx="2888063"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37" name="Subtitle 2"/>
          <p:cNvSpPr txBox="1"/>
          <p:nvPr/>
        </p:nvSpPr>
        <p:spPr>
          <a:xfrm>
            <a:off x="2350627" y="5065066"/>
            <a:ext cx="2888063" cy="741719"/>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添加标题</a:t>
            </a:r>
            <a:endParaRPr lang="en-US" sz="12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a:p>
            <a:pPr marL="0" indent="0">
              <a:buNone/>
            </a:pPr>
            <a:r>
              <a:rPr lang="zh-CN" alt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rPr>
              <a:t>此处添加详细文本描述，建议与标题相关并符合整体语言风格，语言描述尽量简洁生动。</a:t>
            </a:r>
            <a:endParaRPr lang="en-US" sz="1100" dirty="0">
              <a:solidFill>
                <a:schemeClr val="bg1">
                  <a:lumMod val="50000"/>
                </a:schemeClr>
              </a:solidFill>
              <a:latin typeface="微软雅黑" panose="020B0503020204020204" pitchFamily="34" charset="-122"/>
              <a:ea typeface="微软雅黑" panose="020B0503020204020204" pitchFamily="34" charset="-122"/>
              <a:cs typeface="Calibri" panose="020F0502020204030204"/>
            </a:endParaRPr>
          </a:p>
        </p:txBody>
      </p:sp>
      <p:sp>
        <p:nvSpPr>
          <p:cNvPr id="38" name="Subtitle 2"/>
          <p:cNvSpPr txBox="1"/>
          <p:nvPr/>
        </p:nvSpPr>
        <p:spPr>
          <a:xfrm>
            <a:off x="1403655" y="2345123"/>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25%</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39" name="Subtitle 2"/>
          <p:cNvSpPr txBox="1"/>
          <p:nvPr/>
        </p:nvSpPr>
        <p:spPr>
          <a:xfrm>
            <a:off x="1394248" y="3309777"/>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55%</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40" name="Subtitle 2"/>
          <p:cNvSpPr txBox="1"/>
          <p:nvPr/>
        </p:nvSpPr>
        <p:spPr>
          <a:xfrm>
            <a:off x="1403655" y="4245747"/>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20%</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
        <p:nvSpPr>
          <p:cNvPr id="41" name="Subtitle 2"/>
          <p:cNvSpPr txBox="1"/>
          <p:nvPr/>
        </p:nvSpPr>
        <p:spPr>
          <a:xfrm>
            <a:off x="1403655" y="5243207"/>
            <a:ext cx="755552" cy="369310"/>
          </a:xfrm>
          <a:prstGeom prst="rect">
            <a:avLst/>
          </a:prstGeom>
        </p:spPr>
        <p:txBody>
          <a:bodyPr vert="horz" wrap="square" lIns="91420" tIns="45709" rIns="91420" bIns="45709" rtlCol="0">
            <a:spAutoFit/>
          </a:bodyPr>
          <a:lstStyle>
            <a:lvl1pPr marL="342900" indent="-342900" algn="l" defTabSz="457200" rtl="0" eaLnBrk="1" latinLnBrk="0" hangingPunct="1">
              <a:spcBef>
                <a:spcPct val="20000"/>
              </a:spcBef>
              <a:buFont typeface="Arial" panose="020B0604020202020204"/>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panose="020B0604020202020204"/>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panose="020B0604020202020204"/>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0" algn="ctr">
              <a:buNone/>
            </a:pPr>
            <a:r>
              <a:rPr lang="en-US" sz="1800" dirty="0">
                <a:solidFill>
                  <a:schemeClr val="bg1"/>
                </a:solidFill>
                <a:latin typeface="微软雅黑" panose="020B0503020204020204" pitchFamily="34" charset="-122"/>
                <a:ea typeface="微软雅黑" panose="020B0503020204020204" pitchFamily="34" charset="-122"/>
                <a:cs typeface="Helvetica Neue"/>
              </a:rPr>
              <a:t>80%</a:t>
            </a:r>
            <a:endParaRPr lang="en-US" sz="1100" dirty="0">
              <a:solidFill>
                <a:schemeClr val="bg1"/>
              </a:solidFill>
              <a:latin typeface="微软雅黑" panose="020B0503020204020204" pitchFamily="34" charset="-122"/>
              <a:ea typeface="微软雅黑" panose="020B0503020204020204" pitchFamily="34" charset="-122"/>
              <a:cs typeface="Helvetica Neue"/>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wipe(down)">
                                      <p:cBhvr>
                                        <p:cTn id="11" dur="250"/>
                                        <p:tgtEl>
                                          <p:spTgt spid="21"/>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wipe(down)">
                                      <p:cBhvr>
                                        <p:cTn id="15" dur="250"/>
                                        <p:tgtEl>
                                          <p:spTgt spid="22"/>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down)">
                                      <p:cBhvr>
                                        <p:cTn id="19" dur="250"/>
                                        <p:tgtEl>
                                          <p:spTgt spid="24"/>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wipe(down)">
                                      <p:cBhvr>
                                        <p:cTn id="23" dur="250"/>
                                        <p:tgtEl>
                                          <p:spTgt spid="25"/>
                                        </p:tgtEl>
                                      </p:cBhvr>
                                    </p:animEffect>
                                  </p:childTnLst>
                                </p:cTn>
                              </p:par>
                            </p:childTnLst>
                          </p:cTn>
                        </p:par>
                        <p:par>
                          <p:cTn id="24" fill="hold">
                            <p:stCondLst>
                              <p:cond delay="2500"/>
                            </p:stCondLst>
                            <p:childTnLst>
                              <p:par>
                                <p:cTn id="25" presetID="22" presetClass="entr" presetSubtype="4" fill="hold" grpId="0"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down)">
                                      <p:cBhvr>
                                        <p:cTn id="27" dur="250"/>
                                        <p:tgtEl>
                                          <p:spTgt spid="26"/>
                                        </p:tgtEl>
                                      </p:cBhvr>
                                    </p:animEffect>
                                  </p:childTnLst>
                                </p:cTn>
                              </p:par>
                            </p:childTnLst>
                          </p:cTn>
                        </p:par>
                        <p:par>
                          <p:cTn id="28" fill="hold">
                            <p:stCondLst>
                              <p:cond delay="3000"/>
                            </p:stCondLst>
                            <p:childTnLst>
                              <p:par>
                                <p:cTn id="29" presetID="22" presetClass="entr" presetSubtype="4"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down)">
                                      <p:cBhvr>
                                        <p:cTn id="31" dur="250"/>
                                        <p:tgtEl>
                                          <p:spTgt spid="27"/>
                                        </p:tgtEl>
                                      </p:cBhvr>
                                    </p:animEffect>
                                  </p:childTnLst>
                                </p:cTn>
                              </p:par>
                            </p:childTnLst>
                          </p:cTn>
                        </p:par>
                        <p:par>
                          <p:cTn id="32" fill="hold">
                            <p:stCondLst>
                              <p:cond delay="3500"/>
                            </p:stCondLst>
                            <p:childTnLst>
                              <p:par>
                                <p:cTn id="33" presetID="9"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dissolve">
                                      <p:cBhvr>
                                        <p:cTn id="35" dur="250"/>
                                        <p:tgtEl>
                                          <p:spTgt spid="23"/>
                                        </p:tgtEl>
                                      </p:cBhvr>
                                    </p:animEffec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dissolve">
                                      <p:cBhvr>
                                        <p:cTn id="39" dur="250"/>
                                        <p:tgtEl>
                                          <p:spTgt spid="5"/>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dissolve">
                                      <p:cBhvr>
                                        <p:cTn id="43" dur="250"/>
                                        <p:tgtEl>
                                          <p:spTgt spid="14"/>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dissolve">
                                      <p:cBhvr>
                                        <p:cTn id="47" dur="250"/>
                                        <p:tgtEl>
                                          <p:spTgt spid="15"/>
                                        </p:tgtEl>
                                      </p:cBhvr>
                                    </p:animEffect>
                                  </p:childTnLst>
                                </p:cTn>
                              </p:par>
                            </p:childTnLst>
                          </p:cTn>
                        </p:par>
                        <p:par>
                          <p:cTn id="48" fill="hold">
                            <p:stCondLst>
                              <p:cond delay="5500"/>
                            </p:stCondLst>
                            <p:childTnLst>
                              <p:par>
                                <p:cTn id="49" presetID="9"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dissolve">
                                      <p:cBhvr>
                                        <p:cTn id="51" dur="250"/>
                                        <p:tgtEl>
                                          <p:spTgt spid="16"/>
                                        </p:tgtEl>
                                      </p:cBhvr>
                                    </p:animEffect>
                                  </p:childTnLst>
                                </p:cTn>
                              </p:par>
                            </p:childTnLst>
                          </p:cTn>
                        </p:par>
                        <p:par>
                          <p:cTn id="52" fill="hold">
                            <p:stCondLst>
                              <p:cond delay="6000"/>
                            </p:stCondLst>
                            <p:childTnLst>
                              <p:par>
                                <p:cTn id="53" presetID="9"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dissolve">
                                      <p:cBhvr>
                                        <p:cTn id="55" dur="250"/>
                                        <p:tgtEl>
                                          <p:spTgt spid="17"/>
                                        </p:tgtEl>
                                      </p:cBhvr>
                                    </p:animEffect>
                                  </p:childTnLst>
                                </p:cTn>
                              </p:par>
                            </p:childTnLst>
                          </p:cTn>
                        </p:par>
                        <p:par>
                          <p:cTn id="56" fill="hold">
                            <p:stCondLst>
                              <p:cond delay="6500"/>
                            </p:stCondLst>
                            <p:childTnLst>
                              <p:par>
                                <p:cTn id="57" presetID="9" presetClass="entr" presetSubtype="0"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dissolve">
                                      <p:cBhvr>
                                        <p:cTn id="59" dur="250"/>
                                        <p:tgtEl>
                                          <p:spTgt spid="18"/>
                                        </p:tgtEl>
                                      </p:cBhvr>
                                    </p:animEffect>
                                  </p:childTnLst>
                                </p:cTn>
                              </p:par>
                            </p:childTnLst>
                          </p:cTn>
                        </p:par>
                        <p:par>
                          <p:cTn id="60" fill="hold">
                            <p:stCondLst>
                              <p:cond delay="7000"/>
                            </p:stCondLst>
                            <p:childTnLst>
                              <p:par>
                                <p:cTn id="61" presetID="9"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dissolve">
                                      <p:cBhvr>
                                        <p:cTn id="63" dur="250"/>
                                        <p:tgtEl>
                                          <p:spTgt spid="20"/>
                                        </p:tgtEl>
                                      </p:cBhvr>
                                    </p:animEffect>
                                  </p:childTnLst>
                                </p:cTn>
                              </p:par>
                            </p:childTnLst>
                          </p:cTn>
                        </p:par>
                        <p:par>
                          <p:cTn id="64" fill="hold">
                            <p:stCondLst>
                              <p:cond delay="7500"/>
                            </p:stCondLst>
                            <p:childTnLst>
                              <p:par>
                                <p:cTn id="65" presetID="9" presetClass="entr" presetSubtype="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dissolve">
                                      <p:cBhvr>
                                        <p:cTn id="67" dur="250"/>
                                        <p:tgtEl>
                                          <p:spTgt spid="29"/>
                                        </p:tgtEl>
                                      </p:cBhvr>
                                    </p:animEffect>
                                  </p:childTnLst>
                                </p:cTn>
                              </p:par>
                            </p:childTnLst>
                          </p:cTn>
                        </p:par>
                        <p:par>
                          <p:cTn id="68" fill="hold">
                            <p:stCondLst>
                              <p:cond delay="8000"/>
                            </p:stCondLst>
                            <p:childTnLst>
                              <p:par>
                                <p:cTn id="69" presetID="9" presetClass="entr" presetSubtype="0" fill="hold" grpId="0" nodeType="after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dissolve">
                                      <p:cBhvr>
                                        <p:cTn id="71" dur="250"/>
                                        <p:tgtEl>
                                          <p:spTgt spid="6"/>
                                        </p:tgtEl>
                                      </p:cBhvr>
                                    </p:animEffect>
                                  </p:childTnLst>
                                </p:cTn>
                              </p:par>
                            </p:childTnLst>
                          </p:cTn>
                        </p:par>
                        <p:par>
                          <p:cTn id="72" fill="hold">
                            <p:stCondLst>
                              <p:cond delay="8500"/>
                            </p:stCondLst>
                            <p:childTnLst>
                              <p:par>
                                <p:cTn id="73" presetID="9" presetClass="entr" presetSubtype="0" fill="hold" grpId="0"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dissolve">
                                      <p:cBhvr>
                                        <p:cTn id="75" dur="250"/>
                                        <p:tgtEl>
                                          <p:spTgt spid="7"/>
                                        </p:tgtEl>
                                      </p:cBhvr>
                                    </p:animEffect>
                                  </p:childTnLst>
                                </p:cTn>
                              </p:par>
                            </p:childTnLst>
                          </p:cTn>
                        </p:par>
                        <p:par>
                          <p:cTn id="76" fill="hold">
                            <p:stCondLst>
                              <p:cond delay="9000"/>
                            </p:stCondLst>
                            <p:childTnLst>
                              <p:par>
                                <p:cTn id="77" presetID="9" presetClass="entr" presetSubtype="0" fill="hold" grpId="0" nodeType="afterEffect">
                                  <p:stCondLst>
                                    <p:cond delay="0"/>
                                  </p:stCondLst>
                                  <p:childTnLst>
                                    <p:set>
                                      <p:cBhvr>
                                        <p:cTn id="78" dur="1" fill="hold">
                                          <p:stCondLst>
                                            <p:cond delay="0"/>
                                          </p:stCondLst>
                                        </p:cTn>
                                        <p:tgtEl>
                                          <p:spTgt spid="9"/>
                                        </p:tgtEl>
                                        <p:attrNameLst>
                                          <p:attrName>style.visibility</p:attrName>
                                        </p:attrNameLst>
                                      </p:cBhvr>
                                      <p:to>
                                        <p:strVal val="visible"/>
                                      </p:to>
                                    </p:set>
                                    <p:animEffect transition="in" filter="dissolve">
                                      <p:cBhvr>
                                        <p:cTn id="79" dur="250"/>
                                        <p:tgtEl>
                                          <p:spTgt spid="9"/>
                                        </p:tgtEl>
                                      </p:cBhvr>
                                    </p:animEffect>
                                  </p:childTnLst>
                                </p:cTn>
                              </p:par>
                            </p:childTnLst>
                          </p:cTn>
                        </p:par>
                        <p:par>
                          <p:cTn id="80" fill="hold">
                            <p:stCondLst>
                              <p:cond delay="9500"/>
                            </p:stCondLst>
                            <p:childTnLst>
                              <p:par>
                                <p:cTn id="81" presetID="9" presetClass="entr" presetSubtype="0"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Effect transition="in" filter="dissolve">
                                      <p:cBhvr>
                                        <p:cTn id="83" dur="250"/>
                                        <p:tgtEl>
                                          <p:spTgt spid="10"/>
                                        </p:tgtEl>
                                      </p:cBhvr>
                                    </p:animEffect>
                                  </p:childTnLst>
                                </p:cTn>
                              </p:par>
                            </p:childTnLst>
                          </p:cTn>
                        </p:par>
                        <p:par>
                          <p:cTn id="84" fill="hold">
                            <p:stCondLst>
                              <p:cond delay="10000"/>
                            </p:stCondLst>
                            <p:childTnLst>
                              <p:par>
                                <p:cTn id="85" presetID="9" presetClass="entr" presetSubtype="0" fill="hold" grpId="0" nodeType="after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dissolve">
                                      <p:cBhvr>
                                        <p:cTn id="87" dur="250"/>
                                        <p:tgtEl>
                                          <p:spTgt spid="13"/>
                                        </p:tgtEl>
                                      </p:cBhvr>
                                    </p:animEffect>
                                  </p:childTnLst>
                                </p:cTn>
                              </p:par>
                            </p:childTnLst>
                          </p:cTn>
                        </p:par>
                        <p:par>
                          <p:cTn id="88" fill="hold">
                            <p:stCondLst>
                              <p:cond delay="10500"/>
                            </p:stCondLst>
                            <p:childTnLst>
                              <p:par>
                                <p:cTn id="89" presetID="9" presetClass="entr" presetSubtype="0" fill="hold" grpId="0" nodeType="afterEffect">
                                  <p:stCondLst>
                                    <p:cond delay="0"/>
                                  </p:stCondLst>
                                  <p:childTnLst>
                                    <p:set>
                                      <p:cBhvr>
                                        <p:cTn id="90" dur="1" fill="hold">
                                          <p:stCondLst>
                                            <p:cond delay="0"/>
                                          </p:stCondLst>
                                        </p:cTn>
                                        <p:tgtEl>
                                          <p:spTgt spid="19"/>
                                        </p:tgtEl>
                                        <p:attrNameLst>
                                          <p:attrName>style.visibility</p:attrName>
                                        </p:attrNameLst>
                                      </p:cBhvr>
                                      <p:to>
                                        <p:strVal val="visible"/>
                                      </p:to>
                                    </p:set>
                                    <p:animEffect transition="in" filter="dissolve">
                                      <p:cBhvr>
                                        <p:cTn id="91" dur="250"/>
                                        <p:tgtEl>
                                          <p:spTgt spid="19"/>
                                        </p:tgtEl>
                                      </p:cBhvr>
                                    </p:animEffect>
                                  </p:childTnLst>
                                </p:cTn>
                              </p:par>
                            </p:childTnLst>
                          </p:cTn>
                        </p:par>
                        <p:par>
                          <p:cTn id="92" fill="hold">
                            <p:stCondLst>
                              <p:cond delay="11000"/>
                            </p:stCondLst>
                            <p:childTnLst>
                              <p:par>
                                <p:cTn id="93" presetID="9" presetClass="entr" presetSubtype="0" fill="hold" grpId="0" nodeType="afterEffect">
                                  <p:stCondLst>
                                    <p:cond delay="0"/>
                                  </p:stCondLst>
                                  <p:childTnLst>
                                    <p:set>
                                      <p:cBhvr>
                                        <p:cTn id="94" dur="1" fill="hold">
                                          <p:stCondLst>
                                            <p:cond delay="0"/>
                                          </p:stCondLst>
                                        </p:cTn>
                                        <p:tgtEl>
                                          <p:spTgt spid="28"/>
                                        </p:tgtEl>
                                        <p:attrNameLst>
                                          <p:attrName>style.visibility</p:attrName>
                                        </p:attrNameLst>
                                      </p:cBhvr>
                                      <p:to>
                                        <p:strVal val="visible"/>
                                      </p:to>
                                    </p:set>
                                    <p:animEffect transition="in" filter="dissolve">
                                      <p:cBhvr>
                                        <p:cTn id="95" dur="250"/>
                                        <p:tgtEl>
                                          <p:spTgt spid="28"/>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500"/>
                                        <p:tgtEl>
                                          <p:spTgt spid="33"/>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41"/>
                                        </p:tgtEl>
                                        <p:attrNameLst>
                                          <p:attrName>style.visibility</p:attrName>
                                        </p:attrNameLst>
                                      </p:cBhvr>
                                      <p:to>
                                        <p:strVal val="visible"/>
                                      </p:to>
                                    </p:set>
                                    <p:animEffect transition="in" filter="fade">
                                      <p:cBhvr>
                                        <p:cTn id="101" dur="500"/>
                                        <p:tgtEl>
                                          <p:spTgt spid="41"/>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37"/>
                                        </p:tgtEl>
                                        <p:attrNameLst>
                                          <p:attrName>style.visibility</p:attrName>
                                        </p:attrNameLst>
                                      </p:cBhvr>
                                      <p:to>
                                        <p:strVal val="visible"/>
                                      </p:to>
                                    </p:set>
                                    <p:animEffect transition="in" filter="fade">
                                      <p:cBhvr>
                                        <p:cTn id="104" dur="500"/>
                                        <p:tgtEl>
                                          <p:spTgt spid="37"/>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500"/>
                                        <p:tgtEl>
                                          <p:spTgt spid="32"/>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40"/>
                                        </p:tgtEl>
                                        <p:attrNameLst>
                                          <p:attrName>style.visibility</p:attrName>
                                        </p:attrNameLst>
                                      </p:cBhvr>
                                      <p:to>
                                        <p:strVal val="visible"/>
                                      </p:to>
                                    </p:set>
                                    <p:animEffect transition="in" filter="fade">
                                      <p:cBhvr>
                                        <p:cTn id="110" dur="500"/>
                                        <p:tgtEl>
                                          <p:spTgt spid="40"/>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31"/>
                                        </p:tgtEl>
                                        <p:attrNameLst>
                                          <p:attrName>style.visibility</p:attrName>
                                        </p:attrNameLst>
                                      </p:cBhvr>
                                      <p:to>
                                        <p:strVal val="visible"/>
                                      </p:to>
                                    </p:set>
                                    <p:animEffect transition="in" filter="fade">
                                      <p:cBhvr>
                                        <p:cTn id="116" dur="500"/>
                                        <p:tgtEl>
                                          <p:spTgt spid="31"/>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fade">
                                      <p:cBhvr>
                                        <p:cTn id="119" dur="500"/>
                                        <p:tgtEl>
                                          <p:spTgt spid="39"/>
                                        </p:tgtEl>
                                      </p:cBhvr>
                                    </p:animEffect>
                                  </p:childTnLst>
                                </p:cTn>
                              </p:par>
                              <p:par>
                                <p:cTn id="120" presetID="10" presetClass="entr" presetSubtype="0" fill="hold" grpId="0" nodeType="withEffect">
                                  <p:stCondLst>
                                    <p:cond delay="0"/>
                                  </p:stCondLst>
                                  <p:childTnLst>
                                    <p:set>
                                      <p:cBhvr>
                                        <p:cTn id="121" dur="1" fill="hold">
                                          <p:stCondLst>
                                            <p:cond delay="0"/>
                                          </p:stCondLst>
                                        </p:cTn>
                                        <p:tgtEl>
                                          <p:spTgt spid="35"/>
                                        </p:tgtEl>
                                        <p:attrNameLst>
                                          <p:attrName>style.visibility</p:attrName>
                                        </p:attrNameLst>
                                      </p:cBhvr>
                                      <p:to>
                                        <p:strVal val="visible"/>
                                      </p:to>
                                    </p:set>
                                    <p:animEffect transition="in" filter="fade">
                                      <p:cBhvr>
                                        <p:cTn id="122" dur="500"/>
                                        <p:tgtEl>
                                          <p:spTgt spid="35"/>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30"/>
                                        </p:tgtEl>
                                        <p:attrNameLst>
                                          <p:attrName>style.visibility</p:attrName>
                                        </p:attrNameLst>
                                      </p:cBhvr>
                                      <p:to>
                                        <p:strVal val="visible"/>
                                      </p:to>
                                    </p:set>
                                    <p:animEffect transition="in" filter="fade">
                                      <p:cBhvr>
                                        <p:cTn id="125" dur="500"/>
                                        <p:tgtEl>
                                          <p:spTgt spid="30"/>
                                        </p:tgtEl>
                                      </p:cBhvr>
                                    </p:animEffect>
                                  </p:childTnLst>
                                </p:cTn>
                              </p:par>
                              <p:par>
                                <p:cTn id="126" presetID="10" presetClass="entr" presetSubtype="0" fill="hold" grpId="0" nodeType="withEffect">
                                  <p:stCondLst>
                                    <p:cond delay="0"/>
                                  </p:stCondLst>
                                  <p:childTnLst>
                                    <p:set>
                                      <p:cBhvr>
                                        <p:cTn id="127" dur="1" fill="hold">
                                          <p:stCondLst>
                                            <p:cond delay="0"/>
                                          </p:stCondLst>
                                        </p:cTn>
                                        <p:tgtEl>
                                          <p:spTgt spid="38"/>
                                        </p:tgtEl>
                                        <p:attrNameLst>
                                          <p:attrName>style.visibility</p:attrName>
                                        </p:attrNameLst>
                                      </p:cBhvr>
                                      <p:to>
                                        <p:strVal val="visible"/>
                                      </p:to>
                                    </p:set>
                                    <p:animEffect transition="in" filter="fade">
                                      <p:cBhvr>
                                        <p:cTn id="128" dur="500"/>
                                        <p:tgtEl>
                                          <p:spTgt spid="38"/>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34"/>
                                        </p:tgtEl>
                                        <p:attrNameLst>
                                          <p:attrName>style.visibility</p:attrName>
                                        </p:attrNameLst>
                                      </p:cBhvr>
                                      <p:to>
                                        <p:strVal val="visible"/>
                                      </p:to>
                                    </p:set>
                                    <p:animEffect transition="in" filter="fade">
                                      <p:cBhvr>
                                        <p:cTn id="13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utoUpdateAnimBg="0"/>
      <p:bldP spid="7" grpId="0" autoUpdateAnimBg="0"/>
      <p:bldP spid="9" grpId="0" autoUpdateAnimBg="0"/>
      <p:bldP spid="10" grpId="0" autoUpdateAnimBg="0"/>
      <p:bldP spid="13" grpId="0" autoUpdateAnimBg="0"/>
      <p:bldP spid="14" grpId="0" autoUpdateAnimBg="0"/>
      <p:bldP spid="15" grpId="0" autoUpdateAnimBg="0"/>
      <p:bldP spid="16" grpId="0" autoUpdateAnimBg="0"/>
      <p:bldP spid="17" grpId="0" autoUpdateAnimBg="0"/>
      <p:bldP spid="18" grpId="0" autoUpdateAnimBg="0"/>
      <p:bldP spid="19" grpId="0" autoUpdateAnimBg="0"/>
      <p:bldP spid="20" grpId="0" autoUpdateAnimBg="0"/>
      <p:bldP spid="21" grpId="0" animBg="1" autoUpdateAnimBg="0"/>
      <p:bldP spid="22" grpId="0" animBg="1" autoUpdateAnimBg="0"/>
      <p:bldP spid="23" grpId="0" animBg="1" autoUpdateAnimBg="0"/>
      <p:bldP spid="24" grpId="0" animBg="1" autoUpdateAnimBg="0"/>
      <p:bldP spid="25" grpId="0" animBg="1" autoUpdateAnimBg="0"/>
      <p:bldP spid="26" grpId="0" animBg="1" autoUpdateAnimBg="0"/>
      <p:bldP spid="27" grpId="0" animBg="1" autoUpdateAnimBg="0"/>
      <p:bldP spid="28" grpId="0" autoUpdateAnimBg="0"/>
      <p:bldP spid="29" grpId="0" autoUpdateAnimBg="0"/>
      <p:bldP spid="30" grpId="0" animBg="1"/>
      <p:bldP spid="31" grpId="0" animBg="1"/>
      <p:bldP spid="32" grpId="0" animBg="1"/>
      <p:bldP spid="33" grpId="0" animBg="1"/>
      <p:bldP spid="34" grpId="0"/>
      <p:bldP spid="35" grpId="0"/>
      <p:bldP spid="36" grpId="0"/>
      <p:bldP spid="37" grpId="0"/>
      <p:bldP spid="38" grpId="0"/>
      <p:bldP spid="39" grpId="0"/>
      <p:bldP spid="40" grpId="0"/>
      <p:bldP spid="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p:cNvGrpSpPr/>
          <p:nvPr/>
        </p:nvGrpSpPr>
        <p:grpSpPr>
          <a:xfrm>
            <a:off x="6383982" y="2347770"/>
            <a:ext cx="4876800" cy="3646154"/>
            <a:chOff x="6523264" y="2002971"/>
            <a:chExt cx="4051300" cy="3028967"/>
          </a:xfrm>
          <a:solidFill>
            <a:srgbClr val="3A59B0"/>
          </a:solidFill>
        </p:grpSpPr>
        <p:sp>
          <p:nvSpPr>
            <p:cNvPr id="6" name="矩形 79"/>
            <p:cNvSpPr>
              <a:spLocks noChangeArrowheads="1"/>
            </p:cNvSpPr>
            <p:nvPr/>
          </p:nvSpPr>
          <p:spPr bwMode="auto">
            <a:xfrm>
              <a:off x="6523264" y="2002971"/>
              <a:ext cx="1431802" cy="33238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r>
                <a:rPr lang="zh-CN" altLang="en-US" sz="2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rPr>
                <a:t>加入标题描述</a:t>
              </a:r>
              <a:endParaRPr lang="en-US" altLang="zh-CN" sz="2000" dirty="0">
                <a:solidFill>
                  <a:schemeClr val="bg1">
                    <a:lumMod val="50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7" name="组合 6"/>
            <p:cNvGrpSpPr/>
            <p:nvPr/>
          </p:nvGrpSpPr>
          <p:grpSpPr bwMode="auto">
            <a:xfrm>
              <a:off x="6608989" y="4449309"/>
              <a:ext cx="3965575" cy="582629"/>
              <a:chOff x="0" y="0"/>
              <a:chExt cx="3965344" cy="583005"/>
            </a:xfrm>
            <a:grpFill/>
          </p:grpSpPr>
          <p:sp>
            <p:nvSpPr>
              <p:cNvPr id="34" name="Freeform 10"/>
              <p:cNvSpPr>
                <a:spLocks noChangeArrowheads="1"/>
              </p:cNvSpPr>
              <p:nvPr/>
            </p:nvSpPr>
            <p:spPr bwMode="auto">
              <a:xfrm>
                <a:off x="0" y="43646"/>
                <a:ext cx="378867" cy="355907"/>
              </a:xfrm>
              <a:custGeom>
                <a:avLst/>
                <a:gdLst>
                  <a:gd name="T0" fmla="*/ 350440135 w 128"/>
                  <a:gd name="T1" fmla="*/ 1055581605 h 120"/>
                  <a:gd name="T2" fmla="*/ 105132633 w 128"/>
                  <a:gd name="T3" fmla="*/ 950022555 h 120"/>
                  <a:gd name="T4" fmla="*/ 0 w 128"/>
                  <a:gd name="T5" fmla="*/ 703720082 h 120"/>
                  <a:gd name="T6" fmla="*/ 105132633 w 128"/>
                  <a:gd name="T7" fmla="*/ 457417608 h 120"/>
                  <a:gd name="T8" fmla="*/ 508137604 w 128"/>
                  <a:gd name="T9" fmla="*/ 17593669 h 120"/>
                  <a:gd name="T10" fmla="*/ 560705401 w 128"/>
                  <a:gd name="T11" fmla="*/ 70371712 h 120"/>
                  <a:gd name="T12" fmla="*/ 148936170 w 128"/>
                  <a:gd name="T13" fmla="*/ 501401782 h 120"/>
                  <a:gd name="T14" fmla="*/ 70087435 w 128"/>
                  <a:gd name="T15" fmla="*/ 703720082 h 120"/>
                  <a:gd name="T16" fmla="*/ 148936170 w 128"/>
                  <a:gd name="T17" fmla="*/ 906041348 h 120"/>
                  <a:gd name="T18" fmla="*/ 350440135 w 128"/>
                  <a:gd name="T19" fmla="*/ 985209894 h 120"/>
                  <a:gd name="T20" fmla="*/ 551944101 w 128"/>
                  <a:gd name="T21" fmla="*/ 906041348 h 120"/>
                  <a:gd name="T22" fmla="*/ 989991311 w 128"/>
                  <a:gd name="T23" fmla="*/ 431030070 h 120"/>
                  <a:gd name="T24" fmla="*/ 1051320406 w 128"/>
                  <a:gd name="T25" fmla="*/ 281489812 h 120"/>
                  <a:gd name="T26" fmla="*/ 989991311 w 128"/>
                  <a:gd name="T27" fmla="*/ 131946588 h 120"/>
                  <a:gd name="T28" fmla="*/ 841055141 w 128"/>
                  <a:gd name="T29" fmla="*/ 70371712 h 120"/>
                  <a:gd name="T30" fmla="*/ 692118971 w 128"/>
                  <a:gd name="T31" fmla="*/ 131946588 h 120"/>
                  <a:gd name="T32" fmla="*/ 254068802 w 128"/>
                  <a:gd name="T33" fmla="*/ 606960832 h 120"/>
                  <a:gd name="T34" fmla="*/ 254068802 w 128"/>
                  <a:gd name="T35" fmla="*/ 800482297 h 120"/>
                  <a:gd name="T36" fmla="*/ 350440135 w 128"/>
                  <a:gd name="T37" fmla="*/ 844466471 h 120"/>
                  <a:gd name="T38" fmla="*/ 350440135 w 128"/>
                  <a:gd name="T39" fmla="*/ 844466471 h 120"/>
                  <a:gd name="T40" fmla="*/ 446811469 w 128"/>
                  <a:gd name="T41" fmla="*/ 800482297 h 120"/>
                  <a:gd name="T42" fmla="*/ 876100339 w 128"/>
                  <a:gd name="T43" fmla="*/ 360658358 h 120"/>
                  <a:gd name="T44" fmla="*/ 919903875 w 128"/>
                  <a:gd name="T45" fmla="*/ 413436401 h 120"/>
                  <a:gd name="T46" fmla="*/ 499376305 w 128"/>
                  <a:gd name="T47" fmla="*/ 853263305 h 120"/>
                  <a:gd name="T48" fmla="*/ 350440135 w 128"/>
                  <a:gd name="T49" fmla="*/ 914838182 h 120"/>
                  <a:gd name="T50" fmla="*/ 350440135 w 128"/>
                  <a:gd name="T51" fmla="*/ 914838182 h 120"/>
                  <a:gd name="T52" fmla="*/ 201503966 w 128"/>
                  <a:gd name="T53" fmla="*/ 853263305 h 120"/>
                  <a:gd name="T54" fmla="*/ 201503966 w 128"/>
                  <a:gd name="T55" fmla="*/ 554179824 h 120"/>
                  <a:gd name="T56" fmla="*/ 639554135 w 128"/>
                  <a:gd name="T57" fmla="*/ 79168546 h 120"/>
                  <a:gd name="T58" fmla="*/ 841055141 w 128"/>
                  <a:gd name="T59" fmla="*/ 0 h 120"/>
                  <a:gd name="T60" fmla="*/ 1042559107 w 128"/>
                  <a:gd name="T61" fmla="*/ 79168546 h 120"/>
                  <a:gd name="T62" fmla="*/ 1121407841 w 128"/>
                  <a:gd name="T63" fmla="*/ 281489812 h 120"/>
                  <a:gd name="T64" fmla="*/ 1042559107 w 128"/>
                  <a:gd name="T65" fmla="*/ 483808112 h 120"/>
                  <a:gd name="T66" fmla="*/ 595747638 w 128"/>
                  <a:gd name="T67" fmla="*/ 950022555 h 120"/>
                  <a:gd name="T68" fmla="*/ 350440135 w 128"/>
                  <a:gd name="T69" fmla="*/ 1055581605 h 12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28"/>
                  <a:gd name="T106" fmla="*/ 0 h 120"/>
                  <a:gd name="T107" fmla="*/ 128 w 128"/>
                  <a:gd name="T108" fmla="*/ 120 h 12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28" h="120">
                    <a:moveTo>
                      <a:pt x="40" y="120"/>
                    </a:moveTo>
                    <a:cubicBezTo>
                      <a:pt x="29" y="120"/>
                      <a:pt x="19" y="116"/>
                      <a:pt x="12" y="108"/>
                    </a:cubicBezTo>
                    <a:cubicBezTo>
                      <a:pt x="4" y="101"/>
                      <a:pt x="0" y="91"/>
                      <a:pt x="0" y="80"/>
                    </a:cubicBezTo>
                    <a:cubicBezTo>
                      <a:pt x="0" y="69"/>
                      <a:pt x="4" y="59"/>
                      <a:pt x="12" y="52"/>
                    </a:cubicBezTo>
                    <a:cubicBezTo>
                      <a:pt x="58" y="2"/>
                      <a:pt x="58" y="2"/>
                      <a:pt x="58" y="2"/>
                    </a:cubicBezTo>
                    <a:cubicBezTo>
                      <a:pt x="64" y="8"/>
                      <a:pt x="64" y="8"/>
                      <a:pt x="64" y="8"/>
                    </a:cubicBezTo>
                    <a:cubicBezTo>
                      <a:pt x="17" y="57"/>
                      <a:pt x="17" y="57"/>
                      <a:pt x="17" y="57"/>
                    </a:cubicBezTo>
                    <a:cubicBezTo>
                      <a:pt x="11" y="63"/>
                      <a:pt x="8" y="71"/>
                      <a:pt x="8" y="80"/>
                    </a:cubicBezTo>
                    <a:cubicBezTo>
                      <a:pt x="8" y="89"/>
                      <a:pt x="11" y="97"/>
                      <a:pt x="17" y="103"/>
                    </a:cubicBezTo>
                    <a:cubicBezTo>
                      <a:pt x="23" y="109"/>
                      <a:pt x="31" y="112"/>
                      <a:pt x="40" y="112"/>
                    </a:cubicBezTo>
                    <a:cubicBezTo>
                      <a:pt x="49" y="112"/>
                      <a:pt x="57" y="109"/>
                      <a:pt x="63" y="103"/>
                    </a:cubicBezTo>
                    <a:cubicBezTo>
                      <a:pt x="113" y="49"/>
                      <a:pt x="113" y="49"/>
                      <a:pt x="113" y="49"/>
                    </a:cubicBezTo>
                    <a:cubicBezTo>
                      <a:pt x="118" y="44"/>
                      <a:pt x="120" y="38"/>
                      <a:pt x="120" y="32"/>
                    </a:cubicBezTo>
                    <a:cubicBezTo>
                      <a:pt x="120" y="26"/>
                      <a:pt x="118" y="20"/>
                      <a:pt x="113" y="15"/>
                    </a:cubicBezTo>
                    <a:cubicBezTo>
                      <a:pt x="108" y="10"/>
                      <a:pt x="102" y="8"/>
                      <a:pt x="96" y="8"/>
                    </a:cubicBezTo>
                    <a:cubicBezTo>
                      <a:pt x="90" y="8"/>
                      <a:pt x="84" y="10"/>
                      <a:pt x="79" y="15"/>
                    </a:cubicBezTo>
                    <a:cubicBezTo>
                      <a:pt x="29" y="69"/>
                      <a:pt x="29" y="69"/>
                      <a:pt x="29" y="69"/>
                    </a:cubicBezTo>
                    <a:cubicBezTo>
                      <a:pt x="22" y="75"/>
                      <a:pt x="22" y="85"/>
                      <a:pt x="29" y="91"/>
                    </a:cubicBezTo>
                    <a:cubicBezTo>
                      <a:pt x="32" y="94"/>
                      <a:pt x="36" y="96"/>
                      <a:pt x="40" y="96"/>
                    </a:cubicBezTo>
                    <a:cubicBezTo>
                      <a:pt x="40" y="96"/>
                      <a:pt x="40" y="96"/>
                      <a:pt x="40" y="96"/>
                    </a:cubicBezTo>
                    <a:cubicBezTo>
                      <a:pt x="44" y="96"/>
                      <a:pt x="48" y="94"/>
                      <a:pt x="51" y="91"/>
                    </a:cubicBezTo>
                    <a:cubicBezTo>
                      <a:pt x="100" y="41"/>
                      <a:pt x="100" y="41"/>
                      <a:pt x="100" y="41"/>
                    </a:cubicBezTo>
                    <a:cubicBezTo>
                      <a:pt x="105" y="47"/>
                      <a:pt x="105" y="47"/>
                      <a:pt x="105" y="47"/>
                    </a:cubicBezTo>
                    <a:cubicBezTo>
                      <a:pt x="57" y="97"/>
                      <a:pt x="57" y="97"/>
                      <a:pt x="57" y="97"/>
                    </a:cubicBezTo>
                    <a:cubicBezTo>
                      <a:pt x="52" y="102"/>
                      <a:pt x="46" y="104"/>
                      <a:pt x="40" y="104"/>
                    </a:cubicBezTo>
                    <a:cubicBezTo>
                      <a:pt x="40" y="104"/>
                      <a:pt x="40" y="104"/>
                      <a:pt x="40" y="104"/>
                    </a:cubicBezTo>
                    <a:cubicBezTo>
                      <a:pt x="34" y="104"/>
                      <a:pt x="28" y="102"/>
                      <a:pt x="23" y="97"/>
                    </a:cubicBezTo>
                    <a:cubicBezTo>
                      <a:pt x="14" y="88"/>
                      <a:pt x="14" y="72"/>
                      <a:pt x="23" y="63"/>
                    </a:cubicBezTo>
                    <a:cubicBezTo>
                      <a:pt x="73" y="9"/>
                      <a:pt x="73" y="9"/>
                      <a:pt x="73" y="9"/>
                    </a:cubicBezTo>
                    <a:cubicBezTo>
                      <a:pt x="79" y="3"/>
                      <a:pt x="87" y="0"/>
                      <a:pt x="96" y="0"/>
                    </a:cubicBezTo>
                    <a:cubicBezTo>
                      <a:pt x="105" y="0"/>
                      <a:pt x="113" y="3"/>
                      <a:pt x="119" y="9"/>
                    </a:cubicBezTo>
                    <a:cubicBezTo>
                      <a:pt x="125" y="15"/>
                      <a:pt x="128" y="23"/>
                      <a:pt x="128" y="32"/>
                    </a:cubicBezTo>
                    <a:cubicBezTo>
                      <a:pt x="128" y="41"/>
                      <a:pt x="125" y="49"/>
                      <a:pt x="119" y="55"/>
                    </a:cubicBezTo>
                    <a:cubicBezTo>
                      <a:pt x="68" y="108"/>
                      <a:pt x="68" y="108"/>
                      <a:pt x="68" y="108"/>
                    </a:cubicBezTo>
                    <a:cubicBezTo>
                      <a:pt x="61" y="116"/>
                      <a:pt x="51" y="120"/>
                      <a:pt x="40" y="12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35" name="矩形 97"/>
              <p:cNvSpPr>
                <a:spLocks noChangeArrowheads="1"/>
              </p:cNvSpPr>
              <p:nvPr/>
            </p:nvSpPr>
            <p:spPr bwMode="auto">
              <a:xfrm>
                <a:off x="462233" y="0"/>
                <a:ext cx="3503111" cy="5830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lnSpc>
                    <a:spcPct val="130000"/>
                  </a:lnSpc>
                  <a:spcBef>
                    <a:spcPts val="0"/>
                  </a:spcBef>
                  <a:buNone/>
                </a:pPr>
                <a:r>
                  <a:rPr lang="zh-CN" altLang="en-US" sz="1600" dirty="0">
                    <a:solidFill>
                      <a:srgbClr val="FFFFFF">
                        <a:lumMod val="50000"/>
                      </a:srgb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600"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9" name="组合 99"/>
            <p:cNvGrpSpPr/>
            <p:nvPr/>
          </p:nvGrpSpPr>
          <p:grpSpPr bwMode="auto">
            <a:xfrm>
              <a:off x="6621689" y="3771446"/>
              <a:ext cx="3952875" cy="582629"/>
              <a:chOff x="0" y="0"/>
              <a:chExt cx="3952717" cy="580923"/>
            </a:xfrm>
            <a:grpFill/>
          </p:grpSpPr>
          <p:grpSp>
            <p:nvGrpSpPr>
              <p:cNvPr id="27" name="组合 108"/>
              <p:cNvGrpSpPr/>
              <p:nvPr/>
            </p:nvGrpSpPr>
            <p:grpSpPr bwMode="auto">
              <a:xfrm>
                <a:off x="0" y="53978"/>
                <a:ext cx="378868" cy="335242"/>
                <a:chOff x="0" y="0"/>
                <a:chExt cx="261938" cy="231776"/>
              </a:xfrm>
              <a:grpFill/>
            </p:grpSpPr>
            <p:sp>
              <p:nvSpPr>
                <p:cNvPr id="29" name="Freeform 11"/>
                <p:cNvSpPr>
                  <a:spLocks noChangeArrowheads="1"/>
                </p:cNvSpPr>
                <p:nvPr/>
              </p:nvSpPr>
              <p:spPr bwMode="auto">
                <a:xfrm>
                  <a:off x="66675" y="52388"/>
                  <a:ext cx="57150" cy="98425"/>
                </a:xfrm>
                <a:custGeom>
                  <a:avLst/>
                  <a:gdLst>
                    <a:gd name="T0" fmla="*/ 90725625 w 36"/>
                    <a:gd name="T1" fmla="*/ 156249688 h 62"/>
                    <a:gd name="T2" fmla="*/ 25201563 w 36"/>
                    <a:gd name="T3" fmla="*/ 156249688 h 62"/>
                    <a:gd name="T4" fmla="*/ 25201563 w 36"/>
                    <a:gd name="T5" fmla="*/ 131048125 h 62"/>
                    <a:gd name="T6" fmla="*/ 63003113 w 36"/>
                    <a:gd name="T7" fmla="*/ 131048125 h 62"/>
                    <a:gd name="T8" fmla="*/ 63003113 w 36"/>
                    <a:gd name="T9" fmla="*/ 25201563 h 62"/>
                    <a:gd name="T10" fmla="*/ 0 w 36"/>
                    <a:gd name="T11" fmla="*/ 25201563 h 62"/>
                    <a:gd name="T12" fmla="*/ 0 w 36"/>
                    <a:gd name="T13" fmla="*/ 0 h 62"/>
                    <a:gd name="T14" fmla="*/ 90725625 w 36"/>
                    <a:gd name="T15" fmla="*/ 0 h 62"/>
                    <a:gd name="T16" fmla="*/ 90725625 w 36"/>
                    <a:gd name="T17" fmla="*/ 156249688 h 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
                    <a:gd name="T28" fmla="*/ 0 h 62"/>
                    <a:gd name="T29" fmla="*/ 36 w 36"/>
                    <a:gd name="T30" fmla="*/ 62 h 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 h="62">
                      <a:moveTo>
                        <a:pt x="36" y="62"/>
                      </a:moveTo>
                      <a:lnTo>
                        <a:pt x="10" y="62"/>
                      </a:lnTo>
                      <a:lnTo>
                        <a:pt x="10" y="52"/>
                      </a:lnTo>
                      <a:lnTo>
                        <a:pt x="25" y="52"/>
                      </a:lnTo>
                      <a:lnTo>
                        <a:pt x="25" y="10"/>
                      </a:lnTo>
                      <a:lnTo>
                        <a:pt x="0" y="10"/>
                      </a:lnTo>
                      <a:lnTo>
                        <a:pt x="0" y="0"/>
                      </a:lnTo>
                      <a:lnTo>
                        <a:pt x="36" y="0"/>
                      </a:lnTo>
                      <a:lnTo>
                        <a:pt x="36" y="62"/>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30" name="Freeform 12"/>
                <p:cNvSpPr>
                  <a:spLocks noChangeArrowheads="1"/>
                </p:cNvSpPr>
                <p:nvPr/>
              </p:nvSpPr>
              <p:spPr bwMode="auto">
                <a:xfrm>
                  <a:off x="112713" y="0"/>
                  <a:ext cx="149225" cy="203200"/>
                </a:xfrm>
                <a:custGeom>
                  <a:avLst/>
                  <a:gdLst>
                    <a:gd name="T0" fmla="*/ 236894688 w 94"/>
                    <a:gd name="T1" fmla="*/ 322580000 h 128"/>
                    <a:gd name="T2" fmla="*/ 0 w 94"/>
                    <a:gd name="T3" fmla="*/ 239414050 h 128"/>
                    <a:gd name="T4" fmla="*/ 7559675 w 94"/>
                    <a:gd name="T5" fmla="*/ 214212488 h 128"/>
                    <a:gd name="T6" fmla="*/ 211693125 w 94"/>
                    <a:gd name="T7" fmla="*/ 284776863 h 128"/>
                    <a:gd name="T8" fmla="*/ 211693125 w 94"/>
                    <a:gd name="T9" fmla="*/ 37801550 h 128"/>
                    <a:gd name="T10" fmla="*/ 7559675 w 94"/>
                    <a:gd name="T11" fmla="*/ 108365925 h 128"/>
                    <a:gd name="T12" fmla="*/ 0 w 94"/>
                    <a:gd name="T13" fmla="*/ 83164363 h 128"/>
                    <a:gd name="T14" fmla="*/ 236894688 w 94"/>
                    <a:gd name="T15" fmla="*/ 0 h 128"/>
                    <a:gd name="T16" fmla="*/ 236894688 w 94"/>
                    <a:gd name="T17" fmla="*/ 322580000 h 12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
                    <a:gd name="T28" fmla="*/ 0 h 128"/>
                    <a:gd name="T29" fmla="*/ 94 w 94"/>
                    <a:gd name="T30" fmla="*/ 128 h 12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 h="128">
                      <a:moveTo>
                        <a:pt x="94" y="128"/>
                      </a:moveTo>
                      <a:lnTo>
                        <a:pt x="0" y="95"/>
                      </a:lnTo>
                      <a:lnTo>
                        <a:pt x="3" y="85"/>
                      </a:lnTo>
                      <a:lnTo>
                        <a:pt x="84" y="113"/>
                      </a:lnTo>
                      <a:lnTo>
                        <a:pt x="84" y="15"/>
                      </a:lnTo>
                      <a:lnTo>
                        <a:pt x="3" y="43"/>
                      </a:lnTo>
                      <a:lnTo>
                        <a:pt x="0" y="33"/>
                      </a:lnTo>
                      <a:lnTo>
                        <a:pt x="94" y="0"/>
                      </a:lnTo>
                      <a:lnTo>
                        <a:pt x="94" y="128"/>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31" name="Freeform 13"/>
                <p:cNvSpPr>
                  <a:spLocks noChangeArrowheads="1"/>
                </p:cNvSpPr>
                <p:nvPr/>
              </p:nvSpPr>
              <p:spPr bwMode="auto">
                <a:xfrm>
                  <a:off x="146050" y="50800"/>
                  <a:ext cx="77787" cy="42863"/>
                </a:xfrm>
                <a:custGeom>
                  <a:avLst/>
                  <a:gdLst>
                    <a:gd name="T0" fmla="*/ 5040280 w 49"/>
                    <a:gd name="T1" fmla="*/ 68045806 h 27"/>
                    <a:gd name="T2" fmla="*/ 0 w 49"/>
                    <a:gd name="T3" fmla="*/ 42843950 h 27"/>
                    <a:gd name="T4" fmla="*/ 115926442 w 49"/>
                    <a:gd name="T5" fmla="*/ 0 h 27"/>
                    <a:gd name="T6" fmla="*/ 123486069 w 49"/>
                    <a:gd name="T7" fmla="*/ 22682465 h 27"/>
                    <a:gd name="T8" fmla="*/ 5040280 w 49"/>
                    <a:gd name="T9" fmla="*/ 68045806 h 27"/>
                    <a:gd name="T10" fmla="*/ 0 60000 65536"/>
                    <a:gd name="T11" fmla="*/ 0 60000 65536"/>
                    <a:gd name="T12" fmla="*/ 0 60000 65536"/>
                    <a:gd name="T13" fmla="*/ 0 60000 65536"/>
                    <a:gd name="T14" fmla="*/ 0 60000 65536"/>
                    <a:gd name="T15" fmla="*/ 0 w 49"/>
                    <a:gd name="T16" fmla="*/ 0 h 27"/>
                    <a:gd name="T17" fmla="*/ 49 w 49"/>
                    <a:gd name="T18" fmla="*/ 27 h 27"/>
                  </a:gdLst>
                  <a:ahLst/>
                  <a:cxnLst>
                    <a:cxn ang="T10">
                      <a:pos x="T0" y="T1"/>
                    </a:cxn>
                    <a:cxn ang="T11">
                      <a:pos x="T2" y="T3"/>
                    </a:cxn>
                    <a:cxn ang="T12">
                      <a:pos x="T4" y="T5"/>
                    </a:cxn>
                    <a:cxn ang="T13">
                      <a:pos x="T6" y="T7"/>
                    </a:cxn>
                    <a:cxn ang="T14">
                      <a:pos x="T8" y="T9"/>
                    </a:cxn>
                  </a:cxnLst>
                  <a:rect l="T15" t="T16" r="T17" b="T18"/>
                  <a:pathLst>
                    <a:path w="49" h="27">
                      <a:moveTo>
                        <a:pt x="2" y="27"/>
                      </a:moveTo>
                      <a:lnTo>
                        <a:pt x="0" y="17"/>
                      </a:lnTo>
                      <a:lnTo>
                        <a:pt x="46" y="0"/>
                      </a:lnTo>
                      <a:lnTo>
                        <a:pt x="49" y="9"/>
                      </a:lnTo>
                      <a:lnTo>
                        <a:pt x="2" y="2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32" name="Freeform 14"/>
                <p:cNvSpPr>
                  <a:spLocks noEditPoints="1" noChangeArrowheads="1"/>
                </p:cNvSpPr>
                <p:nvPr/>
              </p:nvSpPr>
              <p:spPr bwMode="auto">
                <a:xfrm>
                  <a:off x="0" y="52388"/>
                  <a:ext cx="49212" cy="98425"/>
                </a:xfrm>
                <a:custGeom>
                  <a:avLst/>
                  <a:gdLst>
                    <a:gd name="T0" fmla="*/ 78123256 w 31"/>
                    <a:gd name="T1" fmla="*/ 156249688 h 62"/>
                    <a:gd name="T2" fmla="*/ 0 w 31"/>
                    <a:gd name="T3" fmla="*/ 156249688 h 62"/>
                    <a:gd name="T4" fmla="*/ 0 w 31"/>
                    <a:gd name="T5" fmla="*/ 0 h 62"/>
                    <a:gd name="T6" fmla="*/ 78123256 w 31"/>
                    <a:gd name="T7" fmla="*/ 0 h 62"/>
                    <a:gd name="T8" fmla="*/ 78123256 w 31"/>
                    <a:gd name="T9" fmla="*/ 156249688 h 62"/>
                    <a:gd name="T10" fmla="*/ 27720643 w 31"/>
                    <a:gd name="T11" fmla="*/ 131048125 h 62"/>
                    <a:gd name="T12" fmla="*/ 52921950 w 31"/>
                    <a:gd name="T13" fmla="*/ 131048125 h 62"/>
                    <a:gd name="T14" fmla="*/ 52921950 w 31"/>
                    <a:gd name="T15" fmla="*/ 25201563 h 62"/>
                    <a:gd name="T16" fmla="*/ 27720643 w 31"/>
                    <a:gd name="T17" fmla="*/ 25201563 h 62"/>
                    <a:gd name="T18" fmla="*/ 27720643 w 31"/>
                    <a:gd name="T19" fmla="*/ 131048125 h 6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
                    <a:gd name="T31" fmla="*/ 0 h 62"/>
                    <a:gd name="T32" fmla="*/ 31 w 31"/>
                    <a:gd name="T33" fmla="*/ 62 h 6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 h="62">
                      <a:moveTo>
                        <a:pt x="31" y="62"/>
                      </a:moveTo>
                      <a:lnTo>
                        <a:pt x="0" y="62"/>
                      </a:lnTo>
                      <a:lnTo>
                        <a:pt x="0" y="0"/>
                      </a:lnTo>
                      <a:lnTo>
                        <a:pt x="31" y="0"/>
                      </a:lnTo>
                      <a:lnTo>
                        <a:pt x="31" y="62"/>
                      </a:lnTo>
                      <a:close/>
                      <a:moveTo>
                        <a:pt x="11" y="52"/>
                      </a:moveTo>
                      <a:lnTo>
                        <a:pt x="21" y="52"/>
                      </a:lnTo>
                      <a:lnTo>
                        <a:pt x="21" y="10"/>
                      </a:lnTo>
                      <a:lnTo>
                        <a:pt x="11" y="10"/>
                      </a:lnTo>
                      <a:lnTo>
                        <a:pt x="11" y="52"/>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33" name="Freeform 15"/>
                <p:cNvSpPr>
                  <a:spLocks noChangeArrowheads="1"/>
                </p:cNvSpPr>
                <p:nvPr/>
              </p:nvSpPr>
              <p:spPr bwMode="auto">
                <a:xfrm>
                  <a:off x="33338" y="166688"/>
                  <a:ext cx="80962" cy="65088"/>
                </a:xfrm>
                <a:custGeom>
                  <a:avLst/>
                  <a:gdLst>
                    <a:gd name="T0" fmla="*/ 65548859 w 40"/>
                    <a:gd name="T1" fmla="*/ 132388992 h 32"/>
                    <a:gd name="T2" fmla="*/ 0 w 40"/>
                    <a:gd name="T3" fmla="*/ 66194496 h 32"/>
                    <a:gd name="T4" fmla="*/ 0 w 40"/>
                    <a:gd name="T5" fmla="*/ 0 h 32"/>
                    <a:gd name="T6" fmla="*/ 32773418 w 40"/>
                    <a:gd name="T7" fmla="*/ 0 h 32"/>
                    <a:gd name="T8" fmla="*/ 32773418 w 40"/>
                    <a:gd name="T9" fmla="*/ 66194496 h 32"/>
                    <a:gd name="T10" fmla="*/ 65548859 w 40"/>
                    <a:gd name="T11" fmla="*/ 99291744 h 32"/>
                    <a:gd name="T12" fmla="*/ 98322277 w 40"/>
                    <a:gd name="T13" fmla="*/ 66194496 h 32"/>
                    <a:gd name="T14" fmla="*/ 98322277 w 40"/>
                    <a:gd name="T15" fmla="*/ 0 h 32"/>
                    <a:gd name="T16" fmla="*/ 163871136 w 40"/>
                    <a:gd name="T17" fmla="*/ 0 h 32"/>
                    <a:gd name="T18" fmla="*/ 163871136 w 40"/>
                    <a:gd name="T19" fmla="*/ 33097248 h 32"/>
                    <a:gd name="T20" fmla="*/ 131097719 w 40"/>
                    <a:gd name="T21" fmla="*/ 33097248 h 32"/>
                    <a:gd name="T22" fmla="*/ 131097719 w 40"/>
                    <a:gd name="T23" fmla="*/ 66194496 h 32"/>
                    <a:gd name="T24" fmla="*/ 65548859 w 40"/>
                    <a:gd name="T25" fmla="*/ 132388992 h 3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
                    <a:gd name="T40" fmla="*/ 0 h 32"/>
                    <a:gd name="T41" fmla="*/ 40 w 40"/>
                    <a:gd name="T42" fmla="*/ 32 h 3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 h="32">
                      <a:moveTo>
                        <a:pt x="16" y="32"/>
                      </a:moveTo>
                      <a:cubicBezTo>
                        <a:pt x="7" y="32"/>
                        <a:pt x="0" y="25"/>
                        <a:pt x="0" y="16"/>
                      </a:cubicBezTo>
                      <a:cubicBezTo>
                        <a:pt x="0" y="0"/>
                        <a:pt x="0" y="0"/>
                        <a:pt x="0" y="0"/>
                      </a:cubicBezTo>
                      <a:cubicBezTo>
                        <a:pt x="8" y="0"/>
                        <a:pt x="8" y="0"/>
                        <a:pt x="8" y="0"/>
                      </a:cubicBezTo>
                      <a:cubicBezTo>
                        <a:pt x="8" y="16"/>
                        <a:pt x="8" y="16"/>
                        <a:pt x="8" y="16"/>
                      </a:cubicBezTo>
                      <a:cubicBezTo>
                        <a:pt x="8" y="20"/>
                        <a:pt x="12" y="24"/>
                        <a:pt x="16" y="24"/>
                      </a:cubicBezTo>
                      <a:cubicBezTo>
                        <a:pt x="20" y="24"/>
                        <a:pt x="24" y="20"/>
                        <a:pt x="24" y="16"/>
                      </a:cubicBezTo>
                      <a:cubicBezTo>
                        <a:pt x="24" y="0"/>
                        <a:pt x="24" y="0"/>
                        <a:pt x="24" y="0"/>
                      </a:cubicBezTo>
                      <a:cubicBezTo>
                        <a:pt x="40" y="0"/>
                        <a:pt x="40" y="0"/>
                        <a:pt x="40" y="0"/>
                      </a:cubicBezTo>
                      <a:cubicBezTo>
                        <a:pt x="40" y="8"/>
                        <a:pt x="40" y="8"/>
                        <a:pt x="40" y="8"/>
                      </a:cubicBezTo>
                      <a:cubicBezTo>
                        <a:pt x="32" y="8"/>
                        <a:pt x="32" y="8"/>
                        <a:pt x="32" y="8"/>
                      </a:cubicBezTo>
                      <a:cubicBezTo>
                        <a:pt x="32" y="16"/>
                        <a:pt x="32" y="16"/>
                        <a:pt x="32" y="16"/>
                      </a:cubicBezTo>
                      <a:cubicBezTo>
                        <a:pt x="32" y="25"/>
                        <a:pt x="25" y="32"/>
                        <a:pt x="16" y="32"/>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grpSp>
          <p:sp>
            <p:nvSpPr>
              <p:cNvPr id="28" name="矩形 109"/>
              <p:cNvSpPr>
                <a:spLocks noChangeArrowheads="1"/>
              </p:cNvSpPr>
              <p:nvPr/>
            </p:nvSpPr>
            <p:spPr bwMode="auto">
              <a:xfrm>
                <a:off x="449606" y="0"/>
                <a:ext cx="3503111" cy="58092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lnSpc>
                    <a:spcPct val="130000"/>
                  </a:lnSpc>
                  <a:spcBef>
                    <a:spcPts val="0"/>
                  </a:spcBef>
                  <a:buNone/>
                </a:pPr>
                <a:r>
                  <a:rPr lang="zh-CN" altLang="en-US" sz="1600" dirty="0">
                    <a:solidFill>
                      <a:srgbClr val="FFFFFF">
                        <a:lumMod val="50000"/>
                      </a:srgb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600"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10" name="组合 116"/>
            <p:cNvGrpSpPr/>
            <p:nvPr/>
          </p:nvGrpSpPr>
          <p:grpSpPr bwMode="auto">
            <a:xfrm>
              <a:off x="6620102" y="3095171"/>
              <a:ext cx="3954462" cy="582628"/>
              <a:chOff x="0" y="0"/>
              <a:chExt cx="3953864" cy="583004"/>
            </a:xfrm>
            <a:grpFill/>
          </p:grpSpPr>
          <p:grpSp>
            <p:nvGrpSpPr>
              <p:cNvPr id="20" name="组合 125"/>
              <p:cNvGrpSpPr/>
              <p:nvPr/>
            </p:nvGrpSpPr>
            <p:grpSpPr bwMode="auto">
              <a:xfrm>
                <a:off x="0" y="33313"/>
                <a:ext cx="355907" cy="376572"/>
                <a:chOff x="0" y="0"/>
                <a:chExt cx="246063" cy="260350"/>
              </a:xfrm>
              <a:grpFill/>
            </p:grpSpPr>
            <p:sp>
              <p:nvSpPr>
                <p:cNvPr id="22" name="Rectangle 5"/>
                <p:cNvSpPr>
                  <a:spLocks noChangeArrowheads="1"/>
                </p:cNvSpPr>
                <p:nvPr/>
              </p:nvSpPr>
              <p:spPr bwMode="auto">
                <a:xfrm>
                  <a:off x="115888" y="39687"/>
                  <a:ext cx="15875" cy="163513"/>
                </a:xfrm>
                <a:prstGeom prst="rect">
                  <a:avLst/>
                </a:prstGeom>
                <a:grpFill/>
                <a:ln>
                  <a:noFill/>
                </a:ln>
                <a:extLst>
                  <a:ext uri="{91240B29-F687-4F45-9708-019B960494DF}">
                    <a14:hiddenLine xmlns:a14="http://schemas.microsoft.com/office/drawing/2010/main" w="9525">
                      <a:solidFill>
                        <a:srgbClr val="000000"/>
                      </a:solidFill>
                      <a:bevel/>
                    </a14:hiddenLine>
                  </a:ext>
                </a:extLst>
              </p:spPr>
              <p:txBody>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spcBef>
                      <a:spcPct val="0"/>
                    </a:spcBef>
                    <a:buFont typeface="Arial" panose="020B0604020202020204" pitchFamily="34" charset="0"/>
                    <a:buNone/>
                  </a:pPr>
                  <a:endParaRPr lang="zh-CN" altLang="zh-CN" sz="1800">
                    <a:solidFill>
                      <a:schemeClr val="bg1">
                        <a:lumMod val="50000"/>
                      </a:schemeClr>
                    </a:solidFill>
                    <a:sym typeface="宋体" panose="02010600030101010101" pitchFamily="2" charset="-122"/>
                  </a:endParaRPr>
                </a:p>
              </p:txBody>
            </p:sp>
            <p:sp>
              <p:nvSpPr>
                <p:cNvPr id="23" name="Freeform 6"/>
                <p:cNvSpPr>
                  <a:spLocks noChangeArrowheads="1"/>
                </p:cNvSpPr>
                <p:nvPr/>
              </p:nvSpPr>
              <p:spPr bwMode="auto">
                <a:xfrm>
                  <a:off x="0" y="220662"/>
                  <a:ext cx="131762" cy="39688"/>
                </a:xfrm>
                <a:custGeom>
                  <a:avLst/>
                  <a:gdLst>
                    <a:gd name="T0" fmla="*/ 271269135 w 64"/>
                    <a:gd name="T1" fmla="*/ 78756867 h 20"/>
                    <a:gd name="T2" fmla="*/ 237361008 w 64"/>
                    <a:gd name="T3" fmla="*/ 78756867 h 20"/>
                    <a:gd name="T4" fmla="*/ 186496758 w 64"/>
                    <a:gd name="T5" fmla="*/ 31502350 h 20"/>
                    <a:gd name="T6" fmla="*/ 0 w 64"/>
                    <a:gd name="T7" fmla="*/ 31502350 h 20"/>
                    <a:gd name="T8" fmla="*/ 0 w 64"/>
                    <a:gd name="T9" fmla="*/ 0 h 20"/>
                    <a:gd name="T10" fmla="*/ 186496758 w 64"/>
                    <a:gd name="T11" fmla="*/ 0 h 20"/>
                    <a:gd name="T12" fmla="*/ 271269135 w 64"/>
                    <a:gd name="T13" fmla="*/ 78756867 h 20"/>
                    <a:gd name="T14" fmla="*/ 0 60000 65536"/>
                    <a:gd name="T15" fmla="*/ 0 60000 65536"/>
                    <a:gd name="T16" fmla="*/ 0 60000 65536"/>
                    <a:gd name="T17" fmla="*/ 0 60000 65536"/>
                    <a:gd name="T18" fmla="*/ 0 60000 65536"/>
                    <a:gd name="T19" fmla="*/ 0 60000 65536"/>
                    <a:gd name="T20" fmla="*/ 0 60000 65536"/>
                    <a:gd name="T21" fmla="*/ 0 w 64"/>
                    <a:gd name="T22" fmla="*/ 0 h 20"/>
                    <a:gd name="T23" fmla="*/ 64 w 64"/>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0">
                      <a:moveTo>
                        <a:pt x="64" y="20"/>
                      </a:moveTo>
                      <a:cubicBezTo>
                        <a:pt x="56" y="20"/>
                        <a:pt x="56" y="20"/>
                        <a:pt x="56" y="20"/>
                      </a:cubicBezTo>
                      <a:cubicBezTo>
                        <a:pt x="56" y="13"/>
                        <a:pt x="51" y="8"/>
                        <a:pt x="44" y="8"/>
                      </a:cubicBezTo>
                      <a:cubicBezTo>
                        <a:pt x="0" y="8"/>
                        <a:pt x="0" y="8"/>
                        <a:pt x="0" y="8"/>
                      </a:cubicBezTo>
                      <a:cubicBezTo>
                        <a:pt x="0" y="0"/>
                        <a:pt x="0" y="0"/>
                        <a:pt x="0" y="0"/>
                      </a:cubicBezTo>
                      <a:cubicBezTo>
                        <a:pt x="44" y="0"/>
                        <a:pt x="44" y="0"/>
                        <a:pt x="44" y="0"/>
                      </a:cubicBezTo>
                      <a:cubicBezTo>
                        <a:pt x="55" y="0"/>
                        <a:pt x="64" y="9"/>
                        <a:pt x="64" y="2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24" name="Freeform 7"/>
                <p:cNvSpPr>
                  <a:spLocks noChangeArrowheads="1"/>
                </p:cNvSpPr>
                <p:nvPr/>
              </p:nvSpPr>
              <p:spPr bwMode="auto">
                <a:xfrm>
                  <a:off x="115888" y="220662"/>
                  <a:ext cx="130175" cy="39688"/>
                </a:xfrm>
                <a:custGeom>
                  <a:avLst/>
                  <a:gdLst>
                    <a:gd name="T0" fmla="*/ 33096994 w 64"/>
                    <a:gd name="T1" fmla="*/ 78756867 h 20"/>
                    <a:gd name="T2" fmla="*/ 0 w 64"/>
                    <a:gd name="T3" fmla="*/ 78756867 h 20"/>
                    <a:gd name="T4" fmla="*/ 82742484 w 64"/>
                    <a:gd name="T5" fmla="*/ 0 h 20"/>
                    <a:gd name="T6" fmla="*/ 264773916 w 64"/>
                    <a:gd name="T7" fmla="*/ 0 h 20"/>
                    <a:gd name="T8" fmla="*/ 264773916 w 64"/>
                    <a:gd name="T9" fmla="*/ 31502350 h 20"/>
                    <a:gd name="T10" fmla="*/ 82742484 w 64"/>
                    <a:gd name="T11" fmla="*/ 31502350 h 20"/>
                    <a:gd name="T12" fmla="*/ 33096994 w 64"/>
                    <a:gd name="T13" fmla="*/ 78756867 h 20"/>
                    <a:gd name="T14" fmla="*/ 0 60000 65536"/>
                    <a:gd name="T15" fmla="*/ 0 60000 65536"/>
                    <a:gd name="T16" fmla="*/ 0 60000 65536"/>
                    <a:gd name="T17" fmla="*/ 0 60000 65536"/>
                    <a:gd name="T18" fmla="*/ 0 60000 65536"/>
                    <a:gd name="T19" fmla="*/ 0 60000 65536"/>
                    <a:gd name="T20" fmla="*/ 0 60000 65536"/>
                    <a:gd name="T21" fmla="*/ 0 w 64"/>
                    <a:gd name="T22" fmla="*/ 0 h 20"/>
                    <a:gd name="T23" fmla="*/ 64 w 64"/>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0">
                      <a:moveTo>
                        <a:pt x="8" y="20"/>
                      </a:moveTo>
                      <a:cubicBezTo>
                        <a:pt x="0" y="20"/>
                        <a:pt x="0" y="20"/>
                        <a:pt x="0" y="20"/>
                      </a:cubicBezTo>
                      <a:cubicBezTo>
                        <a:pt x="0" y="9"/>
                        <a:pt x="9" y="0"/>
                        <a:pt x="20" y="0"/>
                      </a:cubicBezTo>
                      <a:cubicBezTo>
                        <a:pt x="64" y="0"/>
                        <a:pt x="64" y="0"/>
                        <a:pt x="64" y="0"/>
                      </a:cubicBezTo>
                      <a:cubicBezTo>
                        <a:pt x="64" y="8"/>
                        <a:pt x="64" y="8"/>
                        <a:pt x="64" y="8"/>
                      </a:cubicBezTo>
                      <a:cubicBezTo>
                        <a:pt x="20" y="8"/>
                        <a:pt x="20" y="8"/>
                        <a:pt x="20" y="8"/>
                      </a:cubicBezTo>
                      <a:cubicBezTo>
                        <a:pt x="13" y="8"/>
                        <a:pt x="8" y="13"/>
                        <a:pt x="8" y="20"/>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25" name="Freeform 8"/>
                <p:cNvSpPr>
                  <a:spLocks noChangeArrowheads="1"/>
                </p:cNvSpPr>
                <p:nvPr/>
              </p:nvSpPr>
              <p:spPr bwMode="auto">
                <a:xfrm>
                  <a:off x="0" y="0"/>
                  <a:ext cx="131762" cy="203200"/>
                </a:xfrm>
                <a:custGeom>
                  <a:avLst/>
                  <a:gdLst>
                    <a:gd name="T0" fmla="*/ 203450822 w 64"/>
                    <a:gd name="T1" fmla="*/ 412902400 h 100"/>
                    <a:gd name="T2" fmla="*/ 0 w 64"/>
                    <a:gd name="T3" fmla="*/ 412902400 h 100"/>
                    <a:gd name="T4" fmla="*/ 0 w 64"/>
                    <a:gd name="T5" fmla="*/ 0 h 100"/>
                    <a:gd name="T6" fmla="*/ 186496758 w 64"/>
                    <a:gd name="T7" fmla="*/ 0 h 100"/>
                    <a:gd name="T8" fmla="*/ 271269135 w 64"/>
                    <a:gd name="T9" fmla="*/ 82580480 h 100"/>
                    <a:gd name="T10" fmla="*/ 237361008 w 64"/>
                    <a:gd name="T11" fmla="*/ 82580480 h 100"/>
                    <a:gd name="T12" fmla="*/ 186496758 w 64"/>
                    <a:gd name="T13" fmla="*/ 33032192 h 100"/>
                    <a:gd name="T14" fmla="*/ 33908127 w 64"/>
                    <a:gd name="T15" fmla="*/ 33032192 h 100"/>
                    <a:gd name="T16" fmla="*/ 33908127 w 64"/>
                    <a:gd name="T17" fmla="*/ 379870208 h 100"/>
                    <a:gd name="T18" fmla="*/ 203450822 w 64"/>
                    <a:gd name="T19" fmla="*/ 379870208 h 100"/>
                    <a:gd name="T20" fmla="*/ 203450822 w 64"/>
                    <a:gd name="T21" fmla="*/ 412902400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100"/>
                    <a:gd name="T35" fmla="*/ 64 w 64"/>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100">
                      <a:moveTo>
                        <a:pt x="48" y="100"/>
                      </a:moveTo>
                      <a:cubicBezTo>
                        <a:pt x="0" y="100"/>
                        <a:pt x="0" y="100"/>
                        <a:pt x="0" y="100"/>
                      </a:cubicBezTo>
                      <a:cubicBezTo>
                        <a:pt x="0" y="0"/>
                        <a:pt x="0" y="0"/>
                        <a:pt x="0" y="0"/>
                      </a:cubicBezTo>
                      <a:cubicBezTo>
                        <a:pt x="44" y="0"/>
                        <a:pt x="44" y="0"/>
                        <a:pt x="44" y="0"/>
                      </a:cubicBezTo>
                      <a:cubicBezTo>
                        <a:pt x="55" y="0"/>
                        <a:pt x="64" y="9"/>
                        <a:pt x="64" y="20"/>
                      </a:cubicBezTo>
                      <a:cubicBezTo>
                        <a:pt x="56" y="20"/>
                        <a:pt x="56" y="20"/>
                        <a:pt x="56" y="20"/>
                      </a:cubicBezTo>
                      <a:cubicBezTo>
                        <a:pt x="56" y="13"/>
                        <a:pt x="51" y="8"/>
                        <a:pt x="44" y="8"/>
                      </a:cubicBezTo>
                      <a:cubicBezTo>
                        <a:pt x="8" y="8"/>
                        <a:pt x="8" y="8"/>
                        <a:pt x="8" y="8"/>
                      </a:cubicBezTo>
                      <a:cubicBezTo>
                        <a:pt x="8" y="92"/>
                        <a:pt x="8" y="92"/>
                        <a:pt x="8" y="92"/>
                      </a:cubicBezTo>
                      <a:cubicBezTo>
                        <a:pt x="48" y="92"/>
                        <a:pt x="48" y="92"/>
                        <a:pt x="48" y="92"/>
                      </a:cubicBezTo>
                      <a:lnTo>
                        <a:pt x="48" y="10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26" name="Freeform 9"/>
                <p:cNvSpPr>
                  <a:spLocks noChangeArrowheads="1"/>
                </p:cNvSpPr>
                <p:nvPr/>
              </p:nvSpPr>
              <p:spPr bwMode="auto">
                <a:xfrm>
                  <a:off x="115888" y="0"/>
                  <a:ext cx="130175" cy="203200"/>
                </a:xfrm>
                <a:custGeom>
                  <a:avLst/>
                  <a:gdLst>
                    <a:gd name="T0" fmla="*/ 264773916 w 64"/>
                    <a:gd name="T1" fmla="*/ 412902400 h 100"/>
                    <a:gd name="T2" fmla="*/ 66193988 w 64"/>
                    <a:gd name="T3" fmla="*/ 412902400 h 100"/>
                    <a:gd name="T4" fmla="*/ 66193988 w 64"/>
                    <a:gd name="T5" fmla="*/ 379870208 h 100"/>
                    <a:gd name="T6" fmla="*/ 231676922 w 64"/>
                    <a:gd name="T7" fmla="*/ 379870208 h 100"/>
                    <a:gd name="T8" fmla="*/ 231676922 w 64"/>
                    <a:gd name="T9" fmla="*/ 33032192 h 100"/>
                    <a:gd name="T10" fmla="*/ 82742484 w 64"/>
                    <a:gd name="T11" fmla="*/ 33032192 h 100"/>
                    <a:gd name="T12" fmla="*/ 33096994 w 64"/>
                    <a:gd name="T13" fmla="*/ 82580480 h 100"/>
                    <a:gd name="T14" fmla="*/ 0 w 64"/>
                    <a:gd name="T15" fmla="*/ 82580480 h 100"/>
                    <a:gd name="T16" fmla="*/ 82742484 w 64"/>
                    <a:gd name="T17" fmla="*/ 0 h 100"/>
                    <a:gd name="T18" fmla="*/ 264773916 w 64"/>
                    <a:gd name="T19" fmla="*/ 0 h 100"/>
                    <a:gd name="T20" fmla="*/ 264773916 w 64"/>
                    <a:gd name="T21" fmla="*/ 412902400 h 1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4"/>
                    <a:gd name="T34" fmla="*/ 0 h 100"/>
                    <a:gd name="T35" fmla="*/ 64 w 64"/>
                    <a:gd name="T36" fmla="*/ 100 h 1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4" h="100">
                      <a:moveTo>
                        <a:pt x="64" y="100"/>
                      </a:moveTo>
                      <a:cubicBezTo>
                        <a:pt x="16" y="100"/>
                        <a:pt x="16" y="100"/>
                        <a:pt x="16" y="100"/>
                      </a:cubicBezTo>
                      <a:cubicBezTo>
                        <a:pt x="16" y="92"/>
                        <a:pt x="16" y="92"/>
                        <a:pt x="16" y="92"/>
                      </a:cubicBezTo>
                      <a:cubicBezTo>
                        <a:pt x="56" y="92"/>
                        <a:pt x="56" y="92"/>
                        <a:pt x="56" y="92"/>
                      </a:cubicBezTo>
                      <a:cubicBezTo>
                        <a:pt x="56" y="8"/>
                        <a:pt x="56" y="8"/>
                        <a:pt x="56" y="8"/>
                      </a:cubicBezTo>
                      <a:cubicBezTo>
                        <a:pt x="20" y="8"/>
                        <a:pt x="20" y="8"/>
                        <a:pt x="20" y="8"/>
                      </a:cubicBezTo>
                      <a:cubicBezTo>
                        <a:pt x="13" y="8"/>
                        <a:pt x="8" y="13"/>
                        <a:pt x="8" y="20"/>
                      </a:cubicBezTo>
                      <a:cubicBezTo>
                        <a:pt x="0" y="20"/>
                        <a:pt x="0" y="20"/>
                        <a:pt x="0" y="20"/>
                      </a:cubicBezTo>
                      <a:cubicBezTo>
                        <a:pt x="0" y="9"/>
                        <a:pt x="9" y="0"/>
                        <a:pt x="20" y="0"/>
                      </a:cubicBezTo>
                      <a:cubicBezTo>
                        <a:pt x="64" y="0"/>
                        <a:pt x="64" y="0"/>
                        <a:pt x="64" y="0"/>
                      </a:cubicBezTo>
                      <a:lnTo>
                        <a:pt x="64" y="10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grpSp>
          <p:sp>
            <p:nvSpPr>
              <p:cNvPr id="21" name="矩形 126"/>
              <p:cNvSpPr>
                <a:spLocks noChangeArrowheads="1"/>
              </p:cNvSpPr>
              <p:nvPr/>
            </p:nvSpPr>
            <p:spPr bwMode="auto">
              <a:xfrm>
                <a:off x="450753" y="0"/>
                <a:ext cx="3503111" cy="58300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lvl="0" eaLnBrk="1" hangingPunct="1">
                  <a:lnSpc>
                    <a:spcPct val="130000"/>
                  </a:lnSpc>
                  <a:spcBef>
                    <a:spcPts val="0"/>
                  </a:spcBef>
                  <a:buNone/>
                </a:pPr>
                <a:r>
                  <a:rPr lang="zh-CN" altLang="en-US" sz="1600" dirty="0">
                    <a:solidFill>
                      <a:srgbClr val="FFFFFF">
                        <a:lumMod val="50000"/>
                      </a:srgb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600" dirty="0">
                  <a:solidFill>
                    <a:srgbClr val="FFFFFF">
                      <a:lumMod val="50000"/>
                    </a:srgbClr>
                  </a:solidFill>
                  <a:latin typeface="微软雅黑" panose="020B0503020204020204" pitchFamily="34" charset="-122"/>
                  <a:ea typeface="微软雅黑" panose="020B0503020204020204" pitchFamily="34" charset="-122"/>
                </a:endParaRPr>
              </a:p>
            </p:txBody>
          </p:sp>
        </p:grpSp>
        <p:grpSp>
          <p:nvGrpSpPr>
            <p:cNvPr id="13" name="组合 133"/>
            <p:cNvGrpSpPr/>
            <p:nvPr/>
          </p:nvGrpSpPr>
          <p:grpSpPr bwMode="auto">
            <a:xfrm>
              <a:off x="6613752" y="2417309"/>
              <a:ext cx="3960812" cy="582629"/>
              <a:chOff x="0" y="0"/>
              <a:chExt cx="3960750" cy="583005"/>
            </a:xfrm>
            <a:grpFill/>
          </p:grpSpPr>
          <p:grpSp>
            <p:nvGrpSpPr>
              <p:cNvPr id="14" name="组合 142"/>
              <p:cNvGrpSpPr/>
              <p:nvPr/>
            </p:nvGrpSpPr>
            <p:grpSpPr bwMode="auto">
              <a:xfrm>
                <a:off x="0" y="35609"/>
                <a:ext cx="371979" cy="371980"/>
                <a:chOff x="0" y="0"/>
                <a:chExt cx="257175" cy="257176"/>
              </a:xfrm>
              <a:grpFill/>
            </p:grpSpPr>
            <p:sp>
              <p:nvSpPr>
                <p:cNvPr id="16" name="Freeform 16"/>
                <p:cNvSpPr>
                  <a:spLocks noChangeArrowheads="1"/>
                </p:cNvSpPr>
                <p:nvPr/>
              </p:nvSpPr>
              <p:spPr bwMode="auto">
                <a:xfrm>
                  <a:off x="30162" y="150813"/>
                  <a:ext cx="195262" cy="106363"/>
                </a:xfrm>
                <a:custGeom>
                  <a:avLst/>
                  <a:gdLst>
                    <a:gd name="T0" fmla="*/ 309977631 w 123"/>
                    <a:gd name="T1" fmla="*/ 168852056 h 67"/>
                    <a:gd name="T2" fmla="*/ 0 w 123"/>
                    <a:gd name="T3" fmla="*/ 168852056 h 67"/>
                    <a:gd name="T4" fmla="*/ 0 w 123"/>
                    <a:gd name="T5" fmla="*/ 0 h 67"/>
                    <a:gd name="T6" fmla="*/ 25201498 w 123"/>
                    <a:gd name="T7" fmla="*/ 0 h 67"/>
                    <a:gd name="T8" fmla="*/ 25201498 w 123"/>
                    <a:gd name="T9" fmla="*/ 143650375 h 67"/>
                    <a:gd name="T10" fmla="*/ 284776133 w 123"/>
                    <a:gd name="T11" fmla="*/ 143650375 h 67"/>
                    <a:gd name="T12" fmla="*/ 284776133 w 123"/>
                    <a:gd name="T13" fmla="*/ 0 h 67"/>
                    <a:gd name="T14" fmla="*/ 309977631 w 123"/>
                    <a:gd name="T15" fmla="*/ 0 h 67"/>
                    <a:gd name="T16" fmla="*/ 309977631 w 123"/>
                    <a:gd name="T17" fmla="*/ 168852056 h 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67"/>
                    <a:gd name="T29" fmla="*/ 123 w 123"/>
                    <a:gd name="T30" fmla="*/ 67 h 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67">
                      <a:moveTo>
                        <a:pt x="123" y="67"/>
                      </a:moveTo>
                      <a:lnTo>
                        <a:pt x="0" y="67"/>
                      </a:lnTo>
                      <a:lnTo>
                        <a:pt x="0" y="0"/>
                      </a:lnTo>
                      <a:lnTo>
                        <a:pt x="10" y="0"/>
                      </a:lnTo>
                      <a:lnTo>
                        <a:pt x="10" y="57"/>
                      </a:lnTo>
                      <a:lnTo>
                        <a:pt x="113" y="57"/>
                      </a:lnTo>
                      <a:lnTo>
                        <a:pt x="113" y="0"/>
                      </a:lnTo>
                      <a:lnTo>
                        <a:pt x="123" y="0"/>
                      </a:lnTo>
                      <a:lnTo>
                        <a:pt x="123" y="67"/>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17" name="Freeform 17"/>
                <p:cNvSpPr>
                  <a:spLocks noChangeArrowheads="1"/>
                </p:cNvSpPr>
                <p:nvPr/>
              </p:nvSpPr>
              <p:spPr bwMode="auto">
                <a:xfrm>
                  <a:off x="0" y="0"/>
                  <a:ext cx="257175" cy="149225"/>
                </a:xfrm>
                <a:custGeom>
                  <a:avLst/>
                  <a:gdLst>
                    <a:gd name="T0" fmla="*/ 388104063 w 162"/>
                    <a:gd name="T1" fmla="*/ 236894688 h 94"/>
                    <a:gd name="T2" fmla="*/ 204133450 w 162"/>
                    <a:gd name="T3" fmla="*/ 37801550 h 94"/>
                    <a:gd name="T4" fmla="*/ 17640300 w 162"/>
                    <a:gd name="T5" fmla="*/ 236894688 h 94"/>
                    <a:gd name="T6" fmla="*/ 0 w 162"/>
                    <a:gd name="T7" fmla="*/ 216733438 h 94"/>
                    <a:gd name="T8" fmla="*/ 204133450 w 162"/>
                    <a:gd name="T9" fmla="*/ 0 h 94"/>
                    <a:gd name="T10" fmla="*/ 408265313 w 162"/>
                    <a:gd name="T11" fmla="*/ 216733438 h 94"/>
                    <a:gd name="T12" fmla="*/ 388104063 w 162"/>
                    <a:gd name="T13" fmla="*/ 236894688 h 94"/>
                    <a:gd name="T14" fmla="*/ 0 60000 65536"/>
                    <a:gd name="T15" fmla="*/ 0 60000 65536"/>
                    <a:gd name="T16" fmla="*/ 0 60000 65536"/>
                    <a:gd name="T17" fmla="*/ 0 60000 65536"/>
                    <a:gd name="T18" fmla="*/ 0 60000 65536"/>
                    <a:gd name="T19" fmla="*/ 0 60000 65536"/>
                    <a:gd name="T20" fmla="*/ 0 60000 65536"/>
                    <a:gd name="T21" fmla="*/ 0 w 162"/>
                    <a:gd name="T22" fmla="*/ 0 h 94"/>
                    <a:gd name="T23" fmla="*/ 162 w 162"/>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2" h="94">
                      <a:moveTo>
                        <a:pt x="154" y="94"/>
                      </a:moveTo>
                      <a:lnTo>
                        <a:pt x="81" y="15"/>
                      </a:lnTo>
                      <a:lnTo>
                        <a:pt x="7" y="94"/>
                      </a:lnTo>
                      <a:lnTo>
                        <a:pt x="0" y="86"/>
                      </a:lnTo>
                      <a:lnTo>
                        <a:pt x="81" y="0"/>
                      </a:lnTo>
                      <a:lnTo>
                        <a:pt x="162" y="86"/>
                      </a:lnTo>
                      <a:lnTo>
                        <a:pt x="154" y="94"/>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18" name="Freeform 18"/>
                <p:cNvSpPr>
                  <a:spLocks noChangeArrowheads="1"/>
                </p:cNvSpPr>
                <p:nvPr/>
              </p:nvSpPr>
              <p:spPr bwMode="auto">
                <a:xfrm>
                  <a:off x="95250" y="150813"/>
                  <a:ext cx="65087" cy="73025"/>
                </a:xfrm>
                <a:custGeom>
                  <a:avLst/>
                  <a:gdLst>
                    <a:gd name="T0" fmla="*/ 103324819 w 41"/>
                    <a:gd name="T1" fmla="*/ 115927188 h 46"/>
                    <a:gd name="T2" fmla="*/ 78123450 w 41"/>
                    <a:gd name="T3" fmla="*/ 115927188 h 46"/>
                    <a:gd name="T4" fmla="*/ 78123450 w 41"/>
                    <a:gd name="T5" fmla="*/ 25201563 h 46"/>
                    <a:gd name="T6" fmla="*/ 25201369 w 41"/>
                    <a:gd name="T7" fmla="*/ 25201563 h 46"/>
                    <a:gd name="T8" fmla="*/ 25201369 w 41"/>
                    <a:gd name="T9" fmla="*/ 115927188 h 46"/>
                    <a:gd name="T10" fmla="*/ 0 w 41"/>
                    <a:gd name="T11" fmla="*/ 115927188 h 46"/>
                    <a:gd name="T12" fmla="*/ 0 w 41"/>
                    <a:gd name="T13" fmla="*/ 0 h 46"/>
                    <a:gd name="T14" fmla="*/ 103324819 w 41"/>
                    <a:gd name="T15" fmla="*/ 0 h 46"/>
                    <a:gd name="T16" fmla="*/ 103324819 w 41"/>
                    <a:gd name="T17" fmla="*/ 115927188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1"/>
                    <a:gd name="T28" fmla="*/ 0 h 46"/>
                    <a:gd name="T29" fmla="*/ 41 w 41"/>
                    <a:gd name="T30" fmla="*/ 46 h 4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1" h="46">
                      <a:moveTo>
                        <a:pt x="41" y="46"/>
                      </a:moveTo>
                      <a:lnTo>
                        <a:pt x="31" y="46"/>
                      </a:lnTo>
                      <a:lnTo>
                        <a:pt x="31" y="10"/>
                      </a:lnTo>
                      <a:lnTo>
                        <a:pt x="10" y="10"/>
                      </a:lnTo>
                      <a:lnTo>
                        <a:pt x="10" y="46"/>
                      </a:lnTo>
                      <a:lnTo>
                        <a:pt x="0" y="46"/>
                      </a:lnTo>
                      <a:lnTo>
                        <a:pt x="0" y="0"/>
                      </a:lnTo>
                      <a:lnTo>
                        <a:pt x="41" y="0"/>
                      </a:lnTo>
                      <a:lnTo>
                        <a:pt x="41" y="46"/>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sp>
              <p:nvSpPr>
                <p:cNvPr id="19" name="Freeform 19"/>
                <p:cNvSpPr>
                  <a:spLocks noEditPoints="1" noChangeArrowheads="1"/>
                </p:cNvSpPr>
                <p:nvPr/>
              </p:nvSpPr>
              <p:spPr bwMode="auto">
                <a:xfrm>
                  <a:off x="95250" y="69850"/>
                  <a:ext cx="65087" cy="65088"/>
                </a:xfrm>
                <a:custGeom>
                  <a:avLst/>
                  <a:gdLst>
                    <a:gd name="T0" fmla="*/ 66193479 w 32"/>
                    <a:gd name="T1" fmla="*/ 132388992 h 32"/>
                    <a:gd name="T2" fmla="*/ 0 w 32"/>
                    <a:gd name="T3" fmla="*/ 66194496 h 32"/>
                    <a:gd name="T4" fmla="*/ 66193479 w 32"/>
                    <a:gd name="T5" fmla="*/ 0 h 32"/>
                    <a:gd name="T6" fmla="*/ 132384924 w 32"/>
                    <a:gd name="T7" fmla="*/ 66194496 h 32"/>
                    <a:gd name="T8" fmla="*/ 66193479 w 32"/>
                    <a:gd name="T9" fmla="*/ 132388992 h 32"/>
                    <a:gd name="T10" fmla="*/ 66193479 w 32"/>
                    <a:gd name="T11" fmla="*/ 33097248 h 32"/>
                    <a:gd name="T12" fmla="*/ 33096740 w 32"/>
                    <a:gd name="T13" fmla="*/ 66194496 h 32"/>
                    <a:gd name="T14" fmla="*/ 66193479 w 32"/>
                    <a:gd name="T15" fmla="*/ 99291744 h 32"/>
                    <a:gd name="T16" fmla="*/ 99288185 w 32"/>
                    <a:gd name="T17" fmla="*/ 66194496 h 32"/>
                    <a:gd name="T18" fmla="*/ 66193479 w 32"/>
                    <a:gd name="T19" fmla="*/ 33097248 h 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2"/>
                    <a:gd name="T31" fmla="*/ 0 h 32"/>
                    <a:gd name="T32" fmla="*/ 32 w 32"/>
                    <a:gd name="T33" fmla="*/ 32 h 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2" h="32">
                      <a:moveTo>
                        <a:pt x="16" y="32"/>
                      </a:moveTo>
                      <a:cubicBezTo>
                        <a:pt x="7" y="32"/>
                        <a:pt x="0" y="25"/>
                        <a:pt x="0" y="16"/>
                      </a:cubicBezTo>
                      <a:cubicBezTo>
                        <a:pt x="0" y="7"/>
                        <a:pt x="7" y="0"/>
                        <a:pt x="16" y="0"/>
                      </a:cubicBezTo>
                      <a:cubicBezTo>
                        <a:pt x="25" y="0"/>
                        <a:pt x="32" y="7"/>
                        <a:pt x="32" y="16"/>
                      </a:cubicBezTo>
                      <a:cubicBezTo>
                        <a:pt x="32" y="25"/>
                        <a:pt x="25" y="32"/>
                        <a:pt x="16" y="32"/>
                      </a:cubicBezTo>
                      <a:moveTo>
                        <a:pt x="16" y="8"/>
                      </a:moveTo>
                      <a:cubicBezTo>
                        <a:pt x="12" y="8"/>
                        <a:pt x="8" y="12"/>
                        <a:pt x="8" y="16"/>
                      </a:cubicBezTo>
                      <a:cubicBezTo>
                        <a:pt x="8" y="20"/>
                        <a:pt x="12" y="24"/>
                        <a:pt x="16" y="24"/>
                      </a:cubicBezTo>
                      <a:cubicBezTo>
                        <a:pt x="20" y="24"/>
                        <a:pt x="24" y="20"/>
                        <a:pt x="24" y="16"/>
                      </a:cubicBezTo>
                      <a:cubicBezTo>
                        <a:pt x="24" y="12"/>
                        <a:pt x="20" y="8"/>
                        <a:pt x="16" y="8"/>
                      </a:cubicBezTo>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bg1">
                        <a:lumMod val="50000"/>
                      </a:schemeClr>
                    </a:solidFill>
                  </a:endParaRPr>
                </a:p>
              </p:txBody>
            </p:sp>
          </p:grpSp>
          <p:sp>
            <p:nvSpPr>
              <p:cNvPr id="15" name="矩形 143"/>
              <p:cNvSpPr>
                <a:spLocks noChangeArrowheads="1"/>
              </p:cNvSpPr>
              <p:nvPr/>
            </p:nvSpPr>
            <p:spPr bwMode="auto">
              <a:xfrm>
                <a:off x="457639" y="0"/>
                <a:ext cx="3503111" cy="58300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eaLnBrk="0" hangingPunct="0">
                  <a:spcBef>
                    <a:spcPct val="20000"/>
                  </a:spcBef>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eaLnBrk="0" hangingPunct="0">
                  <a:spcBef>
                    <a:spcPct val="20000"/>
                  </a:spcBef>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eaLnBrk="0" hangingPunct="0">
                  <a:spcBef>
                    <a:spcPct val="20000"/>
                  </a:spcBef>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nSpc>
                    <a:spcPct val="130000"/>
                  </a:lnSpc>
                  <a:buNone/>
                </a:pPr>
                <a:r>
                  <a:rPr lang="zh-CN" altLang="en-US" sz="16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zh-CN" altLang="en-US" sz="1600" dirty="0">
                  <a:solidFill>
                    <a:schemeClr val="bg1">
                      <a:lumMod val="50000"/>
                    </a:schemeClr>
                  </a:solidFill>
                  <a:latin typeface="微软雅黑" panose="020B0503020204020204" pitchFamily="34" charset="-122"/>
                  <a:ea typeface="微软雅黑" panose="020B0503020204020204" pitchFamily="34" charset="-122"/>
                </a:endParaRPr>
              </a:p>
            </p:txBody>
          </p:sp>
        </p:grpSp>
      </p:grpSp>
      <p:grpSp>
        <p:nvGrpSpPr>
          <p:cNvPr id="36" name="组合 35"/>
          <p:cNvGrpSpPr/>
          <p:nvPr/>
        </p:nvGrpSpPr>
        <p:grpSpPr>
          <a:xfrm>
            <a:off x="1416203" y="2449468"/>
            <a:ext cx="4470572" cy="3323766"/>
            <a:chOff x="1608931" y="2371532"/>
            <a:chExt cx="3954462" cy="2940050"/>
          </a:xfrm>
        </p:grpSpPr>
        <p:sp>
          <p:nvSpPr>
            <p:cNvPr id="37" name="Rectangle 6"/>
            <p:cNvSpPr/>
            <p:nvPr/>
          </p:nvSpPr>
          <p:spPr>
            <a:xfrm>
              <a:off x="1608931" y="3892357"/>
              <a:ext cx="1927225" cy="1419225"/>
            </a:xfrm>
            <a:prstGeom prst="rect">
              <a:avLst/>
            </a:prstGeom>
            <a:solidFill>
              <a:srgbClr val="3A59B0"/>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8" name="Group 49"/>
            <p:cNvGrpSpPr/>
            <p:nvPr/>
          </p:nvGrpSpPr>
          <p:grpSpPr>
            <a:xfrm>
              <a:off x="2271609" y="4250560"/>
              <a:ext cx="582159" cy="583155"/>
              <a:chOff x="5440198" y="4112768"/>
              <a:chExt cx="366057" cy="366675"/>
            </a:xfrm>
            <a:solidFill>
              <a:sysClr val="window" lastClr="FFFFFF"/>
            </a:solidFill>
          </p:grpSpPr>
          <p:sp>
            <p:nvSpPr>
              <p:cNvPr id="55" name="AutoShape 18"/>
              <p:cNvSpPr/>
              <p:nvPr/>
            </p:nvSpPr>
            <p:spPr bwMode="auto">
              <a:xfrm>
                <a:off x="5440198" y="4112768"/>
                <a:ext cx="366057" cy="3666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6" name="AutoShape 19"/>
              <p:cNvSpPr/>
              <p:nvPr/>
            </p:nvSpPr>
            <p:spPr bwMode="auto">
              <a:xfrm>
                <a:off x="5520287" y="4250429"/>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7" name="AutoShape 20"/>
              <p:cNvSpPr/>
              <p:nvPr/>
            </p:nvSpPr>
            <p:spPr bwMode="auto">
              <a:xfrm>
                <a:off x="5520291" y="4307371"/>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8" name="AutoShape 21"/>
              <p:cNvSpPr/>
              <p:nvPr/>
            </p:nvSpPr>
            <p:spPr bwMode="auto">
              <a:xfrm>
                <a:off x="5520299" y="4364938"/>
                <a:ext cx="45679"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9" name="AutoShape 22"/>
              <p:cNvSpPr/>
              <p:nvPr/>
            </p:nvSpPr>
            <p:spPr bwMode="auto">
              <a:xfrm>
                <a:off x="5600394" y="4364939"/>
                <a:ext cx="45679"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0" name="AutoShape 23"/>
              <p:cNvSpPr/>
              <p:nvPr/>
            </p:nvSpPr>
            <p:spPr bwMode="auto">
              <a:xfrm>
                <a:off x="5600394" y="4307372"/>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1" name="AutoShape 24"/>
              <p:cNvSpPr/>
              <p:nvPr/>
            </p:nvSpPr>
            <p:spPr bwMode="auto">
              <a:xfrm>
                <a:off x="5600388" y="4250425"/>
                <a:ext cx="45679"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2" name="AutoShape 25"/>
              <p:cNvSpPr/>
              <p:nvPr/>
            </p:nvSpPr>
            <p:spPr bwMode="auto">
              <a:xfrm>
                <a:off x="5680449" y="4364934"/>
                <a:ext cx="45678" cy="3378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3" name="AutoShape 26"/>
              <p:cNvSpPr/>
              <p:nvPr/>
            </p:nvSpPr>
            <p:spPr bwMode="auto">
              <a:xfrm>
                <a:off x="5680411" y="4307381"/>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64" name="AutoShape 27"/>
              <p:cNvSpPr/>
              <p:nvPr/>
            </p:nvSpPr>
            <p:spPr bwMode="auto">
              <a:xfrm>
                <a:off x="5680378" y="4250439"/>
                <a:ext cx="45678" cy="344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Rectangle 4"/>
            <p:cNvSpPr/>
            <p:nvPr/>
          </p:nvSpPr>
          <p:spPr>
            <a:xfrm>
              <a:off x="1608931" y="2371532"/>
              <a:ext cx="1927225" cy="1419225"/>
            </a:xfrm>
            <a:prstGeom prst="rect">
              <a:avLst/>
            </a:prstGeom>
            <a:solidFill>
              <a:srgbClr val="3A59B0"/>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0" name="Group 50"/>
            <p:cNvGrpSpPr/>
            <p:nvPr/>
          </p:nvGrpSpPr>
          <p:grpSpPr>
            <a:xfrm>
              <a:off x="2246544" y="2805954"/>
              <a:ext cx="632290" cy="632292"/>
              <a:chOff x="6172189" y="2647962"/>
              <a:chExt cx="366049" cy="366052"/>
            </a:xfrm>
            <a:solidFill>
              <a:sysClr val="window" lastClr="FFFFFF"/>
            </a:solidFill>
          </p:grpSpPr>
          <p:sp>
            <p:nvSpPr>
              <p:cNvPr id="51" name="AutoShape 52"/>
              <p:cNvSpPr/>
              <p:nvPr/>
            </p:nvSpPr>
            <p:spPr bwMode="auto">
              <a:xfrm>
                <a:off x="6172189" y="2647962"/>
                <a:ext cx="366049" cy="366052"/>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2" name="AutoShape 53"/>
              <p:cNvSpPr/>
              <p:nvPr/>
            </p:nvSpPr>
            <p:spPr bwMode="auto">
              <a:xfrm>
                <a:off x="6309850" y="2773734"/>
                <a:ext cx="98865" cy="102619"/>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3" name="AutoShape 54"/>
              <p:cNvSpPr/>
              <p:nvPr/>
            </p:nvSpPr>
            <p:spPr bwMode="auto">
              <a:xfrm>
                <a:off x="6297963" y="2899504"/>
                <a:ext cx="55690" cy="58192"/>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4" name="AutoShape 55"/>
              <p:cNvSpPr/>
              <p:nvPr/>
            </p:nvSpPr>
            <p:spPr bwMode="auto">
              <a:xfrm>
                <a:off x="6355540" y="2704891"/>
                <a:ext cx="56315" cy="58818"/>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41" name="Rectangle 5"/>
            <p:cNvSpPr/>
            <p:nvPr/>
          </p:nvSpPr>
          <p:spPr>
            <a:xfrm>
              <a:off x="3637756" y="2371532"/>
              <a:ext cx="1925637" cy="1419225"/>
            </a:xfrm>
            <a:prstGeom prst="rect">
              <a:avLst/>
            </a:prstGeom>
            <a:solidFill>
              <a:srgbClr val="3A59B0"/>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2" name="Group 51"/>
            <p:cNvGrpSpPr/>
            <p:nvPr/>
          </p:nvGrpSpPr>
          <p:grpSpPr>
            <a:xfrm>
              <a:off x="4415910" y="2830933"/>
              <a:ext cx="400051" cy="583154"/>
              <a:chOff x="2519833" y="3383819"/>
              <a:chExt cx="251543" cy="366677"/>
            </a:xfrm>
            <a:solidFill>
              <a:sysClr val="window" lastClr="FFFFFF"/>
            </a:solidFill>
          </p:grpSpPr>
          <p:sp>
            <p:nvSpPr>
              <p:cNvPr id="49" name="AutoShape 113"/>
              <p:cNvSpPr/>
              <p:nvPr/>
            </p:nvSpPr>
            <p:spPr bwMode="auto">
              <a:xfrm>
                <a:off x="2519833" y="3383819"/>
                <a:ext cx="251543" cy="36667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50" name="AutoShape 114"/>
              <p:cNvSpPr/>
              <p:nvPr/>
            </p:nvSpPr>
            <p:spPr bwMode="auto">
              <a:xfrm>
                <a:off x="2576770" y="3441373"/>
                <a:ext cx="74461" cy="7446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Rectangle 7"/>
            <p:cNvSpPr/>
            <p:nvPr/>
          </p:nvSpPr>
          <p:spPr>
            <a:xfrm>
              <a:off x="3637756" y="3892357"/>
              <a:ext cx="1925637" cy="1419225"/>
            </a:xfrm>
            <a:prstGeom prst="rect">
              <a:avLst/>
            </a:prstGeom>
            <a:solidFill>
              <a:srgbClr val="3A59B0"/>
            </a:solidFill>
            <a:ln w="25400" cap="flat" cmpd="sng" algn="ctr">
              <a:noFill/>
              <a:prstDash val="solid"/>
            </a:ln>
            <a:effectLst/>
          </p:spPr>
          <p:txBody>
            <a:bodyPr anchor="ctr"/>
            <a:lstStyle/>
            <a:p>
              <a:pPr algn="ctr" defTabSz="1217295" eaLnBrk="1" fontAlgn="auto" hangingPunct="1">
                <a:spcBef>
                  <a:spcPts val="0"/>
                </a:spcBef>
                <a:spcAft>
                  <a:spcPts val="0"/>
                </a:spcAft>
                <a:defRPr/>
              </a:pPr>
              <a:endParaRPr lang="en-US" sz="3190" kern="0">
                <a:solidFill>
                  <a:prstClr val="white"/>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4" name="Group 52"/>
            <p:cNvGrpSpPr/>
            <p:nvPr/>
          </p:nvGrpSpPr>
          <p:grpSpPr>
            <a:xfrm>
              <a:off x="4305579" y="4250639"/>
              <a:ext cx="509516" cy="582159"/>
              <a:chOff x="288485" y="2651705"/>
              <a:chExt cx="320374" cy="366050"/>
            </a:xfrm>
            <a:solidFill>
              <a:sysClr val="window" lastClr="FFFFFF"/>
            </a:solidFill>
          </p:grpSpPr>
          <p:sp>
            <p:nvSpPr>
              <p:cNvPr id="45" name="AutoShape 131"/>
              <p:cNvSpPr/>
              <p:nvPr/>
            </p:nvSpPr>
            <p:spPr bwMode="auto">
              <a:xfrm>
                <a:off x="288485" y="2651705"/>
                <a:ext cx="320374" cy="3660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6" name="AutoShape 132"/>
              <p:cNvSpPr/>
              <p:nvPr/>
            </p:nvSpPr>
            <p:spPr bwMode="auto">
              <a:xfrm>
                <a:off x="357313" y="2800003"/>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7" name="AutoShape 133"/>
              <p:cNvSpPr/>
              <p:nvPr/>
            </p:nvSpPr>
            <p:spPr bwMode="auto">
              <a:xfrm>
                <a:off x="426145" y="2800001"/>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48" name="AutoShape 134"/>
              <p:cNvSpPr/>
              <p:nvPr/>
            </p:nvSpPr>
            <p:spPr bwMode="auto">
              <a:xfrm>
                <a:off x="494347" y="2800003"/>
                <a:ext cx="45678" cy="1720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701" tIns="50701" rIns="50701" bIns="50701" anchor="ctr"/>
              <a:lstStyle/>
              <a:p>
                <a:pPr defTabSz="608330" eaLnBrk="1" fontAlgn="auto" hangingPunct="1">
                  <a:spcBef>
                    <a:spcPts val="0"/>
                  </a:spcBef>
                  <a:spcAft>
                    <a:spcPts val="0"/>
                  </a:spcAft>
                  <a:defRPr/>
                </a:pPr>
                <a:endParaRPr lang="en-US" sz="3990" kern="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500" fill="hold"/>
                                        <p:tgtEl>
                                          <p:spTgt spid="36"/>
                                        </p:tgtEl>
                                        <p:attrNameLst>
                                          <p:attrName>ppt_x</p:attrName>
                                        </p:attrNameLst>
                                      </p:cBhvr>
                                      <p:tavLst>
                                        <p:tav tm="0">
                                          <p:val>
                                            <p:strVal val="0-#ppt_w/2"/>
                                          </p:val>
                                        </p:tav>
                                        <p:tav tm="100000">
                                          <p:val>
                                            <p:strVal val="#ppt_x"/>
                                          </p:val>
                                        </p:tav>
                                      </p:tavLst>
                                    </p:anim>
                                    <p:anim calcmode="lin" valueType="num">
                                      <p:cBhvr additive="base">
                                        <p:cTn id="17" dur="500" fill="hold"/>
                                        <p:tgtEl>
                                          <p:spTgt spid="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p:cNvGrpSpPr/>
          <p:nvPr/>
        </p:nvGrpSpPr>
        <p:grpSpPr>
          <a:xfrm>
            <a:off x="984797" y="2071956"/>
            <a:ext cx="1594497" cy="741951"/>
            <a:chOff x="2948535" y="3672185"/>
            <a:chExt cx="2811555" cy="1281388"/>
          </a:xfrm>
        </p:grpSpPr>
        <p:sp>
          <p:nvSpPr>
            <p:cNvPr id="6" name="Rounded Rectangle 43"/>
            <p:cNvSpPr/>
            <p:nvPr/>
          </p:nvSpPr>
          <p:spPr>
            <a:xfrm>
              <a:off x="2964135" y="3673227"/>
              <a:ext cx="2230265" cy="557566"/>
            </a:xfrm>
            <a:prstGeom prst="roundRect">
              <a:avLst>
                <a:gd name="adj" fmla="val 46832"/>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7" name="TextBox 44"/>
            <p:cNvSpPr txBox="1"/>
            <p:nvPr/>
          </p:nvSpPr>
          <p:spPr>
            <a:xfrm>
              <a:off x="3188964" y="3672185"/>
              <a:ext cx="2104105"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分析概况</a:t>
              </a:r>
              <a:endParaRPr lang="id-ID" sz="1500" dirty="0">
                <a:solidFill>
                  <a:schemeClr val="bg1"/>
                </a:solidFill>
                <a:latin typeface="思源黑体 CN Medium" pitchFamily="34" charset="-122"/>
                <a:ea typeface="思源黑体 CN Medium" pitchFamily="34" charset="-122"/>
              </a:endParaRPr>
            </a:p>
          </p:txBody>
        </p:sp>
        <p:sp>
          <p:nvSpPr>
            <p:cNvPr id="9" name="TextBox 45"/>
            <p:cNvSpPr txBox="1"/>
            <p:nvPr/>
          </p:nvSpPr>
          <p:spPr>
            <a:xfrm>
              <a:off x="2948535" y="4342295"/>
              <a:ext cx="2811555" cy="611278"/>
            </a:xfrm>
            <a:prstGeom prst="rect">
              <a:avLst/>
            </a:prstGeom>
            <a:noFill/>
          </p:spPr>
          <p:txBody>
            <a:bodyPr wrap="square" rtlCol="0">
              <a:spAutoFit/>
            </a:bodyPr>
            <a:lstStyle/>
            <a:p>
              <a:r>
                <a:rPr lang="en-US" altLang="zh-CN" sz="1700" dirty="0">
                  <a:solidFill>
                    <a:schemeClr val="bg1">
                      <a:lumMod val="50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bg1">
                    <a:lumMod val="50000"/>
                  </a:schemeClr>
                </a:solidFill>
                <a:latin typeface="方正兰亭纤黑_GBK" panose="02000000000000000000" pitchFamily="2" charset="-122"/>
                <a:ea typeface="方正兰亭纤黑_GBK" panose="02000000000000000000" pitchFamily="2" charset="-122"/>
              </a:endParaRPr>
            </a:p>
          </p:txBody>
        </p:sp>
      </p:grpSp>
      <p:sp>
        <p:nvSpPr>
          <p:cNvPr id="10" name="TextBox 46"/>
          <p:cNvSpPr txBox="1"/>
          <p:nvPr/>
        </p:nvSpPr>
        <p:spPr>
          <a:xfrm>
            <a:off x="1000647" y="2941925"/>
            <a:ext cx="3437333" cy="2750858"/>
          </a:xfrm>
          <a:prstGeom prst="rect">
            <a:avLst/>
          </a:prstGeom>
          <a:noFill/>
        </p:spPr>
        <p:txBody>
          <a:bodyPr wrap="square" lIns="49634" tIns="24817" rIns="49634" bIns="24817" rtlCol="0">
            <a:spAutoFit/>
          </a:bodyPr>
          <a:lstStyle/>
          <a:p>
            <a:pP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在此框中选择粘贴，并选择只保留文字。您的内容打在这里，或者通过复制您的文本后，在此框中选择粘贴，在此框中选择粘贴，并选择只保留文字</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5007080" y="2155344"/>
            <a:ext cx="1594497" cy="741951"/>
            <a:chOff x="10715080" y="3672185"/>
            <a:chExt cx="2811555" cy="1281388"/>
          </a:xfrm>
        </p:grpSpPr>
        <p:sp>
          <p:nvSpPr>
            <p:cNvPr id="14" name="Rounded Rectangle 43"/>
            <p:cNvSpPr/>
            <p:nvPr/>
          </p:nvSpPr>
          <p:spPr>
            <a:xfrm>
              <a:off x="10730680" y="3673227"/>
              <a:ext cx="2230265" cy="557566"/>
            </a:xfrm>
            <a:prstGeom prst="roundRect">
              <a:avLst>
                <a:gd name="adj" fmla="val 46832"/>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p>
          </p:txBody>
        </p:sp>
        <p:sp>
          <p:nvSpPr>
            <p:cNvPr id="15" name="TextBox 56"/>
            <p:cNvSpPr txBox="1"/>
            <p:nvPr/>
          </p:nvSpPr>
          <p:spPr>
            <a:xfrm>
              <a:off x="10955509" y="3672185"/>
              <a:ext cx="1856198" cy="558123"/>
            </a:xfrm>
            <a:prstGeom prst="rect">
              <a:avLst/>
            </a:prstGeom>
            <a:noFill/>
          </p:spPr>
          <p:txBody>
            <a:bodyPr wrap="square" rtlCol="0">
              <a:spAutoFit/>
            </a:bodyPr>
            <a:lstStyle/>
            <a:p>
              <a:r>
                <a:rPr lang="zh-CN" altLang="en-US" sz="1500" dirty="0">
                  <a:solidFill>
                    <a:schemeClr val="bg1"/>
                  </a:solidFill>
                  <a:latin typeface="思源黑体 CN Medium" pitchFamily="34" charset="-122"/>
                  <a:ea typeface="思源黑体 CN Medium" pitchFamily="34" charset="-122"/>
                </a:rPr>
                <a:t>对手列表</a:t>
              </a:r>
              <a:endParaRPr lang="id-ID" sz="1500" dirty="0">
                <a:solidFill>
                  <a:schemeClr val="bg1"/>
                </a:solidFill>
                <a:latin typeface="思源黑体 CN Medium" pitchFamily="34" charset="-122"/>
                <a:ea typeface="思源黑体 CN Medium" pitchFamily="34" charset="-122"/>
              </a:endParaRPr>
            </a:p>
          </p:txBody>
        </p:sp>
        <p:sp>
          <p:nvSpPr>
            <p:cNvPr id="16" name="TextBox 57"/>
            <p:cNvSpPr txBox="1"/>
            <p:nvPr/>
          </p:nvSpPr>
          <p:spPr>
            <a:xfrm>
              <a:off x="10715080" y="4342295"/>
              <a:ext cx="2811555" cy="611278"/>
            </a:xfrm>
            <a:prstGeom prst="rect">
              <a:avLst/>
            </a:prstGeom>
            <a:noFill/>
          </p:spPr>
          <p:txBody>
            <a:bodyPr wrap="square" rtlCol="0">
              <a:spAutoFit/>
            </a:bodyPr>
            <a:lstStyle/>
            <a:p>
              <a:r>
                <a:rPr lang="en-US" altLang="zh-CN" sz="1700" dirty="0">
                  <a:solidFill>
                    <a:schemeClr val="bg1">
                      <a:lumMod val="50000"/>
                    </a:schemeClr>
                  </a:solidFill>
                  <a:latin typeface="方正兰亭纤黑_GBK" panose="02000000000000000000" pitchFamily="2" charset="-122"/>
                  <a:ea typeface="方正兰亭纤黑_GBK" panose="02000000000000000000" pitchFamily="2" charset="-122"/>
                </a:rPr>
                <a:t>Add Content</a:t>
              </a:r>
              <a:endParaRPr lang="zh-CN" altLang="en-US" sz="1700" dirty="0">
                <a:solidFill>
                  <a:schemeClr val="bg1">
                    <a:lumMod val="50000"/>
                  </a:schemeClr>
                </a:solidFill>
                <a:latin typeface="方正兰亭纤黑_GBK" panose="02000000000000000000" pitchFamily="2" charset="-122"/>
                <a:ea typeface="方正兰亭纤黑_GBK" panose="02000000000000000000" pitchFamily="2" charset="-122"/>
              </a:endParaRPr>
            </a:p>
          </p:txBody>
        </p:sp>
      </p:grpSp>
      <p:sp>
        <p:nvSpPr>
          <p:cNvPr id="17" name="TextBox 58"/>
          <p:cNvSpPr txBox="1"/>
          <p:nvPr/>
        </p:nvSpPr>
        <p:spPr>
          <a:xfrm>
            <a:off x="5025462" y="2891220"/>
            <a:ext cx="6203152" cy="614889"/>
          </a:xfrm>
          <a:prstGeom prst="rect">
            <a:avLst/>
          </a:prstGeom>
          <a:noFill/>
        </p:spPr>
        <p:txBody>
          <a:bodyPr wrap="square" lIns="49634" tIns="24817" rIns="49634" bIns="24817" rtlCol="0">
            <a:spAutoFit/>
          </a:bodyPr>
          <a:lstStyle/>
          <a:p>
            <a:pP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Rounded Rectangle 43"/>
          <p:cNvSpPr/>
          <p:nvPr/>
        </p:nvSpPr>
        <p:spPr>
          <a:xfrm>
            <a:off x="5363599" y="5650214"/>
            <a:ext cx="1264834" cy="322842"/>
          </a:xfrm>
          <a:prstGeom prst="roundRect">
            <a:avLst>
              <a:gd name="adj" fmla="val 46832"/>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19" name="Rounded Rectangle 43"/>
          <p:cNvSpPr/>
          <p:nvPr/>
        </p:nvSpPr>
        <p:spPr>
          <a:xfrm>
            <a:off x="7567693" y="5650214"/>
            <a:ext cx="1264834" cy="322842"/>
          </a:xfrm>
          <a:prstGeom prst="roundRect">
            <a:avLst>
              <a:gd name="adj" fmla="val 46832"/>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20" name="Rounded Rectangle 43"/>
          <p:cNvSpPr/>
          <p:nvPr/>
        </p:nvSpPr>
        <p:spPr>
          <a:xfrm>
            <a:off x="9772912" y="5650214"/>
            <a:ext cx="1264834" cy="322842"/>
          </a:xfrm>
          <a:prstGeom prst="roundRect">
            <a:avLst>
              <a:gd name="adj" fmla="val 46832"/>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lIns="49634" tIns="24817" rIns="49634" bIns="24817" rtlCol="0" anchor="ctr"/>
          <a:lstStyle/>
          <a:p>
            <a:pPr algn="ctr"/>
            <a:endParaRPr lang="id-ID"/>
          </a:p>
        </p:txBody>
      </p:sp>
      <p:sp>
        <p:nvSpPr>
          <p:cNvPr id="21" name="TextBox 62"/>
          <p:cNvSpPr txBox="1"/>
          <p:nvPr/>
        </p:nvSpPr>
        <p:spPr>
          <a:xfrm>
            <a:off x="5655517" y="5650213"/>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
        <p:nvSpPr>
          <p:cNvPr id="22" name="TextBox 63"/>
          <p:cNvSpPr txBox="1"/>
          <p:nvPr/>
        </p:nvSpPr>
        <p:spPr>
          <a:xfrm>
            <a:off x="7929806" y="5650213"/>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
        <p:nvSpPr>
          <p:cNvPr id="23" name="TextBox 64"/>
          <p:cNvSpPr txBox="1"/>
          <p:nvPr/>
        </p:nvSpPr>
        <p:spPr>
          <a:xfrm>
            <a:off x="10135025" y="5650213"/>
            <a:ext cx="540608" cy="280951"/>
          </a:xfrm>
          <a:prstGeom prst="rect">
            <a:avLst/>
          </a:prstGeom>
          <a:noFill/>
        </p:spPr>
        <p:txBody>
          <a:bodyPr wrap="square" lIns="49634" tIns="24817" rIns="49634" bIns="24817" rtlCol="0">
            <a:spAutoFit/>
          </a:bodyPr>
          <a:lstStyle/>
          <a:p>
            <a:r>
              <a:rPr lang="zh-CN" altLang="en-US" sz="1500" dirty="0">
                <a:solidFill>
                  <a:schemeClr val="bg1"/>
                </a:solidFill>
                <a:latin typeface="思源黑体 CN Medium" pitchFamily="34" charset="-122"/>
                <a:ea typeface="思源黑体 CN Medium" pitchFamily="34" charset="-122"/>
              </a:rPr>
              <a:t>对手</a:t>
            </a:r>
            <a:endParaRPr lang="id-ID" sz="1500" dirty="0">
              <a:solidFill>
                <a:schemeClr val="bg1"/>
              </a:solidFill>
              <a:latin typeface="思源黑体 CN Medium" pitchFamily="34" charset="-122"/>
              <a:ea typeface="思源黑体 CN Medium" pitchFamily="34" charset="-122"/>
            </a:endParaRPr>
          </a:p>
        </p:txBody>
      </p:sp>
      <p:sp>
        <p:nvSpPr>
          <p:cNvPr id="24" name="矩形 23"/>
          <p:cNvSpPr/>
          <p:nvPr/>
        </p:nvSpPr>
        <p:spPr>
          <a:xfrm>
            <a:off x="4932026" y="3815877"/>
            <a:ext cx="2025760" cy="1626543"/>
          </a:xfrm>
          <a:prstGeom prst="rect">
            <a:avLst/>
          </a:prstGeom>
          <a:blipFill>
            <a:blip r:embed="rId1"/>
            <a:stretch>
              <a:fillRect/>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矩形 24"/>
          <p:cNvSpPr/>
          <p:nvPr/>
        </p:nvSpPr>
        <p:spPr>
          <a:xfrm>
            <a:off x="7114158" y="3815877"/>
            <a:ext cx="2025760" cy="1626543"/>
          </a:xfrm>
          <a:prstGeom prst="rect">
            <a:avLst/>
          </a:prstGeom>
          <a:blipFill>
            <a:blip r:embed="rId2"/>
            <a:stretch>
              <a:fillRect/>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矩形 25"/>
          <p:cNvSpPr/>
          <p:nvPr/>
        </p:nvSpPr>
        <p:spPr>
          <a:xfrm>
            <a:off x="9296290" y="3815877"/>
            <a:ext cx="2025760" cy="1626543"/>
          </a:xfrm>
          <a:prstGeom prst="rect">
            <a:avLst/>
          </a:prstGeom>
          <a:blipFill>
            <a:blip r:embed="rId3"/>
            <a:stretch>
              <a:fillRect/>
            </a:stretch>
          </a:blipFill>
          <a:ln w="508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ppt_x"/>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p:tgtEl>
                                          <p:spTgt spid="13"/>
                                        </p:tgtEl>
                                        <p:attrNameLst>
                                          <p:attrName>ppt_x</p:attrName>
                                        </p:attrNameLst>
                                      </p:cBhvr>
                                      <p:tavLst>
                                        <p:tav tm="0">
                                          <p:val>
                                            <p:strVal val="#ppt_x-#ppt_w*1.125000"/>
                                          </p:val>
                                        </p:tav>
                                        <p:tav tm="100000">
                                          <p:val>
                                            <p:strVal val="#ppt_x"/>
                                          </p:val>
                                        </p:tav>
                                      </p:tavLst>
                                    </p:anim>
                                    <p:animEffect transition="in" filter="wipe(right)">
                                      <p:cBhvr>
                                        <p:cTn id="23" dur="500"/>
                                        <p:tgtEl>
                                          <p:spTgt spid="13"/>
                                        </p:tgtEl>
                                      </p:cBhvr>
                                    </p:animEffect>
                                  </p:childTnLst>
                                </p:cTn>
                              </p:par>
                            </p:childTnLst>
                          </p:cTn>
                        </p:par>
                        <p:par>
                          <p:cTn id="24" fill="hold">
                            <p:stCondLst>
                              <p:cond delay="2000"/>
                            </p:stCondLst>
                            <p:childTnLst>
                              <p:par>
                                <p:cTn id="25" presetID="14" presetClass="entr" presetSubtype="10" fill="hold" grpId="0"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randombar(horizontal)">
                                      <p:cBhvr>
                                        <p:cTn id="27" dur="500"/>
                                        <p:tgtEl>
                                          <p:spTgt spid="17"/>
                                        </p:tgtEl>
                                      </p:cBhvr>
                                    </p:animEffect>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1000"/>
                                        <p:tgtEl>
                                          <p:spTgt spid="18"/>
                                        </p:tgtEl>
                                      </p:cBhvr>
                                    </p:animEffect>
                                    <p:anim calcmode="lin" valueType="num">
                                      <p:cBhvr>
                                        <p:cTn id="32" dur="1000" fill="hold"/>
                                        <p:tgtEl>
                                          <p:spTgt spid="18"/>
                                        </p:tgtEl>
                                        <p:attrNameLst>
                                          <p:attrName>ppt_x</p:attrName>
                                        </p:attrNameLst>
                                      </p:cBhvr>
                                      <p:tavLst>
                                        <p:tav tm="0">
                                          <p:val>
                                            <p:strVal val="#ppt_x"/>
                                          </p:val>
                                        </p:tav>
                                        <p:tav tm="100000">
                                          <p:val>
                                            <p:strVal val="#ppt_x"/>
                                          </p:val>
                                        </p:tav>
                                      </p:tavLst>
                                    </p:anim>
                                    <p:anim calcmode="lin" valueType="num">
                                      <p:cBhvr>
                                        <p:cTn id="33" dur="1000" fill="hold"/>
                                        <p:tgtEl>
                                          <p:spTgt spid="1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1000"/>
                                        <p:tgtEl>
                                          <p:spTgt spid="19"/>
                                        </p:tgtEl>
                                      </p:cBhvr>
                                    </p:animEffect>
                                    <p:anim calcmode="lin" valueType="num">
                                      <p:cBhvr>
                                        <p:cTn id="37" dur="1000" fill="hold"/>
                                        <p:tgtEl>
                                          <p:spTgt spid="19"/>
                                        </p:tgtEl>
                                        <p:attrNameLst>
                                          <p:attrName>ppt_x</p:attrName>
                                        </p:attrNameLst>
                                      </p:cBhvr>
                                      <p:tavLst>
                                        <p:tav tm="0">
                                          <p:val>
                                            <p:strVal val="#ppt_x"/>
                                          </p:val>
                                        </p:tav>
                                        <p:tav tm="100000">
                                          <p:val>
                                            <p:strVal val="#ppt_x"/>
                                          </p:val>
                                        </p:tav>
                                      </p:tavLst>
                                    </p:anim>
                                    <p:anim calcmode="lin" valueType="num">
                                      <p:cBhvr>
                                        <p:cTn id="38" dur="1000" fill="hold"/>
                                        <p:tgtEl>
                                          <p:spTgt spid="19"/>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1000"/>
                                        <p:tgtEl>
                                          <p:spTgt spid="20"/>
                                        </p:tgtEl>
                                      </p:cBhvr>
                                    </p:animEffect>
                                    <p:anim calcmode="lin" valueType="num">
                                      <p:cBhvr>
                                        <p:cTn id="42" dur="1000" fill="hold"/>
                                        <p:tgtEl>
                                          <p:spTgt spid="20"/>
                                        </p:tgtEl>
                                        <p:attrNameLst>
                                          <p:attrName>ppt_x</p:attrName>
                                        </p:attrNameLst>
                                      </p:cBhvr>
                                      <p:tavLst>
                                        <p:tav tm="0">
                                          <p:val>
                                            <p:strVal val="#ppt_x"/>
                                          </p:val>
                                        </p:tav>
                                        <p:tav tm="100000">
                                          <p:val>
                                            <p:strVal val="#ppt_x"/>
                                          </p:val>
                                        </p:tav>
                                      </p:tavLst>
                                    </p:anim>
                                    <p:anim calcmode="lin" valueType="num">
                                      <p:cBhvr>
                                        <p:cTn id="43" dur="1000" fill="hold"/>
                                        <p:tgtEl>
                                          <p:spTgt spid="2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anim calcmode="lin" valueType="num">
                                      <p:cBhvr>
                                        <p:cTn id="57" dur="1000" fill="hold"/>
                                        <p:tgtEl>
                                          <p:spTgt spid="23"/>
                                        </p:tgtEl>
                                        <p:attrNameLst>
                                          <p:attrName>ppt_x</p:attrName>
                                        </p:attrNameLst>
                                      </p:cBhvr>
                                      <p:tavLst>
                                        <p:tav tm="0">
                                          <p:val>
                                            <p:strVal val="#ppt_x"/>
                                          </p:val>
                                        </p:tav>
                                        <p:tav tm="100000">
                                          <p:val>
                                            <p:strVal val="#ppt_x"/>
                                          </p:val>
                                        </p:tav>
                                      </p:tavLst>
                                    </p:anim>
                                    <p:anim calcmode="lin" valueType="num">
                                      <p:cBhvr>
                                        <p:cTn id="58" dur="1000" fill="hold"/>
                                        <p:tgtEl>
                                          <p:spTgt spid="23"/>
                                        </p:tgtEl>
                                        <p:attrNameLst>
                                          <p:attrName>ppt_y</p:attrName>
                                        </p:attrNameLst>
                                      </p:cBhvr>
                                      <p:tavLst>
                                        <p:tav tm="0">
                                          <p:val>
                                            <p:strVal val="#ppt_y+.1"/>
                                          </p:val>
                                        </p:tav>
                                        <p:tav tm="100000">
                                          <p:val>
                                            <p:strVal val="#ppt_y"/>
                                          </p:val>
                                        </p:tav>
                                      </p:tavLst>
                                    </p:anim>
                                  </p:childTnLst>
                                </p:cTn>
                              </p:par>
                            </p:childTnLst>
                          </p:cTn>
                        </p:par>
                        <p:par>
                          <p:cTn id="59" fill="hold">
                            <p:stCondLst>
                              <p:cond delay="3500"/>
                            </p:stCondLst>
                            <p:childTnLst>
                              <p:par>
                                <p:cTn id="60" presetID="42" presetClass="entr" presetSubtype="0"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Effect transition="in" filter="fade">
                                      <p:cBhvr>
                                        <p:cTn id="62" dur="250"/>
                                        <p:tgtEl>
                                          <p:spTgt spid="24"/>
                                        </p:tgtEl>
                                      </p:cBhvr>
                                    </p:animEffect>
                                    <p:anim calcmode="lin" valueType="num">
                                      <p:cBhvr>
                                        <p:cTn id="63" dur="250" fill="hold"/>
                                        <p:tgtEl>
                                          <p:spTgt spid="24"/>
                                        </p:tgtEl>
                                        <p:attrNameLst>
                                          <p:attrName>ppt_x</p:attrName>
                                        </p:attrNameLst>
                                      </p:cBhvr>
                                      <p:tavLst>
                                        <p:tav tm="0">
                                          <p:val>
                                            <p:strVal val="#ppt_x"/>
                                          </p:val>
                                        </p:tav>
                                        <p:tav tm="100000">
                                          <p:val>
                                            <p:strVal val="#ppt_x"/>
                                          </p:val>
                                        </p:tav>
                                      </p:tavLst>
                                    </p:anim>
                                    <p:anim calcmode="lin" valueType="num">
                                      <p:cBhvr>
                                        <p:cTn id="64" dur="250" fill="hold"/>
                                        <p:tgtEl>
                                          <p:spTgt spid="24"/>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42"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250"/>
                                        <p:tgtEl>
                                          <p:spTgt spid="25"/>
                                        </p:tgtEl>
                                      </p:cBhvr>
                                    </p:animEffect>
                                    <p:anim calcmode="lin" valueType="num">
                                      <p:cBhvr>
                                        <p:cTn id="69" dur="250" fill="hold"/>
                                        <p:tgtEl>
                                          <p:spTgt spid="25"/>
                                        </p:tgtEl>
                                        <p:attrNameLst>
                                          <p:attrName>ppt_x</p:attrName>
                                        </p:attrNameLst>
                                      </p:cBhvr>
                                      <p:tavLst>
                                        <p:tav tm="0">
                                          <p:val>
                                            <p:strVal val="#ppt_x"/>
                                          </p:val>
                                        </p:tav>
                                        <p:tav tm="100000">
                                          <p:val>
                                            <p:strVal val="#ppt_x"/>
                                          </p:val>
                                        </p:tav>
                                      </p:tavLst>
                                    </p:anim>
                                    <p:anim calcmode="lin" valueType="num">
                                      <p:cBhvr>
                                        <p:cTn id="70" dur="250" fill="hold"/>
                                        <p:tgtEl>
                                          <p:spTgt spid="25"/>
                                        </p:tgtEl>
                                        <p:attrNameLst>
                                          <p:attrName>ppt_y</p:attrName>
                                        </p:attrNameLst>
                                      </p:cBhvr>
                                      <p:tavLst>
                                        <p:tav tm="0">
                                          <p:val>
                                            <p:strVal val="#ppt_y+.1"/>
                                          </p:val>
                                        </p:tav>
                                        <p:tav tm="100000">
                                          <p:val>
                                            <p:strVal val="#ppt_y"/>
                                          </p:val>
                                        </p:tav>
                                      </p:tavLst>
                                    </p:anim>
                                  </p:childTnLst>
                                </p:cTn>
                              </p:par>
                            </p:childTnLst>
                          </p:cTn>
                        </p:par>
                        <p:par>
                          <p:cTn id="71" fill="hold">
                            <p:stCondLst>
                              <p:cond delay="4500"/>
                            </p:stCondLst>
                            <p:childTnLst>
                              <p:par>
                                <p:cTn id="72" presetID="42" presetClass="entr" presetSubtype="0"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Effect transition="in" filter="fade">
                                      <p:cBhvr>
                                        <p:cTn id="74" dur="250"/>
                                        <p:tgtEl>
                                          <p:spTgt spid="26"/>
                                        </p:tgtEl>
                                      </p:cBhvr>
                                    </p:animEffect>
                                    <p:anim calcmode="lin" valueType="num">
                                      <p:cBhvr>
                                        <p:cTn id="75" dur="250" fill="hold"/>
                                        <p:tgtEl>
                                          <p:spTgt spid="26"/>
                                        </p:tgtEl>
                                        <p:attrNameLst>
                                          <p:attrName>ppt_x</p:attrName>
                                        </p:attrNameLst>
                                      </p:cBhvr>
                                      <p:tavLst>
                                        <p:tav tm="0">
                                          <p:val>
                                            <p:strVal val="#ppt_x"/>
                                          </p:val>
                                        </p:tav>
                                        <p:tav tm="100000">
                                          <p:val>
                                            <p:strVal val="#ppt_x"/>
                                          </p:val>
                                        </p:tav>
                                      </p:tavLst>
                                    </p:anim>
                                    <p:anim calcmode="lin" valueType="num">
                                      <p:cBhvr>
                                        <p:cTn id="76" dur="2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7" grpId="0"/>
      <p:bldP spid="18" grpId="0" animBg="1"/>
      <p:bldP spid="19" grpId="0" animBg="1"/>
      <p:bldP spid="20" grpId="0" animBg="1"/>
      <p:bldP spid="21" grpId="0"/>
      <p:bldP spid="22" grpId="0"/>
      <p:bldP spid="23" grpId="0"/>
      <p:bldP spid="24" grpId="0" animBg="1"/>
      <p:bldP spid="25" grpId="0" animBg="1"/>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0" y="230628"/>
            <a:ext cx="12190413" cy="714611"/>
            <a:chOff x="0" y="661702"/>
            <a:chExt cx="12190413" cy="714611"/>
          </a:xfrm>
        </p:grpSpPr>
        <p:sp>
          <p:nvSpPr>
            <p:cNvPr id="11" name="矩形 10"/>
            <p:cNvSpPr/>
            <p:nvPr/>
          </p:nvSpPr>
          <p:spPr>
            <a:xfrm flipV="1">
              <a:off x="0" y="1330594"/>
              <a:ext cx="12190413" cy="45719"/>
            </a:xfrm>
            <a:prstGeom prst="rect">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a:spLocks noChangeArrowheads="1"/>
            </p:cNvSpPr>
            <p:nvPr/>
          </p:nvSpPr>
          <p:spPr bwMode="auto">
            <a:xfrm>
              <a:off x="4467544" y="661702"/>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rPr>
                <a:t>活动流程简介</a:t>
              </a:r>
              <a:endParaRPr lang="zh-CN" altLang="en-US" sz="3200" b="1" spc="300" dirty="0">
                <a:solidFill>
                  <a:srgbClr val="3A59B0"/>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5" name="组合 4"/>
          <p:cNvGrpSpPr/>
          <p:nvPr/>
        </p:nvGrpSpPr>
        <p:grpSpPr>
          <a:xfrm>
            <a:off x="801462" y="2267857"/>
            <a:ext cx="10610998" cy="2982568"/>
            <a:chOff x="1170508" y="1231181"/>
            <a:chExt cx="6949728" cy="1953448"/>
          </a:xfrm>
        </p:grpSpPr>
        <p:sp>
          <p:nvSpPr>
            <p:cNvPr id="6" name="Oval 12"/>
            <p:cNvSpPr/>
            <p:nvPr/>
          </p:nvSpPr>
          <p:spPr>
            <a:xfrm>
              <a:off x="1379741" y="1231181"/>
              <a:ext cx="1179602" cy="1179909"/>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800">
                <a:solidFill>
                  <a:schemeClr val="bg1">
                    <a:lumMod val="50000"/>
                  </a:schemeClr>
                </a:solidFill>
              </a:endParaRPr>
            </a:p>
          </p:txBody>
        </p:sp>
        <p:sp>
          <p:nvSpPr>
            <p:cNvPr id="7" name="Oval 13"/>
            <p:cNvSpPr/>
            <p:nvPr/>
          </p:nvSpPr>
          <p:spPr>
            <a:xfrm>
              <a:off x="1528530" y="1380008"/>
              <a:ext cx="882024" cy="882254"/>
            </a:xfrm>
            <a:prstGeom prst="ellipse">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r>
                <a:rPr lang="en-US" sz="2800" b="1" dirty="0">
                  <a:solidFill>
                    <a:schemeClr val="bg1"/>
                  </a:solidFill>
                  <a:latin typeface="Impact MT Std" pitchFamily="34" charset="0"/>
                  <a:ea typeface="Open Sans" panose="020B0606030504020204" pitchFamily="34" charset="0"/>
                  <a:cs typeface="Open Sans" panose="020B0606030504020204" pitchFamily="34" charset="0"/>
                </a:rPr>
                <a:t>5</a:t>
              </a:r>
              <a:r>
                <a:rPr lang="zh-CN" altLang="en-US" sz="2800" b="1" dirty="0">
                  <a:solidFill>
                    <a:schemeClr val="bg1"/>
                  </a:solidFill>
                  <a:latin typeface="Impact MT Std" pitchFamily="34" charset="0"/>
                  <a:ea typeface="Open Sans" panose="020B0606030504020204" pitchFamily="34" charset="0"/>
                  <a:cs typeface="Open Sans" panose="020B0606030504020204" pitchFamily="34" charset="0"/>
                </a:rPr>
                <a:t>万</a:t>
              </a:r>
              <a:endParaRPr lang="en-US" sz="28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9" name="Arc 14"/>
            <p:cNvSpPr/>
            <p:nvPr/>
          </p:nvSpPr>
          <p:spPr>
            <a:xfrm>
              <a:off x="1379741" y="1231181"/>
              <a:ext cx="1179602" cy="1179909"/>
            </a:xfrm>
            <a:prstGeom prst="arc">
              <a:avLst>
                <a:gd name="adj1" fmla="val 16018236"/>
                <a:gd name="adj2" fmla="val 9832525"/>
              </a:avLst>
            </a:prstGeom>
            <a:noFill/>
            <a:ln w="101600" cap="rnd" cmpd="sng">
              <a:solidFill>
                <a:srgbClr val="3A59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endParaRPr lang="en-US" sz="2800" dirty="0">
                <a:solidFill>
                  <a:schemeClr val="bg1">
                    <a:lumMod val="50000"/>
                  </a:schemeClr>
                </a:solidFill>
              </a:endParaRPr>
            </a:p>
          </p:txBody>
        </p:sp>
        <p:sp>
          <p:nvSpPr>
            <p:cNvPr id="10" name="Oval 18"/>
            <p:cNvSpPr/>
            <p:nvPr/>
          </p:nvSpPr>
          <p:spPr>
            <a:xfrm>
              <a:off x="3166757" y="1231181"/>
              <a:ext cx="1179602" cy="1179909"/>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800">
                <a:solidFill>
                  <a:schemeClr val="bg1">
                    <a:lumMod val="50000"/>
                  </a:schemeClr>
                </a:solidFill>
              </a:endParaRPr>
            </a:p>
          </p:txBody>
        </p:sp>
        <p:sp>
          <p:nvSpPr>
            <p:cNvPr id="13" name="Oval 19"/>
            <p:cNvSpPr/>
            <p:nvPr/>
          </p:nvSpPr>
          <p:spPr>
            <a:xfrm>
              <a:off x="3315546" y="1380008"/>
              <a:ext cx="882024" cy="882254"/>
            </a:xfrm>
            <a:prstGeom prst="ellipse">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r>
                <a:rPr lang="en-US" sz="2800" b="1" dirty="0">
                  <a:solidFill>
                    <a:schemeClr val="bg1"/>
                  </a:solidFill>
                  <a:latin typeface="Impact MT Std" pitchFamily="34" charset="0"/>
                  <a:ea typeface="Open Sans" panose="020B0606030504020204" pitchFamily="34" charset="0"/>
                  <a:cs typeface="Open Sans" panose="020B0606030504020204" pitchFamily="34" charset="0"/>
                </a:rPr>
                <a:t>30</a:t>
              </a:r>
              <a:r>
                <a:rPr lang="zh-CN" altLang="en-US" sz="2800" b="1" dirty="0">
                  <a:solidFill>
                    <a:schemeClr val="bg1"/>
                  </a:solidFill>
                  <a:latin typeface="Impact MT Std" pitchFamily="34" charset="0"/>
                  <a:ea typeface="Open Sans" panose="020B0606030504020204" pitchFamily="34" charset="0"/>
                  <a:cs typeface="Open Sans" panose="020B0606030504020204" pitchFamily="34" charset="0"/>
                </a:rPr>
                <a:t>万</a:t>
              </a:r>
              <a:endParaRPr lang="en-US" sz="28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14" name="Arc 20"/>
            <p:cNvSpPr/>
            <p:nvPr/>
          </p:nvSpPr>
          <p:spPr>
            <a:xfrm>
              <a:off x="3166757" y="1231181"/>
              <a:ext cx="1179602" cy="1179909"/>
            </a:xfrm>
            <a:prstGeom prst="arc">
              <a:avLst>
                <a:gd name="adj1" fmla="val 16018236"/>
                <a:gd name="adj2" fmla="val 5788795"/>
              </a:avLst>
            </a:prstGeom>
            <a:noFill/>
            <a:ln w="101600" cap="rnd" cmpd="sng">
              <a:solidFill>
                <a:srgbClr val="3A59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endParaRPr lang="en-US" sz="2800" dirty="0">
                <a:solidFill>
                  <a:schemeClr val="bg1">
                    <a:lumMod val="50000"/>
                  </a:schemeClr>
                </a:solidFill>
              </a:endParaRPr>
            </a:p>
          </p:txBody>
        </p:sp>
        <p:sp>
          <p:nvSpPr>
            <p:cNvPr id="15" name="Oval 22"/>
            <p:cNvSpPr/>
            <p:nvPr/>
          </p:nvSpPr>
          <p:spPr>
            <a:xfrm>
              <a:off x="4948491" y="1231181"/>
              <a:ext cx="1179603" cy="1179909"/>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800">
                <a:solidFill>
                  <a:schemeClr val="bg1">
                    <a:lumMod val="50000"/>
                  </a:schemeClr>
                </a:solidFill>
              </a:endParaRPr>
            </a:p>
          </p:txBody>
        </p:sp>
        <p:sp>
          <p:nvSpPr>
            <p:cNvPr id="16" name="Oval 23"/>
            <p:cNvSpPr/>
            <p:nvPr/>
          </p:nvSpPr>
          <p:spPr>
            <a:xfrm>
              <a:off x="5097281" y="1380008"/>
              <a:ext cx="882023" cy="882254"/>
            </a:xfrm>
            <a:prstGeom prst="ellipse">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r>
                <a:rPr lang="en-US" sz="2800" b="1" dirty="0">
                  <a:solidFill>
                    <a:schemeClr val="bg1"/>
                  </a:solidFill>
                  <a:latin typeface="Impact MT Std" pitchFamily="34" charset="0"/>
                  <a:ea typeface="Open Sans" panose="020B0606030504020204" pitchFamily="34" charset="0"/>
                  <a:cs typeface="Open Sans" panose="020B0606030504020204" pitchFamily="34" charset="0"/>
                </a:rPr>
                <a:t>12</a:t>
              </a:r>
              <a:r>
                <a:rPr lang="zh-CN" altLang="en-US" sz="2800" b="1" dirty="0">
                  <a:solidFill>
                    <a:schemeClr val="bg1"/>
                  </a:solidFill>
                  <a:latin typeface="Impact MT Std" pitchFamily="34" charset="0"/>
                  <a:ea typeface="Open Sans" panose="020B0606030504020204" pitchFamily="34" charset="0"/>
                  <a:cs typeface="Open Sans" panose="020B0606030504020204" pitchFamily="34" charset="0"/>
                </a:rPr>
                <a:t>万</a:t>
              </a:r>
              <a:endParaRPr lang="en-US" sz="28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17" name="Arc 24"/>
            <p:cNvSpPr/>
            <p:nvPr/>
          </p:nvSpPr>
          <p:spPr>
            <a:xfrm>
              <a:off x="4948491" y="1231181"/>
              <a:ext cx="1179603" cy="1179909"/>
            </a:xfrm>
            <a:prstGeom prst="arc">
              <a:avLst>
                <a:gd name="adj1" fmla="val 16018236"/>
                <a:gd name="adj2" fmla="val 3132458"/>
              </a:avLst>
            </a:prstGeom>
            <a:noFill/>
            <a:ln w="101600" cap="rnd" cmpd="sng">
              <a:solidFill>
                <a:srgbClr val="3A59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endParaRPr lang="en-US" sz="2800" dirty="0">
                <a:solidFill>
                  <a:schemeClr val="bg1">
                    <a:lumMod val="50000"/>
                  </a:schemeClr>
                </a:solidFill>
              </a:endParaRPr>
            </a:p>
          </p:txBody>
        </p:sp>
        <p:sp>
          <p:nvSpPr>
            <p:cNvPr id="18" name="Oval 26"/>
            <p:cNvSpPr/>
            <p:nvPr/>
          </p:nvSpPr>
          <p:spPr>
            <a:xfrm>
              <a:off x="6707331" y="1231181"/>
              <a:ext cx="1179603" cy="1179909"/>
            </a:xfrm>
            <a:prstGeom prst="ellipse">
              <a:avLst/>
            </a:prstGeom>
            <a:noFill/>
            <a:ln w="101600" cap="rnd" cmpd="sng">
              <a:solidFill>
                <a:schemeClr val="bg1">
                  <a:lumMod val="85000"/>
                </a:schemeClr>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endParaRPr lang="zh-CN" altLang="zh-CN" sz="2800">
                <a:solidFill>
                  <a:schemeClr val="bg1">
                    <a:lumMod val="50000"/>
                  </a:schemeClr>
                </a:solidFill>
              </a:endParaRPr>
            </a:p>
          </p:txBody>
        </p:sp>
        <p:sp>
          <p:nvSpPr>
            <p:cNvPr id="19" name="Oval 27"/>
            <p:cNvSpPr/>
            <p:nvPr/>
          </p:nvSpPr>
          <p:spPr>
            <a:xfrm>
              <a:off x="6856121" y="1380008"/>
              <a:ext cx="882023" cy="882254"/>
            </a:xfrm>
            <a:prstGeom prst="ellipse">
              <a:avLst/>
            </a:prstGeom>
            <a:solidFill>
              <a:srgbClr val="3A59B0"/>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r>
                <a:rPr lang="en-US" sz="2800" b="1" dirty="0">
                  <a:solidFill>
                    <a:schemeClr val="bg1"/>
                  </a:solidFill>
                  <a:latin typeface="Impact MT Std" pitchFamily="34" charset="0"/>
                  <a:ea typeface="Open Sans" panose="020B0606030504020204" pitchFamily="34" charset="0"/>
                  <a:cs typeface="Open Sans" panose="020B0606030504020204" pitchFamily="34" charset="0"/>
                </a:rPr>
                <a:t>8</a:t>
              </a:r>
              <a:r>
                <a:rPr lang="zh-CN" altLang="en-US" sz="2800" b="1" dirty="0">
                  <a:solidFill>
                    <a:schemeClr val="bg1"/>
                  </a:solidFill>
                  <a:latin typeface="Impact MT Std" pitchFamily="34" charset="0"/>
                  <a:ea typeface="Open Sans" panose="020B0606030504020204" pitchFamily="34" charset="0"/>
                  <a:cs typeface="Open Sans" panose="020B0606030504020204" pitchFamily="34" charset="0"/>
                </a:rPr>
                <a:t>万</a:t>
              </a:r>
              <a:endParaRPr lang="en-US" sz="2800" b="1" dirty="0">
                <a:solidFill>
                  <a:schemeClr val="bg1"/>
                </a:solidFill>
                <a:latin typeface="Impact MT Std" pitchFamily="34" charset="0"/>
                <a:ea typeface="Open Sans" panose="020B0606030504020204" pitchFamily="34" charset="0"/>
                <a:cs typeface="Open Sans" panose="020B0606030504020204" pitchFamily="34" charset="0"/>
              </a:endParaRPr>
            </a:p>
          </p:txBody>
        </p:sp>
        <p:sp>
          <p:nvSpPr>
            <p:cNvPr id="20" name="Arc 28"/>
            <p:cNvSpPr/>
            <p:nvPr/>
          </p:nvSpPr>
          <p:spPr>
            <a:xfrm>
              <a:off x="6707331" y="1231181"/>
              <a:ext cx="1179603" cy="1179909"/>
            </a:xfrm>
            <a:prstGeom prst="arc">
              <a:avLst>
                <a:gd name="adj1" fmla="val 16018236"/>
                <a:gd name="adj2" fmla="val 13285852"/>
              </a:avLst>
            </a:prstGeom>
            <a:noFill/>
            <a:ln w="101600" cap="rnd" cmpd="sng">
              <a:solidFill>
                <a:srgbClr val="3A59B0"/>
              </a:solidFill>
              <a:prstDash val="sysDot"/>
              <a:miter lim="800000"/>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anchor="ctr"/>
            <a:lstStyle/>
            <a:p>
              <a:pPr algn="ctr">
                <a:defRPr/>
              </a:pPr>
              <a:endParaRPr lang="en-US" sz="2800" dirty="0">
                <a:solidFill>
                  <a:schemeClr val="bg1">
                    <a:lumMod val="50000"/>
                  </a:schemeClr>
                </a:solidFill>
              </a:endParaRPr>
            </a:p>
          </p:txBody>
        </p:sp>
        <p:sp>
          <p:nvSpPr>
            <p:cNvPr id="21" name="TextBox 36"/>
            <p:cNvSpPr txBox="1"/>
            <p:nvPr/>
          </p:nvSpPr>
          <p:spPr>
            <a:xfrm>
              <a:off x="1170508" y="2635336"/>
              <a:ext cx="1646205" cy="549293"/>
            </a:xfrm>
            <a:prstGeom prst="rect">
              <a:avLst/>
            </a:prstGeom>
            <a:noFill/>
          </p:spPr>
          <p:txBody>
            <a:bodyPr lIns="68562" tIns="34281" rIns="68562" bIns="34281">
              <a:spAutoFit/>
            </a:bodyPr>
            <a:lstStyle/>
            <a:p>
              <a:pPr algn="ctr">
                <a:defRPr/>
              </a:pPr>
              <a:r>
                <a:rPr lang="zh-CN" altLang="en-US" sz="2800" b="1" dirty="0">
                  <a:solidFill>
                    <a:schemeClr val="bg1">
                      <a:lumMod val="50000"/>
                    </a:schemeClr>
                  </a:solidFill>
                  <a:latin typeface="Impact MT Std" pitchFamily="34" charset="0"/>
                  <a:ea typeface="微软雅黑" panose="020B0503020204020204" pitchFamily="34" charset="-122"/>
                </a:rPr>
                <a:t>项目一</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37"/>
            <p:cNvSpPr txBox="1"/>
            <p:nvPr/>
          </p:nvSpPr>
          <p:spPr>
            <a:xfrm>
              <a:off x="2933456" y="2635336"/>
              <a:ext cx="1646205" cy="549293"/>
            </a:xfrm>
            <a:prstGeom prst="rect">
              <a:avLst/>
            </a:prstGeom>
            <a:noFill/>
          </p:spPr>
          <p:txBody>
            <a:bodyPr lIns="68562" tIns="34281" rIns="68562" bIns="34281">
              <a:spAutoFit/>
            </a:bodyPr>
            <a:lstStyle/>
            <a:p>
              <a:pPr algn="ctr">
                <a:defRPr/>
              </a:pPr>
              <a:r>
                <a:rPr lang="zh-CN" altLang="en-US" sz="2800" b="1" dirty="0">
                  <a:solidFill>
                    <a:schemeClr val="bg1">
                      <a:lumMod val="50000"/>
                    </a:schemeClr>
                  </a:solidFill>
                  <a:latin typeface="Impact MT Std" pitchFamily="34" charset="0"/>
                  <a:ea typeface="微软雅黑" panose="020B0503020204020204" pitchFamily="34" charset="-122"/>
                </a:rPr>
                <a:t>项目二</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3" name="TextBox 38"/>
            <p:cNvSpPr txBox="1"/>
            <p:nvPr/>
          </p:nvSpPr>
          <p:spPr>
            <a:xfrm>
              <a:off x="4715189" y="2635336"/>
              <a:ext cx="1646206" cy="549293"/>
            </a:xfrm>
            <a:prstGeom prst="rect">
              <a:avLst/>
            </a:prstGeom>
            <a:noFill/>
          </p:spPr>
          <p:txBody>
            <a:bodyPr lIns="68562" tIns="34281" rIns="68562" bIns="34281">
              <a:spAutoFit/>
            </a:bodyPr>
            <a:lstStyle/>
            <a:p>
              <a:pPr algn="ctr">
                <a:defRPr/>
              </a:pPr>
              <a:r>
                <a:rPr lang="zh-CN" altLang="en-US" sz="2800" b="1" dirty="0">
                  <a:solidFill>
                    <a:schemeClr val="bg1">
                      <a:lumMod val="50000"/>
                    </a:schemeClr>
                  </a:solidFill>
                  <a:latin typeface="Impact MT Std" pitchFamily="34" charset="0"/>
                  <a:ea typeface="微软雅黑" panose="020B0503020204020204" pitchFamily="34" charset="-122"/>
                </a:rPr>
                <a:t>项目三</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TextBox 39"/>
            <p:cNvSpPr txBox="1"/>
            <p:nvPr/>
          </p:nvSpPr>
          <p:spPr>
            <a:xfrm>
              <a:off x="6474030" y="2635336"/>
              <a:ext cx="1646206" cy="549293"/>
            </a:xfrm>
            <a:prstGeom prst="rect">
              <a:avLst/>
            </a:prstGeom>
            <a:noFill/>
          </p:spPr>
          <p:txBody>
            <a:bodyPr lIns="68562" tIns="34281" rIns="68562" bIns="34281">
              <a:spAutoFit/>
            </a:bodyPr>
            <a:lstStyle/>
            <a:p>
              <a:pPr algn="ctr">
                <a:defRPr/>
              </a:pPr>
              <a:r>
                <a:rPr lang="zh-CN" altLang="en-US" sz="2800" b="1" dirty="0">
                  <a:solidFill>
                    <a:schemeClr val="bg1">
                      <a:lumMod val="50000"/>
                    </a:schemeClr>
                  </a:solidFill>
                  <a:latin typeface="Impact MT Std" pitchFamily="34" charset="0"/>
                  <a:ea typeface="微软雅黑" panose="020B0503020204020204" pitchFamily="34" charset="-122"/>
                </a:rPr>
                <a:t>项目四</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请在此处输入详细的文字介绍信息和介表达图表的含义表达图表的含义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2" name="矩形 11"/>
          <p:cNvSpPr/>
          <p:nvPr/>
        </p:nvSpPr>
        <p:spPr>
          <a:xfrm>
            <a:off x="514350" y="487680"/>
            <a:ext cx="11161712" cy="5884226"/>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4"/>
          <p:cNvSpPr txBox="1"/>
          <p:nvPr/>
        </p:nvSpPr>
        <p:spPr>
          <a:xfrm>
            <a:off x="3546661" y="1725874"/>
            <a:ext cx="923330" cy="1938992"/>
          </a:xfrm>
          <a:prstGeom prst="rect">
            <a:avLst/>
          </a:prstGeom>
          <a:noFill/>
        </p:spPr>
        <p:txBody>
          <a:bodyPr vert="eaVert" wrap="none" rtlCol="0">
            <a:spAutoFit/>
          </a:bodyPr>
          <a:lstStyle/>
          <a:p>
            <a:pPr algn="ctr"/>
            <a:r>
              <a:rPr lang="zh-CN" altLang="en-US" sz="4800" b="1" dirty="0">
                <a:solidFill>
                  <a:schemeClr val="bg1"/>
                </a:solidFill>
                <a:latin typeface="微软雅黑" panose="020B0503020204020204" pitchFamily="34" charset="-122"/>
                <a:ea typeface="微软雅黑" panose="020B0503020204020204" pitchFamily="34" charset="-122"/>
              </a:rPr>
              <a:t>第二章</a:t>
            </a:r>
            <a:endParaRPr lang="en-US" altLang="zh-CN" sz="4800" b="1" dirty="0">
              <a:solidFill>
                <a:schemeClr val="bg1"/>
              </a:solidFill>
              <a:latin typeface="微软雅黑" panose="020B0503020204020204" pitchFamily="34" charset="-122"/>
              <a:ea typeface="微软雅黑" panose="020B0503020204020204" pitchFamily="34" charset="-122"/>
            </a:endParaRPr>
          </a:p>
        </p:txBody>
      </p:sp>
      <p:sp>
        <p:nvSpPr>
          <p:cNvPr id="58" name="矩形 57"/>
          <p:cNvSpPr/>
          <p:nvPr/>
        </p:nvSpPr>
        <p:spPr>
          <a:xfrm>
            <a:off x="5029861" y="1943244"/>
            <a:ext cx="4237739" cy="738664"/>
          </a:xfrm>
          <a:prstGeom prst="rect">
            <a:avLst/>
          </a:prstGeom>
        </p:spPr>
        <p:txBody>
          <a:bodyPr wrap="square" lIns="0" tIns="0" rIns="0" bIns="0">
            <a:spAutoFit/>
          </a:bodyPr>
          <a:lstStyle/>
          <a:p>
            <a:pPr algn="ctr" eaLnBrk="1" hangingPunct="1">
              <a:defRPr/>
            </a:pPr>
            <a:r>
              <a:rPr lang="zh-CN" altLang="en-US" sz="4800" b="1" spc="3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活动执行保障</a:t>
            </a:r>
            <a:endParaRPr lang="zh-CN" altLang="en-US" sz="4800" b="1" spc="3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59" name="TextBox 11"/>
          <p:cNvSpPr txBox="1"/>
          <p:nvPr/>
        </p:nvSpPr>
        <p:spPr>
          <a:xfrm>
            <a:off x="5213605" y="2745384"/>
            <a:ext cx="3852337" cy="292388"/>
          </a:xfrm>
          <a:prstGeom prst="rect">
            <a:avLst/>
          </a:prstGeom>
          <a:noFill/>
        </p:spPr>
        <p:txBody>
          <a:bodyPr wrap="none">
            <a:spAutoFit/>
          </a:bodyPr>
          <a:lstStyle/>
          <a:p>
            <a:pPr marL="0" lvl="1">
              <a:defRPr/>
            </a:pPr>
            <a:r>
              <a:rPr lang="zh-CN" altLang="en-US" sz="13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60" name="TextBox 11"/>
          <p:cNvSpPr txBox="1"/>
          <p:nvPr/>
        </p:nvSpPr>
        <p:spPr>
          <a:xfrm>
            <a:off x="5213605" y="3037484"/>
            <a:ext cx="3852337" cy="292388"/>
          </a:xfrm>
          <a:prstGeom prst="rect">
            <a:avLst/>
          </a:prstGeom>
          <a:noFill/>
        </p:spPr>
        <p:txBody>
          <a:bodyPr wrap="none">
            <a:spAutoFit/>
          </a:bodyPr>
          <a:lstStyle/>
          <a:p>
            <a:pPr marL="0" lvl="1">
              <a:defRPr/>
            </a:pPr>
            <a:r>
              <a:rPr lang="zh-CN" altLang="en-US" sz="1300" noProof="1">
                <a:solidFill>
                  <a:schemeClr val="bg1"/>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300" noProof="1">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61" name="组合 60"/>
          <p:cNvGrpSpPr/>
          <p:nvPr/>
        </p:nvGrpSpPr>
        <p:grpSpPr>
          <a:xfrm rot="5400000">
            <a:off x="3107914" y="2565930"/>
            <a:ext cx="3329544" cy="231956"/>
            <a:chOff x="5506222" y="3382949"/>
            <a:chExt cx="3329544" cy="231956"/>
          </a:xfrm>
          <a:solidFill>
            <a:schemeClr val="bg1"/>
          </a:solidFill>
        </p:grpSpPr>
        <p:cxnSp>
          <p:nvCxnSpPr>
            <p:cNvPr id="62" name="Straight Connector 24"/>
            <p:cNvCxnSpPr/>
            <p:nvPr/>
          </p:nvCxnSpPr>
          <p:spPr>
            <a:xfrm>
              <a:off x="5553075" y="3498927"/>
              <a:ext cx="3235066" cy="0"/>
            </a:xfrm>
            <a:prstGeom prst="line">
              <a:avLst/>
            </a:prstGeom>
            <a:grpFill/>
            <a:ln>
              <a:solidFill>
                <a:schemeClr val="bg1"/>
              </a:solidFill>
            </a:ln>
          </p:spPr>
          <p:style>
            <a:lnRef idx="1">
              <a:schemeClr val="accent1"/>
            </a:lnRef>
            <a:fillRef idx="0">
              <a:schemeClr val="accent1"/>
            </a:fillRef>
            <a:effectRef idx="0">
              <a:schemeClr val="accent1"/>
            </a:effectRef>
            <a:fontRef idx="minor">
              <a:schemeClr val="tx1"/>
            </a:fontRef>
          </p:style>
        </p:cxnSp>
        <p:sp>
          <p:nvSpPr>
            <p:cNvPr id="63" name="椭圆 62"/>
            <p:cNvSpPr/>
            <p:nvPr/>
          </p:nvSpPr>
          <p:spPr>
            <a:xfrm>
              <a:off x="757128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4" name="椭圆 63"/>
            <p:cNvSpPr/>
            <p:nvPr/>
          </p:nvSpPr>
          <p:spPr>
            <a:xfrm>
              <a:off x="808754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5" name="椭圆 64"/>
            <p:cNvSpPr/>
            <p:nvPr/>
          </p:nvSpPr>
          <p:spPr>
            <a:xfrm>
              <a:off x="8603810"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6" name="椭圆 65"/>
            <p:cNvSpPr/>
            <p:nvPr/>
          </p:nvSpPr>
          <p:spPr>
            <a:xfrm>
              <a:off x="602248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7" name="椭圆 66"/>
            <p:cNvSpPr/>
            <p:nvPr/>
          </p:nvSpPr>
          <p:spPr>
            <a:xfrm>
              <a:off x="653875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8" name="椭圆 67"/>
            <p:cNvSpPr/>
            <p:nvPr/>
          </p:nvSpPr>
          <p:spPr>
            <a:xfrm>
              <a:off x="7055017"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69" name="椭圆 68"/>
            <p:cNvSpPr/>
            <p:nvPr/>
          </p:nvSpPr>
          <p:spPr>
            <a:xfrm>
              <a:off x="5506222" y="3382949"/>
              <a:ext cx="231956" cy="231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900" advTm="1000">
        <p14:warp dir="in"/>
      </p:transition>
    </mc:Choice>
    <mc:Fallback>
      <p:transition spd="slow"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750"/>
                                        <p:tgtEl>
                                          <p:spTgt spid="7"/>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p:cTn id="11" dur="1000" fill="hold"/>
                                        <p:tgtEl>
                                          <p:spTgt spid="12"/>
                                        </p:tgtEl>
                                        <p:attrNameLst>
                                          <p:attrName>ppt_w</p:attrName>
                                        </p:attrNameLst>
                                      </p:cBhvr>
                                      <p:tavLst>
                                        <p:tav tm="0">
                                          <p:val>
                                            <p:fltVal val="0"/>
                                          </p:val>
                                        </p:tav>
                                        <p:tav tm="100000">
                                          <p:val>
                                            <p:strVal val="#ppt_w"/>
                                          </p:val>
                                        </p:tav>
                                      </p:tavLst>
                                    </p:anim>
                                    <p:anim calcmode="lin" valueType="num">
                                      <p:cBhvr>
                                        <p:cTn id="12" dur="1000" fill="hold"/>
                                        <p:tgtEl>
                                          <p:spTgt spid="12"/>
                                        </p:tgtEl>
                                        <p:attrNameLst>
                                          <p:attrName>ppt_h</p:attrName>
                                        </p:attrNameLst>
                                      </p:cBhvr>
                                      <p:tavLst>
                                        <p:tav tm="0">
                                          <p:val>
                                            <p:fltVal val="0"/>
                                          </p:val>
                                        </p:tav>
                                        <p:tav tm="100000">
                                          <p:val>
                                            <p:strVal val="#ppt_h"/>
                                          </p:val>
                                        </p:tav>
                                      </p:tavLst>
                                    </p:anim>
                                    <p:animEffect transition="in" filter="fade">
                                      <p:cBhvr>
                                        <p:cTn id="13" dur="1000"/>
                                        <p:tgtEl>
                                          <p:spTgt spid="12"/>
                                        </p:tgtEl>
                                      </p:cBhvr>
                                    </p:animEffect>
                                  </p:childTnLst>
                                </p:cTn>
                              </p:par>
                            </p:childTnLst>
                          </p:cTn>
                        </p:par>
                        <p:par>
                          <p:cTn id="14" fill="hold">
                            <p:stCondLst>
                              <p:cond delay="2000"/>
                            </p:stCondLst>
                            <p:childTnLst>
                              <p:par>
                                <p:cTn id="15" presetID="16" presetClass="entr" presetSubtype="21" fill="hold" nodeType="after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barn(inVertical)">
                                      <p:cBhvr>
                                        <p:cTn id="17" dur="750"/>
                                        <p:tgtEl>
                                          <p:spTgt spid="61"/>
                                        </p:tgtEl>
                                      </p:cBhvr>
                                    </p:animEffect>
                                  </p:childTnLst>
                                </p:cTn>
                              </p:par>
                            </p:childTnLst>
                          </p:cTn>
                        </p:par>
                        <p:par>
                          <p:cTn id="18" fill="hold">
                            <p:stCondLst>
                              <p:cond delay="3000"/>
                            </p:stCondLst>
                            <p:childTnLst>
                              <p:par>
                                <p:cTn id="19" presetID="42"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1000"/>
                                        <p:tgtEl>
                                          <p:spTgt spid="13"/>
                                        </p:tgtEl>
                                      </p:cBhvr>
                                    </p:animEffect>
                                    <p:anim calcmode="lin" valueType="num">
                                      <p:cBhvr>
                                        <p:cTn id="22" dur="1000" fill="hold"/>
                                        <p:tgtEl>
                                          <p:spTgt spid="13"/>
                                        </p:tgtEl>
                                        <p:attrNameLst>
                                          <p:attrName>ppt_x</p:attrName>
                                        </p:attrNameLst>
                                      </p:cBhvr>
                                      <p:tavLst>
                                        <p:tav tm="0">
                                          <p:val>
                                            <p:strVal val="#ppt_x"/>
                                          </p:val>
                                        </p:tav>
                                        <p:tav tm="100000">
                                          <p:val>
                                            <p:strVal val="#ppt_x"/>
                                          </p:val>
                                        </p:tav>
                                      </p:tavLst>
                                    </p:anim>
                                    <p:anim calcmode="lin" valueType="num">
                                      <p:cBhvr>
                                        <p:cTn id="23" dur="100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23" presetClass="entr" presetSubtype="32" fill="hold" grpId="0" nodeType="after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strVal val="4*#ppt_w"/>
                                          </p:val>
                                        </p:tav>
                                        <p:tav tm="100000">
                                          <p:val>
                                            <p:strVal val="#ppt_w"/>
                                          </p:val>
                                        </p:tav>
                                      </p:tavLst>
                                    </p:anim>
                                    <p:anim calcmode="lin" valueType="num">
                                      <p:cBhvr>
                                        <p:cTn id="28" dur="500" fill="hold"/>
                                        <p:tgtEl>
                                          <p:spTgt spid="58"/>
                                        </p:tgtEl>
                                        <p:attrNameLst>
                                          <p:attrName>ppt_h</p:attrName>
                                        </p:attrNameLst>
                                      </p:cBhvr>
                                      <p:tavLst>
                                        <p:tav tm="0">
                                          <p:val>
                                            <p:strVal val="4*#ppt_h"/>
                                          </p:val>
                                        </p:tav>
                                        <p:tav tm="100000">
                                          <p:val>
                                            <p:strVal val="#ppt_h"/>
                                          </p:val>
                                        </p:tav>
                                      </p:tavLst>
                                    </p:anim>
                                  </p:childTnLst>
                                </p:cTn>
                              </p:par>
                            </p:childTnLst>
                          </p:cTn>
                        </p:par>
                        <p:par>
                          <p:cTn id="29" fill="hold">
                            <p:stCondLst>
                              <p:cond delay="4500"/>
                            </p:stCondLst>
                            <p:childTnLst>
                              <p:par>
                                <p:cTn id="30" presetID="12" presetClass="entr" presetSubtype="8" fill="hold" grpId="0" nodeType="afterEffect">
                                  <p:stCondLst>
                                    <p:cond delay="0"/>
                                  </p:stCondLst>
                                  <p:childTnLst>
                                    <p:set>
                                      <p:cBhvr>
                                        <p:cTn id="31" dur="1" fill="hold">
                                          <p:stCondLst>
                                            <p:cond delay="0"/>
                                          </p:stCondLst>
                                        </p:cTn>
                                        <p:tgtEl>
                                          <p:spTgt spid="59"/>
                                        </p:tgtEl>
                                        <p:attrNameLst>
                                          <p:attrName>style.visibility</p:attrName>
                                        </p:attrNameLst>
                                      </p:cBhvr>
                                      <p:to>
                                        <p:strVal val="visible"/>
                                      </p:to>
                                    </p:set>
                                    <p:anim calcmode="lin" valueType="num">
                                      <p:cBhvr>
                                        <p:cTn id="32" dur="500"/>
                                        <p:tgtEl>
                                          <p:spTgt spid="59"/>
                                        </p:tgtEl>
                                        <p:attrNameLst>
                                          <p:attrName>ppt_x</p:attrName>
                                        </p:attrNameLst>
                                      </p:cBhvr>
                                      <p:tavLst>
                                        <p:tav tm="0">
                                          <p:val>
                                            <p:strVal val="#ppt_x-#ppt_w*1.125000"/>
                                          </p:val>
                                        </p:tav>
                                        <p:tav tm="100000">
                                          <p:val>
                                            <p:strVal val="#ppt_x"/>
                                          </p:val>
                                        </p:tav>
                                      </p:tavLst>
                                    </p:anim>
                                    <p:animEffect transition="in" filter="wipe(right)">
                                      <p:cBhvr>
                                        <p:cTn id="33" dur="500"/>
                                        <p:tgtEl>
                                          <p:spTgt spid="59"/>
                                        </p:tgtEl>
                                      </p:cBhvr>
                                    </p:animEffect>
                                  </p:childTnLst>
                                </p:cTn>
                              </p:par>
                            </p:childTnLst>
                          </p:cTn>
                        </p:par>
                        <p:par>
                          <p:cTn id="34" fill="hold">
                            <p:stCondLst>
                              <p:cond delay="5000"/>
                            </p:stCondLst>
                            <p:childTnLst>
                              <p:par>
                                <p:cTn id="35" presetID="12" presetClass="entr" presetSubtype="8"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p:tgtEl>
                                          <p:spTgt spid="60"/>
                                        </p:tgtEl>
                                        <p:attrNameLst>
                                          <p:attrName>ppt_x</p:attrName>
                                        </p:attrNameLst>
                                      </p:cBhvr>
                                      <p:tavLst>
                                        <p:tav tm="0">
                                          <p:val>
                                            <p:strVal val="#ppt_x-#ppt_w*1.125000"/>
                                          </p:val>
                                        </p:tav>
                                        <p:tav tm="100000">
                                          <p:val>
                                            <p:strVal val="#ppt_x"/>
                                          </p:val>
                                        </p:tav>
                                      </p:tavLst>
                                    </p:anim>
                                    <p:animEffect transition="in" filter="wipe(right)">
                                      <p:cBhvr>
                                        <p:cTn id="38"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58" grpId="0"/>
      <p:bldP spid="59" grpId="0"/>
      <p:bldP spid="60" grpId="0"/>
    </p:bldLst>
  </p:timing>
</p:sld>
</file>

<file path=ppt/tags/tag1.xml><?xml version="1.0" encoding="utf-8"?>
<p:tagLst xmlns:p="http://schemas.openxmlformats.org/presentationml/2006/main">
  <p:tag name="PA" val="v3.0.1"/>
</p:tagLst>
</file>

<file path=ppt/tags/tag10.xml><?xml version="1.0" encoding="utf-8"?>
<p:tagLst xmlns:p="http://schemas.openxmlformats.org/presentationml/2006/main">
  <p:tag name="PA" val="v3.0.1"/>
</p:tagLst>
</file>

<file path=ppt/tags/tag11.xml><?xml version="1.0" encoding="utf-8"?>
<p:tagLst xmlns:p="http://schemas.openxmlformats.org/presentationml/2006/main">
  <p:tag name="PA" val="v3.0.1"/>
</p:tagLst>
</file>

<file path=ppt/tags/tag12.xml><?xml version="1.0" encoding="utf-8"?>
<p:tagLst xmlns:p="http://schemas.openxmlformats.org/presentationml/2006/main">
  <p:tag name="PA" val="v3.0.1"/>
</p:tagLst>
</file>

<file path=ppt/tags/tag13.xml><?xml version="1.0" encoding="utf-8"?>
<p:tagLst xmlns:p="http://schemas.openxmlformats.org/presentationml/2006/main">
  <p:tag name="PA" val="v3.0.1"/>
</p:tagLst>
</file>

<file path=ppt/tags/tag14.xml><?xml version="1.0" encoding="utf-8"?>
<p:tagLst xmlns:p="http://schemas.openxmlformats.org/presentationml/2006/main">
  <p:tag name="PA" val="v3.0.1"/>
</p:tagLst>
</file>

<file path=ppt/tags/tag15.xml><?xml version="1.0" encoding="utf-8"?>
<p:tagLst xmlns:p="http://schemas.openxmlformats.org/presentationml/2006/main">
  <p:tag name="PA" val="v3.0.1"/>
</p:tagLst>
</file>

<file path=ppt/tags/tag16.xml><?xml version="1.0" encoding="utf-8"?>
<p:tagLst xmlns:p="http://schemas.openxmlformats.org/presentationml/2006/main">
  <p:tag name="PA" val="v3.0.1"/>
</p:tagLst>
</file>

<file path=ppt/tags/tag17.xml><?xml version="1.0" encoding="utf-8"?>
<p:tagLst xmlns:p="http://schemas.openxmlformats.org/presentationml/2006/main">
  <p:tag name="PA" val="v3.0.1"/>
</p:tagLst>
</file>

<file path=ppt/tags/tag18.xml><?xml version="1.0" encoding="utf-8"?>
<p:tagLst xmlns:p="http://schemas.openxmlformats.org/presentationml/2006/main">
  <p:tag name="PA" val="v3.0.1"/>
</p:tagLst>
</file>

<file path=ppt/tags/tag19.xml><?xml version="1.0" encoding="utf-8"?>
<p:tagLst xmlns:p="http://schemas.openxmlformats.org/presentationml/2006/main">
  <p:tag name="PA" val="v3.0.1"/>
</p:tagLst>
</file>

<file path=ppt/tags/tag2.xml><?xml version="1.0" encoding="utf-8"?>
<p:tagLst xmlns:p="http://schemas.openxmlformats.org/presentationml/2006/main">
  <p:tag name="PA" val="v3.0.1"/>
</p:tagLst>
</file>

<file path=ppt/tags/tag20.xml><?xml version="1.0" encoding="utf-8"?>
<p:tagLst xmlns:p="http://schemas.openxmlformats.org/presentationml/2006/main">
  <p:tag name="PA" val="v3.0.1"/>
</p:tagLst>
</file>

<file path=ppt/tags/tag21.xml><?xml version="1.0" encoding="utf-8"?>
<p:tagLst xmlns:p="http://schemas.openxmlformats.org/presentationml/2006/main">
  <p:tag name="PA" val="v3.0.1"/>
</p:tagLst>
</file>

<file path=ppt/tags/tag22.xml><?xml version="1.0" encoding="utf-8"?>
<p:tagLst xmlns:p="http://schemas.openxmlformats.org/presentationml/2006/main">
  <p:tag name="PA" val="v3.0.1"/>
</p:tagLst>
</file>

<file path=ppt/tags/tag23.xml><?xml version="1.0" encoding="utf-8"?>
<p:tagLst xmlns:p="http://schemas.openxmlformats.org/presentationml/2006/main">
  <p:tag name="PA" val="v3.0.1"/>
</p:tagLst>
</file>

<file path=ppt/tags/tag3.xml><?xml version="1.0" encoding="utf-8"?>
<p:tagLst xmlns:p="http://schemas.openxmlformats.org/presentationml/2006/main">
  <p:tag name="PA" val="v3.0.1"/>
</p:tagLst>
</file>

<file path=ppt/tags/tag4.xml><?xml version="1.0" encoding="utf-8"?>
<p:tagLst xmlns:p="http://schemas.openxmlformats.org/presentationml/2006/main">
  <p:tag name="PA" val="v3.0.1"/>
</p:tagLst>
</file>

<file path=ppt/tags/tag5.xml><?xml version="1.0" encoding="utf-8"?>
<p:tagLst xmlns:p="http://schemas.openxmlformats.org/presentationml/2006/main">
  <p:tag name="PA" val="v3.0.1"/>
</p:tagLst>
</file>

<file path=ppt/tags/tag6.xml><?xml version="1.0" encoding="utf-8"?>
<p:tagLst xmlns:p="http://schemas.openxmlformats.org/presentationml/2006/main">
  <p:tag name="PA" val="v3.0.1"/>
</p:tagLst>
</file>

<file path=ppt/tags/tag7.xml><?xml version="1.0" encoding="utf-8"?>
<p:tagLst xmlns:p="http://schemas.openxmlformats.org/presentationml/2006/main">
  <p:tag name="PA" val="v3.0.1"/>
</p:tagLst>
</file>

<file path=ppt/tags/tag8.xml><?xml version="1.0" encoding="utf-8"?>
<p:tagLst xmlns:p="http://schemas.openxmlformats.org/presentationml/2006/main">
  <p:tag name="PA" val="v3.0.1"/>
</p:tagLst>
</file>

<file path=ppt/tags/tag9.xml><?xml version="1.0" encoding="utf-8"?>
<p:tagLst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3790</Words>
  <Application>WPS 演示</Application>
  <PresentationFormat>自定义</PresentationFormat>
  <Paragraphs>494</Paragraphs>
  <Slides>24</Slides>
  <Notes>25</Notes>
  <HiddenSlides>0</HiddenSlides>
  <MMClips>1</MMClips>
  <ScaleCrop>false</ScaleCrop>
  <HeadingPairs>
    <vt:vector size="6" baseType="variant">
      <vt:variant>
        <vt:lpstr>已用的字体</vt:lpstr>
      </vt:variant>
      <vt:variant>
        <vt:i4>35</vt:i4>
      </vt:variant>
      <vt:variant>
        <vt:lpstr>主题</vt:lpstr>
      </vt:variant>
      <vt:variant>
        <vt:i4>10</vt:i4>
      </vt:variant>
      <vt:variant>
        <vt:lpstr>幻灯片标题</vt:lpstr>
      </vt:variant>
      <vt:variant>
        <vt:i4>24</vt:i4>
      </vt:variant>
    </vt:vector>
  </HeadingPairs>
  <TitlesOfParts>
    <vt:vector size="69" baseType="lpstr">
      <vt:lpstr>Arial</vt:lpstr>
      <vt:lpstr>宋体</vt:lpstr>
      <vt:lpstr>Wingdings</vt:lpstr>
      <vt:lpstr>Calibri</vt:lpstr>
      <vt:lpstr>Impact</vt:lpstr>
      <vt:lpstr>Signika</vt:lpstr>
      <vt:lpstr>Open Sans Extrabold</vt:lpstr>
      <vt:lpstr>LiHei Pro</vt:lpstr>
      <vt:lpstr>迷你简汉真广标</vt:lpstr>
      <vt:lpstr>ITC Avant Garde Std Bk</vt:lpstr>
      <vt:lpstr>Roboto Black</vt:lpstr>
      <vt:lpstr>Roboto Thin</vt:lpstr>
      <vt:lpstr>微软雅黑</vt:lpstr>
      <vt:lpstr>Century Gothic</vt:lpstr>
      <vt:lpstr>Arial</vt:lpstr>
      <vt:lpstr>Helvetica Neue</vt:lpstr>
      <vt:lpstr>Calibri</vt:lpstr>
      <vt:lpstr>思源黑体 CN Medium</vt:lpstr>
      <vt:lpstr>方正兰亭纤黑_GBK</vt:lpstr>
      <vt:lpstr>Impact MT Std</vt:lpstr>
      <vt:lpstr>Open Sans</vt:lpstr>
      <vt:lpstr>Arial Unicode MS</vt:lpstr>
      <vt:lpstr>等线</vt:lpstr>
      <vt:lpstr>Alex Brush</vt:lpstr>
      <vt:lpstr>方正兰亭细黑_GBK</vt:lpstr>
      <vt:lpstr>华文黑体</vt:lpstr>
      <vt:lpstr>Lato Regular</vt:lpstr>
      <vt:lpstr>Century Gothic</vt:lpstr>
      <vt:lpstr>Helvetica Light</vt:lpstr>
      <vt:lpstr>Kontrapunkt Bob Bold</vt:lpstr>
      <vt:lpstr>Neris Thin</vt:lpstr>
      <vt:lpstr>Franklin Gothic Book</vt:lpstr>
      <vt:lpstr>黑体</vt:lpstr>
      <vt:lpstr>Snickles</vt:lpstr>
      <vt:lpstr>Lato</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王方方1420520428</cp:lastModifiedBy>
  <cp:revision>3179</cp:revision>
  <dcterms:created xsi:type="dcterms:W3CDTF">2015-12-01T09:06:00Z</dcterms:created>
  <dcterms:modified xsi:type="dcterms:W3CDTF">2017-11-30T08:10:21Z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2052-10.1.0.6929</vt:lpwstr>
  </property>
</Properties>
</file>