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x-wav"/>
  <Default Extension="gif" ContentType="image/gif"/>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tags/tag2.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tags/tag3.xml" ContentType="application/vnd.openxmlformats-officedocument.presentationml.tags+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tags/tag12.xml" ContentType="application/vnd.openxmlformats-officedocument.presentationml.tags+xml"/>
  <Override PartName="/ppt/notesSlides/notesSlide31.xml" ContentType="application/vnd.openxmlformats-officedocument.presentationml.notesSlide+xml"/>
  <Override PartName="/ppt/notesSlides/notesSlide3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4"/>
  </p:notesMasterIdLst>
  <p:sldIdLst>
    <p:sldId id="257" r:id="rId2"/>
    <p:sldId id="259" r:id="rId3"/>
    <p:sldId id="258" r:id="rId4"/>
    <p:sldId id="260" r:id="rId5"/>
    <p:sldId id="261" r:id="rId6"/>
    <p:sldId id="267" r:id="rId7"/>
    <p:sldId id="262" r:id="rId8"/>
    <p:sldId id="268" r:id="rId9"/>
    <p:sldId id="273" r:id="rId10"/>
    <p:sldId id="274" r:id="rId11"/>
    <p:sldId id="275" r:id="rId12"/>
    <p:sldId id="264" r:id="rId13"/>
    <p:sldId id="276" r:id="rId14"/>
    <p:sldId id="265" r:id="rId15"/>
    <p:sldId id="277" r:id="rId16"/>
    <p:sldId id="291" r:id="rId17"/>
    <p:sldId id="292" r:id="rId18"/>
    <p:sldId id="293" r:id="rId19"/>
    <p:sldId id="294" r:id="rId20"/>
    <p:sldId id="295" r:id="rId21"/>
    <p:sldId id="296" r:id="rId22"/>
    <p:sldId id="297" r:id="rId23"/>
    <p:sldId id="298" r:id="rId24"/>
    <p:sldId id="299" r:id="rId25"/>
    <p:sldId id="300" r:id="rId26"/>
    <p:sldId id="301" r:id="rId27"/>
    <p:sldId id="266" r:id="rId28"/>
    <p:sldId id="303" r:id="rId29"/>
    <p:sldId id="302" r:id="rId30"/>
    <p:sldId id="310" r:id="rId31"/>
    <p:sldId id="312" r:id="rId32"/>
    <p:sldId id="313" r:id="rId33"/>
  </p:sldIdLst>
  <p:sldSz cx="12192000" cy="6858000"/>
  <p:notesSz cx="6858000" cy="9144000"/>
  <p:custDataLst>
    <p:tags r:id="rId3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0001"/>
    <a:srgbClr val="2A518B"/>
    <a:srgbClr val="2A528D"/>
    <a:srgbClr val="295F9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485" autoAdjust="0"/>
    <p:restoredTop sz="94660"/>
  </p:normalViewPr>
  <p:slideViewPr>
    <p:cSldViewPr snapToGrid="0">
      <p:cViewPr varScale="1">
        <p:scale>
          <a:sx n="72" d="100"/>
          <a:sy n="72" d="100"/>
        </p:scale>
        <p:origin x="864" y="67"/>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gs" Target="tags/tag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920" b="1" i="0" u="none" strike="noStrike" kern="1200" cap="all" spc="100" normalizeH="0" baseline="0">
                <a:solidFill>
                  <a:schemeClr val="tx1"/>
                </a:solidFill>
                <a:latin typeface="微软雅黑" panose="020B0503020204020204" pitchFamily="34" charset="-122"/>
                <a:ea typeface="微软雅黑" panose="020B0503020204020204" pitchFamily="34" charset="-122"/>
                <a:cs typeface="+mn-cs"/>
              </a:defRPr>
            </a:pPr>
            <a:r>
              <a:rPr lang="zh-CN"/>
              <a:t>教育入学率</a:t>
            </a:r>
          </a:p>
        </c:rich>
      </c:tx>
      <c:layout>
        <c:manualLayout>
          <c:xMode val="edge"/>
          <c:yMode val="edge"/>
          <c:x val="0.41986670332730969"/>
          <c:y val="0"/>
        </c:manualLayout>
      </c:layout>
      <c:overlay val="0"/>
      <c:spPr>
        <a:noFill/>
        <a:ln>
          <a:noFill/>
        </a:ln>
        <a:effectLst/>
      </c:spPr>
      <c:txPr>
        <a:bodyPr rot="0" spcFirstLastPara="1" vertOverflow="ellipsis" vert="horz" wrap="square" anchor="ctr" anchorCtr="1"/>
        <a:lstStyle/>
        <a:p>
          <a:pPr>
            <a:defRPr sz="1920" b="1" i="0" u="none" strike="noStrike" kern="1200" cap="all" spc="100" normalizeH="0" baseline="0">
              <a:solidFill>
                <a:schemeClr val="tx1"/>
              </a:solidFill>
              <a:latin typeface="微软雅黑" panose="020B0503020204020204" pitchFamily="34" charset="-122"/>
              <a:ea typeface="微软雅黑" panose="020B0503020204020204" pitchFamily="34" charset="-122"/>
              <a:cs typeface="+mn-cs"/>
            </a:defRPr>
          </a:pPr>
          <a:endParaRPr lang="zh-CN"/>
        </a:p>
      </c:txPr>
    </c:title>
    <c:autoTitleDeleted val="0"/>
    <c:plotArea>
      <c:layout>
        <c:manualLayout>
          <c:layoutTarget val="inner"/>
          <c:xMode val="edge"/>
          <c:yMode val="edge"/>
          <c:x val="5.8930597958445595E-2"/>
          <c:y val="9.6244954846964575E-2"/>
          <c:w val="0.91938036427550096"/>
          <c:h val="0.68953266911431621"/>
        </c:manualLayout>
      </c:layout>
      <c:lineChart>
        <c:grouping val="standard"/>
        <c:varyColors val="0"/>
        <c:ser>
          <c:idx val="1"/>
          <c:order val="1"/>
          <c:tx>
            <c:strRef>
              <c:f>Sheet1!$B$1</c:f>
              <c:strCache>
                <c:ptCount val="1"/>
                <c:pt idx="0">
                  <c:v>入学比率</c:v>
                </c:pt>
              </c:strCache>
            </c:strRef>
          </c:tx>
          <c:spPr>
            <a:ln w="34925" cap="rnd">
              <a:solidFill>
                <a:schemeClr val="lt1"/>
              </a:solidFill>
              <a:round/>
            </a:ln>
            <a:effectLst>
              <a:outerShdw dist="25400" dir="2700000" algn="tl" rotWithShape="0">
                <a:schemeClr val="accent2"/>
              </a:outerShdw>
            </a:effectLst>
          </c:spPr>
          <c:marker>
            <c:symbol val="none"/>
          </c:marker>
          <c:cat>
            <c:numRef>
              <c:f>Sheet1!$A$2:$A$28</c:f>
              <c:numCache>
                <c:formatCode>General</c:formatCode>
                <c:ptCount val="27"/>
                <c:pt idx="0">
                  <c:v>1981</c:v>
                </c:pt>
                <c:pt idx="1">
                  <c:v>1982</c:v>
                </c:pt>
                <c:pt idx="2">
                  <c:v>1983</c:v>
                </c:pt>
                <c:pt idx="3">
                  <c:v>1984</c:v>
                </c:pt>
                <c:pt idx="4">
                  <c:v>1985</c:v>
                </c:pt>
                <c:pt idx="5">
                  <c:v>1986</c:v>
                </c:pt>
                <c:pt idx="6">
                  <c:v>1987</c:v>
                </c:pt>
                <c:pt idx="7">
                  <c:v>1988</c:v>
                </c:pt>
                <c:pt idx="8">
                  <c:v>1989</c:v>
                </c:pt>
                <c:pt idx="9">
                  <c:v>1990</c:v>
                </c:pt>
                <c:pt idx="10">
                  <c:v>1991</c:v>
                </c:pt>
                <c:pt idx="11">
                  <c:v>1992</c:v>
                </c:pt>
                <c:pt idx="12">
                  <c:v>1993</c:v>
                </c:pt>
                <c:pt idx="13">
                  <c:v>1994</c:v>
                </c:pt>
                <c:pt idx="14">
                  <c:v>1995</c:v>
                </c:pt>
                <c:pt idx="15">
                  <c:v>1996</c:v>
                </c:pt>
                <c:pt idx="16">
                  <c:v>1998</c:v>
                </c:pt>
                <c:pt idx="17">
                  <c:v>1999</c:v>
                </c:pt>
                <c:pt idx="18">
                  <c:v>2000</c:v>
                </c:pt>
                <c:pt idx="19">
                  <c:v>2001</c:v>
                </c:pt>
                <c:pt idx="20">
                  <c:v>2002</c:v>
                </c:pt>
                <c:pt idx="21">
                  <c:v>2003</c:v>
                </c:pt>
                <c:pt idx="22">
                  <c:v>2006</c:v>
                </c:pt>
                <c:pt idx="23">
                  <c:v>2007</c:v>
                </c:pt>
                <c:pt idx="24">
                  <c:v>2008</c:v>
                </c:pt>
                <c:pt idx="25">
                  <c:v>2009</c:v>
                </c:pt>
              </c:numCache>
            </c:numRef>
          </c:cat>
          <c:val>
            <c:numRef>
              <c:f>Sheet1!$B$2:$B$27</c:f>
              <c:numCache>
                <c:formatCode>General</c:formatCode>
                <c:ptCount val="26"/>
                <c:pt idx="0">
                  <c:v>47</c:v>
                </c:pt>
                <c:pt idx="1">
                  <c:v>40</c:v>
                </c:pt>
                <c:pt idx="2">
                  <c:v>37</c:v>
                </c:pt>
                <c:pt idx="3">
                  <c:v>36</c:v>
                </c:pt>
                <c:pt idx="4">
                  <c:v>38</c:v>
                </c:pt>
                <c:pt idx="5">
                  <c:v>40</c:v>
                </c:pt>
                <c:pt idx="6">
                  <c:v>43</c:v>
                </c:pt>
                <c:pt idx="7">
                  <c:v>38</c:v>
                </c:pt>
                <c:pt idx="8">
                  <c:v>38</c:v>
                </c:pt>
                <c:pt idx="9">
                  <c:v>41</c:v>
                </c:pt>
                <c:pt idx="10">
                  <c:v>43</c:v>
                </c:pt>
                <c:pt idx="11">
                  <c:v>46</c:v>
                </c:pt>
                <c:pt idx="12">
                  <c:v>48</c:v>
                </c:pt>
                <c:pt idx="13">
                  <c:v>52</c:v>
                </c:pt>
                <c:pt idx="14">
                  <c:v>56</c:v>
                </c:pt>
                <c:pt idx="15">
                  <c:v>58</c:v>
                </c:pt>
                <c:pt idx="16">
                  <c:v>61</c:v>
                </c:pt>
                <c:pt idx="17">
                  <c:v>62</c:v>
                </c:pt>
                <c:pt idx="18">
                  <c:v>63</c:v>
                </c:pt>
                <c:pt idx="19">
                  <c:v>64</c:v>
                </c:pt>
                <c:pt idx="20">
                  <c:v>67</c:v>
                </c:pt>
                <c:pt idx="21">
                  <c:v>67</c:v>
                </c:pt>
                <c:pt idx="22">
                  <c:v>73</c:v>
                </c:pt>
                <c:pt idx="23">
                  <c:v>76</c:v>
                </c:pt>
                <c:pt idx="24">
                  <c:v>78</c:v>
                </c:pt>
                <c:pt idx="25">
                  <c:v>80</c:v>
                </c:pt>
              </c:numCache>
            </c:numRef>
          </c:val>
          <c:smooth val="0"/>
          <c:extLst>
            <c:ext xmlns:c16="http://schemas.microsoft.com/office/drawing/2014/chart" uri="{C3380CC4-5D6E-409C-BE32-E72D297353CC}">
              <c16:uniqueId val="{00000000-8F12-44CF-A46A-1ADC18EC794B}"/>
            </c:ext>
          </c:extLst>
        </c:ser>
        <c:dLbls>
          <c:showLegendKey val="0"/>
          <c:showVal val="0"/>
          <c:showCatName val="0"/>
          <c:showSerName val="0"/>
          <c:showPercent val="0"/>
          <c:showBubbleSize val="0"/>
        </c:dLbls>
        <c:dropLines>
          <c:spPr>
            <a:ln w="9525" cap="flat" cmpd="sng" algn="ctr">
              <a:gradFill>
                <a:gsLst>
                  <a:gs pos="0">
                    <a:schemeClr val="lt1"/>
                  </a:gs>
                  <a:gs pos="100000">
                    <a:schemeClr val="lt1">
                      <a:alpha val="0"/>
                    </a:schemeClr>
                  </a:gs>
                </a:gsLst>
                <a:lin ang="5400000" scaled="0"/>
              </a:gradFill>
              <a:round/>
            </a:ln>
            <a:effectLst/>
          </c:spPr>
        </c:dropLines>
        <c:smooth val="0"/>
        <c:axId val="584700256"/>
        <c:axId val="584702432"/>
        <c:extLst>
          <c:ext xmlns:c15="http://schemas.microsoft.com/office/drawing/2012/chart" uri="{02D57815-91ED-43cb-92C2-25804820EDAC}">
            <c15:filteredLineSeries>
              <c15:ser>
                <c:idx val="0"/>
                <c:order val="0"/>
                <c:tx>
                  <c:strRef>
                    <c:extLst>
                      <c:ext uri="{02D57815-91ED-43cb-92C2-25804820EDAC}">
                        <c15:formulaRef>
                          <c15:sqref>Sheet1!$A$1</c15:sqref>
                        </c15:formulaRef>
                      </c:ext>
                    </c:extLst>
                    <c:strCache>
                      <c:ptCount val="1"/>
                      <c:pt idx="0">
                        <c:v>年份</c:v>
                      </c:pt>
                    </c:strCache>
                  </c:strRef>
                </c:tx>
                <c:spPr>
                  <a:ln w="34925" cap="rnd">
                    <a:solidFill>
                      <a:schemeClr val="lt1"/>
                    </a:solidFill>
                    <a:round/>
                  </a:ln>
                  <a:effectLst>
                    <a:outerShdw dist="25400" dir="2700000" algn="tl" rotWithShape="0">
                      <a:schemeClr val="accent1"/>
                    </a:outerShdw>
                  </a:effectLst>
                </c:spPr>
                <c:marker>
                  <c:symbol val="none"/>
                </c:marker>
                <c:cat>
                  <c:numRef>
                    <c:extLst>
                      <c:ext uri="{02D57815-91ED-43cb-92C2-25804820EDAC}">
                        <c15:formulaRef>
                          <c15:sqref>Sheet1!$A$2:$A$28</c15:sqref>
                        </c15:formulaRef>
                      </c:ext>
                    </c:extLst>
                    <c:numCache>
                      <c:formatCode>General</c:formatCode>
                      <c:ptCount val="27"/>
                      <c:pt idx="0">
                        <c:v>1981</c:v>
                      </c:pt>
                      <c:pt idx="1">
                        <c:v>1982</c:v>
                      </c:pt>
                      <c:pt idx="2">
                        <c:v>1983</c:v>
                      </c:pt>
                      <c:pt idx="3">
                        <c:v>1984</c:v>
                      </c:pt>
                      <c:pt idx="4">
                        <c:v>1985</c:v>
                      </c:pt>
                      <c:pt idx="5">
                        <c:v>1986</c:v>
                      </c:pt>
                      <c:pt idx="6">
                        <c:v>1987</c:v>
                      </c:pt>
                      <c:pt idx="7">
                        <c:v>1988</c:v>
                      </c:pt>
                      <c:pt idx="8">
                        <c:v>1989</c:v>
                      </c:pt>
                      <c:pt idx="9">
                        <c:v>1990</c:v>
                      </c:pt>
                      <c:pt idx="10">
                        <c:v>1991</c:v>
                      </c:pt>
                      <c:pt idx="11">
                        <c:v>1992</c:v>
                      </c:pt>
                      <c:pt idx="12">
                        <c:v>1993</c:v>
                      </c:pt>
                      <c:pt idx="13">
                        <c:v>1994</c:v>
                      </c:pt>
                      <c:pt idx="14">
                        <c:v>1995</c:v>
                      </c:pt>
                      <c:pt idx="15">
                        <c:v>1996</c:v>
                      </c:pt>
                      <c:pt idx="16">
                        <c:v>1998</c:v>
                      </c:pt>
                      <c:pt idx="17">
                        <c:v>1999</c:v>
                      </c:pt>
                      <c:pt idx="18">
                        <c:v>2000</c:v>
                      </c:pt>
                      <c:pt idx="19">
                        <c:v>2001</c:v>
                      </c:pt>
                      <c:pt idx="20">
                        <c:v>2002</c:v>
                      </c:pt>
                      <c:pt idx="21">
                        <c:v>2003</c:v>
                      </c:pt>
                      <c:pt idx="22">
                        <c:v>2006</c:v>
                      </c:pt>
                      <c:pt idx="23">
                        <c:v>2007</c:v>
                      </c:pt>
                      <c:pt idx="24">
                        <c:v>2008</c:v>
                      </c:pt>
                      <c:pt idx="25">
                        <c:v>2009</c:v>
                      </c:pt>
                    </c:numCache>
                  </c:numRef>
                </c:cat>
                <c:val>
                  <c:numRef>
                    <c:extLst>
                      <c:ext uri="{02D57815-91ED-43cb-92C2-25804820EDAC}">
                        <c15:formulaRef>
                          <c15:sqref>Sheet1!$A$2:$A$27</c15:sqref>
                        </c15:formulaRef>
                      </c:ext>
                    </c:extLst>
                    <c:numCache>
                      <c:formatCode>General</c:formatCode>
                      <c:ptCount val="26"/>
                      <c:pt idx="0">
                        <c:v>1981</c:v>
                      </c:pt>
                      <c:pt idx="1">
                        <c:v>1982</c:v>
                      </c:pt>
                      <c:pt idx="2">
                        <c:v>1983</c:v>
                      </c:pt>
                      <c:pt idx="3">
                        <c:v>1984</c:v>
                      </c:pt>
                      <c:pt idx="4">
                        <c:v>1985</c:v>
                      </c:pt>
                      <c:pt idx="5">
                        <c:v>1986</c:v>
                      </c:pt>
                      <c:pt idx="6">
                        <c:v>1987</c:v>
                      </c:pt>
                      <c:pt idx="7">
                        <c:v>1988</c:v>
                      </c:pt>
                      <c:pt idx="8">
                        <c:v>1989</c:v>
                      </c:pt>
                      <c:pt idx="9">
                        <c:v>1990</c:v>
                      </c:pt>
                      <c:pt idx="10">
                        <c:v>1991</c:v>
                      </c:pt>
                      <c:pt idx="11">
                        <c:v>1992</c:v>
                      </c:pt>
                      <c:pt idx="12">
                        <c:v>1993</c:v>
                      </c:pt>
                      <c:pt idx="13">
                        <c:v>1994</c:v>
                      </c:pt>
                      <c:pt idx="14">
                        <c:v>1995</c:v>
                      </c:pt>
                      <c:pt idx="15">
                        <c:v>1996</c:v>
                      </c:pt>
                      <c:pt idx="16">
                        <c:v>1998</c:v>
                      </c:pt>
                      <c:pt idx="17">
                        <c:v>1999</c:v>
                      </c:pt>
                      <c:pt idx="18">
                        <c:v>2000</c:v>
                      </c:pt>
                      <c:pt idx="19">
                        <c:v>2001</c:v>
                      </c:pt>
                      <c:pt idx="20">
                        <c:v>2002</c:v>
                      </c:pt>
                      <c:pt idx="21">
                        <c:v>2003</c:v>
                      </c:pt>
                      <c:pt idx="22">
                        <c:v>2006</c:v>
                      </c:pt>
                      <c:pt idx="23">
                        <c:v>2007</c:v>
                      </c:pt>
                      <c:pt idx="24">
                        <c:v>2008</c:v>
                      </c:pt>
                      <c:pt idx="25">
                        <c:v>2009</c:v>
                      </c:pt>
                    </c:numCache>
                  </c:numRef>
                </c:val>
                <c:smooth val="0"/>
                <c:extLst>
                  <c:ext xmlns:c16="http://schemas.microsoft.com/office/drawing/2014/chart" uri="{C3380CC4-5D6E-409C-BE32-E72D297353CC}">
                    <c16:uniqueId val="{00000001-8F12-44CF-A46A-1ADC18EC794B}"/>
                  </c:ext>
                </c:extLst>
              </c15:ser>
            </c15:filteredLineSeries>
          </c:ext>
        </c:extLst>
      </c:lineChart>
      <c:catAx>
        <c:axId val="584700256"/>
        <c:scaling>
          <c:orientation val="minMax"/>
        </c:scaling>
        <c:delete val="0"/>
        <c:axPos val="b"/>
        <c:numFmt formatCode="General" sourceLinked="1"/>
        <c:majorTickMark val="none"/>
        <c:minorTickMark val="none"/>
        <c:tickLblPos val="nextTo"/>
        <c:spPr>
          <a:noFill/>
          <a:ln w="12700" cap="flat" cmpd="sng" algn="ctr">
            <a:solidFill>
              <a:schemeClr val="lt1"/>
            </a:solidFill>
            <a:round/>
          </a:ln>
          <a:effectLst/>
        </c:spPr>
        <c:txPr>
          <a:bodyPr rot="-60000000" spcFirstLastPara="1" vertOverflow="ellipsis" vert="horz" wrap="square" anchor="ctr" anchorCtr="1"/>
          <a:lstStyle/>
          <a:p>
            <a:pPr>
              <a:defRPr sz="1100" b="0" i="0" u="none" strike="noStrike" kern="1200" spc="100" baseline="0">
                <a:solidFill>
                  <a:schemeClr val="tx1"/>
                </a:solidFill>
                <a:latin typeface="微软雅黑" panose="020B0503020204020204" pitchFamily="34" charset="-122"/>
                <a:ea typeface="微软雅黑" panose="020B0503020204020204" pitchFamily="34" charset="-122"/>
                <a:cs typeface="+mn-cs"/>
              </a:defRPr>
            </a:pPr>
            <a:endParaRPr lang="zh-CN"/>
          </a:p>
        </c:txPr>
        <c:crossAx val="584702432"/>
        <c:crosses val="autoZero"/>
        <c:auto val="1"/>
        <c:lblAlgn val="ctr"/>
        <c:lblOffset val="100"/>
        <c:noMultiLvlLbl val="0"/>
      </c:catAx>
      <c:valAx>
        <c:axId val="584702432"/>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00" b="0" i="0" u="none" strike="noStrike" kern="1200" baseline="0">
                <a:solidFill>
                  <a:schemeClr val="tx1"/>
                </a:solidFill>
                <a:latin typeface="微软雅黑" panose="020B0503020204020204" pitchFamily="34" charset="-122"/>
                <a:ea typeface="微软雅黑" panose="020B0503020204020204" pitchFamily="34" charset="-122"/>
                <a:cs typeface="+mn-cs"/>
              </a:defRPr>
            </a:pPr>
            <a:endParaRPr lang="zh-CN"/>
          </a:p>
        </c:txPr>
        <c:crossAx val="584700256"/>
        <c:crosses val="autoZero"/>
        <c:crossBetween val="between"/>
      </c:valAx>
      <c:spPr>
        <a:solidFill>
          <a:srgbClr val="C00000"/>
        </a:solidFill>
        <a:ln>
          <a:noFill/>
        </a:ln>
        <a:effectLst/>
      </c:spPr>
    </c:plotArea>
    <c:legend>
      <c:legendPos val="t"/>
      <c:layout>
        <c:manualLayout>
          <c:xMode val="edge"/>
          <c:yMode val="edge"/>
          <c:x val="0.42147204160785029"/>
          <c:y val="0.9464050428495403"/>
          <c:w val="0.26405823220115765"/>
          <c:h val="5.069462693365568E-2"/>
        </c:manualLayout>
      </c:layout>
      <c:overlay val="0"/>
      <c:spPr>
        <a:noFill/>
        <a:ln>
          <a:noFill/>
        </a:ln>
        <a:effectLst/>
      </c:spPr>
      <c:txPr>
        <a:bodyPr rot="0" spcFirstLastPara="1" vertOverflow="ellipsis" vert="horz" wrap="square" anchor="ctr" anchorCtr="1"/>
        <a:lstStyle/>
        <a:p>
          <a:pPr>
            <a:defRPr sz="1600" b="0" i="0" u="none" strike="noStrike" kern="1200" baseline="0">
              <a:solidFill>
                <a:schemeClr val="tx1"/>
              </a:solidFill>
              <a:latin typeface="微软雅黑" panose="020B0503020204020204" pitchFamily="34" charset="-122"/>
              <a:ea typeface="微软雅黑" panose="020B0503020204020204" pitchFamily="34" charset="-122"/>
              <a:cs typeface="+mn-cs"/>
            </a:defRPr>
          </a:pPr>
          <a:endParaRPr lang="zh-CN"/>
        </a:p>
      </c:txPr>
    </c:legend>
    <c:plotVisOnly val="1"/>
    <c:dispBlanksAs val="gap"/>
    <c:showDLblsOverMax val="0"/>
  </c:chart>
  <c:spPr>
    <a:noFill/>
    <a:ln w="9525" cap="flat" cmpd="sng" algn="ctr">
      <a:noFill/>
      <a:round/>
    </a:ln>
    <a:effectLst/>
  </c:spPr>
  <c:txPr>
    <a:bodyPr/>
    <a:lstStyle/>
    <a:p>
      <a:pPr>
        <a:defRPr sz="1600">
          <a:solidFill>
            <a:schemeClr val="tx1"/>
          </a:solidFill>
          <a:latin typeface="微软雅黑" panose="020B0503020204020204" pitchFamily="34" charset="-122"/>
          <a:ea typeface="微软雅黑" panose="020B0503020204020204" pitchFamily="34" charset="-122"/>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3"/>
    </mc:Choice>
    <mc:Fallback>
      <c:style val="3"/>
    </mc:Fallback>
  </mc:AlternateContent>
  <c:chart>
    <c:autoTitleDeleted val="1"/>
    <c:plotArea>
      <c:layout/>
      <c:lineChart>
        <c:grouping val="stacked"/>
        <c:varyColors val="0"/>
        <c:ser>
          <c:idx val="1"/>
          <c:order val="1"/>
          <c:tx>
            <c:strRef>
              <c:f>Sheet1!$E$1</c:f>
              <c:strCache>
                <c:ptCount val="1"/>
                <c:pt idx="0">
                  <c:v>GDP增长率</c:v>
                </c:pt>
              </c:strCache>
            </c:strRef>
          </c:tx>
          <c:spPr>
            <a:ln w="22225" cap="rnd">
              <a:solidFill>
                <a:schemeClr val="accent1"/>
              </a:solidFill>
              <a:round/>
            </a:ln>
            <a:effectLst/>
          </c:spPr>
          <c:marker>
            <c:symbol val="none"/>
          </c:marker>
          <c:cat>
            <c:numRef>
              <c:f>Sheet1!$D$2:$D$38</c:f>
              <c:numCache>
                <c:formatCode>General</c:formatCode>
                <c:ptCount val="37"/>
                <c:pt idx="0">
                  <c:v>1980</c:v>
                </c:pt>
                <c:pt idx="1">
                  <c:v>1981</c:v>
                </c:pt>
                <c:pt idx="2">
                  <c:v>1982</c:v>
                </c:pt>
                <c:pt idx="3">
                  <c:v>1983</c:v>
                </c:pt>
                <c:pt idx="4">
                  <c:v>1984</c:v>
                </c:pt>
                <c:pt idx="5">
                  <c:v>1985</c:v>
                </c:pt>
                <c:pt idx="6">
                  <c:v>1986</c:v>
                </c:pt>
                <c:pt idx="7">
                  <c:v>1987</c:v>
                </c:pt>
                <c:pt idx="8">
                  <c:v>1988</c:v>
                </c:pt>
                <c:pt idx="9">
                  <c:v>1989</c:v>
                </c:pt>
                <c:pt idx="10">
                  <c:v>1990</c:v>
                </c:pt>
                <c:pt idx="11">
                  <c:v>1991</c:v>
                </c:pt>
                <c:pt idx="12">
                  <c:v>1992</c:v>
                </c:pt>
                <c:pt idx="13">
                  <c:v>1993</c:v>
                </c:pt>
                <c:pt idx="14">
                  <c:v>1994</c:v>
                </c:pt>
                <c:pt idx="15">
                  <c:v>1995</c:v>
                </c:pt>
                <c:pt idx="16">
                  <c:v>1996</c:v>
                </c:pt>
                <c:pt idx="17">
                  <c:v>1997</c:v>
                </c:pt>
                <c:pt idx="18">
                  <c:v>1998</c:v>
                </c:pt>
                <c:pt idx="19">
                  <c:v>1999</c:v>
                </c:pt>
                <c:pt idx="20">
                  <c:v>2000</c:v>
                </c:pt>
                <c:pt idx="21">
                  <c:v>2001</c:v>
                </c:pt>
                <c:pt idx="22">
                  <c:v>2002</c:v>
                </c:pt>
                <c:pt idx="23">
                  <c:v>2003</c:v>
                </c:pt>
                <c:pt idx="24">
                  <c:v>2004</c:v>
                </c:pt>
                <c:pt idx="25">
                  <c:v>2005</c:v>
                </c:pt>
                <c:pt idx="26">
                  <c:v>2006</c:v>
                </c:pt>
                <c:pt idx="27">
                  <c:v>2007</c:v>
                </c:pt>
                <c:pt idx="28">
                  <c:v>2008</c:v>
                </c:pt>
                <c:pt idx="29">
                  <c:v>2009</c:v>
                </c:pt>
                <c:pt idx="30">
                  <c:v>2010</c:v>
                </c:pt>
                <c:pt idx="31">
                  <c:v>2011</c:v>
                </c:pt>
                <c:pt idx="32">
                  <c:v>2012</c:v>
                </c:pt>
                <c:pt idx="33">
                  <c:v>2013</c:v>
                </c:pt>
                <c:pt idx="34">
                  <c:v>2014</c:v>
                </c:pt>
                <c:pt idx="35">
                  <c:v>2015</c:v>
                </c:pt>
                <c:pt idx="36">
                  <c:v>2016</c:v>
                </c:pt>
              </c:numCache>
            </c:numRef>
          </c:cat>
          <c:val>
            <c:numRef>
              <c:f>Sheet1!$E$2:$E$38</c:f>
              <c:numCache>
                <c:formatCode>0.0%</c:formatCode>
                <c:ptCount val="37"/>
                <c:pt idx="0">
                  <c:v>7.8E-2</c:v>
                </c:pt>
                <c:pt idx="1">
                  <c:v>5.1999999999999998E-2</c:v>
                </c:pt>
                <c:pt idx="2">
                  <c:v>9.0999999999999998E-2</c:v>
                </c:pt>
                <c:pt idx="3">
                  <c:v>0.109</c:v>
                </c:pt>
                <c:pt idx="4">
                  <c:v>0.152</c:v>
                </c:pt>
                <c:pt idx="5">
                  <c:v>0.13500000000000001</c:v>
                </c:pt>
                <c:pt idx="6">
                  <c:v>8.7999999999999995E-2</c:v>
                </c:pt>
                <c:pt idx="7">
                  <c:v>0.11600000000000001</c:v>
                </c:pt>
                <c:pt idx="8">
                  <c:v>0.113</c:v>
                </c:pt>
                <c:pt idx="9">
                  <c:v>4.1000000000000002E-2</c:v>
                </c:pt>
                <c:pt idx="10">
                  <c:v>3.7999999999999999E-2</c:v>
                </c:pt>
                <c:pt idx="11">
                  <c:v>9.1999999999999998E-2</c:v>
                </c:pt>
                <c:pt idx="12">
                  <c:v>0.14199999999999999</c:v>
                </c:pt>
                <c:pt idx="13">
                  <c:v>0.14000000000000001</c:v>
                </c:pt>
                <c:pt idx="14">
                  <c:v>0.13100000000000001</c:v>
                </c:pt>
                <c:pt idx="15">
                  <c:v>0.109</c:v>
                </c:pt>
                <c:pt idx="16">
                  <c:v>0.1</c:v>
                </c:pt>
                <c:pt idx="17">
                  <c:v>9.2999999999999999E-2</c:v>
                </c:pt>
                <c:pt idx="18">
                  <c:v>7.8E-2</c:v>
                </c:pt>
                <c:pt idx="19">
                  <c:v>7.5999999999999998E-2</c:v>
                </c:pt>
                <c:pt idx="20">
                  <c:v>8.4000000000000005E-2</c:v>
                </c:pt>
                <c:pt idx="21">
                  <c:v>8.3000000000000004E-2</c:v>
                </c:pt>
                <c:pt idx="22">
                  <c:v>9.0999999999999998E-2</c:v>
                </c:pt>
                <c:pt idx="23">
                  <c:v>0.1</c:v>
                </c:pt>
                <c:pt idx="24">
                  <c:v>0.10100000000000001</c:v>
                </c:pt>
                <c:pt idx="25">
                  <c:v>0.113</c:v>
                </c:pt>
                <c:pt idx="26">
                  <c:v>0.127</c:v>
                </c:pt>
                <c:pt idx="27">
                  <c:v>0.14199999999999999</c:v>
                </c:pt>
                <c:pt idx="28">
                  <c:v>9.6000000000000002E-2</c:v>
                </c:pt>
                <c:pt idx="29">
                  <c:v>9.1999999999999998E-2</c:v>
                </c:pt>
                <c:pt idx="30">
                  <c:v>0.104</c:v>
                </c:pt>
                <c:pt idx="31">
                  <c:v>9.2999999999999999E-2</c:v>
                </c:pt>
                <c:pt idx="32">
                  <c:v>7.8E-2</c:v>
                </c:pt>
                <c:pt idx="33">
                  <c:v>7.6999999999999999E-2</c:v>
                </c:pt>
                <c:pt idx="34">
                  <c:v>7.2999999999999995E-2</c:v>
                </c:pt>
                <c:pt idx="35">
                  <c:v>6.9000000000000006E-2</c:v>
                </c:pt>
                <c:pt idx="36">
                  <c:v>6.7000000000000004E-2</c:v>
                </c:pt>
              </c:numCache>
            </c:numRef>
          </c:val>
          <c:smooth val="0"/>
          <c:extLst>
            <c:ext xmlns:c16="http://schemas.microsoft.com/office/drawing/2014/chart" uri="{C3380CC4-5D6E-409C-BE32-E72D297353CC}">
              <c16:uniqueId val="{00000000-B674-4C21-8BE6-C7B35A322779}"/>
            </c:ext>
          </c:extLst>
        </c:ser>
        <c:ser>
          <c:idx val="2"/>
          <c:order val="2"/>
          <c:tx>
            <c:strRef>
              <c:f>Sheet1!$F$1</c:f>
              <c:strCache>
                <c:ptCount val="1"/>
                <c:pt idx="0">
                  <c:v>城镇人口占总人口比例</c:v>
                </c:pt>
              </c:strCache>
            </c:strRef>
          </c:tx>
          <c:spPr>
            <a:ln w="22225" cap="rnd">
              <a:solidFill>
                <a:schemeClr val="accent1">
                  <a:tint val="65000"/>
                </a:schemeClr>
              </a:solidFill>
              <a:round/>
            </a:ln>
            <a:effectLst/>
          </c:spPr>
          <c:marker>
            <c:symbol val="none"/>
          </c:marker>
          <c:cat>
            <c:numRef>
              <c:f>Sheet1!$D$2:$D$38</c:f>
              <c:numCache>
                <c:formatCode>General</c:formatCode>
                <c:ptCount val="37"/>
                <c:pt idx="0">
                  <c:v>1980</c:v>
                </c:pt>
                <c:pt idx="1">
                  <c:v>1981</c:v>
                </c:pt>
                <c:pt idx="2">
                  <c:v>1982</c:v>
                </c:pt>
                <c:pt idx="3">
                  <c:v>1983</c:v>
                </c:pt>
                <c:pt idx="4">
                  <c:v>1984</c:v>
                </c:pt>
                <c:pt idx="5">
                  <c:v>1985</c:v>
                </c:pt>
                <c:pt idx="6">
                  <c:v>1986</c:v>
                </c:pt>
                <c:pt idx="7">
                  <c:v>1987</c:v>
                </c:pt>
                <c:pt idx="8">
                  <c:v>1988</c:v>
                </c:pt>
                <c:pt idx="9">
                  <c:v>1989</c:v>
                </c:pt>
                <c:pt idx="10">
                  <c:v>1990</c:v>
                </c:pt>
                <c:pt idx="11">
                  <c:v>1991</c:v>
                </c:pt>
                <c:pt idx="12">
                  <c:v>1992</c:v>
                </c:pt>
                <c:pt idx="13">
                  <c:v>1993</c:v>
                </c:pt>
                <c:pt idx="14">
                  <c:v>1994</c:v>
                </c:pt>
                <c:pt idx="15">
                  <c:v>1995</c:v>
                </c:pt>
                <c:pt idx="16">
                  <c:v>1996</c:v>
                </c:pt>
                <c:pt idx="17">
                  <c:v>1997</c:v>
                </c:pt>
                <c:pt idx="18">
                  <c:v>1998</c:v>
                </c:pt>
                <c:pt idx="19">
                  <c:v>1999</c:v>
                </c:pt>
                <c:pt idx="20">
                  <c:v>2000</c:v>
                </c:pt>
                <c:pt idx="21">
                  <c:v>2001</c:v>
                </c:pt>
                <c:pt idx="22">
                  <c:v>2002</c:v>
                </c:pt>
                <c:pt idx="23">
                  <c:v>2003</c:v>
                </c:pt>
                <c:pt idx="24">
                  <c:v>2004</c:v>
                </c:pt>
                <c:pt idx="25">
                  <c:v>2005</c:v>
                </c:pt>
                <c:pt idx="26">
                  <c:v>2006</c:v>
                </c:pt>
                <c:pt idx="27">
                  <c:v>2007</c:v>
                </c:pt>
                <c:pt idx="28">
                  <c:v>2008</c:v>
                </c:pt>
                <c:pt idx="29">
                  <c:v>2009</c:v>
                </c:pt>
                <c:pt idx="30">
                  <c:v>2010</c:v>
                </c:pt>
                <c:pt idx="31">
                  <c:v>2011</c:v>
                </c:pt>
                <c:pt idx="32">
                  <c:v>2012</c:v>
                </c:pt>
                <c:pt idx="33">
                  <c:v>2013</c:v>
                </c:pt>
                <c:pt idx="34">
                  <c:v>2014</c:v>
                </c:pt>
                <c:pt idx="35">
                  <c:v>2015</c:v>
                </c:pt>
                <c:pt idx="36">
                  <c:v>2016</c:v>
                </c:pt>
              </c:numCache>
            </c:numRef>
          </c:cat>
          <c:val>
            <c:numRef>
              <c:f>Sheet1!$F$2:$F$38</c:f>
              <c:numCache>
                <c:formatCode>0%</c:formatCode>
                <c:ptCount val="37"/>
                <c:pt idx="0">
                  <c:v>0.2</c:v>
                </c:pt>
                <c:pt idx="1">
                  <c:v>0.21</c:v>
                </c:pt>
                <c:pt idx="2">
                  <c:v>0.22</c:v>
                </c:pt>
                <c:pt idx="3">
                  <c:v>0.22</c:v>
                </c:pt>
                <c:pt idx="4">
                  <c:v>0.23</c:v>
                </c:pt>
                <c:pt idx="5">
                  <c:v>0.24</c:v>
                </c:pt>
                <c:pt idx="6">
                  <c:v>0.25</c:v>
                </c:pt>
                <c:pt idx="7">
                  <c:v>0.26</c:v>
                </c:pt>
                <c:pt idx="8">
                  <c:v>0.27</c:v>
                </c:pt>
                <c:pt idx="9">
                  <c:v>0.27</c:v>
                </c:pt>
                <c:pt idx="10">
                  <c:v>0.28000000000000003</c:v>
                </c:pt>
                <c:pt idx="11">
                  <c:v>0.28999999999999998</c:v>
                </c:pt>
                <c:pt idx="12">
                  <c:v>0.3</c:v>
                </c:pt>
                <c:pt idx="13">
                  <c:v>0.3</c:v>
                </c:pt>
                <c:pt idx="14">
                  <c:v>0.31</c:v>
                </c:pt>
                <c:pt idx="15">
                  <c:v>0.32</c:v>
                </c:pt>
                <c:pt idx="16">
                  <c:v>0.33</c:v>
                </c:pt>
                <c:pt idx="17">
                  <c:v>0.34</c:v>
                </c:pt>
                <c:pt idx="18">
                  <c:v>0.35</c:v>
                </c:pt>
                <c:pt idx="19">
                  <c:v>0.36</c:v>
                </c:pt>
                <c:pt idx="20">
                  <c:v>0.37</c:v>
                </c:pt>
                <c:pt idx="21">
                  <c:v>0.38</c:v>
                </c:pt>
                <c:pt idx="22">
                  <c:v>0.39</c:v>
                </c:pt>
                <c:pt idx="23">
                  <c:v>0.39</c:v>
                </c:pt>
                <c:pt idx="24">
                  <c:v>0.4</c:v>
                </c:pt>
                <c:pt idx="25">
                  <c:v>0.41</c:v>
                </c:pt>
                <c:pt idx="26">
                  <c:v>0.42</c:v>
                </c:pt>
                <c:pt idx="27">
                  <c:v>0.43</c:v>
                </c:pt>
                <c:pt idx="28">
                  <c:v>0.44</c:v>
                </c:pt>
                <c:pt idx="29">
                  <c:v>0.45</c:v>
                </c:pt>
                <c:pt idx="30">
                  <c:v>0.5</c:v>
                </c:pt>
                <c:pt idx="31">
                  <c:v>0.51</c:v>
                </c:pt>
                <c:pt idx="32">
                  <c:v>0.52</c:v>
                </c:pt>
                <c:pt idx="33">
                  <c:v>0.53</c:v>
                </c:pt>
                <c:pt idx="34">
                  <c:v>0.54</c:v>
                </c:pt>
                <c:pt idx="35">
                  <c:v>0.56000000000000005</c:v>
                </c:pt>
                <c:pt idx="36">
                  <c:v>0.56999999999999995</c:v>
                </c:pt>
              </c:numCache>
            </c:numRef>
          </c:val>
          <c:smooth val="0"/>
          <c:extLst>
            <c:ext xmlns:c16="http://schemas.microsoft.com/office/drawing/2014/chart" uri="{C3380CC4-5D6E-409C-BE32-E72D297353CC}">
              <c16:uniqueId val="{00000001-B674-4C21-8BE6-C7B35A322779}"/>
            </c:ext>
          </c:extLst>
        </c:ser>
        <c:dLbls>
          <c:showLegendKey val="0"/>
          <c:showVal val="0"/>
          <c:showCatName val="0"/>
          <c:showSerName val="0"/>
          <c:showPercent val="0"/>
          <c:showBubbleSize val="0"/>
        </c:dLbls>
        <c:smooth val="0"/>
        <c:axId val="584710592"/>
        <c:axId val="584679040"/>
        <c:extLst>
          <c:ext xmlns:c15="http://schemas.microsoft.com/office/drawing/2012/chart" uri="{02D57815-91ED-43cb-92C2-25804820EDAC}">
            <c15:filteredLineSeries>
              <c15:ser>
                <c:idx val="0"/>
                <c:order val="0"/>
                <c:tx>
                  <c:strRef>
                    <c:extLst>
                      <c:ext uri="{02D57815-91ED-43cb-92C2-25804820EDAC}">
                        <c15:formulaRef>
                          <c15:sqref>Sheet1!$D$1</c15:sqref>
                        </c15:formulaRef>
                      </c:ext>
                    </c:extLst>
                    <c:strCache>
                      <c:ptCount val="1"/>
                      <c:pt idx="0">
                        <c:v>年份</c:v>
                      </c:pt>
                    </c:strCache>
                  </c:strRef>
                </c:tx>
                <c:spPr>
                  <a:ln w="22225" cap="rnd">
                    <a:solidFill>
                      <a:schemeClr val="accent1">
                        <a:shade val="65000"/>
                      </a:schemeClr>
                    </a:solidFill>
                    <a:round/>
                  </a:ln>
                  <a:effectLst/>
                </c:spPr>
                <c:marker>
                  <c:symbol val="none"/>
                </c:marker>
                <c:cat>
                  <c:numRef>
                    <c:extLst>
                      <c:ext uri="{02D57815-91ED-43cb-92C2-25804820EDAC}">
                        <c15:formulaRef>
                          <c15:sqref>Sheet1!$D$2:$D$38</c15:sqref>
                        </c15:formulaRef>
                      </c:ext>
                    </c:extLst>
                    <c:numCache>
                      <c:formatCode>General</c:formatCode>
                      <c:ptCount val="37"/>
                      <c:pt idx="0">
                        <c:v>1980</c:v>
                      </c:pt>
                      <c:pt idx="1">
                        <c:v>1981</c:v>
                      </c:pt>
                      <c:pt idx="2">
                        <c:v>1982</c:v>
                      </c:pt>
                      <c:pt idx="3">
                        <c:v>1983</c:v>
                      </c:pt>
                      <c:pt idx="4">
                        <c:v>1984</c:v>
                      </c:pt>
                      <c:pt idx="5">
                        <c:v>1985</c:v>
                      </c:pt>
                      <c:pt idx="6">
                        <c:v>1986</c:v>
                      </c:pt>
                      <c:pt idx="7">
                        <c:v>1987</c:v>
                      </c:pt>
                      <c:pt idx="8">
                        <c:v>1988</c:v>
                      </c:pt>
                      <c:pt idx="9">
                        <c:v>1989</c:v>
                      </c:pt>
                      <c:pt idx="10">
                        <c:v>1990</c:v>
                      </c:pt>
                      <c:pt idx="11">
                        <c:v>1991</c:v>
                      </c:pt>
                      <c:pt idx="12">
                        <c:v>1992</c:v>
                      </c:pt>
                      <c:pt idx="13">
                        <c:v>1993</c:v>
                      </c:pt>
                      <c:pt idx="14">
                        <c:v>1994</c:v>
                      </c:pt>
                      <c:pt idx="15">
                        <c:v>1995</c:v>
                      </c:pt>
                      <c:pt idx="16">
                        <c:v>1996</c:v>
                      </c:pt>
                      <c:pt idx="17">
                        <c:v>1997</c:v>
                      </c:pt>
                      <c:pt idx="18">
                        <c:v>1998</c:v>
                      </c:pt>
                      <c:pt idx="19">
                        <c:v>1999</c:v>
                      </c:pt>
                      <c:pt idx="20">
                        <c:v>2000</c:v>
                      </c:pt>
                      <c:pt idx="21">
                        <c:v>2001</c:v>
                      </c:pt>
                      <c:pt idx="22">
                        <c:v>2002</c:v>
                      </c:pt>
                      <c:pt idx="23">
                        <c:v>2003</c:v>
                      </c:pt>
                      <c:pt idx="24">
                        <c:v>2004</c:v>
                      </c:pt>
                      <c:pt idx="25">
                        <c:v>2005</c:v>
                      </c:pt>
                      <c:pt idx="26">
                        <c:v>2006</c:v>
                      </c:pt>
                      <c:pt idx="27">
                        <c:v>2007</c:v>
                      </c:pt>
                      <c:pt idx="28">
                        <c:v>2008</c:v>
                      </c:pt>
                      <c:pt idx="29">
                        <c:v>2009</c:v>
                      </c:pt>
                      <c:pt idx="30">
                        <c:v>2010</c:v>
                      </c:pt>
                      <c:pt idx="31">
                        <c:v>2011</c:v>
                      </c:pt>
                      <c:pt idx="32">
                        <c:v>2012</c:v>
                      </c:pt>
                      <c:pt idx="33">
                        <c:v>2013</c:v>
                      </c:pt>
                      <c:pt idx="34">
                        <c:v>2014</c:v>
                      </c:pt>
                      <c:pt idx="35">
                        <c:v>2015</c:v>
                      </c:pt>
                      <c:pt idx="36">
                        <c:v>2016</c:v>
                      </c:pt>
                    </c:numCache>
                  </c:numRef>
                </c:cat>
                <c:val>
                  <c:numRef>
                    <c:extLst>
                      <c:ext uri="{02D57815-91ED-43cb-92C2-25804820EDAC}">
                        <c15:formulaRef>
                          <c15:sqref>Sheet1!$D$2:$D$38</c15:sqref>
                        </c15:formulaRef>
                      </c:ext>
                    </c:extLst>
                    <c:numCache>
                      <c:formatCode>General</c:formatCode>
                      <c:ptCount val="37"/>
                      <c:pt idx="0">
                        <c:v>1980</c:v>
                      </c:pt>
                      <c:pt idx="1">
                        <c:v>1981</c:v>
                      </c:pt>
                      <c:pt idx="2">
                        <c:v>1982</c:v>
                      </c:pt>
                      <c:pt idx="3">
                        <c:v>1983</c:v>
                      </c:pt>
                      <c:pt idx="4">
                        <c:v>1984</c:v>
                      </c:pt>
                      <c:pt idx="5">
                        <c:v>1985</c:v>
                      </c:pt>
                      <c:pt idx="6">
                        <c:v>1986</c:v>
                      </c:pt>
                      <c:pt idx="7">
                        <c:v>1987</c:v>
                      </c:pt>
                      <c:pt idx="8">
                        <c:v>1988</c:v>
                      </c:pt>
                      <c:pt idx="9">
                        <c:v>1989</c:v>
                      </c:pt>
                      <c:pt idx="10">
                        <c:v>1990</c:v>
                      </c:pt>
                      <c:pt idx="11">
                        <c:v>1991</c:v>
                      </c:pt>
                      <c:pt idx="12">
                        <c:v>1992</c:v>
                      </c:pt>
                      <c:pt idx="13">
                        <c:v>1993</c:v>
                      </c:pt>
                      <c:pt idx="14">
                        <c:v>1994</c:v>
                      </c:pt>
                      <c:pt idx="15">
                        <c:v>1995</c:v>
                      </c:pt>
                      <c:pt idx="16">
                        <c:v>1996</c:v>
                      </c:pt>
                      <c:pt idx="17">
                        <c:v>1997</c:v>
                      </c:pt>
                      <c:pt idx="18">
                        <c:v>1998</c:v>
                      </c:pt>
                      <c:pt idx="19">
                        <c:v>1999</c:v>
                      </c:pt>
                      <c:pt idx="20">
                        <c:v>2000</c:v>
                      </c:pt>
                      <c:pt idx="21">
                        <c:v>2001</c:v>
                      </c:pt>
                      <c:pt idx="22">
                        <c:v>2002</c:v>
                      </c:pt>
                      <c:pt idx="23">
                        <c:v>2003</c:v>
                      </c:pt>
                      <c:pt idx="24">
                        <c:v>2004</c:v>
                      </c:pt>
                      <c:pt idx="25">
                        <c:v>2005</c:v>
                      </c:pt>
                      <c:pt idx="26">
                        <c:v>2006</c:v>
                      </c:pt>
                      <c:pt idx="27">
                        <c:v>2007</c:v>
                      </c:pt>
                      <c:pt idx="28">
                        <c:v>2008</c:v>
                      </c:pt>
                      <c:pt idx="29">
                        <c:v>2009</c:v>
                      </c:pt>
                      <c:pt idx="30">
                        <c:v>2010</c:v>
                      </c:pt>
                      <c:pt idx="31">
                        <c:v>2011</c:v>
                      </c:pt>
                      <c:pt idx="32">
                        <c:v>2012</c:v>
                      </c:pt>
                      <c:pt idx="33">
                        <c:v>2013</c:v>
                      </c:pt>
                      <c:pt idx="34">
                        <c:v>2014</c:v>
                      </c:pt>
                      <c:pt idx="35">
                        <c:v>2015</c:v>
                      </c:pt>
                      <c:pt idx="36">
                        <c:v>2016</c:v>
                      </c:pt>
                    </c:numCache>
                  </c:numRef>
                </c:val>
                <c:smooth val="0"/>
                <c:extLst>
                  <c:ext xmlns:c16="http://schemas.microsoft.com/office/drawing/2014/chart" uri="{C3380CC4-5D6E-409C-BE32-E72D297353CC}">
                    <c16:uniqueId val="{00000002-B674-4C21-8BE6-C7B35A322779}"/>
                  </c:ext>
                </c:extLst>
              </c15:ser>
            </c15:filteredLineSeries>
          </c:ext>
        </c:extLst>
      </c:lineChart>
      <c:catAx>
        <c:axId val="584710592"/>
        <c:scaling>
          <c:orientation val="minMax"/>
        </c:scaling>
        <c:delete val="0"/>
        <c:axPos val="b"/>
        <c:majorGridlines>
          <c:spPr>
            <a:ln w="9525" cap="flat" cmpd="sng" algn="ctr">
              <a:solidFill>
                <a:schemeClr val="dk1">
                  <a:lumMod val="15000"/>
                  <a:lumOff val="85000"/>
                  <a:alpha val="54000"/>
                </a:schemeClr>
              </a:solidFill>
              <a:round/>
            </a:ln>
            <a:effectLst/>
          </c:spPr>
        </c:majorGridlines>
        <c:minorGridlines>
          <c:spPr>
            <a:ln w="9525" cap="flat" cmpd="sng" algn="ctr">
              <a:solidFill>
                <a:schemeClr val="dk1">
                  <a:lumMod val="15000"/>
                  <a:lumOff val="85000"/>
                  <a:alpha val="51000"/>
                </a:schemeClr>
              </a:solidFill>
              <a:round/>
            </a:ln>
            <a:effectLst/>
          </c:spPr>
        </c:minorGridlines>
        <c:numFmt formatCode="General" sourceLinked="1"/>
        <c:majorTickMark val="none"/>
        <c:minorTickMark val="none"/>
        <c:tickLblPos val="nextTo"/>
        <c:spPr>
          <a:noFill/>
          <a:ln w="9525" cap="flat" cmpd="sng" algn="ctr">
            <a:solidFill>
              <a:schemeClr val="dk1">
                <a:lumMod val="15000"/>
                <a:lumOff val="85000"/>
              </a:schemeClr>
            </a:solidFill>
            <a:round/>
          </a:ln>
          <a:effectLst/>
        </c:spPr>
        <c:txPr>
          <a:bodyPr rot="-60000000" spcFirstLastPara="1" vertOverflow="ellipsis" vert="horz" wrap="square" anchor="ctr" anchorCtr="1"/>
          <a:lstStyle/>
          <a:p>
            <a:pPr>
              <a:defRPr sz="1197" b="0" i="0" u="none" strike="noStrike" kern="1200" cap="none" spc="0" normalizeH="0" baseline="0">
                <a:solidFill>
                  <a:schemeClr val="dk1">
                    <a:lumMod val="65000"/>
                    <a:lumOff val="35000"/>
                  </a:schemeClr>
                </a:solidFill>
                <a:latin typeface="+mn-lt"/>
                <a:ea typeface="+mn-ea"/>
                <a:cs typeface="+mn-cs"/>
              </a:defRPr>
            </a:pPr>
            <a:endParaRPr lang="zh-CN"/>
          </a:p>
        </c:txPr>
        <c:crossAx val="584679040"/>
        <c:crosses val="autoZero"/>
        <c:auto val="1"/>
        <c:lblAlgn val="ctr"/>
        <c:lblOffset val="100"/>
        <c:noMultiLvlLbl val="0"/>
      </c:catAx>
      <c:valAx>
        <c:axId val="584679040"/>
        <c:scaling>
          <c:orientation val="minMax"/>
        </c:scaling>
        <c:delete val="0"/>
        <c:axPos val="l"/>
        <c:majorGridlines>
          <c:spPr>
            <a:ln w="9525" cap="flat" cmpd="sng" algn="ctr">
              <a:solidFill>
                <a:schemeClr val="dk1">
                  <a:lumMod val="15000"/>
                  <a:lumOff val="85000"/>
                  <a:alpha val="54000"/>
                </a:schemeClr>
              </a:solidFill>
              <a:round/>
            </a:ln>
            <a:effectLst/>
          </c:spPr>
        </c:majorGridlines>
        <c:numFmt formatCode="0.0%"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dk1">
                    <a:lumMod val="65000"/>
                    <a:lumOff val="35000"/>
                  </a:schemeClr>
                </a:solidFill>
                <a:latin typeface="+mn-lt"/>
                <a:ea typeface="+mn-ea"/>
                <a:cs typeface="+mn-cs"/>
              </a:defRPr>
            </a:pPr>
            <a:endParaRPr lang="zh-CN"/>
          </a:p>
        </c:txPr>
        <c:crossAx val="584710592"/>
        <c:crosses val="autoZero"/>
        <c:crossBetween val="between"/>
      </c:valAx>
      <c:spPr>
        <a:pattFill prst="ltDnDiag">
          <a:fgClr>
            <a:schemeClr val="dk1">
              <a:lumMod val="15000"/>
              <a:lumOff val="85000"/>
            </a:schemeClr>
          </a:fgClr>
          <a:bgClr>
            <a:schemeClr val="lt1"/>
          </a:bgClr>
        </a:patt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dk1">
                  <a:lumMod val="65000"/>
                  <a:lumOff val="35000"/>
                </a:schemeClr>
              </a:solidFill>
              <a:latin typeface="+mn-lt"/>
              <a:ea typeface="+mn-ea"/>
              <a:cs typeface="+mn-cs"/>
            </a:defRPr>
          </a:pPr>
          <a:endParaRPr lang="zh-CN"/>
        </a:p>
      </c:txPr>
    </c:legend>
    <c:plotVisOnly val="1"/>
    <c:dispBlanksAs val="zero"/>
    <c:showDLblsOverMax val="0"/>
  </c:chart>
  <c:spPr>
    <a:solidFill>
      <a:schemeClr val="lt1"/>
    </a:solidFill>
    <a:ln w="9525" cap="flat" cmpd="sng" algn="ctr">
      <a:solidFill>
        <a:schemeClr val="dk1">
          <a:lumMod val="15000"/>
          <a:lumOff val="85000"/>
        </a:schemeClr>
      </a:solidFill>
      <a:round/>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withinLinear" id="14">
  <a:schemeClr val="accent1"/>
</cs:colorStyle>
</file>

<file path=ppt/charts/style1.xml><?xml version="1.0" encoding="utf-8"?>
<cs:chartStyle xmlns:cs="http://schemas.microsoft.com/office/drawing/2012/chartStyle" xmlns:a="http://schemas.openxmlformats.org/drawingml/2006/main" id="229">
  <cs:axisTitle>
    <cs:lnRef idx="0"/>
    <cs:fillRef idx="0"/>
    <cs:effectRef idx="0"/>
    <cs:fontRef idx="minor">
      <a:schemeClr val="lt1"/>
    </cs:fontRef>
    <cs:defRPr sz="900" b="1" kern="1200"/>
  </cs:axisTitle>
  <cs:categoryAxis>
    <cs:lnRef idx="0">
      <cs:styleClr val="0"/>
    </cs:lnRef>
    <cs:fillRef idx="0"/>
    <cs:effectRef idx="0"/>
    <cs:fontRef idx="minor">
      <a:schemeClr val="lt1"/>
    </cs:fontRef>
    <cs:spPr>
      <a:ln w="12700" cap="flat" cmpd="sng" algn="ctr">
        <a:solidFill>
          <a:schemeClr val="lt1"/>
        </a:solidFill>
        <a:round/>
      </a:ln>
    </cs:spPr>
    <cs:defRPr sz="900" kern="1200" spc="100" baseline="0"/>
  </cs:categoryAxis>
  <cs:chartArea>
    <cs:lnRef idx="0">
      <cs:styleClr val="0"/>
    </cs:lnRef>
    <cs:fillRef idx="0">
      <cs:styleClr val="0"/>
    </cs:fillRef>
    <cs:effectRef idx="0"/>
    <cs:fontRef idx="minor">
      <a:schemeClr val="dk1"/>
    </cs:fontRef>
    <cs:spPr>
      <a:solidFill>
        <a:schemeClr val="phClr"/>
      </a:solidFill>
      <a:ln w="9525" cap="flat" cmpd="sng" algn="ctr">
        <a:solidFill>
          <a:schemeClr val="phClr"/>
        </a:solidFill>
        <a:round/>
      </a:ln>
    </cs:spPr>
    <cs:defRPr sz="1000" kern="1200"/>
  </cs:chartArea>
  <cs:dataLabel>
    <cs:lnRef idx="0"/>
    <cs:fillRef idx="0"/>
    <cs:effectRef idx="0"/>
    <cs:fontRef idx="minor">
      <a:schemeClr val="lt1"/>
    </cs:fontRef>
    <cs:defRPr sz="900" b="1" kern="1200"/>
  </cs:dataLabel>
  <cs:dataLabelCallout>
    <cs:lnRef idx="0">
      <cs:styleClr val="auto"/>
    </cs:lnRef>
    <cs:fillRef idx="0"/>
    <cs:effectRef idx="0"/>
    <cs:fontRef idx="minor">
      <cs:styleClr val="auto"/>
    </cs:fontRef>
    <cs:spPr>
      <a:solidFill>
        <a:schemeClr val="lt1"/>
      </a:solidFill>
      <a:ln>
        <a:solidFill>
          <a:schemeClr val="phClr"/>
        </a:solidFill>
      </a:ln>
    </cs:spPr>
    <cs:defRPr sz="900"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pattFill prst="ltUpDiag">
        <a:fgClr>
          <a:schemeClr val="phClr"/>
        </a:fgClr>
        <a:bgClr>
          <a:schemeClr val="lt1"/>
        </a:bgClr>
      </a:pattFill>
    </cs:spPr>
  </cs:dataPoint>
  <cs:dataPoint3D>
    <cs:lnRef idx="0"/>
    <cs:fillRef idx="0">
      <cs:styleClr val="auto"/>
    </cs:fillRef>
    <cs:effectRef idx="0"/>
    <cs:fontRef idx="minor">
      <a:schemeClr val="dk1"/>
    </cs:fontRef>
    <cs:spPr>
      <a:pattFill prst="ltUpDiag">
        <a:fgClr>
          <a:schemeClr val="phClr"/>
        </a:fgClr>
        <a:bgClr>
          <a:schemeClr val="lt1"/>
        </a:bgClr>
      </a:pattFill>
    </cs:spPr>
  </cs:dataPoint3D>
  <cs:dataPointLine>
    <cs:lnRef idx="0">
      <cs:styleClr val="auto"/>
    </cs:lnRef>
    <cs:fillRef idx="0"/>
    <cs:effectRef idx="0">
      <cs:styleClr val="auto"/>
    </cs:effectRef>
    <cs:fontRef idx="minor">
      <a:schemeClr val="dk1"/>
    </cs:fontRef>
    <cs:spPr>
      <a:ln w="34925" cap="rnd">
        <a:solidFill>
          <a:schemeClr val="lt1"/>
        </a:solidFill>
        <a:round/>
      </a:ln>
      <a:effectLst>
        <a:outerShdw dist="25400" dir="2700000" algn="tl" rotWithShape="0">
          <a:schemeClr val="phClr"/>
        </a:outerShdw>
      </a:effectLst>
    </cs:spPr>
  </cs:dataPointLine>
  <cs:dataPointMarker>
    <cs:lnRef idx="0"/>
    <cs:fillRef idx="0">
      <cs:styleClr val="auto"/>
    </cs:fillRef>
    <cs:effectRef idx="0"/>
    <cs:fontRef idx="minor">
      <a:schemeClr val="dk1"/>
    </cs:fontRef>
    <cs:spPr>
      <a:solidFill>
        <a:schemeClr val="phClr"/>
      </a:solidFill>
      <a:ln w="22225">
        <a:solidFill>
          <a:schemeClr val="lt1"/>
        </a:solidFill>
        <a:round/>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styleClr val="0"/>
    </cs:lnRef>
    <cs:fillRef idx="0"/>
    <cs:effectRef idx="0"/>
    <cs:fontRef idx="minor">
      <a:schemeClr val="lt1"/>
    </cs:fontRef>
    <cs:spPr>
      <a:ln w="9525">
        <a:solidFill>
          <a:schemeClr val="phClr">
            <a:lumMod val="60000"/>
            <a:lumOff val="40000"/>
          </a:schemeClr>
        </a:solidFill>
      </a:ln>
    </cs:spPr>
    <cs:defRPr sz="900" kern="1200"/>
  </cs:dataTable>
  <cs:downBar>
    <cs:lnRef idx="0">
      <cs:styleClr val="0"/>
    </cs:lnRef>
    <cs:fillRef idx="0"/>
    <cs:effectRef idx="0"/>
    <cs:fontRef idx="minor">
      <a:schemeClr val="dk1"/>
    </cs:fontRef>
    <cs:spPr>
      <a:solidFill>
        <a:schemeClr val="dk1">
          <a:lumMod val="35000"/>
          <a:lumOff val="65000"/>
        </a:schemeClr>
      </a:solidFill>
      <a:ln w="9525">
        <a:solidFill>
          <a:schemeClr val="phClr">
            <a:lumMod val="60000"/>
            <a:lumOff val="40000"/>
          </a:schemeClr>
        </a:solidFill>
      </a:ln>
    </cs:spPr>
  </cs:downBar>
  <cs:dropLine>
    <cs:lnRef idx="0"/>
    <cs:fillRef idx="0"/>
    <cs:effectRef idx="0"/>
    <cs:fontRef idx="minor">
      <a:schemeClr val="dk1"/>
    </cs:fontRef>
    <cs:spPr>
      <a:ln w="9525" cap="flat" cmpd="sng" algn="ctr">
        <a:gradFill>
          <a:gsLst>
            <a:gs pos="0">
              <a:schemeClr val="lt1"/>
            </a:gs>
            <a:gs pos="100000">
              <a:schemeClr val="lt1">
                <a:alpha val="0"/>
              </a:schemeClr>
            </a:gs>
          </a:gsLst>
          <a:lin ang="5400000" scaled="0"/>
        </a:gradFill>
        <a:round/>
      </a:ln>
    </cs:spPr>
  </cs:dropLine>
  <cs:errorBar>
    <cs:lnRef idx="0">
      <cs:styleClr val="0"/>
    </cs:lnRef>
    <cs:fillRef idx="0"/>
    <cs:effectRef idx="0"/>
    <cs:fontRef idx="minor">
      <a:schemeClr val="dk1"/>
    </cs:fontRef>
    <cs:spPr>
      <a:ln w="9525">
        <a:solidFill>
          <a:schemeClr val="phClr">
            <a:lumMod val="60000"/>
            <a:lumOff val="40000"/>
          </a:schemeClr>
        </a:solidFill>
        <a:round/>
      </a:ln>
      <a:effectLst>
        <a:glow rad="25400">
          <a:schemeClr val="lt1"/>
        </a:glow>
      </a:effectLst>
    </cs:spPr>
  </cs:errorBar>
  <cs:floor>
    <cs:lnRef idx="0"/>
    <cs:fillRef idx="0"/>
    <cs:effectRef idx="0"/>
    <cs:fontRef idx="minor">
      <a:schemeClr val="dk1"/>
    </cs:fontRef>
  </cs:floor>
  <cs:gridlineMajor>
    <cs:lnRef idx="0">
      <cs:styleClr val="0"/>
    </cs:lnRef>
    <cs:fillRef idx="0"/>
    <cs:effectRef idx="0"/>
    <cs:fontRef idx="minor">
      <a:schemeClr val="dk1"/>
    </cs:fontRef>
    <cs:spPr>
      <a:ln w="9525" cap="flat" cmpd="sng" algn="ctr">
        <a:solidFill>
          <a:schemeClr val="lt1">
            <a:alpha val="25000"/>
          </a:schemeClr>
        </a:solidFill>
        <a:round/>
      </a:ln>
    </cs:spPr>
  </cs:gridlineMajor>
  <cs:gridlineMinor>
    <cs:lnRef idx="0">
      <cs:styleClr val="0"/>
    </cs:lnRef>
    <cs:fillRef idx="0"/>
    <cs:effectRef idx="0"/>
    <cs:fontRef idx="minor">
      <a:schemeClr val="dk1"/>
    </cs:fontRef>
    <cs:spPr>
      <a:ln>
        <a:solidFill>
          <a:schemeClr val="lt1">
            <a:alpha val="10000"/>
          </a:schemeClr>
        </a:solidFill>
      </a:ln>
    </cs:spPr>
  </cs:gridlineMinor>
  <cs:hiLoLine>
    <cs:lnRef idx="0">
      <cs:styleClr val="0"/>
    </cs:lnRef>
    <cs:fillRef idx="0"/>
    <cs:effectRef idx="0"/>
    <cs:fontRef idx="minor">
      <a:schemeClr val="dk1"/>
    </cs:fontRef>
    <cs:spPr>
      <a:ln w="9525">
        <a:solidFill>
          <a:schemeClr val="phClr">
            <a:lumMod val="60000"/>
            <a:lumOff val="40000"/>
          </a:schemeClr>
        </a:solidFill>
        <a:prstDash val="dash"/>
      </a:ln>
    </cs:spPr>
  </cs:hiLoLine>
  <cs:leaderLine>
    <cs:lnRef idx="0">
      <cs:styleClr val="0"/>
    </cs:lnRef>
    <cs:fillRef idx="0"/>
    <cs:effectRef idx="0"/>
    <cs:fontRef idx="minor">
      <a:schemeClr val="dk1"/>
    </cs:fontRef>
    <cs:spPr>
      <a:ln w="9525">
        <a:solidFill>
          <a:schemeClr val="phClr">
            <a:lumMod val="60000"/>
            <a:lumOff val="40000"/>
          </a:schemeClr>
        </a:solidFill>
      </a:ln>
    </cs:spPr>
  </cs:leaderLine>
  <cs:legend>
    <cs:lnRef idx="0"/>
    <cs:fillRef idx="0"/>
    <cs:effectRef idx="0"/>
    <cs:fontRef idx="minor">
      <a:schemeClr val="lt1"/>
    </cs:fontRef>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styleClr val="0"/>
    </cs:lnRef>
    <cs:fillRef idx="0"/>
    <cs:effectRef idx="0"/>
    <cs:fontRef idx="minor">
      <a:schemeClr val="lt1"/>
    </cs:fontRef>
    <cs:spPr>
      <a:ln w="3175" cap="flat" cmpd="sng" algn="ctr">
        <a:solidFill>
          <a:schemeClr val="phClr">
            <a:lumMod val="60000"/>
            <a:lumOff val="40000"/>
          </a:schemeClr>
        </a:solidFill>
        <a:round/>
      </a:ln>
    </cs:spPr>
    <cs:defRPr sz="900" kern="1200"/>
  </cs:seriesAxis>
  <cs:seriesLine>
    <cs:lnRef idx="0">
      <cs:styleClr val="0"/>
    </cs:lnRef>
    <cs:fillRef idx="0"/>
    <cs:effectRef idx="0"/>
    <cs:fontRef idx="minor">
      <a:schemeClr val="dk1"/>
    </cs:fontRef>
    <cs:spPr>
      <a:ln w="9525">
        <a:solidFill>
          <a:schemeClr val="phClr">
            <a:lumMod val="60000"/>
            <a:lumOff val="40000"/>
            <a:tint val="50000"/>
          </a:schemeClr>
        </a:solidFill>
        <a:prstDash val="dash"/>
      </a:ln>
    </cs:spPr>
  </cs:seriesLine>
  <cs:title>
    <cs:lnRef idx="0"/>
    <cs:fillRef idx="0"/>
    <cs:effectRef idx="0"/>
    <cs:fontRef idx="minor">
      <a:schemeClr val="lt1"/>
    </cs:fontRef>
    <cs:defRPr sz="1500" b="1" kern="1200" cap="all" spc="100" normalizeH="0" baseline="0"/>
  </cs:title>
  <cs:trendline>
    <cs:lnRef idx="0"/>
    <cs:fillRef idx="0"/>
    <cs:effectRef idx="0"/>
    <cs:fontRef idx="minor">
      <a:schemeClr val="dk1"/>
    </cs:fontRef>
    <cs:spPr>
      <a:ln w="28575" cap="rnd">
        <a:solidFill>
          <a:schemeClr val="lt1">
            <a:alpha val="50000"/>
          </a:schemeClr>
        </a:solidFill>
        <a:round/>
      </a:ln>
    </cs:spPr>
  </cs:trendline>
  <cs:trendlineLabel>
    <cs:lnRef idx="0"/>
    <cs:fillRef idx="0"/>
    <cs:effectRef idx="0"/>
    <cs:fontRef idx="minor">
      <a:schemeClr val="lt1"/>
    </cs:fontRef>
    <cs:defRPr sz="900" kern="1200"/>
  </cs:trendlineLabel>
  <cs:upBar>
    <cs:lnRef idx="0">
      <cs:styleClr val="0"/>
    </cs:lnRef>
    <cs:fillRef idx="0"/>
    <cs:effectRef idx="0"/>
    <cs:fontRef idx="minor">
      <a:schemeClr val="dk1"/>
    </cs:fontRef>
    <cs:spPr>
      <a:solidFill>
        <a:schemeClr val="lt1">
          <a:lumMod val="95000"/>
        </a:schemeClr>
      </a:solidFill>
      <a:ln w="9525">
        <a:solidFill>
          <a:schemeClr val="phClr">
            <a:lumMod val="60000"/>
            <a:lumOff val="40000"/>
          </a:schemeClr>
        </a:solidFill>
      </a:ln>
    </cs:spPr>
  </cs:upBar>
  <cs:valueAxis>
    <cs:lnRef idx="0"/>
    <cs:fillRef idx="0"/>
    <cs:effectRef idx="0"/>
    <cs:fontRef idx="minor">
      <a:schemeClr val="lt1"/>
    </cs:fontRef>
    <cs:defRPr sz="900" kern="1200"/>
  </cs:valueAxis>
  <cs:wall>
    <cs:lnRef idx="0"/>
    <cs:fillRef idx="0"/>
    <cs:effectRef idx="0"/>
    <cs:fontRef idx="minor">
      <a:schemeClr val="dk1"/>
    </cs:fontRef>
  </cs:wall>
</cs:chartStyle>
</file>

<file path=ppt/charts/style2.xml><?xml version="1.0" encoding="utf-8"?>
<cs:chartStyle xmlns:cs="http://schemas.microsoft.com/office/drawing/2012/chartStyle" xmlns:a="http://schemas.openxmlformats.org/drawingml/2006/main" id="232">
  <cs:axisTitle>
    <cs:lnRef idx="0"/>
    <cs:fillRef idx="0"/>
    <cs:effectRef idx="0"/>
    <cs:fontRef idx="minor">
      <a:schemeClr val="dk1">
        <a:lumMod val="65000"/>
        <a:lumOff val="35000"/>
      </a:schemeClr>
    </cs:fontRef>
    <cs:defRPr sz="1197" b="1" kern="1200"/>
  </cs:axisTitle>
  <cs:categoryAxis>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1197" kern="1200" cap="none" spc="0" normalizeH="0" baseline="0"/>
  </cs:categoryAxis>
  <cs:chartArea>
    <cs:lnRef idx="0"/>
    <cs:fillRef idx="0"/>
    <cs:effectRef idx="0"/>
    <cs:fontRef idx="minor">
      <a:schemeClr val="dk1"/>
    </cs:fontRef>
    <cs:spPr>
      <a:solidFill>
        <a:schemeClr val="lt1"/>
      </a:solidFill>
      <a:ln w="9525" cap="flat" cmpd="sng" algn="ctr">
        <a:solidFill>
          <a:schemeClr val="dk1">
            <a:lumMod val="15000"/>
            <a:lumOff val="85000"/>
          </a:schemeClr>
        </a:solidFill>
        <a:round/>
      </a:ln>
    </cs:spPr>
    <cs:defRPr sz="1197" kern="1200"/>
  </cs:chartArea>
  <cs:dataLabel>
    <cs:lnRef idx="0"/>
    <cs:fillRef idx="0"/>
    <cs:effectRef idx="0"/>
    <cs:fontRef idx="minor">
      <a:schemeClr val="dk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22225" cap="rnd">
        <a:solidFill>
          <a:schemeClr val="phClr"/>
        </a:solidFill>
        <a:round/>
      </a:ln>
    </cs:spPr>
  </cs:dataPointLine>
  <cs:dataPointMarker>
    <cs:lnRef idx="0">
      <cs:styleClr val="auto"/>
    </cs:lnRef>
    <cs:fillRef idx="0">
      <cs:styleClr val="auto"/>
    </cs:fillRef>
    <cs:effectRef idx="0"/>
    <cs:fontRef idx="minor">
      <a:schemeClr val="dk1"/>
    </cs:fontRef>
    <cs:spPr>
      <a:solidFill>
        <a:schemeClr val="lt1"/>
      </a:solidFill>
      <a:ln w="15875">
        <a:solidFill>
          <a:schemeClr val="phClr"/>
        </a:solidFill>
        <a:round/>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1064" kern="1200"/>
  </cs:dataTable>
  <cs:downBar>
    <cs:lnRef idx="0"/>
    <cs:fillRef idx="0"/>
    <cs:effectRef idx="0"/>
    <cs:fontRef idx="minor">
      <a:schemeClr val="dk1"/>
    </cs:fontRef>
    <cs:spPr>
      <a:solidFill>
        <a:schemeClr val="dk1">
          <a:lumMod val="75000"/>
          <a:lumOff val="25000"/>
        </a:schemeClr>
      </a:solidFill>
      <a:ln w="9525" cap="flat" cmpd="sng" algn="ctr">
        <a:solidFill>
          <a:schemeClr val="dk1">
            <a:lumMod val="50000"/>
            <a:lumOff val="50000"/>
          </a:schemeClr>
        </a:solidFill>
        <a:round/>
      </a:ln>
    </cs:spPr>
  </cs:downBar>
  <cs:dropLine>
    <cs:lnRef idx="0"/>
    <cs:fillRef idx="0"/>
    <cs:effectRef idx="0"/>
    <cs:fontRef idx="minor">
      <a:schemeClr val="dk1"/>
    </cs:fontRef>
    <cs:spPr>
      <a:ln w="9525" cap="flat" cmpd="sng" algn="ctr">
        <a:solidFill>
          <a:schemeClr val="dk1">
            <a:lumMod val="35000"/>
            <a:lumOff val="65000"/>
          </a:schemeClr>
        </a:solidFill>
        <a:round/>
      </a:ln>
    </cs:spPr>
  </cs:dropLine>
  <cs:errorBar>
    <cs:lnRef idx="0"/>
    <cs:fillRef idx="0"/>
    <cs:effectRef idx="0"/>
    <cs:fontRef idx="minor">
      <a:schemeClr val="dk1"/>
    </cs:fontRef>
    <cs:spPr>
      <a:ln w="9525" cap="flat" cmpd="sng" algn="ctr">
        <a:solidFill>
          <a:schemeClr val="dk1">
            <a:lumMod val="50000"/>
            <a:lumOff val="50000"/>
          </a:schemeClr>
        </a:solidFill>
        <a:round/>
      </a:ln>
    </cs:spPr>
  </cs:errorBar>
  <cs:floor>
    <cs:lnRef idx="0"/>
    <cs:fillRef idx="0"/>
    <cs:effectRef idx="0"/>
    <cs:fontRef idx="minor">
      <a:schemeClr val="dk1"/>
    </cs:fontRef>
    <cs:spPr>
      <a:pattFill prst="ltDnDiag">
        <a:fgClr>
          <a:schemeClr val="dk1">
            <a:lumMod val="15000"/>
            <a:lumOff val="85000"/>
          </a:schemeClr>
        </a:fgClr>
        <a:bgClr>
          <a:schemeClr val="lt1"/>
        </a:bgClr>
      </a:pattFill>
    </cs:spPr>
  </cs:floor>
  <cs:gridlineMajor>
    <cs:lnRef idx="0"/>
    <cs:fillRef idx="0"/>
    <cs:effectRef idx="0"/>
    <cs:fontRef idx="minor">
      <a:schemeClr val="dk1"/>
    </cs:fontRef>
    <cs:spPr>
      <a:ln w="9525" cap="flat" cmpd="sng" algn="ctr">
        <a:solidFill>
          <a:schemeClr val="dk1">
            <a:lumMod val="15000"/>
            <a:lumOff val="85000"/>
            <a:alpha val="54000"/>
          </a:schemeClr>
        </a:solidFill>
        <a:round/>
      </a:ln>
    </cs:spPr>
  </cs:gridlineMajor>
  <cs:gridlineMinor>
    <cs:lnRef idx="0"/>
    <cs:fillRef idx="0"/>
    <cs:effectRef idx="0"/>
    <cs:fontRef idx="minor">
      <a:schemeClr val="dk1"/>
    </cs:fontRef>
    <cs:spPr>
      <a:ln w="9525" cap="flat" cmpd="sng" algn="ctr">
        <a:solidFill>
          <a:schemeClr val="dk1">
            <a:lumMod val="15000"/>
            <a:lumOff val="85000"/>
            <a:alpha val="51000"/>
          </a:schemeClr>
        </a:solidFill>
        <a:round/>
      </a:ln>
    </cs:spPr>
  </cs:gridlineMinor>
  <cs:hiLoLine>
    <cs:lnRef idx="0"/>
    <cs:fillRef idx="0"/>
    <cs:effectRef idx="0"/>
    <cs:fontRef idx="minor">
      <a:schemeClr val="dk1"/>
    </cs:fontRef>
    <cs:spPr>
      <a:ln w="9525" cap="flat" cmpd="sng" algn="ctr">
        <a:solidFill>
          <a:schemeClr val="dk1">
            <a:lumMod val="35000"/>
            <a:lumOff val="65000"/>
          </a:schemeClr>
        </a:solidFill>
        <a:round/>
      </a:ln>
    </cs:spPr>
  </cs:hiLoLine>
  <cs:leaderLine>
    <cs:lnRef idx="0"/>
    <cs:fillRef idx="0"/>
    <cs:effectRef idx="0"/>
    <cs:fontRef idx="minor">
      <a:schemeClr val="dk1"/>
    </cs:fontRef>
    <cs:spPr>
      <a:ln w="9525" cap="flat" cmpd="sng" algn="ctr">
        <a:solidFill>
          <a:schemeClr val="dk1">
            <a:lumMod val="35000"/>
            <a:lumOff val="65000"/>
          </a:schemeClr>
        </a:solidFill>
        <a:round/>
      </a:ln>
    </cs:spPr>
  </cs:leaderLine>
  <cs:legend>
    <cs:lnRef idx="0"/>
    <cs:fillRef idx="0"/>
    <cs:effectRef idx="0"/>
    <cs:fontRef idx="minor">
      <a:schemeClr val="dk1">
        <a:lumMod val="65000"/>
        <a:lumOff val="35000"/>
      </a:schemeClr>
    </cs:fontRef>
    <cs:defRPr sz="1197" kern="1200"/>
  </cs:legend>
  <cs:plotArea>
    <cs:lnRef idx="0"/>
    <cs:fillRef idx="0"/>
    <cs:effectRef idx="0"/>
    <cs:fontRef idx="minor">
      <a:schemeClr val="dk1"/>
    </cs:fontRef>
    <cs:spPr>
      <a:pattFill prst="ltDnDiag">
        <a:fgClr>
          <a:schemeClr val="dk1">
            <a:lumMod val="15000"/>
            <a:lumOff val="85000"/>
          </a:schemeClr>
        </a:fgClr>
        <a:bgClr>
          <a:schemeClr val="lt1"/>
        </a:bgClr>
      </a:pattFill>
    </cs:spPr>
  </cs:plotArea>
  <cs:plotArea3D>
    <cs:lnRef idx="0"/>
    <cs:fillRef idx="0"/>
    <cs:effectRef idx="0"/>
    <cs:fontRef idx="minor">
      <a:schemeClr val="dk1"/>
    </cs:fontRef>
    <cs:spPr>
      <a:solidFill>
        <a:schemeClr val="lt1"/>
      </a:solidFill>
    </cs:spPr>
  </cs:plotArea3D>
  <cs:seriesAxis>
    <cs:lnRef idx="0"/>
    <cs:fillRef idx="0"/>
    <cs:effectRef idx="0"/>
    <cs:fontRef idx="minor">
      <a:schemeClr val="dk1">
        <a:lumMod val="65000"/>
        <a:lumOff val="35000"/>
      </a:schemeClr>
    </cs:fontRef>
    <cs:defRPr sz="1197" kern="1200"/>
  </cs:seriesAxis>
  <cs:seriesLine>
    <cs:lnRef idx="0"/>
    <cs:fillRef idx="0"/>
    <cs:effectRef idx="0"/>
    <cs:fontRef idx="minor">
      <a:schemeClr val="dk1"/>
    </cs:fontRef>
    <cs:spPr>
      <a:ln w="9525" cap="flat" cmpd="sng" algn="ctr">
        <a:solidFill>
          <a:schemeClr val="dk1">
            <a:lumMod val="35000"/>
            <a:lumOff val="65000"/>
          </a:schemeClr>
        </a:solidFill>
        <a:round/>
      </a:ln>
    </cs:spPr>
  </cs:seriesLine>
  <cs:title>
    <cs:lnRef idx="0"/>
    <cs:fillRef idx="0"/>
    <cs:effectRef idx="0"/>
    <cs:fontRef idx="major">
      <a:schemeClr val="dk1">
        <a:lumMod val="50000"/>
        <a:lumOff val="50000"/>
      </a:schemeClr>
    </cs:fontRef>
    <cs:defRPr sz="2128" b="1" kern="1200" cap="none" spc="0" normalizeH="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65000"/>
        <a:lumOff val="35000"/>
      </a:schemeClr>
    </cs:fontRef>
    <cs:defRPr sz="1197" kern="1200"/>
  </cs:trendlineLabel>
  <cs:upBar>
    <cs:lnRef idx="0"/>
    <cs:fillRef idx="0"/>
    <cs:effectRef idx="0"/>
    <cs:fontRef idx="minor">
      <a:schemeClr val="dk1"/>
    </cs:fontRef>
    <cs:spPr>
      <a:solidFill>
        <a:schemeClr val="lt1"/>
      </a:solidFill>
      <a:ln w="9525" cap="flat" cmpd="sng" algn="ctr">
        <a:solidFill>
          <a:schemeClr val="dk1">
            <a:lumMod val="50000"/>
            <a:lumOff val="50000"/>
          </a:schemeClr>
        </a:solidFill>
        <a:round/>
      </a:ln>
    </cs:spPr>
  </cs:upBar>
  <cs:valueAxis>
    <cs:lnRef idx="0"/>
    <cs:fillRef idx="0"/>
    <cs:effectRef idx="0"/>
    <cs:fontRef idx="minor">
      <a:schemeClr val="dk1">
        <a:lumMod val="65000"/>
        <a:lumOff val="35000"/>
      </a:schemeClr>
    </cs:fontRef>
    <cs:defRPr sz="1197" kern="1200"/>
  </cs:valueAxis>
  <cs:wall>
    <cs:lnRef idx="0"/>
    <cs:fillRef idx="0"/>
    <cs:effectRef idx="0"/>
    <cs:fontRef idx="minor">
      <a:schemeClr val="dk1"/>
    </cs:fontRef>
    <cs:spPr>
      <a:pattFill prst="ltDnDiag">
        <a:fgClr>
          <a:schemeClr val="dk1">
            <a:lumMod val="15000"/>
            <a:lumOff val="85000"/>
          </a:schemeClr>
        </a:fgClr>
        <a:bgClr>
          <a:schemeClr val="lt1"/>
        </a:bgClr>
      </a:pattFill>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EEF9971-96FA-46EF-9417-9AFF9D74FEC1}" type="datetimeFigureOut">
              <a:rPr lang="zh-CN" altLang="en-US" smtClean="0"/>
              <a:t>2018/3/29</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5F7C57B-383A-49E1-9ECB-0B1BF8A15819}" type="slidenum">
              <a:rPr lang="zh-CN" altLang="en-US" smtClean="0"/>
              <a:t>‹#›</a:t>
            </a:fld>
            <a:endParaRPr lang="zh-CN" altLang="en-US"/>
          </a:p>
        </p:txBody>
      </p:sp>
    </p:spTree>
    <p:extLst>
      <p:ext uri="{BB962C8B-B14F-4D97-AF65-F5344CB8AC3E}">
        <p14:creationId xmlns:p14="http://schemas.microsoft.com/office/powerpoint/2010/main" val="289204800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5F7C57B-383A-49E1-9ECB-0B1BF8A15819}" type="slidenum">
              <a:rPr lang="zh-CN" altLang="en-US" smtClean="0"/>
              <a:t>1</a:t>
            </a:fld>
            <a:endParaRPr lang="zh-CN" altLang="en-US"/>
          </a:p>
        </p:txBody>
      </p:sp>
    </p:spTree>
    <p:extLst>
      <p:ext uri="{BB962C8B-B14F-4D97-AF65-F5344CB8AC3E}">
        <p14:creationId xmlns:p14="http://schemas.microsoft.com/office/powerpoint/2010/main" val="61026313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5F7C57B-383A-49E1-9ECB-0B1BF8A15819}" type="slidenum">
              <a:rPr lang="zh-CN" altLang="en-US" smtClean="0"/>
              <a:t>10</a:t>
            </a:fld>
            <a:endParaRPr lang="zh-CN" altLang="en-US"/>
          </a:p>
        </p:txBody>
      </p:sp>
    </p:spTree>
    <p:extLst>
      <p:ext uri="{BB962C8B-B14F-4D97-AF65-F5344CB8AC3E}">
        <p14:creationId xmlns:p14="http://schemas.microsoft.com/office/powerpoint/2010/main" val="142090319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5F7C57B-383A-49E1-9ECB-0B1BF8A15819}" type="slidenum">
              <a:rPr lang="zh-CN" altLang="en-US" smtClean="0"/>
              <a:t>11</a:t>
            </a:fld>
            <a:endParaRPr lang="zh-CN" altLang="en-US"/>
          </a:p>
        </p:txBody>
      </p:sp>
    </p:spTree>
    <p:extLst>
      <p:ext uri="{BB962C8B-B14F-4D97-AF65-F5344CB8AC3E}">
        <p14:creationId xmlns:p14="http://schemas.microsoft.com/office/powerpoint/2010/main" val="231326444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5F7C57B-383A-49E1-9ECB-0B1BF8A15819}" type="slidenum">
              <a:rPr lang="zh-CN" altLang="en-US" smtClean="0"/>
              <a:t>12</a:t>
            </a:fld>
            <a:endParaRPr lang="zh-CN" altLang="en-US"/>
          </a:p>
        </p:txBody>
      </p:sp>
    </p:spTree>
    <p:extLst>
      <p:ext uri="{BB962C8B-B14F-4D97-AF65-F5344CB8AC3E}">
        <p14:creationId xmlns:p14="http://schemas.microsoft.com/office/powerpoint/2010/main" val="426018221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5F7C57B-383A-49E1-9ECB-0B1BF8A15819}" type="slidenum">
              <a:rPr lang="zh-CN" altLang="en-US" smtClean="0"/>
              <a:t>13</a:t>
            </a:fld>
            <a:endParaRPr lang="zh-CN" altLang="en-US"/>
          </a:p>
        </p:txBody>
      </p:sp>
    </p:spTree>
    <p:extLst>
      <p:ext uri="{BB962C8B-B14F-4D97-AF65-F5344CB8AC3E}">
        <p14:creationId xmlns:p14="http://schemas.microsoft.com/office/powerpoint/2010/main" val="324623157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小芥末素材 </a:t>
            </a:r>
            <a:r>
              <a:rPr lang="en-US" altLang="zh-CN"/>
              <a:t>rosyhouse.Taobao.com</a:t>
            </a:r>
            <a:endParaRPr lang="zh-CN" altLang="en-US"/>
          </a:p>
        </p:txBody>
      </p:sp>
      <p:sp>
        <p:nvSpPr>
          <p:cNvPr id="4" name="灯片编号占位符 3"/>
          <p:cNvSpPr>
            <a:spLocks noGrp="1"/>
          </p:cNvSpPr>
          <p:nvPr>
            <p:ph type="sldNum" sz="quarter" idx="10"/>
          </p:nvPr>
        </p:nvSpPr>
        <p:spPr/>
        <p:txBody>
          <a:bodyPr/>
          <a:lstStyle/>
          <a:p>
            <a:fld id="{75F7C57B-383A-49E1-9ECB-0B1BF8A15819}" type="slidenum">
              <a:rPr lang="zh-CN" altLang="en-US" smtClean="0"/>
              <a:t>14</a:t>
            </a:fld>
            <a:endParaRPr lang="zh-CN" altLang="en-US"/>
          </a:p>
        </p:txBody>
      </p:sp>
    </p:spTree>
    <p:extLst>
      <p:ext uri="{BB962C8B-B14F-4D97-AF65-F5344CB8AC3E}">
        <p14:creationId xmlns:p14="http://schemas.microsoft.com/office/powerpoint/2010/main" val="191798697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5F7C57B-383A-49E1-9ECB-0B1BF8A15819}" type="slidenum">
              <a:rPr lang="zh-CN" altLang="en-US" smtClean="0"/>
              <a:t>15</a:t>
            </a:fld>
            <a:endParaRPr lang="zh-CN" altLang="en-US"/>
          </a:p>
        </p:txBody>
      </p:sp>
    </p:spTree>
    <p:extLst>
      <p:ext uri="{BB962C8B-B14F-4D97-AF65-F5344CB8AC3E}">
        <p14:creationId xmlns:p14="http://schemas.microsoft.com/office/powerpoint/2010/main" val="195479140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5F7C57B-383A-49E1-9ECB-0B1BF8A15819}" type="slidenum">
              <a:rPr lang="zh-CN" altLang="en-US" smtClean="0"/>
              <a:t>16</a:t>
            </a:fld>
            <a:endParaRPr lang="zh-CN" altLang="en-US"/>
          </a:p>
        </p:txBody>
      </p:sp>
    </p:spTree>
    <p:extLst>
      <p:ext uri="{BB962C8B-B14F-4D97-AF65-F5344CB8AC3E}">
        <p14:creationId xmlns:p14="http://schemas.microsoft.com/office/powerpoint/2010/main" val="404642878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5F7C57B-383A-49E1-9ECB-0B1BF8A15819}" type="slidenum">
              <a:rPr lang="zh-CN" altLang="en-US" smtClean="0"/>
              <a:t>17</a:t>
            </a:fld>
            <a:endParaRPr lang="zh-CN" altLang="en-US"/>
          </a:p>
        </p:txBody>
      </p:sp>
    </p:spTree>
    <p:extLst>
      <p:ext uri="{BB962C8B-B14F-4D97-AF65-F5344CB8AC3E}">
        <p14:creationId xmlns:p14="http://schemas.microsoft.com/office/powerpoint/2010/main" val="269336991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5F7C57B-383A-49E1-9ECB-0B1BF8A15819}" type="slidenum">
              <a:rPr lang="zh-CN" altLang="en-US" smtClean="0"/>
              <a:t>18</a:t>
            </a:fld>
            <a:endParaRPr lang="zh-CN" altLang="en-US"/>
          </a:p>
        </p:txBody>
      </p:sp>
    </p:spTree>
    <p:extLst>
      <p:ext uri="{BB962C8B-B14F-4D97-AF65-F5344CB8AC3E}">
        <p14:creationId xmlns:p14="http://schemas.microsoft.com/office/powerpoint/2010/main" val="14159714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5F7C57B-383A-49E1-9ECB-0B1BF8A15819}" type="slidenum">
              <a:rPr lang="zh-CN" altLang="en-US" smtClean="0"/>
              <a:t>19</a:t>
            </a:fld>
            <a:endParaRPr lang="zh-CN" altLang="en-US"/>
          </a:p>
        </p:txBody>
      </p:sp>
    </p:spTree>
    <p:extLst>
      <p:ext uri="{BB962C8B-B14F-4D97-AF65-F5344CB8AC3E}">
        <p14:creationId xmlns:p14="http://schemas.microsoft.com/office/powerpoint/2010/main" val="300433873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5F7C57B-383A-49E1-9ECB-0B1BF8A15819}" type="slidenum">
              <a:rPr lang="zh-CN" altLang="en-US" smtClean="0"/>
              <a:t>2</a:t>
            </a:fld>
            <a:endParaRPr lang="zh-CN" altLang="en-US"/>
          </a:p>
        </p:txBody>
      </p:sp>
    </p:spTree>
    <p:extLst>
      <p:ext uri="{BB962C8B-B14F-4D97-AF65-F5344CB8AC3E}">
        <p14:creationId xmlns:p14="http://schemas.microsoft.com/office/powerpoint/2010/main" val="90412096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5F7C57B-383A-49E1-9ECB-0B1BF8A15819}" type="slidenum">
              <a:rPr lang="zh-CN" altLang="en-US" smtClean="0"/>
              <a:t>20</a:t>
            </a:fld>
            <a:endParaRPr lang="zh-CN" altLang="en-US"/>
          </a:p>
        </p:txBody>
      </p:sp>
    </p:spTree>
    <p:extLst>
      <p:ext uri="{BB962C8B-B14F-4D97-AF65-F5344CB8AC3E}">
        <p14:creationId xmlns:p14="http://schemas.microsoft.com/office/powerpoint/2010/main" val="1704719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5F7C57B-383A-49E1-9ECB-0B1BF8A15819}" type="slidenum">
              <a:rPr lang="zh-CN" altLang="en-US" smtClean="0"/>
              <a:t>21</a:t>
            </a:fld>
            <a:endParaRPr lang="zh-CN" altLang="en-US"/>
          </a:p>
        </p:txBody>
      </p:sp>
    </p:spTree>
    <p:extLst>
      <p:ext uri="{BB962C8B-B14F-4D97-AF65-F5344CB8AC3E}">
        <p14:creationId xmlns:p14="http://schemas.microsoft.com/office/powerpoint/2010/main" val="134395893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5F7C57B-383A-49E1-9ECB-0B1BF8A15819}" type="slidenum">
              <a:rPr lang="zh-CN" altLang="en-US" smtClean="0"/>
              <a:t>22</a:t>
            </a:fld>
            <a:endParaRPr lang="zh-CN" altLang="en-US"/>
          </a:p>
        </p:txBody>
      </p:sp>
    </p:spTree>
    <p:extLst>
      <p:ext uri="{BB962C8B-B14F-4D97-AF65-F5344CB8AC3E}">
        <p14:creationId xmlns:p14="http://schemas.microsoft.com/office/powerpoint/2010/main" val="269247883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5F7C57B-383A-49E1-9ECB-0B1BF8A15819}" type="slidenum">
              <a:rPr lang="zh-CN" altLang="en-US" smtClean="0"/>
              <a:t>23</a:t>
            </a:fld>
            <a:endParaRPr lang="zh-CN" altLang="en-US"/>
          </a:p>
        </p:txBody>
      </p:sp>
    </p:spTree>
    <p:extLst>
      <p:ext uri="{BB962C8B-B14F-4D97-AF65-F5344CB8AC3E}">
        <p14:creationId xmlns:p14="http://schemas.microsoft.com/office/powerpoint/2010/main" val="108442690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5F7C57B-383A-49E1-9ECB-0B1BF8A15819}" type="slidenum">
              <a:rPr lang="zh-CN" altLang="en-US" smtClean="0"/>
              <a:t>24</a:t>
            </a:fld>
            <a:endParaRPr lang="zh-CN" altLang="en-US"/>
          </a:p>
        </p:txBody>
      </p:sp>
    </p:spTree>
    <p:extLst>
      <p:ext uri="{BB962C8B-B14F-4D97-AF65-F5344CB8AC3E}">
        <p14:creationId xmlns:p14="http://schemas.microsoft.com/office/powerpoint/2010/main" val="41854377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5F7C57B-383A-49E1-9ECB-0B1BF8A15819}" type="slidenum">
              <a:rPr lang="zh-CN" altLang="en-US" smtClean="0"/>
              <a:t>25</a:t>
            </a:fld>
            <a:endParaRPr lang="zh-CN" altLang="en-US"/>
          </a:p>
        </p:txBody>
      </p:sp>
    </p:spTree>
    <p:extLst>
      <p:ext uri="{BB962C8B-B14F-4D97-AF65-F5344CB8AC3E}">
        <p14:creationId xmlns:p14="http://schemas.microsoft.com/office/powerpoint/2010/main" val="258595743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小芥末素材 </a:t>
            </a:r>
            <a:r>
              <a:rPr lang="en-US" altLang="zh-CN" dirty="0"/>
              <a:t>rosyhouse.Taobao.com</a:t>
            </a:r>
            <a:endParaRPr lang="zh-CN" altLang="en-US" dirty="0"/>
          </a:p>
        </p:txBody>
      </p:sp>
      <p:sp>
        <p:nvSpPr>
          <p:cNvPr id="4" name="灯片编号占位符 3"/>
          <p:cNvSpPr>
            <a:spLocks noGrp="1"/>
          </p:cNvSpPr>
          <p:nvPr>
            <p:ph type="sldNum" sz="quarter" idx="10"/>
          </p:nvPr>
        </p:nvSpPr>
        <p:spPr/>
        <p:txBody>
          <a:bodyPr/>
          <a:lstStyle/>
          <a:p>
            <a:fld id="{75F7C57B-383A-49E1-9ECB-0B1BF8A15819}" type="slidenum">
              <a:rPr lang="zh-CN" altLang="en-US" smtClean="0"/>
              <a:t>26</a:t>
            </a:fld>
            <a:endParaRPr lang="zh-CN" altLang="en-US"/>
          </a:p>
        </p:txBody>
      </p:sp>
    </p:spTree>
    <p:extLst>
      <p:ext uri="{BB962C8B-B14F-4D97-AF65-F5344CB8AC3E}">
        <p14:creationId xmlns:p14="http://schemas.microsoft.com/office/powerpoint/2010/main" val="253546403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5F7C57B-383A-49E1-9ECB-0B1BF8A15819}" type="slidenum">
              <a:rPr lang="zh-CN" altLang="en-US" smtClean="0"/>
              <a:t>27</a:t>
            </a:fld>
            <a:endParaRPr lang="zh-CN" altLang="en-US"/>
          </a:p>
        </p:txBody>
      </p:sp>
    </p:spTree>
    <p:extLst>
      <p:ext uri="{BB962C8B-B14F-4D97-AF65-F5344CB8AC3E}">
        <p14:creationId xmlns:p14="http://schemas.microsoft.com/office/powerpoint/2010/main" val="138088294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5F7C57B-383A-49E1-9ECB-0B1BF8A15819}" type="slidenum">
              <a:rPr lang="zh-CN" altLang="en-US" smtClean="0"/>
              <a:t>28</a:t>
            </a:fld>
            <a:endParaRPr lang="zh-CN" altLang="en-US"/>
          </a:p>
        </p:txBody>
      </p:sp>
    </p:spTree>
    <p:extLst>
      <p:ext uri="{BB962C8B-B14F-4D97-AF65-F5344CB8AC3E}">
        <p14:creationId xmlns:p14="http://schemas.microsoft.com/office/powerpoint/2010/main" val="54159021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5F7C57B-383A-49E1-9ECB-0B1BF8A15819}" type="slidenum">
              <a:rPr lang="zh-CN" altLang="en-US" smtClean="0"/>
              <a:t>29</a:t>
            </a:fld>
            <a:endParaRPr lang="zh-CN" altLang="en-US"/>
          </a:p>
        </p:txBody>
      </p:sp>
    </p:spTree>
    <p:extLst>
      <p:ext uri="{BB962C8B-B14F-4D97-AF65-F5344CB8AC3E}">
        <p14:creationId xmlns:p14="http://schemas.microsoft.com/office/powerpoint/2010/main" val="172579579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5F7C57B-383A-49E1-9ECB-0B1BF8A15819}" type="slidenum">
              <a:rPr lang="zh-CN" altLang="en-US" smtClean="0"/>
              <a:t>3</a:t>
            </a:fld>
            <a:endParaRPr lang="zh-CN" altLang="en-US"/>
          </a:p>
        </p:txBody>
      </p:sp>
    </p:spTree>
    <p:extLst>
      <p:ext uri="{BB962C8B-B14F-4D97-AF65-F5344CB8AC3E}">
        <p14:creationId xmlns:p14="http://schemas.microsoft.com/office/powerpoint/2010/main" val="202454385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5F7C57B-383A-49E1-9ECB-0B1BF8A15819}" type="slidenum">
              <a:rPr lang="zh-CN" altLang="en-US" smtClean="0"/>
              <a:t>30</a:t>
            </a:fld>
            <a:endParaRPr lang="zh-CN" altLang="en-US"/>
          </a:p>
        </p:txBody>
      </p:sp>
    </p:spTree>
    <p:extLst>
      <p:ext uri="{BB962C8B-B14F-4D97-AF65-F5344CB8AC3E}">
        <p14:creationId xmlns:p14="http://schemas.microsoft.com/office/powerpoint/2010/main" val="371254654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5F7C57B-383A-49E1-9ECB-0B1BF8A15819}" type="slidenum">
              <a:rPr lang="zh-CN" altLang="en-US" smtClean="0"/>
              <a:t>31</a:t>
            </a:fld>
            <a:endParaRPr lang="zh-CN" altLang="en-US"/>
          </a:p>
        </p:txBody>
      </p:sp>
    </p:spTree>
    <p:extLst>
      <p:ext uri="{BB962C8B-B14F-4D97-AF65-F5344CB8AC3E}">
        <p14:creationId xmlns:p14="http://schemas.microsoft.com/office/powerpoint/2010/main" val="316049480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5F7C57B-383A-49E1-9ECB-0B1BF8A15819}" type="slidenum">
              <a:rPr lang="zh-CN" altLang="en-US" smtClean="0"/>
              <a:t>32</a:t>
            </a:fld>
            <a:endParaRPr lang="zh-CN" altLang="en-US"/>
          </a:p>
        </p:txBody>
      </p:sp>
    </p:spTree>
    <p:extLst>
      <p:ext uri="{BB962C8B-B14F-4D97-AF65-F5344CB8AC3E}">
        <p14:creationId xmlns:p14="http://schemas.microsoft.com/office/powerpoint/2010/main" val="336469566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5F7C57B-383A-49E1-9ECB-0B1BF8A15819}" type="slidenum">
              <a:rPr lang="zh-CN" altLang="en-US" smtClean="0"/>
              <a:t>4</a:t>
            </a:fld>
            <a:endParaRPr lang="zh-CN" altLang="en-US"/>
          </a:p>
        </p:txBody>
      </p:sp>
    </p:spTree>
    <p:extLst>
      <p:ext uri="{BB962C8B-B14F-4D97-AF65-F5344CB8AC3E}">
        <p14:creationId xmlns:p14="http://schemas.microsoft.com/office/powerpoint/2010/main" val="251198063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5F7C57B-383A-49E1-9ECB-0B1BF8A15819}" type="slidenum">
              <a:rPr lang="zh-CN" altLang="en-US" smtClean="0"/>
              <a:t>5</a:t>
            </a:fld>
            <a:endParaRPr lang="zh-CN" altLang="en-US"/>
          </a:p>
        </p:txBody>
      </p:sp>
    </p:spTree>
    <p:extLst>
      <p:ext uri="{BB962C8B-B14F-4D97-AF65-F5344CB8AC3E}">
        <p14:creationId xmlns:p14="http://schemas.microsoft.com/office/powerpoint/2010/main" val="227492747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5F7C57B-383A-49E1-9ECB-0B1BF8A15819}" type="slidenum">
              <a:rPr lang="zh-CN" altLang="en-US" smtClean="0"/>
              <a:t>6</a:t>
            </a:fld>
            <a:endParaRPr lang="zh-CN" altLang="en-US"/>
          </a:p>
        </p:txBody>
      </p:sp>
    </p:spTree>
    <p:extLst>
      <p:ext uri="{BB962C8B-B14F-4D97-AF65-F5344CB8AC3E}">
        <p14:creationId xmlns:p14="http://schemas.microsoft.com/office/powerpoint/2010/main" val="304995444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5F7C57B-383A-49E1-9ECB-0B1BF8A15819}" type="slidenum">
              <a:rPr lang="zh-CN" altLang="en-US" smtClean="0"/>
              <a:t>7</a:t>
            </a:fld>
            <a:endParaRPr lang="zh-CN" altLang="en-US"/>
          </a:p>
        </p:txBody>
      </p:sp>
    </p:spTree>
    <p:extLst>
      <p:ext uri="{BB962C8B-B14F-4D97-AF65-F5344CB8AC3E}">
        <p14:creationId xmlns:p14="http://schemas.microsoft.com/office/powerpoint/2010/main" val="250820001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5F7C57B-383A-49E1-9ECB-0B1BF8A15819}" type="slidenum">
              <a:rPr lang="zh-CN" altLang="en-US" smtClean="0"/>
              <a:t>8</a:t>
            </a:fld>
            <a:endParaRPr lang="zh-CN" altLang="en-US"/>
          </a:p>
        </p:txBody>
      </p:sp>
    </p:spTree>
    <p:extLst>
      <p:ext uri="{BB962C8B-B14F-4D97-AF65-F5344CB8AC3E}">
        <p14:creationId xmlns:p14="http://schemas.microsoft.com/office/powerpoint/2010/main" val="416848153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5F7C57B-383A-49E1-9ECB-0B1BF8A15819}" type="slidenum">
              <a:rPr lang="zh-CN" altLang="en-US" smtClean="0"/>
              <a:t>9</a:t>
            </a:fld>
            <a:endParaRPr lang="zh-CN" altLang="en-US"/>
          </a:p>
        </p:txBody>
      </p:sp>
    </p:spTree>
    <p:extLst>
      <p:ext uri="{BB962C8B-B14F-4D97-AF65-F5344CB8AC3E}">
        <p14:creationId xmlns:p14="http://schemas.microsoft.com/office/powerpoint/2010/main" val="34136383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D2C32F0-2661-46FA-A282-B5F9BE2FCB52}"/>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ABCB0B65-650A-4626-A5C2-9FF4D178FBBE}"/>
              </a:ext>
            </a:extLst>
          </p:cNvPr>
          <p:cNvSpPr>
            <a:spLocks noGrp="1"/>
          </p:cNvSpPr>
          <p:nvPr>
            <p:ph type="dt" sz="half" idx="10"/>
          </p:nvPr>
        </p:nvSpPr>
        <p:spPr/>
        <p:txBody>
          <a:bodyPr/>
          <a:lstStyle/>
          <a:p>
            <a:fld id="{6226004B-DF70-4FA7-8EC5-B6D1B40BF801}" type="datetimeFigureOut">
              <a:rPr lang="zh-CN" altLang="en-US" smtClean="0"/>
              <a:t>2018/3/29</a:t>
            </a:fld>
            <a:endParaRPr lang="zh-CN" altLang="en-US"/>
          </a:p>
        </p:txBody>
      </p:sp>
      <p:sp>
        <p:nvSpPr>
          <p:cNvPr id="4" name="页脚占位符 3">
            <a:extLst>
              <a:ext uri="{FF2B5EF4-FFF2-40B4-BE49-F238E27FC236}">
                <a16:creationId xmlns:a16="http://schemas.microsoft.com/office/drawing/2014/main" id="{72A8F56A-D4A9-480A-99E8-B1EC86341658}"/>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842C6EFB-7870-4561-B0F4-CB29849DF63A}"/>
              </a:ext>
            </a:extLst>
          </p:cNvPr>
          <p:cNvSpPr>
            <a:spLocks noGrp="1"/>
          </p:cNvSpPr>
          <p:nvPr>
            <p:ph type="sldNum" sz="quarter" idx="12"/>
          </p:nvPr>
        </p:nvSpPr>
        <p:spPr/>
        <p:txBody>
          <a:bodyPr/>
          <a:lstStyle/>
          <a:p>
            <a:fld id="{A375753C-A1F0-4976-86E7-8A01B9BC2211}" type="slidenum">
              <a:rPr lang="zh-CN" altLang="en-US" smtClean="0"/>
              <a:t>‹#›</a:t>
            </a:fld>
            <a:endParaRPr lang="zh-CN" altLang="en-US"/>
          </a:p>
        </p:txBody>
      </p:sp>
    </p:spTree>
    <p:extLst>
      <p:ext uri="{BB962C8B-B14F-4D97-AF65-F5344CB8AC3E}">
        <p14:creationId xmlns:p14="http://schemas.microsoft.com/office/powerpoint/2010/main" val="305306886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6332435-2FE5-4B52-A601-DC676637C4DC}"/>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965BDE2E-BBCA-4044-B812-F4A105447CBA}"/>
              </a:ext>
            </a:extLst>
          </p:cNvPr>
          <p:cNvSpPr>
            <a:spLocks noGrp="1"/>
          </p:cNvSpPr>
          <p:nvPr>
            <p:ph type="dt" sz="half" idx="10"/>
          </p:nvPr>
        </p:nvSpPr>
        <p:spPr/>
        <p:txBody>
          <a:bodyPr/>
          <a:lstStyle/>
          <a:p>
            <a:fld id="{6226004B-DF70-4FA7-8EC5-B6D1B40BF801}" type="datetimeFigureOut">
              <a:rPr lang="zh-CN" altLang="en-US" smtClean="0"/>
              <a:t>2018/3/29</a:t>
            </a:fld>
            <a:endParaRPr lang="zh-CN" altLang="en-US"/>
          </a:p>
        </p:txBody>
      </p:sp>
      <p:sp>
        <p:nvSpPr>
          <p:cNvPr id="4" name="页脚占位符 3">
            <a:extLst>
              <a:ext uri="{FF2B5EF4-FFF2-40B4-BE49-F238E27FC236}">
                <a16:creationId xmlns:a16="http://schemas.microsoft.com/office/drawing/2014/main" id="{03070314-6BAE-4020-BE4A-E67C05560477}"/>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FAF10A40-0062-432F-A368-DE4A3FD67EAD}"/>
              </a:ext>
            </a:extLst>
          </p:cNvPr>
          <p:cNvSpPr>
            <a:spLocks noGrp="1"/>
          </p:cNvSpPr>
          <p:nvPr>
            <p:ph type="sldNum" sz="quarter" idx="12"/>
          </p:nvPr>
        </p:nvSpPr>
        <p:spPr/>
        <p:txBody>
          <a:bodyPr/>
          <a:lstStyle/>
          <a:p>
            <a:fld id="{A375753C-A1F0-4976-86E7-8A01B9BC2211}" type="slidenum">
              <a:rPr lang="zh-CN" altLang="en-US" smtClean="0"/>
              <a:t>‹#›</a:t>
            </a:fld>
            <a:endParaRPr lang="zh-CN" altLang="en-US"/>
          </a:p>
        </p:txBody>
      </p:sp>
    </p:spTree>
    <p:extLst>
      <p:ext uri="{BB962C8B-B14F-4D97-AF65-F5344CB8AC3E}">
        <p14:creationId xmlns:p14="http://schemas.microsoft.com/office/powerpoint/2010/main" val="67072386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4" name="日期占位符 3">
            <a:extLst>
              <a:ext uri="{FF2B5EF4-FFF2-40B4-BE49-F238E27FC236}">
                <a16:creationId xmlns:a16="http://schemas.microsoft.com/office/drawing/2014/main" id="{B1730655-81F3-4B74-B0E5-DDF8164E1C68}"/>
              </a:ext>
            </a:extLst>
          </p:cNvPr>
          <p:cNvSpPr>
            <a:spLocks noGrp="1"/>
          </p:cNvSpPr>
          <p:nvPr>
            <p:ph type="dt" sz="half" idx="10"/>
          </p:nvPr>
        </p:nvSpPr>
        <p:spPr/>
        <p:txBody>
          <a:bodyPr/>
          <a:lstStyle/>
          <a:p>
            <a:fld id="{6226004B-DF70-4FA7-8EC5-B6D1B40BF801}" type="datetimeFigureOut">
              <a:rPr lang="zh-CN" altLang="en-US" smtClean="0"/>
              <a:t>2018/3/29</a:t>
            </a:fld>
            <a:endParaRPr lang="zh-CN" altLang="en-US"/>
          </a:p>
        </p:txBody>
      </p:sp>
      <p:sp>
        <p:nvSpPr>
          <p:cNvPr id="5" name="页脚占位符 4">
            <a:extLst>
              <a:ext uri="{FF2B5EF4-FFF2-40B4-BE49-F238E27FC236}">
                <a16:creationId xmlns:a16="http://schemas.microsoft.com/office/drawing/2014/main" id="{77F67F6C-C4E1-40D8-983D-52F7CB962A2A}"/>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7143AB25-ACA7-4BDE-A371-CE949DE1C4D9}"/>
              </a:ext>
            </a:extLst>
          </p:cNvPr>
          <p:cNvSpPr>
            <a:spLocks noGrp="1"/>
          </p:cNvSpPr>
          <p:nvPr>
            <p:ph type="sldNum" sz="quarter" idx="12"/>
          </p:nvPr>
        </p:nvSpPr>
        <p:spPr/>
        <p:txBody>
          <a:bodyPr/>
          <a:lstStyle/>
          <a:p>
            <a:fld id="{A375753C-A1F0-4976-86E7-8A01B9BC2211}" type="slidenum">
              <a:rPr lang="zh-CN" altLang="en-US" smtClean="0"/>
              <a:t>‹#›</a:t>
            </a:fld>
            <a:endParaRPr lang="zh-CN" altLang="en-US"/>
          </a:p>
        </p:txBody>
      </p:sp>
    </p:spTree>
    <p:extLst>
      <p:ext uri="{BB962C8B-B14F-4D97-AF65-F5344CB8AC3E}">
        <p14:creationId xmlns:p14="http://schemas.microsoft.com/office/powerpoint/2010/main" val="120063358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C29CF34-12B5-4E27-82C1-12110B80CB29}"/>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DC51139B-64CD-4078-A0C7-5A6095EC8F42}"/>
              </a:ext>
            </a:extLst>
          </p:cNvPr>
          <p:cNvSpPr>
            <a:spLocks noGrp="1"/>
          </p:cNvSpPr>
          <p:nvPr>
            <p:ph type="dt" sz="half" idx="10"/>
          </p:nvPr>
        </p:nvSpPr>
        <p:spPr/>
        <p:txBody>
          <a:bodyPr/>
          <a:lstStyle/>
          <a:p>
            <a:fld id="{6226004B-DF70-4FA7-8EC5-B6D1B40BF801}" type="datetimeFigureOut">
              <a:rPr lang="zh-CN" altLang="en-US" smtClean="0"/>
              <a:t>2018/3/29</a:t>
            </a:fld>
            <a:endParaRPr lang="zh-CN" altLang="en-US"/>
          </a:p>
        </p:txBody>
      </p:sp>
      <p:sp>
        <p:nvSpPr>
          <p:cNvPr id="4" name="页脚占位符 3">
            <a:extLst>
              <a:ext uri="{FF2B5EF4-FFF2-40B4-BE49-F238E27FC236}">
                <a16:creationId xmlns:a16="http://schemas.microsoft.com/office/drawing/2014/main" id="{5F9D871D-46F9-495F-BA2D-71B4D17159A5}"/>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4FBB0D8F-B925-421A-9B60-E4B845F871DA}"/>
              </a:ext>
            </a:extLst>
          </p:cNvPr>
          <p:cNvSpPr>
            <a:spLocks noGrp="1"/>
          </p:cNvSpPr>
          <p:nvPr>
            <p:ph type="sldNum" sz="quarter" idx="12"/>
          </p:nvPr>
        </p:nvSpPr>
        <p:spPr/>
        <p:txBody>
          <a:bodyPr/>
          <a:lstStyle/>
          <a:p>
            <a:fld id="{A375753C-A1F0-4976-86E7-8A01B9BC2211}" type="slidenum">
              <a:rPr lang="zh-CN" altLang="en-US" smtClean="0"/>
              <a:t>‹#›</a:t>
            </a:fld>
            <a:endParaRPr lang="zh-CN" altLang="en-US"/>
          </a:p>
        </p:txBody>
      </p:sp>
      <p:sp>
        <p:nvSpPr>
          <p:cNvPr id="6" name="文本框 5">
            <a:extLst>
              <a:ext uri="{FF2B5EF4-FFF2-40B4-BE49-F238E27FC236}">
                <a16:creationId xmlns:a16="http://schemas.microsoft.com/office/drawing/2014/main" id="{1886FB94-0414-442B-B8FD-310276A15E7D}"/>
              </a:ext>
            </a:extLst>
          </p:cNvPr>
          <p:cNvSpPr txBox="1"/>
          <p:nvPr userDrawn="1"/>
        </p:nvSpPr>
        <p:spPr>
          <a:xfrm>
            <a:off x="1724794" y="2546826"/>
            <a:ext cx="9024281" cy="2953385"/>
          </a:xfrm>
          <a:prstGeom prst="rect">
            <a:avLst/>
          </a:prstGeom>
          <a:noFill/>
        </p:spPr>
        <p:txBody>
          <a:bodyPr wrap="square" rtlCol="0">
            <a:spAutoFit/>
          </a:bodyPr>
          <a:lstStyle/>
          <a:p>
            <a:pPr algn="ctr">
              <a:lnSpc>
                <a:spcPct val="150000"/>
              </a:lnSpc>
            </a:pPr>
            <a:r>
              <a:rPr lang="zh-CN" altLang="en-US" sz="2800" b="1">
                <a:solidFill>
                  <a:schemeClr val="bg1"/>
                </a:solidFill>
                <a:latin typeface="微软雅黑" panose="020B0503020204020204" pitchFamily="34" charset="-122"/>
                <a:ea typeface="微软雅黑" panose="020B0503020204020204" pitchFamily="34" charset="-122"/>
              </a:rPr>
              <a:t>版权声明</a:t>
            </a:r>
          </a:p>
          <a:p>
            <a:pPr algn="just">
              <a:lnSpc>
                <a:spcPct val="150000"/>
              </a:lnSpc>
            </a:pPr>
            <a:endParaRPr lang="zh-CN" altLang="en-US" sz="1200" dirty="0">
              <a:solidFill>
                <a:schemeClr val="bg1"/>
              </a:solidFill>
              <a:latin typeface="微软雅黑" panose="020B0503020204020204" pitchFamily="34" charset="-122"/>
              <a:ea typeface="微软雅黑" panose="020B0503020204020204" pitchFamily="34" charset="-122"/>
            </a:endParaRPr>
          </a:p>
          <a:p>
            <a:pPr algn="just">
              <a:lnSpc>
                <a:spcPct val="150000"/>
              </a:lnSpc>
            </a:pPr>
            <a:r>
              <a:rPr lang="zh-CN" altLang="en-US" sz="1200" dirty="0">
                <a:solidFill>
                  <a:schemeClr val="bg1"/>
                </a:solidFill>
                <a:latin typeface="微软雅黑" panose="020B0503020204020204" pitchFamily="34" charset="-122"/>
                <a:ea typeface="微软雅黑" panose="020B0503020204020204" pitchFamily="34" charset="-122"/>
              </a:rPr>
              <a:t>感谢您下载觅知网平台上提供的</a:t>
            </a:r>
            <a:r>
              <a:rPr lang="en-US" altLang="zh-CN" sz="1200" dirty="0">
                <a:solidFill>
                  <a:schemeClr val="bg1"/>
                </a:solidFill>
                <a:latin typeface="微软雅黑" panose="020B0503020204020204" pitchFamily="34" charset="-122"/>
                <a:ea typeface="微软雅黑" panose="020B0503020204020204" pitchFamily="34" charset="-122"/>
              </a:rPr>
              <a:t>PPT</a:t>
            </a:r>
            <a:r>
              <a:rPr lang="zh-CN" altLang="en-US" sz="1200" dirty="0">
                <a:solidFill>
                  <a:schemeClr val="bg1"/>
                </a:solidFill>
                <a:latin typeface="微软雅黑" panose="020B0503020204020204" pitchFamily="34" charset="-122"/>
                <a:ea typeface="微软雅黑" panose="020B0503020204020204" pitchFamily="34" charset="-122"/>
              </a:rPr>
              <a:t>作品，为了您和觅知网以及原创作者的利益，请勿复制、传播、销售，否则将承担法律责任！觅知网将对作品进行维权，按照传播下载次数进行十倍的索取赔偿！</a:t>
            </a:r>
            <a:endParaRPr lang="en-US" altLang="zh-CN" sz="1200" dirty="0">
              <a:solidFill>
                <a:schemeClr val="bg1"/>
              </a:solidFill>
              <a:latin typeface="微软雅黑" panose="020B0503020204020204" pitchFamily="34" charset="-122"/>
              <a:ea typeface="微软雅黑" panose="020B0503020204020204" pitchFamily="34" charset="-122"/>
            </a:endParaRPr>
          </a:p>
          <a:p>
            <a:pPr algn="just">
              <a:lnSpc>
                <a:spcPct val="150000"/>
              </a:lnSpc>
            </a:pPr>
            <a:endParaRPr lang="zh-CN" altLang="en-US" sz="1200" dirty="0">
              <a:solidFill>
                <a:schemeClr val="bg1"/>
              </a:solidFill>
              <a:latin typeface="微软雅黑" panose="020B0503020204020204" pitchFamily="34" charset="-122"/>
              <a:ea typeface="微软雅黑" panose="020B0503020204020204" pitchFamily="34" charset="-122"/>
            </a:endParaRPr>
          </a:p>
          <a:p>
            <a:pPr algn="just">
              <a:lnSpc>
                <a:spcPct val="150000"/>
              </a:lnSpc>
            </a:pPr>
            <a:r>
              <a:rPr lang="en-US" altLang="zh-CN" sz="1200" dirty="0">
                <a:solidFill>
                  <a:schemeClr val="bg1"/>
                </a:solidFill>
                <a:latin typeface="微软雅黑" panose="020B0503020204020204" pitchFamily="34" charset="-122"/>
                <a:ea typeface="微软雅黑" panose="020B0503020204020204" pitchFamily="34" charset="-122"/>
              </a:rPr>
              <a:t>1.</a:t>
            </a:r>
            <a:r>
              <a:rPr lang="zh-CN" altLang="en-US" sz="1200" dirty="0">
                <a:solidFill>
                  <a:schemeClr val="bg1"/>
                </a:solidFill>
                <a:latin typeface="微软雅黑" panose="020B0503020204020204" pitchFamily="34" charset="-122"/>
                <a:ea typeface="微软雅黑" panose="020B0503020204020204" pitchFamily="34" charset="-122"/>
              </a:rPr>
              <a:t>在觅知网出售的</a:t>
            </a:r>
            <a:r>
              <a:rPr lang="en-US" altLang="zh-CN" sz="1200" dirty="0">
                <a:solidFill>
                  <a:schemeClr val="bg1"/>
                </a:solidFill>
                <a:latin typeface="微软雅黑" panose="020B0503020204020204" pitchFamily="34" charset="-122"/>
                <a:ea typeface="微软雅黑" panose="020B0503020204020204" pitchFamily="34" charset="-122"/>
              </a:rPr>
              <a:t>PPT</a:t>
            </a:r>
            <a:r>
              <a:rPr lang="zh-CN" altLang="en-US" sz="1200" dirty="0">
                <a:solidFill>
                  <a:schemeClr val="bg1"/>
                </a:solidFill>
                <a:latin typeface="微软雅黑" panose="020B0503020204020204" pitchFamily="34" charset="-122"/>
                <a:ea typeface="微软雅黑" panose="020B0503020204020204" pitchFamily="34" charset="-122"/>
              </a:rPr>
              <a:t>模板是免版税类（</a:t>
            </a:r>
            <a:r>
              <a:rPr lang="en-US" altLang="zh-CN" sz="1200" dirty="0">
                <a:solidFill>
                  <a:schemeClr val="bg1"/>
                </a:solidFill>
                <a:latin typeface="微软雅黑" panose="020B0503020204020204" pitchFamily="34" charset="-122"/>
                <a:ea typeface="微软雅黑" panose="020B0503020204020204" pitchFamily="34" charset="-122"/>
              </a:rPr>
              <a:t>RF</a:t>
            </a:r>
            <a:r>
              <a:rPr lang="zh-CN" altLang="en-US" sz="1200" dirty="0">
                <a:solidFill>
                  <a:schemeClr val="bg1"/>
                </a:solidFill>
                <a:latin typeface="微软雅黑" panose="020B0503020204020204" pitchFamily="34" charset="-122"/>
                <a:ea typeface="微软雅黑" panose="020B0503020204020204" pitchFamily="34" charset="-122"/>
              </a:rPr>
              <a:t>：</a:t>
            </a:r>
            <a:r>
              <a:rPr lang="en-US" altLang="zh-CN" sz="1200" dirty="0">
                <a:solidFill>
                  <a:schemeClr val="bg1"/>
                </a:solidFill>
                <a:latin typeface="微软雅黑" panose="020B0503020204020204" pitchFamily="34" charset="-122"/>
                <a:ea typeface="微软雅黑" panose="020B0503020204020204" pitchFamily="34" charset="-122"/>
              </a:rPr>
              <a:t>Royalty-Free</a:t>
            </a:r>
            <a:r>
              <a:rPr lang="zh-CN" altLang="en-US" sz="1200" dirty="0">
                <a:solidFill>
                  <a:schemeClr val="bg1"/>
                </a:solidFill>
                <a:latin typeface="微软雅黑" panose="020B0503020204020204" pitchFamily="34" charset="-122"/>
                <a:ea typeface="微软雅黑" panose="020B0503020204020204" pitchFamily="34" charset="-122"/>
              </a:rPr>
              <a:t>）正版受</a:t>
            </a:r>
            <a:r>
              <a:rPr lang="en-US" altLang="zh-CN" sz="1200" dirty="0">
                <a:solidFill>
                  <a:schemeClr val="bg1"/>
                </a:solidFill>
                <a:latin typeface="微软雅黑" panose="020B0503020204020204" pitchFamily="34" charset="-122"/>
                <a:ea typeface="微软雅黑" panose="020B0503020204020204" pitchFamily="34" charset="-122"/>
              </a:rPr>
              <a:t>《</a:t>
            </a:r>
            <a:r>
              <a:rPr lang="zh-CN" altLang="en-US" sz="1200" dirty="0">
                <a:solidFill>
                  <a:schemeClr val="bg1"/>
                </a:solidFill>
                <a:latin typeface="微软雅黑" panose="020B0503020204020204" pitchFamily="34" charset="-122"/>
                <a:ea typeface="微软雅黑" panose="020B0503020204020204" pitchFamily="34" charset="-122"/>
              </a:rPr>
              <a:t>中国人民共和国著作法</a:t>
            </a:r>
            <a:r>
              <a:rPr lang="en-US" altLang="zh-CN" sz="1200" dirty="0">
                <a:solidFill>
                  <a:schemeClr val="bg1"/>
                </a:solidFill>
                <a:latin typeface="微软雅黑" panose="020B0503020204020204" pitchFamily="34" charset="-122"/>
                <a:ea typeface="微软雅黑" panose="020B0503020204020204" pitchFamily="34" charset="-122"/>
              </a:rPr>
              <a:t>》</a:t>
            </a:r>
            <a:r>
              <a:rPr lang="zh-CN" altLang="en-US" sz="1200" dirty="0">
                <a:solidFill>
                  <a:schemeClr val="bg1"/>
                </a:solidFill>
                <a:latin typeface="微软雅黑" panose="020B0503020204020204" pitchFamily="34" charset="-122"/>
                <a:ea typeface="微软雅黑" panose="020B0503020204020204" pitchFamily="34" charset="-122"/>
              </a:rPr>
              <a:t>和</a:t>
            </a:r>
            <a:r>
              <a:rPr lang="en-US" altLang="zh-CN" sz="1200" dirty="0">
                <a:solidFill>
                  <a:schemeClr val="bg1"/>
                </a:solidFill>
                <a:latin typeface="微软雅黑" panose="020B0503020204020204" pitchFamily="34" charset="-122"/>
                <a:ea typeface="微软雅黑" panose="020B0503020204020204" pitchFamily="34" charset="-122"/>
              </a:rPr>
              <a:t>《</a:t>
            </a:r>
            <a:r>
              <a:rPr lang="zh-CN" altLang="en-US" sz="1200" dirty="0">
                <a:solidFill>
                  <a:schemeClr val="bg1"/>
                </a:solidFill>
                <a:latin typeface="微软雅黑" panose="020B0503020204020204" pitchFamily="34" charset="-122"/>
                <a:ea typeface="微软雅黑" panose="020B0503020204020204" pitchFamily="34" charset="-122"/>
              </a:rPr>
              <a:t>世界版权公约</a:t>
            </a:r>
            <a:r>
              <a:rPr lang="en-US" altLang="zh-CN" sz="1200" dirty="0">
                <a:solidFill>
                  <a:schemeClr val="bg1"/>
                </a:solidFill>
                <a:latin typeface="微软雅黑" panose="020B0503020204020204" pitchFamily="34" charset="-122"/>
                <a:ea typeface="微软雅黑" panose="020B0503020204020204" pitchFamily="34" charset="-122"/>
              </a:rPr>
              <a:t>》</a:t>
            </a:r>
            <a:r>
              <a:rPr lang="zh-CN" altLang="en-US" sz="1200" dirty="0">
                <a:solidFill>
                  <a:schemeClr val="bg1"/>
                </a:solidFill>
                <a:latin typeface="微软雅黑" panose="020B0503020204020204" pitchFamily="34" charset="-122"/>
                <a:ea typeface="微软雅黑" panose="020B0503020204020204" pitchFamily="34" charset="-122"/>
              </a:rPr>
              <a:t>的保护，作品的所有权、版权和著作权归觅知网所有，您下载的是</a:t>
            </a:r>
            <a:r>
              <a:rPr lang="en-US" altLang="zh-CN" sz="1200" dirty="0">
                <a:solidFill>
                  <a:schemeClr val="bg1"/>
                </a:solidFill>
                <a:latin typeface="微软雅黑" panose="020B0503020204020204" pitchFamily="34" charset="-122"/>
                <a:ea typeface="微软雅黑" panose="020B0503020204020204" pitchFamily="34" charset="-122"/>
              </a:rPr>
              <a:t>PPT</a:t>
            </a:r>
            <a:r>
              <a:rPr lang="zh-CN" altLang="en-US" sz="1200" dirty="0">
                <a:solidFill>
                  <a:schemeClr val="bg1"/>
                </a:solidFill>
                <a:latin typeface="微软雅黑" panose="020B0503020204020204" pitchFamily="34" charset="-122"/>
                <a:ea typeface="微软雅黑" panose="020B0503020204020204" pitchFamily="34" charset="-122"/>
              </a:rPr>
              <a:t>模板素材的使用权。</a:t>
            </a:r>
          </a:p>
          <a:p>
            <a:pPr algn="just">
              <a:lnSpc>
                <a:spcPct val="150000"/>
              </a:lnSpc>
            </a:pPr>
            <a:r>
              <a:rPr lang="en-US" altLang="zh-CN" sz="1200" dirty="0">
                <a:solidFill>
                  <a:schemeClr val="bg1"/>
                </a:solidFill>
                <a:latin typeface="微软雅黑" panose="020B0503020204020204" pitchFamily="34" charset="-122"/>
                <a:ea typeface="微软雅黑" panose="020B0503020204020204" pitchFamily="34" charset="-122"/>
              </a:rPr>
              <a:t>2.</a:t>
            </a:r>
            <a:r>
              <a:rPr lang="zh-CN" altLang="en-US" sz="1200" dirty="0">
                <a:solidFill>
                  <a:schemeClr val="bg1"/>
                </a:solidFill>
                <a:latin typeface="微软雅黑" panose="020B0503020204020204" pitchFamily="34" charset="-122"/>
                <a:ea typeface="微软雅黑" panose="020B0503020204020204" pitchFamily="34" charset="-122"/>
              </a:rPr>
              <a:t>不得将觅知网的</a:t>
            </a:r>
            <a:r>
              <a:rPr lang="en-US" altLang="zh-CN" sz="1200" dirty="0">
                <a:solidFill>
                  <a:schemeClr val="bg1"/>
                </a:solidFill>
                <a:latin typeface="微软雅黑" panose="020B0503020204020204" pitchFamily="34" charset="-122"/>
                <a:ea typeface="微软雅黑" panose="020B0503020204020204" pitchFamily="34" charset="-122"/>
              </a:rPr>
              <a:t>PPT</a:t>
            </a:r>
            <a:r>
              <a:rPr lang="zh-CN" altLang="en-US" sz="1200" dirty="0">
                <a:solidFill>
                  <a:schemeClr val="bg1"/>
                </a:solidFill>
                <a:latin typeface="微软雅黑" panose="020B0503020204020204" pitchFamily="34" charset="-122"/>
                <a:ea typeface="微软雅黑" panose="020B0503020204020204" pitchFamily="34" charset="-122"/>
              </a:rPr>
              <a:t>模板、</a:t>
            </a:r>
            <a:r>
              <a:rPr lang="en-US" altLang="zh-CN" sz="1200" dirty="0">
                <a:solidFill>
                  <a:schemeClr val="bg1"/>
                </a:solidFill>
                <a:latin typeface="微软雅黑" panose="020B0503020204020204" pitchFamily="34" charset="-122"/>
                <a:ea typeface="微软雅黑" panose="020B0503020204020204" pitchFamily="34" charset="-122"/>
              </a:rPr>
              <a:t>PPT</a:t>
            </a:r>
            <a:r>
              <a:rPr lang="zh-CN" altLang="en-US" sz="1200" dirty="0">
                <a:solidFill>
                  <a:schemeClr val="bg1"/>
                </a:solidFill>
                <a:latin typeface="微软雅黑" panose="020B0503020204020204" pitchFamily="34" charset="-122"/>
                <a:ea typeface="微软雅黑" panose="020B0503020204020204" pitchFamily="34" charset="-122"/>
              </a:rPr>
              <a:t>素材，本身用于再出售，或者出租、出借、转让、分销、发布或者作为礼物供他人使用，不得转授权、出卖、转让本协议或者本协议中的权利。</a:t>
            </a:r>
          </a:p>
        </p:txBody>
      </p:sp>
    </p:spTree>
    <p:extLst>
      <p:ext uri="{BB962C8B-B14F-4D97-AF65-F5344CB8AC3E}">
        <p14:creationId xmlns:p14="http://schemas.microsoft.com/office/powerpoint/2010/main" val="395497971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E0BC5EDE-AC6B-459D-AF39-F90951D1774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037C5E49-C794-49F8-ACC7-59E3A26BB8C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E84C4036-B49E-4754-8167-5C03C764296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226004B-DF70-4FA7-8EC5-B6D1B40BF801}" type="datetimeFigureOut">
              <a:rPr lang="zh-CN" altLang="en-US" smtClean="0"/>
              <a:t>2018/3/29</a:t>
            </a:fld>
            <a:endParaRPr lang="zh-CN" altLang="en-US"/>
          </a:p>
        </p:txBody>
      </p:sp>
      <p:sp>
        <p:nvSpPr>
          <p:cNvPr id="5" name="页脚占位符 4">
            <a:extLst>
              <a:ext uri="{FF2B5EF4-FFF2-40B4-BE49-F238E27FC236}">
                <a16:creationId xmlns:a16="http://schemas.microsoft.com/office/drawing/2014/main" id="{232640EF-C352-47A2-B3CA-01ACA58DF89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AA1F6196-17D0-4B31-8191-FCC24A0930A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375753C-A1F0-4976-86E7-8A01B9BC2211}" type="slidenum">
              <a:rPr lang="zh-CN" altLang="en-US" smtClean="0"/>
              <a:t>‹#›</a:t>
            </a:fld>
            <a:endParaRPr lang="zh-CN" altLang="en-US"/>
          </a:p>
        </p:txBody>
      </p:sp>
    </p:spTree>
    <p:extLst>
      <p:ext uri="{BB962C8B-B14F-4D97-AF65-F5344CB8AC3E}">
        <p14:creationId xmlns:p14="http://schemas.microsoft.com/office/powerpoint/2010/main" val="1809910875"/>
      </p:ext>
    </p:extLst>
  </p:cSld>
  <p:clrMap bg1="lt1" tx1="dk1" bg2="lt2" tx2="dk2" accent1="accent1" accent2="accent2" accent3="accent3" accent4="accent4" accent5="accent5" accent6="accent6" hlink="hlink" folHlink="folHlink"/>
  <p:sldLayoutIdLst>
    <p:sldLayoutId id="2147483651" r:id="rId1"/>
    <p:sldLayoutId id="2147483652" r:id="rId2"/>
    <p:sldLayoutId id="2147483650" r:id="rId3"/>
    <p:sldLayoutId id="2147483653" r:id="rId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slideLayout" Target="../slideLayouts/slideLayout3.xml"/><Relationship Id="rId7" Type="http://schemas.openxmlformats.org/officeDocument/2006/relationships/image" Target="../media/image3.png"/><Relationship Id="rId2" Type="http://schemas.openxmlformats.org/officeDocument/2006/relationships/audio" Target="../media/media1.wav"/><Relationship Id="rId1" Type="http://schemas.microsoft.com/office/2007/relationships/media" Target="../media/media1.wav"/><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0.xml"/><Relationship Id="rId1" Type="http://schemas.openxmlformats.org/officeDocument/2006/relationships/slideLayout" Target="../slideLayouts/slideLayout3.xml"/><Relationship Id="rId4" Type="http://schemas.openxmlformats.org/officeDocument/2006/relationships/image" Target="../media/image9.jpg"/></Relationships>
</file>

<file path=ppt/slides/_rels/slide11.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1.xml"/><Relationship Id="rId1" Type="http://schemas.openxmlformats.org/officeDocument/2006/relationships/slideLayout" Target="../slideLayouts/slideLayout3.xml"/><Relationship Id="rId4" Type="http://schemas.openxmlformats.org/officeDocument/2006/relationships/image" Target="../media/image10.gif"/></Relationships>
</file>

<file path=ppt/slides/_rels/slide1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2.xml"/><Relationship Id="rId1" Type="http://schemas.openxmlformats.org/officeDocument/2006/relationships/slideLayout" Target="../slideLayouts/slideLayout3.xml"/><Relationship Id="rId4" Type="http://schemas.openxmlformats.org/officeDocument/2006/relationships/image" Target="../media/image3.png"/></Relationships>
</file>

<file path=ppt/slides/_rels/slide13.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4.xml"/><Relationship Id="rId1" Type="http://schemas.openxmlformats.org/officeDocument/2006/relationships/slideLayout" Target="../slideLayouts/slideLayout3.xml"/><Relationship Id="rId4" Type="http://schemas.openxmlformats.org/officeDocument/2006/relationships/image" Target="../media/image3.png"/></Relationships>
</file>

<file path=ppt/slides/_rels/slide1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8" Type="http://schemas.openxmlformats.org/officeDocument/2006/relationships/image" Target="../media/image15.jpg"/><Relationship Id="rId3" Type="http://schemas.openxmlformats.org/officeDocument/2006/relationships/image" Target="../media/image5.jpg"/><Relationship Id="rId7" Type="http://schemas.openxmlformats.org/officeDocument/2006/relationships/image" Target="../media/image14.jpg"/><Relationship Id="rId2" Type="http://schemas.openxmlformats.org/officeDocument/2006/relationships/notesSlide" Target="../notesSlides/notesSlide17.xml"/><Relationship Id="rId1" Type="http://schemas.openxmlformats.org/officeDocument/2006/relationships/slideLayout" Target="../slideLayouts/slideLayout3.xml"/><Relationship Id="rId6" Type="http://schemas.openxmlformats.org/officeDocument/2006/relationships/image" Target="../media/image13.jpg"/><Relationship Id="rId5" Type="http://schemas.openxmlformats.org/officeDocument/2006/relationships/image" Target="../media/image12.jpg"/><Relationship Id="rId4" Type="http://schemas.openxmlformats.org/officeDocument/2006/relationships/image" Target="../media/image11.jpg"/><Relationship Id="rId9" Type="http://schemas.openxmlformats.org/officeDocument/2006/relationships/image" Target="../media/image16.jpg"/></Relationships>
</file>

<file path=ppt/slides/_rels/slide18.xml.rels><?xml version="1.0" encoding="UTF-8" standalone="yes"?>
<Relationships xmlns="http://schemas.openxmlformats.org/package/2006/relationships"><Relationship Id="rId8" Type="http://schemas.openxmlformats.org/officeDocument/2006/relationships/image" Target="../media/image21.jpg"/><Relationship Id="rId3" Type="http://schemas.openxmlformats.org/officeDocument/2006/relationships/image" Target="../media/image5.jpg"/><Relationship Id="rId7" Type="http://schemas.openxmlformats.org/officeDocument/2006/relationships/image" Target="../media/image20.jpg"/><Relationship Id="rId2" Type="http://schemas.openxmlformats.org/officeDocument/2006/relationships/notesSlide" Target="../notesSlides/notesSlide18.xml"/><Relationship Id="rId1" Type="http://schemas.openxmlformats.org/officeDocument/2006/relationships/slideLayout" Target="../slideLayouts/slideLayout3.xml"/><Relationship Id="rId6" Type="http://schemas.openxmlformats.org/officeDocument/2006/relationships/image" Target="../media/image19.jpg"/><Relationship Id="rId11" Type="http://schemas.openxmlformats.org/officeDocument/2006/relationships/image" Target="../media/image24.jpg"/><Relationship Id="rId5" Type="http://schemas.openxmlformats.org/officeDocument/2006/relationships/image" Target="../media/image18.jpg"/><Relationship Id="rId10" Type="http://schemas.openxmlformats.org/officeDocument/2006/relationships/image" Target="../media/image23.jpg"/><Relationship Id="rId4" Type="http://schemas.openxmlformats.org/officeDocument/2006/relationships/image" Target="../media/image17.jpg"/><Relationship Id="rId9" Type="http://schemas.openxmlformats.org/officeDocument/2006/relationships/image" Target="../media/image22.jpg"/></Relationships>
</file>

<file path=ppt/slides/_rels/slide19.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3.xml"/><Relationship Id="rId1" Type="http://schemas.openxmlformats.org/officeDocument/2006/relationships/tags" Target="../tags/tag2.xml"/><Relationship Id="rId5" Type="http://schemas.openxmlformats.org/officeDocument/2006/relationships/image" Target="../media/image3.png"/><Relationship Id="rId4" Type="http://schemas.openxmlformats.org/officeDocument/2006/relationships/image" Target="../media/image1.jpg"/></Relationships>
</file>

<file path=ppt/slides/_rels/slide20.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20.xml"/><Relationship Id="rId1" Type="http://schemas.openxmlformats.org/officeDocument/2006/relationships/slideLayout" Target="../slideLayouts/slideLayout3.xml"/><Relationship Id="rId5" Type="http://schemas.openxmlformats.org/officeDocument/2006/relationships/image" Target="../media/image25.jpg"/><Relationship Id="rId4" Type="http://schemas.openxmlformats.org/officeDocument/2006/relationships/chart" Target="../charts/chart1.xml"/></Relationships>
</file>

<file path=ppt/slides/_rels/slide21.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21.xml"/><Relationship Id="rId1" Type="http://schemas.openxmlformats.org/officeDocument/2006/relationships/slideLayout" Target="../slideLayouts/slideLayout3.xml"/><Relationship Id="rId4" Type="http://schemas.openxmlformats.org/officeDocument/2006/relationships/image" Target="../media/image26.png"/></Relationships>
</file>

<file path=ppt/slides/_rels/slide22.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22.xml"/><Relationship Id="rId1" Type="http://schemas.openxmlformats.org/officeDocument/2006/relationships/slideLayout" Target="../slideLayouts/slideLayout3.xml"/><Relationship Id="rId5" Type="http://schemas.openxmlformats.org/officeDocument/2006/relationships/image" Target="../media/image27.jpg"/><Relationship Id="rId4" Type="http://schemas.openxmlformats.org/officeDocument/2006/relationships/chart" Target="../charts/chart2.xml"/></Relationships>
</file>

<file path=ppt/slides/_rels/slide23.xml.rels><?xml version="1.0" encoding="UTF-8" standalone="yes"?>
<Relationships xmlns="http://schemas.openxmlformats.org/package/2006/relationships"><Relationship Id="rId8" Type="http://schemas.openxmlformats.org/officeDocument/2006/relationships/tags" Target="../tags/tag11.xml"/><Relationship Id="rId3" Type="http://schemas.openxmlformats.org/officeDocument/2006/relationships/tags" Target="../tags/tag6.xml"/><Relationship Id="rId7" Type="http://schemas.openxmlformats.org/officeDocument/2006/relationships/tags" Target="../tags/tag10.xml"/><Relationship Id="rId2" Type="http://schemas.openxmlformats.org/officeDocument/2006/relationships/tags" Target="../tags/tag5.xml"/><Relationship Id="rId1" Type="http://schemas.openxmlformats.org/officeDocument/2006/relationships/tags" Target="../tags/tag4.xml"/><Relationship Id="rId6" Type="http://schemas.openxmlformats.org/officeDocument/2006/relationships/tags" Target="../tags/tag9.xml"/><Relationship Id="rId11" Type="http://schemas.openxmlformats.org/officeDocument/2006/relationships/image" Target="../media/image5.jpg"/><Relationship Id="rId5" Type="http://schemas.openxmlformats.org/officeDocument/2006/relationships/tags" Target="../tags/tag8.xml"/><Relationship Id="rId10" Type="http://schemas.openxmlformats.org/officeDocument/2006/relationships/notesSlide" Target="../notesSlides/notesSlide23.xml"/><Relationship Id="rId4" Type="http://schemas.openxmlformats.org/officeDocument/2006/relationships/tags" Target="../tags/tag7.xml"/><Relationship Id="rId9"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24.xml"/><Relationship Id="rId1" Type="http://schemas.openxmlformats.org/officeDocument/2006/relationships/slideLayout" Target="../slideLayouts/slideLayout3.xml"/><Relationship Id="rId6" Type="http://schemas.openxmlformats.org/officeDocument/2006/relationships/image" Target="../media/image30.jpg"/><Relationship Id="rId5" Type="http://schemas.openxmlformats.org/officeDocument/2006/relationships/image" Target="../media/image29.jpg"/><Relationship Id="rId4" Type="http://schemas.openxmlformats.org/officeDocument/2006/relationships/image" Target="../media/image28.jpg"/></Relationships>
</file>

<file path=ppt/slides/_rels/slide25.xml.rels><?xml version="1.0" encoding="UTF-8" standalone="yes"?>
<Relationships xmlns="http://schemas.openxmlformats.org/package/2006/relationships"><Relationship Id="rId3" Type="http://schemas.openxmlformats.org/officeDocument/2006/relationships/image" Target="../media/image5.jpg"/><Relationship Id="rId7" Type="http://schemas.openxmlformats.org/officeDocument/2006/relationships/image" Target="../media/image34.jpg"/><Relationship Id="rId2" Type="http://schemas.openxmlformats.org/officeDocument/2006/relationships/notesSlide" Target="../notesSlides/notesSlide25.xml"/><Relationship Id="rId1" Type="http://schemas.openxmlformats.org/officeDocument/2006/relationships/slideLayout" Target="../slideLayouts/slideLayout3.xml"/><Relationship Id="rId6" Type="http://schemas.openxmlformats.org/officeDocument/2006/relationships/image" Target="../media/image33.jpg"/><Relationship Id="rId5" Type="http://schemas.openxmlformats.org/officeDocument/2006/relationships/image" Target="../media/image32.jpg"/><Relationship Id="rId4" Type="http://schemas.openxmlformats.org/officeDocument/2006/relationships/image" Target="../media/image31.jpg"/></Relationships>
</file>

<file path=ppt/slides/_rels/slide26.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26.xml"/><Relationship Id="rId1" Type="http://schemas.openxmlformats.org/officeDocument/2006/relationships/slideLayout" Target="../slideLayouts/slideLayout3.xml"/><Relationship Id="rId6" Type="http://schemas.openxmlformats.org/officeDocument/2006/relationships/image" Target="../media/image37.png"/><Relationship Id="rId5" Type="http://schemas.openxmlformats.org/officeDocument/2006/relationships/image" Target="../media/image36.jpg"/><Relationship Id="rId4" Type="http://schemas.openxmlformats.org/officeDocument/2006/relationships/image" Target="../media/image35.jpg"/></Relationships>
</file>

<file path=ppt/slides/_rels/slide27.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7.xml"/><Relationship Id="rId1" Type="http://schemas.openxmlformats.org/officeDocument/2006/relationships/slideLayout" Target="../slideLayouts/slideLayout3.xml"/><Relationship Id="rId4" Type="http://schemas.openxmlformats.org/officeDocument/2006/relationships/image" Target="../media/image3.png"/></Relationships>
</file>

<file path=ppt/slides/_rels/slide28.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28.xml"/><Relationship Id="rId1" Type="http://schemas.openxmlformats.org/officeDocument/2006/relationships/slideLayout" Target="../slideLayouts/slideLayout3.xml"/><Relationship Id="rId4" Type="http://schemas.openxmlformats.org/officeDocument/2006/relationships/image" Target="../media/image38.jpeg"/></Relationships>
</file>

<file path=ppt/slides/_rels/slide29.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29.xml"/><Relationship Id="rId1" Type="http://schemas.openxmlformats.org/officeDocument/2006/relationships/slideLayout" Target="../slideLayouts/slideLayout3.xml"/><Relationship Id="rId4" Type="http://schemas.openxmlformats.org/officeDocument/2006/relationships/image" Target="../media/image39.jpeg"/></Relationships>
</file>

<file path=ppt/slides/_rels/slide3.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3.xml"/><Relationship Id="rId1" Type="http://schemas.openxmlformats.org/officeDocument/2006/relationships/slideLayout" Target="../slideLayouts/slideLayout3.xml"/><Relationship Id="rId4" Type="http://schemas.openxmlformats.org/officeDocument/2006/relationships/image" Target="../media/image6.jpg"/></Relationships>
</file>

<file path=ppt/slides/_rels/slide30.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30.xml"/><Relationship Id="rId1" Type="http://schemas.openxmlformats.org/officeDocument/2006/relationships/slideLayout" Target="../slideLayouts/slideLayout3.xml"/><Relationship Id="rId5" Type="http://schemas.openxmlformats.org/officeDocument/2006/relationships/image" Target="../media/image41.jpg"/><Relationship Id="rId4" Type="http://schemas.openxmlformats.org/officeDocument/2006/relationships/image" Target="../media/image40.jpe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3.xml"/><Relationship Id="rId1" Type="http://schemas.openxmlformats.org/officeDocument/2006/relationships/tags" Target="../tags/tag12.xml"/><Relationship Id="rId4" Type="http://schemas.openxmlformats.org/officeDocument/2006/relationships/image" Target="../media/image1.jpg"/></Relationships>
</file>

<file path=ppt/slides/_rels/slide3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32.xml"/><Relationship Id="rId1" Type="http://schemas.openxmlformats.org/officeDocument/2006/relationships/slideLayout" Target="../slideLayouts/slideLayout3.xml"/><Relationship Id="rId5" Type="http://schemas.openxmlformats.org/officeDocument/2006/relationships/image" Target="../media/image3.png"/><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5.xml"/><Relationship Id="rId1" Type="http://schemas.openxmlformats.org/officeDocument/2006/relationships/slideLayout" Target="../slideLayouts/slideLayout3.xml"/><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3.xml"/><Relationship Id="rId1" Type="http://schemas.openxmlformats.org/officeDocument/2006/relationships/tags" Target="../tags/tag3.xml"/><Relationship Id="rId5" Type="http://schemas.openxmlformats.org/officeDocument/2006/relationships/image" Target="../media/image7.jpg"/><Relationship Id="rId4" Type="http://schemas.openxmlformats.org/officeDocument/2006/relationships/image" Target="../media/image5.jpg"/></Relationships>
</file>

<file path=ppt/slides/_rels/slide7.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7.xml"/><Relationship Id="rId1" Type="http://schemas.openxmlformats.org/officeDocument/2006/relationships/slideLayout" Target="../slideLayouts/slideLayout3.xml"/><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8.xml"/><Relationship Id="rId1" Type="http://schemas.openxmlformats.org/officeDocument/2006/relationships/slideLayout" Target="../slideLayouts/slideLayout3.xml"/><Relationship Id="rId4" Type="http://schemas.openxmlformats.org/officeDocument/2006/relationships/image" Target="../media/image6.jpg"/></Relationships>
</file>

<file path=ppt/slides/_rels/slide9.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9.xml"/><Relationship Id="rId1" Type="http://schemas.openxmlformats.org/officeDocument/2006/relationships/slideLayout" Target="../slideLayouts/slideLayout3.xml"/><Relationship Id="rId4"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9" name="图片 8">
            <a:extLst>
              <a:ext uri="{FF2B5EF4-FFF2-40B4-BE49-F238E27FC236}">
                <a16:creationId xmlns:a16="http://schemas.microsoft.com/office/drawing/2014/main" id="{77414E57-98E7-4BD6-B161-B3AF9B778B1E}"/>
              </a:ext>
            </a:extLst>
          </p:cNvPr>
          <p:cNvPicPr>
            <a:picLocks noChangeAspect="1"/>
          </p:cNvPicPr>
          <p:nvPr/>
        </p:nvPicPr>
        <p:blipFill rotWithShape="1">
          <a:blip r:embed="rId6">
            <a:extLst>
              <a:ext uri="{28A0092B-C50C-407E-A947-70E740481C1C}">
                <a14:useLocalDpi xmlns:a14="http://schemas.microsoft.com/office/drawing/2010/main" val="0"/>
              </a:ext>
            </a:extLst>
          </a:blip>
          <a:srcRect l="25154" t="16796"/>
          <a:stretch/>
        </p:blipFill>
        <p:spPr>
          <a:xfrm>
            <a:off x="4773051" y="3348915"/>
            <a:ext cx="6931270" cy="3852091"/>
          </a:xfrm>
          <a:prstGeom prst="rect">
            <a:avLst/>
          </a:prstGeom>
        </p:spPr>
      </p:pic>
      <p:sp>
        <p:nvSpPr>
          <p:cNvPr id="10" name="文本框 9">
            <a:extLst>
              <a:ext uri="{FF2B5EF4-FFF2-40B4-BE49-F238E27FC236}">
                <a16:creationId xmlns:a16="http://schemas.microsoft.com/office/drawing/2014/main" id="{C54BB36F-E7DF-488E-8C91-C71F69ED5585}"/>
              </a:ext>
            </a:extLst>
          </p:cNvPr>
          <p:cNvSpPr txBox="1"/>
          <p:nvPr/>
        </p:nvSpPr>
        <p:spPr>
          <a:xfrm>
            <a:off x="2797130" y="2214348"/>
            <a:ext cx="6597740" cy="3093154"/>
          </a:xfrm>
          <a:prstGeom prst="rect">
            <a:avLst/>
          </a:prstGeom>
          <a:noFill/>
        </p:spPr>
        <p:txBody>
          <a:bodyPr wrap="square" rtlCol="0">
            <a:spAutoFit/>
          </a:bodyPr>
          <a:lstStyle/>
          <a:p>
            <a:pPr algn="ctr"/>
            <a:r>
              <a:rPr lang="zh-CN" altLang="en-US" sz="8000" b="1">
                <a:ln w="127">
                  <a:noFill/>
                </a:ln>
                <a:solidFill>
                  <a:srgbClr val="CC0001"/>
                </a:solidFill>
                <a:latin typeface="造字工房尚雅（非商用）常规体" pitchFamily="50" charset="-122"/>
                <a:ea typeface="造字工房尚雅（非商用）常规体" pitchFamily="50" charset="-122"/>
              </a:rPr>
              <a:t>纪念改革开放</a:t>
            </a:r>
            <a:endParaRPr lang="en-US" altLang="zh-CN" sz="8000" b="1">
              <a:ln w="127">
                <a:noFill/>
              </a:ln>
              <a:solidFill>
                <a:srgbClr val="CC0001"/>
              </a:solidFill>
              <a:latin typeface="造字工房尚雅（非商用）常规体" pitchFamily="50" charset="-122"/>
              <a:ea typeface="造字工房尚雅（非商用）常规体" pitchFamily="50" charset="-122"/>
            </a:endParaRPr>
          </a:p>
          <a:p>
            <a:pPr algn="ctr"/>
            <a:r>
              <a:rPr lang="en-US" altLang="zh-CN" sz="11500" b="1">
                <a:ln w="127">
                  <a:noFill/>
                </a:ln>
                <a:solidFill>
                  <a:srgbClr val="CC0001"/>
                </a:solidFill>
                <a:effectLst>
                  <a:outerShdw blurRad="38100" dist="38100" dir="2700000" algn="tl">
                    <a:srgbClr val="000000">
                      <a:alpha val="43137"/>
                    </a:srgbClr>
                  </a:outerShdw>
                </a:effectLst>
                <a:latin typeface="造字工房尚雅（非商用）常规体" pitchFamily="50" charset="-122"/>
                <a:ea typeface="造字工房尚雅（非商用）常规体" pitchFamily="50" charset="-122"/>
              </a:rPr>
              <a:t>40</a:t>
            </a:r>
            <a:r>
              <a:rPr lang="zh-CN" altLang="en-US" sz="11500" b="1" dirty="0">
                <a:ln w="127">
                  <a:noFill/>
                </a:ln>
                <a:solidFill>
                  <a:srgbClr val="CC0001"/>
                </a:solidFill>
                <a:effectLst>
                  <a:outerShdw blurRad="38100" dist="38100" dir="2700000" algn="tl">
                    <a:srgbClr val="000000">
                      <a:alpha val="43137"/>
                    </a:srgbClr>
                  </a:outerShdw>
                </a:effectLst>
                <a:latin typeface="造字工房尚雅（非商用）常规体" pitchFamily="50" charset="-122"/>
                <a:ea typeface="造字工房尚雅（非商用）常规体" pitchFamily="50" charset="-122"/>
              </a:rPr>
              <a:t>周年</a:t>
            </a:r>
          </a:p>
        </p:txBody>
      </p:sp>
      <p:grpSp>
        <p:nvGrpSpPr>
          <p:cNvPr id="18" name="组合 17">
            <a:extLst>
              <a:ext uri="{FF2B5EF4-FFF2-40B4-BE49-F238E27FC236}">
                <a16:creationId xmlns:a16="http://schemas.microsoft.com/office/drawing/2014/main" id="{9B5041B1-0803-4F44-B832-637E4A5AF3BA}"/>
              </a:ext>
            </a:extLst>
          </p:cNvPr>
          <p:cNvGrpSpPr/>
          <p:nvPr/>
        </p:nvGrpSpPr>
        <p:grpSpPr>
          <a:xfrm>
            <a:off x="2034789" y="1213473"/>
            <a:ext cx="553998" cy="4431054"/>
            <a:chOff x="2133262" y="1147943"/>
            <a:chExt cx="553998" cy="4431054"/>
          </a:xfrm>
        </p:grpSpPr>
        <p:sp>
          <p:nvSpPr>
            <p:cNvPr id="12" name="文本框 11">
              <a:extLst>
                <a:ext uri="{FF2B5EF4-FFF2-40B4-BE49-F238E27FC236}">
                  <a16:creationId xmlns:a16="http://schemas.microsoft.com/office/drawing/2014/main" id="{4B354402-1EE8-4DA7-9454-DECA68ABA693}"/>
                </a:ext>
              </a:extLst>
            </p:cNvPr>
            <p:cNvSpPr txBox="1"/>
            <p:nvPr/>
          </p:nvSpPr>
          <p:spPr>
            <a:xfrm>
              <a:off x="2133262" y="1935464"/>
              <a:ext cx="553998" cy="2904401"/>
            </a:xfrm>
            <a:prstGeom prst="rect">
              <a:avLst/>
            </a:prstGeom>
            <a:noFill/>
          </p:spPr>
          <p:txBody>
            <a:bodyPr vert="eaVert" wrap="square" rtlCol="0">
              <a:spAutoFit/>
            </a:bodyPr>
            <a:lstStyle/>
            <a:p>
              <a:r>
                <a:rPr lang="zh-CN" altLang="en-US" sz="2400" b="1" dirty="0">
                  <a:solidFill>
                    <a:srgbClr val="2A528D"/>
                  </a:solidFill>
                  <a:latin typeface="华文楷体" panose="02010600040101010101" pitchFamily="2" charset="-122"/>
                  <a:ea typeface="华文楷体" panose="02010600040101010101" pitchFamily="2" charset="-122"/>
                </a:rPr>
                <a:t>将改革进行到底</a:t>
              </a:r>
            </a:p>
          </p:txBody>
        </p:sp>
        <p:cxnSp>
          <p:nvCxnSpPr>
            <p:cNvPr id="13" name="直接连接符 12">
              <a:extLst>
                <a:ext uri="{FF2B5EF4-FFF2-40B4-BE49-F238E27FC236}">
                  <a16:creationId xmlns:a16="http://schemas.microsoft.com/office/drawing/2014/main" id="{25D5BFE5-6534-4087-A9B3-BD337EAB2A4A}"/>
                </a:ext>
              </a:extLst>
            </p:cNvPr>
            <p:cNvCxnSpPr>
              <a:cxnSpLocks/>
            </p:cNvCxnSpPr>
            <p:nvPr/>
          </p:nvCxnSpPr>
          <p:spPr>
            <a:xfrm>
              <a:off x="2410261" y="1147943"/>
              <a:ext cx="0" cy="739132"/>
            </a:xfrm>
            <a:prstGeom prst="line">
              <a:avLst/>
            </a:prstGeom>
            <a:ln w="38100">
              <a:solidFill>
                <a:srgbClr val="2A518B"/>
              </a:soli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643D5E79-6068-4581-978A-5C7ACBB6446E}"/>
                </a:ext>
              </a:extLst>
            </p:cNvPr>
            <p:cNvCxnSpPr>
              <a:cxnSpLocks/>
            </p:cNvCxnSpPr>
            <p:nvPr/>
          </p:nvCxnSpPr>
          <p:spPr>
            <a:xfrm>
              <a:off x="2410261" y="4839865"/>
              <a:ext cx="0" cy="739132"/>
            </a:xfrm>
            <a:prstGeom prst="line">
              <a:avLst/>
            </a:prstGeom>
            <a:ln w="38100">
              <a:solidFill>
                <a:srgbClr val="2A518B"/>
              </a:solidFill>
            </a:ln>
          </p:spPr>
          <p:style>
            <a:lnRef idx="1">
              <a:schemeClr val="accent1"/>
            </a:lnRef>
            <a:fillRef idx="0">
              <a:schemeClr val="accent1"/>
            </a:fillRef>
            <a:effectRef idx="0">
              <a:schemeClr val="accent1"/>
            </a:effectRef>
            <a:fontRef idx="minor">
              <a:schemeClr val="tx1"/>
            </a:fontRef>
          </p:style>
        </p:cxnSp>
      </p:grpSp>
      <p:pic>
        <p:nvPicPr>
          <p:cNvPr id="20" name="图片 19">
            <a:extLst>
              <a:ext uri="{FF2B5EF4-FFF2-40B4-BE49-F238E27FC236}">
                <a16:creationId xmlns:a16="http://schemas.microsoft.com/office/drawing/2014/main" id="{9B98A011-A8EF-4BB0-804E-0B9AAECB9B2A}"/>
              </a:ext>
            </a:extLst>
          </p:cNvPr>
          <p:cNvPicPr>
            <a:picLocks noChangeAspect="1"/>
          </p:cNvPicPr>
          <p:nvPr/>
        </p:nvPicPr>
        <p:blipFill rotWithShape="1">
          <a:blip r:embed="rId7">
            <a:extLst>
              <a:ext uri="{28A0092B-C50C-407E-A947-70E740481C1C}">
                <a14:useLocalDpi xmlns:a14="http://schemas.microsoft.com/office/drawing/2010/main" val="0"/>
              </a:ext>
            </a:extLst>
          </a:blip>
          <a:srcRect l="51422" t="5952" r="23809" b="65567"/>
          <a:stretch/>
        </p:blipFill>
        <p:spPr>
          <a:xfrm>
            <a:off x="4564389" y="478370"/>
            <a:ext cx="3019894" cy="1735978"/>
          </a:xfrm>
          <a:prstGeom prst="rect">
            <a:avLst/>
          </a:prstGeom>
        </p:spPr>
      </p:pic>
      <p:pic>
        <p:nvPicPr>
          <p:cNvPr id="11" name="Super Mega Pirate Action">
            <a:hlinkClick r:id="" action="ppaction://media"/>
            <a:extLst>
              <a:ext uri="{FF2B5EF4-FFF2-40B4-BE49-F238E27FC236}">
                <a16:creationId xmlns:a16="http://schemas.microsoft.com/office/drawing/2014/main" id="{E39EE47D-22BA-419F-9700-18D123C0C3C5}"/>
              </a:ext>
            </a:extLst>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609600" y="1391394"/>
            <a:ext cx="609600" cy="609600"/>
          </a:xfrm>
          <a:prstGeom prst="rect">
            <a:avLst/>
          </a:prstGeom>
        </p:spPr>
      </p:pic>
    </p:spTree>
    <p:extLst>
      <p:ext uri="{BB962C8B-B14F-4D97-AF65-F5344CB8AC3E}">
        <p14:creationId xmlns:p14="http://schemas.microsoft.com/office/powerpoint/2010/main" val="232976606"/>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wipe(up)">
                                      <p:cBhvr>
                                        <p:cTn id="11" dur="500"/>
                                        <p:tgtEl>
                                          <p:spTgt spid="18"/>
                                        </p:tgtEl>
                                      </p:cBhvr>
                                    </p:animEffect>
                                  </p:childTnLst>
                                </p:cTn>
                              </p:par>
                            </p:childTnLst>
                          </p:cTn>
                        </p:par>
                        <p:par>
                          <p:cTn id="12" fill="hold">
                            <p:stCondLst>
                              <p:cond delay="1000"/>
                            </p:stCondLst>
                            <p:childTnLst>
                              <p:par>
                                <p:cTn id="13" presetID="2" presetClass="entr" presetSubtype="12" fill="hold" nodeType="afterEffect">
                                  <p:stCondLst>
                                    <p:cond delay="0"/>
                                  </p:stCondLst>
                                  <p:childTnLst>
                                    <p:set>
                                      <p:cBhvr>
                                        <p:cTn id="14" dur="1" fill="hold">
                                          <p:stCondLst>
                                            <p:cond delay="0"/>
                                          </p:stCondLst>
                                        </p:cTn>
                                        <p:tgtEl>
                                          <p:spTgt spid="20"/>
                                        </p:tgtEl>
                                        <p:attrNameLst>
                                          <p:attrName>style.visibility</p:attrName>
                                        </p:attrNameLst>
                                      </p:cBhvr>
                                      <p:to>
                                        <p:strVal val="visible"/>
                                      </p:to>
                                    </p:set>
                                    <p:anim calcmode="lin" valueType="num">
                                      <p:cBhvr additive="base">
                                        <p:cTn id="15" dur="500" fill="hold"/>
                                        <p:tgtEl>
                                          <p:spTgt spid="20"/>
                                        </p:tgtEl>
                                        <p:attrNameLst>
                                          <p:attrName>ppt_x</p:attrName>
                                        </p:attrNameLst>
                                      </p:cBhvr>
                                      <p:tavLst>
                                        <p:tav tm="0">
                                          <p:val>
                                            <p:strVal val="0-#ppt_w/2"/>
                                          </p:val>
                                        </p:tav>
                                        <p:tav tm="100000">
                                          <p:val>
                                            <p:strVal val="#ppt_x"/>
                                          </p:val>
                                        </p:tav>
                                      </p:tavLst>
                                    </p:anim>
                                    <p:anim calcmode="lin" valueType="num">
                                      <p:cBhvr additive="base">
                                        <p:cTn id="16" dur="500" fill="hold"/>
                                        <p:tgtEl>
                                          <p:spTgt spid="20"/>
                                        </p:tgtEl>
                                        <p:attrNameLst>
                                          <p:attrName>ppt_y</p:attrName>
                                        </p:attrNameLst>
                                      </p:cBhvr>
                                      <p:tavLst>
                                        <p:tav tm="0">
                                          <p:val>
                                            <p:strVal val="1+#ppt_h/2"/>
                                          </p:val>
                                        </p:tav>
                                        <p:tav tm="100000">
                                          <p:val>
                                            <p:strVal val="#ppt_y"/>
                                          </p:val>
                                        </p:tav>
                                      </p:tavLst>
                                    </p:anim>
                                  </p:childTnLst>
                                </p:cTn>
                              </p:par>
                            </p:childTnLst>
                          </p:cTn>
                        </p:par>
                        <p:par>
                          <p:cTn id="17" fill="hold">
                            <p:stCondLst>
                              <p:cond delay="1500"/>
                            </p:stCondLst>
                            <p:childTnLst>
                              <p:par>
                                <p:cTn id="18" presetID="42" presetClass="entr" presetSubtype="0" fill="hold"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1000"/>
                                        <p:tgtEl>
                                          <p:spTgt spid="9"/>
                                        </p:tgtEl>
                                      </p:cBhvr>
                                    </p:animEffect>
                                    <p:anim calcmode="lin" valueType="num">
                                      <p:cBhvr>
                                        <p:cTn id="21" dur="1000" fill="hold"/>
                                        <p:tgtEl>
                                          <p:spTgt spid="9"/>
                                        </p:tgtEl>
                                        <p:attrNameLst>
                                          <p:attrName>ppt_x</p:attrName>
                                        </p:attrNameLst>
                                      </p:cBhvr>
                                      <p:tavLst>
                                        <p:tav tm="0">
                                          <p:val>
                                            <p:strVal val="#ppt_x"/>
                                          </p:val>
                                        </p:tav>
                                        <p:tav tm="100000">
                                          <p:val>
                                            <p:strVal val="#ppt_x"/>
                                          </p:val>
                                        </p:tav>
                                      </p:tavLst>
                                    </p:anim>
                                    <p:anim calcmode="lin" valueType="num">
                                      <p:cBhvr>
                                        <p:cTn id="22"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1" presetClass="mediacall" presetSubtype="0" fill="hold" nodeType="clickEffect">
                                  <p:stCondLst>
                                    <p:cond delay="0"/>
                                  </p:stCondLst>
                                  <p:childTnLst>
                                    <p:cmd type="call" cmd="playFrom(0.0)">
                                      <p:cBhvr>
                                        <p:cTn id="2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27" repeatCount="indefinite" fill="remove" display="0">
                  <p:stCondLst>
                    <p:cond delay="indefinite"/>
                  </p:stCondLst>
                  <p:endCondLst>
                    <p:cond evt="onStopAudio" delay="0">
                      <p:tgtEl>
                        <p:sldTgt/>
                      </p:tgtEl>
                    </p:cond>
                  </p:endCondLst>
                </p:cTn>
                <p:tgtEl>
                  <p:spTgt spid="11"/>
                </p:tgtEl>
              </p:cMediaNode>
            </p:audio>
          </p:childTnLst>
        </p:cTn>
      </p:par>
    </p:tnLst>
    <p:bldLst>
      <p:bldP spid="10"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99E2C173-AA1C-40B3-9501-A2C8204A7488}"/>
              </a:ext>
            </a:extLst>
          </p:cNvPr>
          <p:cNvSpPr txBox="1"/>
          <p:nvPr/>
        </p:nvSpPr>
        <p:spPr>
          <a:xfrm>
            <a:off x="1885580" y="740221"/>
            <a:ext cx="8946543" cy="523220"/>
          </a:xfrm>
          <a:prstGeom prst="rect">
            <a:avLst/>
          </a:prstGeom>
          <a:noFill/>
        </p:spPr>
        <p:txBody>
          <a:bodyPr wrap="square" rtlCol="0">
            <a:spAutoFit/>
          </a:bodyPr>
          <a:lstStyle/>
          <a:p>
            <a:r>
              <a:rPr lang="zh-CN" altLang="en-US" sz="2800">
                <a:solidFill>
                  <a:srgbClr val="CC0001"/>
                </a:solidFill>
                <a:latin typeface="造字工房尚雅（非商用）常规体" pitchFamily="50" charset="-122"/>
                <a:ea typeface="造字工房尚雅（非商用）常规体" pitchFamily="50" charset="-122"/>
              </a:rPr>
              <a:t>“建设具有中国特色社会主义社会”的改革开放历程</a:t>
            </a:r>
          </a:p>
        </p:txBody>
      </p:sp>
      <p:sp>
        <p:nvSpPr>
          <p:cNvPr id="21" name="矩形 20">
            <a:extLst>
              <a:ext uri="{FF2B5EF4-FFF2-40B4-BE49-F238E27FC236}">
                <a16:creationId xmlns:a16="http://schemas.microsoft.com/office/drawing/2014/main" id="{5726F2B2-4018-4EEF-AD65-0C86A0A68FC8}"/>
              </a:ext>
            </a:extLst>
          </p:cNvPr>
          <p:cNvSpPr/>
          <p:nvPr/>
        </p:nvSpPr>
        <p:spPr>
          <a:xfrm>
            <a:off x="1744903" y="1562523"/>
            <a:ext cx="4768439" cy="4154984"/>
          </a:xfrm>
          <a:prstGeom prst="rect">
            <a:avLst/>
          </a:prstGeom>
        </p:spPr>
        <p:txBody>
          <a:bodyPr wrap="square">
            <a:spAutoFit/>
          </a:bodyPr>
          <a:lstStyle/>
          <a:p>
            <a:pPr marL="285750" indent="-285750" algn="just">
              <a:lnSpc>
                <a:spcPct val="150000"/>
              </a:lnSpc>
              <a:spcAft>
                <a:spcPts val="0"/>
              </a:spcAft>
              <a:buClr>
                <a:srgbClr val="CC0001"/>
              </a:buClr>
              <a:buFont typeface="Wingdings" panose="05000000000000000000" pitchFamily="2" charset="2"/>
              <a:buChar char="u"/>
            </a:pPr>
            <a:r>
              <a:rPr lang="en-US" altLang="zh-CN" sz="1600" b="1" kern="100">
                <a:solidFill>
                  <a:srgbClr val="333333"/>
                </a:solidFill>
                <a:latin typeface="微软雅黑" panose="020B0503020204020204" pitchFamily="34" charset="-122"/>
                <a:ea typeface="微软雅黑" panose="020B0503020204020204" pitchFamily="34" charset="-122"/>
                <a:cs typeface="Arial" panose="020B0604020202020204" pitchFamily="34" charset="0"/>
              </a:rPr>
              <a:t>1999</a:t>
            </a:r>
            <a:r>
              <a:rPr lang="zh-CN" altLang="en-US" sz="1600" b="1" kern="100">
                <a:solidFill>
                  <a:srgbClr val="333333"/>
                </a:solidFill>
                <a:latin typeface="微软雅黑" panose="020B0503020204020204" pitchFamily="34" charset="-122"/>
                <a:ea typeface="微软雅黑" panose="020B0503020204020204" pitchFamily="34" charset="-122"/>
                <a:cs typeface="Arial" panose="020B0604020202020204" pitchFamily="34" charset="0"/>
              </a:rPr>
              <a:t>年</a:t>
            </a:r>
            <a:r>
              <a:rPr lang="zh-CN" altLang="en-US" sz="1600" kern="100">
                <a:solidFill>
                  <a:srgbClr val="333333"/>
                </a:solidFill>
                <a:latin typeface="微软雅黑" panose="020B0503020204020204" pitchFamily="34" charset="-122"/>
                <a:ea typeface="微软雅黑" panose="020B0503020204020204" pitchFamily="34" charset="-122"/>
                <a:cs typeface="Arial" panose="020B0604020202020204" pitchFamily="34" charset="0"/>
              </a:rPr>
              <a:t>提出西部大开发战略</a:t>
            </a:r>
          </a:p>
          <a:p>
            <a:pPr marL="285750" indent="-285750" algn="just">
              <a:lnSpc>
                <a:spcPct val="150000"/>
              </a:lnSpc>
              <a:spcAft>
                <a:spcPts val="0"/>
              </a:spcAft>
              <a:buClr>
                <a:srgbClr val="CC0001"/>
              </a:buClr>
              <a:buFont typeface="Wingdings" panose="05000000000000000000" pitchFamily="2" charset="2"/>
              <a:buChar char="u"/>
            </a:pPr>
            <a:r>
              <a:rPr lang="en-US" altLang="zh-CN" sz="1600" b="1" kern="100">
                <a:solidFill>
                  <a:srgbClr val="333333"/>
                </a:solidFill>
                <a:latin typeface="微软雅黑" panose="020B0503020204020204" pitchFamily="34" charset="-122"/>
                <a:ea typeface="微软雅黑" panose="020B0503020204020204" pitchFamily="34" charset="-122"/>
                <a:cs typeface="Arial" panose="020B0604020202020204" pitchFamily="34" charset="0"/>
              </a:rPr>
              <a:t>2001</a:t>
            </a:r>
            <a:r>
              <a:rPr lang="zh-CN" altLang="en-US" sz="1600" b="1" kern="100">
                <a:solidFill>
                  <a:srgbClr val="333333"/>
                </a:solidFill>
                <a:latin typeface="微软雅黑" panose="020B0503020204020204" pitchFamily="34" charset="-122"/>
                <a:ea typeface="微软雅黑" panose="020B0503020204020204" pitchFamily="34" charset="-122"/>
                <a:cs typeface="Arial" panose="020B0604020202020204" pitchFamily="34" charset="0"/>
              </a:rPr>
              <a:t>年</a:t>
            </a:r>
            <a:r>
              <a:rPr lang="zh-CN" altLang="en-US" sz="1600" kern="100">
                <a:solidFill>
                  <a:srgbClr val="333333"/>
                </a:solidFill>
                <a:latin typeface="微软雅黑" panose="020B0503020204020204" pitchFamily="34" charset="-122"/>
                <a:ea typeface="微软雅黑" panose="020B0503020204020204" pitchFamily="34" charset="-122"/>
                <a:cs typeface="Arial" panose="020B0604020202020204" pitchFamily="34" charset="0"/>
              </a:rPr>
              <a:t>中国正式成为世贸组织成员</a:t>
            </a:r>
          </a:p>
          <a:p>
            <a:pPr marL="285750" indent="-285750" algn="just">
              <a:lnSpc>
                <a:spcPct val="150000"/>
              </a:lnSpc>
              <a:spcAft>
                <a:spcPts val="0"/>
              </a:spcAft>
              <a:buClr>
                <a:srgbClr val="CC0001"/>
              </a:buClr>
              <a:buFont typeface="Wingdings" panose="05000000000000000000" pitchFamily="2" charset="2"/>
              <a:buChar char="u"/>
            </a:pPr>
            <a:r>
              <a:rPr lang="en-US" altLang="zh-CN" sz="1600" b="1" kern="100">
                <a:solidFill>
                  <a:srgbClr val="333333"/>
                </a:solidFill>
                <a:latin typeface="微软雅黑" panose="020B0503020204020204" pitchFamily="34" charset="-122"/>
                <a:ea typeface="微软雅黑" panose="020B0503020204020204" pitchFamily="34" charset="-122"/>
                <a:cs typeface="Arial" panose="020B0604020202020204" pitchFamily="34" charset="0"/>
              </a:rPr>
              <a:t>2002</a:t>
            </a:r>
            <a:r>
              <a:rPr lang="zh-CN" altLang="en-US" sz="1600" b="1" kern="100">
                <a:solidFill>
                  <a:srgbClr val="333333"/>
                </a:solidFill>
                <a:latin typeface="微软雅黑" panose="020B0503020204020204" pitchFamily="34" charset="-122"/>
                <a:ea typeface="微软雅黑" panose="020B0503020204020204" pitchFamily="34" charset="-122"/>
                <a:cs typeface="Arial" panose="020B0604020202020204" pitchFamily="34" charset="0"/>
              </a:rPr>
              <a:t>年 </a:t>
            </a:r>
            <a:r>
              <a:rPr lang="zh-CN" altLang="en-US" sz="1600" kern="100">
                <a:solidFill>
                  <a:srgbClr val="333333"/>
                </a:solidFill>
                <a:latin typeface="微软雅黑" panose="020B0503020204020204" pitchFamily="34" charset="-122"/>
                <a:ea typeface="微软雅黑" panose="020B0503020204020204" pitchFamily="34" charset="-122"/>
                <a:cs typeface="Arial" panose="020B0604020202020204" pitchFamily="34" charset="0"/>
              </a:rPr>
              <a:t>“十六大”确定全面建设小康社会的奋斗目标</a:t>
            </a:r>
          </a:p>
          <a:p>
            <a:pPr marL="285750" indent="-285750" algn="just">
              <a:lnSpc>
                <a:spcPct val="150000"/>
              </a:lnSpc>
              <a:spcAft>
                <a:spcPts val="0"/>
              </a:spcAft>
              <a:buClr>
                <a:srgbClr val="CC0001"/>
              </a:buClr>
              <a:buFont typeface="Wingdings" panose="05000000000000000000" pitchFamily="2" charset="2"/>
              <a:buChar char="u"/>
            </a:pPr>
            <a:r>
              <a:rPr lang="en-US" altLang="zh-CN" sz="1600" b="1" kern="100">
                <a:solidFill>
                  <a:srgbClr val="333333"/>
                </a:solidFill>
                <a:latin typeface="微软雅黑" panose="020B0503020204020204" pitchFamily="34" charset="-122"/>
                <a:ea typeface="微软雅黑" panose="020B0503020204020204" pitchFamily="34" charset="-122"/>
                <a:cs typeface="Arial" panose="020B0604020202020204" pitchFamily="34" charset="0"/>
              </a:rPr>
              <a:t>2003</a:t>
            </a:r>
            <a:r>
              <a:rPr lang="zh-CN" altLang="en-US" sz="1600" b="1" kern="100">
                <a:solidFill>
                  <a:srgbClr val="333333"/>
                </a:solidFill>
                <a:latin typeface="微软雅黑" panose="020B0503020204020204" pitchFamily="34" charset="-122"/>
                <a:ea typeface="微软雅黑" panose="020B0503020204020204" pitchFamily="34" charset="-122"/>
                <a:cs typeface="Arial" panose="020B0604020202020204" pitchFamily="34" charset="0"/>
              </a:rPr>
              <a:t>年 </a:t>
            </a:r>
            <a:r>
              <a:rPr lang="zh-CN" altLang="en-US" sz="1600" kern="100">
                <a:solidFill>
                  <a:srgbClr val="333333"/>
                </a:solidFill>
                <a:latin typeface="微软雅黑" panose="020B0503020204020204" pitchFamily="34" charset="-122"/>
                <a:ea typeface="微软雅黑" panose="020B0503020204020204" pitchFamily="34" charset="-122"/>
                <a:cs typeface="Arial" panose="020B0604020202020204" pitchFamily="34" charset="0"/>
              </a:rPr>
              <a:t>振兴东北地区等老工业基地战略提出</a:t>
            </a:r>
          </a:p>
          <a:p>
            <a:pPr marL="285750" indent="-285750" algn="just">
              <a:lnSpc>
                <a:spcPct val="150000"/>
              </a:lnSpc>
              <a:spcAft>
                <a:spcPts val="0"/>
              </a:spcAft>
              <a:buClr>
                <a:srgbClr val="CC0001"/>
              </a:buClr>
              <a:buFont typeface="Wingdings" panose="05000000000000000000" pitchFamily="2" charset="2"/>
              <a:buChar char="u"/>
            </a:pPr>
            <a:r>
              <a:rPr lang="en-US" altLang="zh-CN" sz="1600" b="1" kern="100">
                <a:solidFill>
                  <a:srgbClr val="333333"/>
                </a:solidFill>
                <a:latin typeface="微软雅黑" panose="020B0503020204020204" pitchFamily="34" charset="-122"/>
                <a:ea typeface="微软雅黑" panose="020B0503020204020204" pitchFamily="34" charset="-122"/>
                <a:cs typeface="Arial" panose="020B0604020202020204" pitchFamily="34" charset="0"/>
              </a:rPr>
              <a:t>2004</a:t>
            </a:r>
            <a:r>
              <a:rPr lang="zh-CN" altLang="en-US" sz="1600" b="1" kern="100">
                <a:solidFill>
                  <a:srgbClr val="333333"/>
                </a:solidFill>
                <a:latin typeface="微软雅黑" panose="020B0503020204020204" pitchFamily="34" charset="-122"/>
                <a:ea typeface="微软雅黑" panose="020B0503020204020204" pitchFamily="34" charset="-122"/>
                <a:cs typeface="Arial" panose="020B0604020202020204" pitchFamily="34" charset="0"/>
              </a:rPr>
              <a:t>年</a:t>
            </a:r>
            <a:r>
              <a:rPr lang="zh-CN" altLang="en-US" sz="1600" kern="100">
                <a:solidFill>
                  <a:srgbClr val="333333"/>
                </a:solidFill>
                <a:latin typeface="微软雅黑" panose="020B0503020204020204" pitchFamily="34" charset="-122"/>
                <a:ea typeface="微软雅黑" panose="020B0503020204020204" pitchFamily="34" charset="-122"/>
                <a:cs typeface="Arial" panose="020B0604020202020204" pitchFamily="34" charset="0"/>
              </a:rPr>
              <a:t>推进资本市场发展的“国九条”颁布</a:t>
            </a:r>
          </a:p>
          <a:p>
            <a:pPr marL="285750" indent="-285750" algn="just">
              <a:lnSpc>
                <a:spcPct val="150000"/>
              </a:lnSpc>
              <a:spcAft>
                <a:spcPts val="0"/>
              </a:spcAft>
              <a:buClr>
                <a:srgbClr val="CC0001"/>
              </a:buClr>
              <a:buFont typeface="Wingdings" panose="05000000000000000000" pitchFamily="2" charset="2"/>
              <a:buChar char="u"/>
            </a:pPr>
            <a:r>
              <a:rPr lang="en-US" altLang="zh-CN" sz="1600" b="1" kern="100">
                <a:solidFill>
                  <a:srgbClr val="333333"/>
                </a:solidFill>
                <a:latin typeface="微软雅黑" panose="020B0503020204020204" pitchFamily="34" charset="-122"/>
                <a:ea typeface="微软雅黑" panose="020B0503020204020204" pitchFamily="34" charset="-122"/>
                <a:cs typeface="Arial" panose="020B0604020202020204" pitchFamily="34" charset="0"/>
              </a:rPr>
              <a:t>2004</a:t>
            </a:r>
            <a:r>
              <a:rPr lang="zh-CN" altLang="en-US" sz="1600" b="1" kern="100">
                <a:solidFill>
                  <a:srgbClr val="333333"/>
                </a:solidFill>
                <a:latin typeface="微软雅黑" panose="020B0503020204020204" pitchFamily="34" charset="-122"/>
                <a:ea typeface="微软雅黑" panose="020B0503020204020204" pitchFamily="34" charset="-122"/>
                <a:cs typeface="Arial" panose="020B0604020202020204" pitchFamily="34" charset="0"/>
              </a:rPr>
              <a:t>年</a:t>
            </a:r>
            <a:r>
              <a:rPr lang="zh-CN" altLang="en-US" sz="1600" kern="100">
                <a:solidFill>
                  <a:srgbClr val="333333"/>
                </a:solidFill>
                <a:latin typeface="微软雅黑" panose="020B0503020204020204" pitchFamily="34" charset="-122"/>
                <a:ea typeface="微软雅黑" panose="020B0503020204020204" pitchFamily="34" charset="-122"/>
                <a:cs typeface="Arial" panose="020B0604020202020204" pitchFamily="34" charset="0"/>
              </a:rPr>
              <a:t>国有商业银行进行股份制改革</a:t>
            </a:r>
          </a:p>
          <a:p>
            <a:pPr marL="285750" indent="-285750" algn="just">
              <a:lnSpc>
                <a:spcPct val="150000"/>
              </a:lnSpc>
              <a:spcAft>
                <a:spcPts val="0"/>
              </a:spcAft>
              <a:buClr>
                <a:srgbClr val="CC0001"/>
              </a:buClr>
              <a:buFont typeface="Wingdings" panose="05000000000000000000" pitchFamily="2" charset="2"/>
              <a:buChar char="u"/>
            </a:pPr>
            <a:r>
              <a:rPr lang="en-US" altLang="zh-CN" sz="1600" b="1" kern="100">
                <a:solidFill>
                  <a:srgbClr val="333333"/>
                </a:solidFill>
                <a:latin typeface="微软雅黑" panose="020B0503020204020204" pitchFamily="34" charset="-122"/>
                <a:ea typeface="微软雅黑" panose="020B0503020204020204" pitchFamily="34" charset="-122"/>
                <a:cs typeface="Arial" panose="020B0604020202020204" pitchFamily="34" charset="0"/>
              </a:rPr>
              <a:t>2004</a:t>
            </a:r>
            <a:r>
              <a:rPr lang="zh-CN" altLang="en-US" sz="1600" b="1" kern="100">
                <a:solidFill>
                  <a:srgbClr val="333333"/>
                </a:solidFill>
                <a:latin typeface="微软雅黑" panose="020B0503020204020204" pitchFamily="34" charset="-122"/>
                <a:ea typeface="微软雅黑" panose="020B0503020204020204" pitchFamily="34" charset="-122"/>
                <a:cs typeface="Arial" panose="020B0604020202020204" pitchFamily="34" charset="0"/>
              </a:rPr>
              <a:t>年</a:t>
            </a:r>
            <a:r>
              <a:rPr lang="zh-CN" altLang="en-US" sz="1600" kern="100">
                <a:solidFill>
                  <a:srgbClr val="333333"/>
                </a:solidFill>
                <a:latin typeface="微软雅黑" panose="020B0503020204020204" pitchFamily="34" charset="-122"/>
                <a:ea typeface="微软雅黑" panose="020B0503020204020204" pitchFamily="34" charset="-122"/>
                <a:cs typeface="Arial" panose="020B0604020202020204" pitchFamily="34" charset="0"/>
              </a:rPr>
              <a:t>保护私有财产入宪</a:t>
            </a:r>
          </a:p>
          <a:p>
            <a:pPr marL="285750" indent="-285750" algn="just">
              <a:lnSpc>
                <a:spcPct val="150000"/>
              </a:lnSpc>
              <a:spcAft>
                <a:spcPts val="0"/>
              </a:spcAft>
              <a:buClr>
                <a:srgbClr val="CC0001"/>
              </a:buClr>
              <a:buFont typeface="Wingdings" panose="05000000000000000000" pitchFamily="2" charset="2"/>
              <a:buChar char="u"/>
            </a:pPr>
            <a:r>
              <a:rPr lang="en-US" altLang="zh-CN" sz="1600" b="1" kern="100">
                <a:solidFill>
                  <a:srgbClr val="333333"/>
                </a:solidFill>
                <a:latin typeface="微软雅黑" panose="020B0503020204020204" pitchFamily="34" charset="-122"/>
                <a:ea typeface="微软雅黑" panose="020B0503020204020204" pitchFamily="34" charset="-122"/>
                <a:cs typeface="Arial" panose="020B0604020202020204" pitchFamily="34" charset="0"/>
              </a:rPr>
              <a:t>2005</a:t>
            </a:r>
            <a:r>
              <a:rPr lang="zh-CN" altLang="en-US" sz="1600" b="1" kern="100">
                <a:solidFill>
                  <a:srgbClr val="333333"/>
                </a:solidFill>
                <a:latin typeface="微软雅黑" panose="020B0503020204020204" pitchFamily="34" charset="-122"/>
                <a:ea typeface="微软雅黑" panose="020B0503020204020204" pitchFamily="34" charset="-122"/>
                <a:cs typeface="Arial" panose="020B0604020202020204" pitchFamily="34" charset="0"/>
              </a:rPr>
              <a:t>年</a:t>
            </a:r>
            <a:r>
              <a:rPr lang="zh-CN" altLang="en-US" sz="1600" kern="100">
                <a:solidFill>
                  <a:srgbClr val="333333"/>
                </a:solidFill>
                <a:latin typeface="微软雅黑" panose="020B0503020204020204" pitchFamily="34" charset="-122"/>
                <a:ea typeface="微软雅黑" panose="020B0503020204020204" pitchFamily="34" charset="-122"/>
                <a:cs typeface="Arial" panose="020B0604020202020204" pitchFamily="34" charset="0"/>
              </a:rPr>
              <a:t>农业税条例废止</a:t>
            </a:r>
            <a:r>
              <a:rPr lang="en-US" altLang="zh-CN" sz="1600" kern="100">
                <a:solidFill>
                  <a:srgbClr val="333333"/>
                </a:solidFill>
                <a:latin typeface="微软雅黑" panose="020B0503020204020204" pitchFamily="34" charset="-122"/>
                <a:ea typeface="微软雅黑" panose="020B0503020204020204" pitchFamily="34" charset="-122"/>
                <a:cs typeface="Arial" panose="020B0604020202020204" pitchFamily="34" charset="0"/>
              </a:rPr>
              <a:t>2005</a:t>
            </a:r>
            <a:r>
              <a:rPr lang="zh-CN" altLang="en-US" sz="1600" kern="100">
                <a:solidFill>
                  <a:srgbClr val="333333"/>
                </a:solidFill>
                <a:latin typeface="微软雅黑" panose="020B0503020204020204" pitchFamily="34" charset="-122"/>
                <a:ea typeface="微软雅黑" panose="020B0503020204020204" pitchFamily="34" charset="-122"/>
                <a:cs typeface="Arial" panose="020B0604020202020204" pitchFamily="34" charset="0"/>
              </a:rPr>
              <a:t>年提出建设社会主义新农村的重大历史任务</a:t>
            </a:r>
          </a:p>
          <a:p>
            <a:pPr marL="285750" indent="-285750" algn="just">
              <a:lnSpc>
                <a:spcPct val="150000"/>
              </a:lnSpc>
              <a:spcAft>
                <a:spcPts val="0"/>
              </a:spcAft>
              <a:buClr>
                <a:srgbClr val="CC0001"/>
              </a:buClr>
              <a:buFont typeface="Wingdings" panose="05000000000000000000" pitchFamily="2" charset="2"/>
              <a:buChar char="u"/>
            </a:pPr>
            <a:r>
              <a:rPr lang="en-US" altLang="zh-CN" sz="1600" b="1" kern="100">
                <a:solidFill>
                  <a:srgbClr val="333333"/>
                </a:solidFill>
                <a:latin typeface="微软雅黑" panose="020B0503020204020204" pitchFamily="34" charset="-122"/>
                <a:ea typeface="微软雅黑" panose="020B0503020204020204" pitchFamily="34" charset="-122"/>
                <a:cs typeface="Arial" panose="020B0604020202020204" pitchFamily="34" charset="0"/>
              </a:rPr>
              <a:t>2005</a:t>
            </a:r>
            <a:r>
              <a:rPr lang="zh-CN" altLang="en-US" sz="1600" b="1" kern="100">
                <a:solidFill>
                  <a:srgbClr val="333333"/>
                </a:solidFill>
                <a:latin typeface="微软雅黑" panose="020B0503020204020204" pitchFamily="34" charset="-122"/>
                <a:ea typeface="微软雅黑" panose="020B0503020204020204" pitchFamily="34" charset="-122"/>
                <a:cs typeface="Arial" panose="020B0604020202020204" pitchFamily="34" charset="0"/>
              </a:rPr>
              <a:t>年</a:t>
            </a:r>
            <a:r>
              <a:rPr lang="zh-CN" altLang="en-US" sz="1600" kern="100">
                <a:solidFill>
                  <a:srgbClr val="333333"/>
                </a:solidFill>
                <a:latin typeface="微软雅黑" panose="020B0503020204020204" pitchFamily="34" charset="-122"/>
                <a:ea typeface="微软雅黑" panose="020B0503020204020204" pitchFamily="34" charset="-122"/>
                <a:cs typeface="Arial" panose="020B0604020202020204" pitchFamily="34" charset="0"/>
              </a:rPr>
              <a:t>股权分置改革试点启动</a:t>
            </a:r>
            <a:endParaRPr lang="zh-CN" altLang="en-US" sz="1600" kern="100" dirty="0">
              <a:solidFill>
                <a:srgbClr val="333333"/>
              </a:solidFill>
              <a:latin typeface="微软雅黑" panose="020B0503020204020204" pitchFamily="34" charset="-122"/>
              <a:ea typeface="微软雅黑" panose="020B0503020204020204" pitchFamily="34" charset="-122"/>
              <a:cs typeface="Arial" panose="020B0604020202020204" pitchFamily="34" charset="0"/>
            </a:endParaRPr>
          </a:p>
        </p:txBody>
      </p:sp>
      <p:pic>
        <p:nvPicPr>
          <p:cNvPr id="7" name="图片 6">
            <a:extLst>
              <a:ext uri="{FF2B5EF4-FFF2-40B4-BE49-F238E27FC236}">
                <a16:creationId xmlns:a16="http://schemas.microsoft.com/office/drawing/2014/main" id="{361B02D9-DBED-4FC1-8A8C-0D09B225C45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513342" y="1847594"/>
            <a:ext cx="5033510" cy="3584841"/>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5640467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wipe(left)">
                                      <p:cBhvr>
                                        <p:cTn id="11" dur="500"/>
                                        <p:tgtEl>
                                          <p:spTgt spid="21"/>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left)">
                                      <p:cBhvr>
                                        <p:cTn id="1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1"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99E2C173-AA1C-40B3-9501-A2C8204A7488}"/>
              </a:ext>
            </a:extLst>
          </p:cNvPr>
          <p:cNvSpPr txBox="1"/>
          <p:nvPr/>
        </p:nvSpPr>
        <p:spPr>
          <a:xfrm>
            <a:off x="1885580" y="740221"/>
            <a:ext cx="8946543" cy="523220"/>
          </a:xfrm>
          <a:prstGeom prst="rect">
            <a:avLst/>
          </a:prstGeom>
          <a:noFill/>
        </p:spPr>
        <p:txBody>
          <a:bodyPr wrap="square" rtlCol="0">
            <a:spAutoFit/>
          </a:bodyPr>
          <a:lstStyle/>
          <a:p>
            <a:r>
              <a:rPr lang="zh-CN" altLang="en-US" sz="2800">
                <a:solidFill>
                  <a:srgbClr val="CC0001"/>
                </a:solidFill>
                <a:latin typeface="造字工房尚雅（非商用）常规体" pitchFamily="50" charset="-122"/>
                <a:ea typeface="造字工房尚雅（非商用）常规体" pitchFamily="50" charset="-122"/>
              </a:rPr>
              <a:t>“建设具有中国特色社会主义社会”的改革开放历程</a:t>
            </a:r>
          </a:p>
        </p:txBody>
      </p:sp>
      <p:sp>
        <p:nvSpPr>
          <p:cNvPr id="21" name="矩形 20">
            <a:extLst>
              <a:ext uri="{FF2B5EF4-FFF2-40B4-BE49-F238E27FC236}">
                <a16:creationId xmlns:a16="http://schemas.microsoft.com/office/drawing/2014/main" id="{5726F2B2-4018-4EEF-AD65-0C86A0A68FC8}"/>
              </a:ext>
            </a:extLst>
          </p:cNvPr>
          <p:cNvSpPr/>
          <p:nvPr/>
        </p:nvSpPr>
        <p:spPr>
          <a:xfrm>
            <a:off x="6096000" y="1636433"/>
            <a:ext cx="4460957" cy="4154984"/>
          </a:xfrm>
          <a:prstGeom prst="rect">
            <a:avLst/>
          </a:prstGeom>
        </p:spPr>
        <p:txBody>
          <a:bodyPr wrap="square">
            <a:spAutoFit/>
          </a:bodyPr>
          <a:lstStyle/>
          <a:p>
            <a:pPr marL="285750" indent="-285750" algn="just">
              <a:lnSpc>
                <a:spcPct val="150000"/>
              </a:lnSpc>
              <a:spcAft>
                <a:spcPts val="0"/>
              </a:spcAft>
              <a:buClr>
                <a:srgbClr val="CC0001"/>
              </a:buClr>
              <a:buFont typeface="Wingdings" panose="05000000000000000000" pitchFamily="2" charset="2"/>
              <a:buChar char="u"/>
            </a:pPr>
            <a:r>
              <a:rPr lang="en-US" altLang="zh-CN" sz="1600" b="1" kern="100">
                <a:solidFill>
                  <a:srgbClr val="333333"/>
                </a:solidFill>
                <a:latin typeface="微软雅黑" panose="020B0503020204020204" pitchFamily="34" charset="-122"/>
                <a:ea typeface="微软雅黑" panose="020B0503020204020204" pitchFamily="34" charset="-122"/>
                <a:cs typeface="Arial" panose="020B0604020202020204" pitchFamily="34" charset="0"/>
              </a:rPr>
              <a:t>2006</a:t>
            </a:r>
            <a:r>
              <a:rPr lang="zh-CN" altLang="en-US" sz="1600" b="1" kern="100">
                <a:solidFill>
                  <a:srgbClr val="333333"/>
                </a:solidFill>
                <a:latin typeface="微软雅黑" panose="020B0503020204020204" pitchFamily="34" charset="-122"/>
                <a:ea typeface="微软雅黑" panose="020B0503020204020204" pitchFamily="34" charset="-122"/>
                <a:cs typeface="Arial" panose="020B0604020202020204" pitchFamily="34" charset="0"/>
              </a:rPr>
              <a:t>年</a:t>
            </a:r>
            <a:r>
              <a:rPr lang="zh-CN" altLang="en-US" sz="1600" kern="100">
                <a:solidFill>
                  <a:srgbClr val="333333"/>
                </a:solidFill>
                <a:latin typeface="微软雅黑" panose="020B0503020204020204" pitchFamily="34" charset="-122"/>
                <a:ea typeface="微软雅黑" panose="020B0503020204020204" pitchFamily="34" charset="-122"/>
                <a:cs typeface="Arial" panose="020B0604020202020204" pitchFamily="34" charset="0"/>
              </a:rPr>
              <a:t>作出构建社会主义和谐重大决定</a:t>
            </a:r>
          </a:p>
          <a:p>
            <a:pPr marL="285750" indent="-285750" algn="just">
              <a:lnSpc>
                <a:spcPct val="150000"/>
              </a:lnSpc>
              <a:spcAft>
                <a:spcPts val="0"/>
              </a:spcAft>
              <a:buClr>
                <a:srgbClr val="CC0001"/>
              </a:buClr>
              <a:buFont typeface="Wingdings" panose="05000000000000000000" pitchFamily="2" charset="2"/>
              <a:buChar char="u"/>
            </a:pPr>
            <a:r>
              <a:rPr lang="en-US" altLang="zh-CN" sz="1600" b="1" kern="100">
                <a:solidFill>
                  <a:srgbClr val="333333"/>
                </a:solidFill>
                <a:latin typeface="微软雅黑" panose="020B0503020204020204" pitchFamily="34" charset="-122"/>
                <a:ea typeface="微软雅黑" panose="020B0503020204020204" pitchFamily="34" charset="-122"/>
                <a:cs typeface="Arial" panose="020B0604020202020204" pitchFamily="34" charset="0"/>
              </a:rPr>
              <a:t>2007</a:t>
            </a:r>
            <a:r>
              <a:rPr lang="zh-CN" altLang="en-US" sz="1600" b="1" kern="100">
                <a:solidFill>
                  <a:srgbClr val="333333"/>
                </a:solidFill>
                <a:latin typeface="微软雅黑" panose="020B0503020204020204" pitchFamily="34" charset="-122"/>
                <a:ea typeface="微软雅黑" panose="020B0503020204020204" pitchFamily="34" charset="-122"/>
                <a:cs typeface="Arial" panose="020B0604020202020204" pitchFamily="34" charset="0"/>
              </a:rPr>
              <a:t>年</a:t>
            </a:r>
            <a:r>
              <a:rPr lang="en-US" altLang="zh-CN" sz="1600" kern="100">
                <a:solidFill>
                  <a:srgbClr val="333333"/>
                </a:solidFill>
                <a:latin typeface="微软雅黑" panose="020B0503020204020204" pitchFamily="34" charset="-122"/>
                <a:ea typeface="微软雅黑" panose="020B0503020204020204" pitchFamily="34" charset="-122"/>
                <a:cs typeface="Arial" panose="020B0604020202020204" pitchFamily="34" charset="0"/>
              </a:rPr>
              <a:t>《</a:t>
            </a:r>
            <a:r>
              <a:rPr lang="zh-CN" altLang="en-US" sz="1600" kern="100">
                <a:solidFill>
                  <a:srgbClr val="333333"/>
                </a:solidFill>
                <a:latin typeface="微软雅黑" panose="020B0503020204020204" pitchFamily="34" charset="-122"/>
                <a:ea typeface="微软雅黑" panose="020B0503020204020204" pitchFamily="34" charset="-122"/>
                <a:cs typeface="Arial" panose="020B0604020202020204" pitchFamily="34" charset="0"/>
              </a:rPr>
              <a:t>物权法</a:t>
            </a:r>
            <a:r>
              <a:rPr lang="en-US" altLang="zh-CN" sz="1600" kern="100">
                <a:solidFill>
                  <a:srgbClr val="333333"/>
                </a:solidFill>
                <a:latin typeface="微软雅黑" panose="020B0503020204020204" pitchFamily="34" charset="-122"/>
                <a:ea typeface="微软雅黑" panose="020B0503020204020204" pitchFamily="34" charset="-122"/>
                <a:cs typeface="Arial" panose="020B0604020202020204" pitchFamily="34" charset="0"/>
              </a:rPr>
              <a:t>》</a:t>
            </a:r>
            <a:r>
              <a:rPr lang="zh-CN" altLang="en-US" sz="1600" kern="100">
                <a:solidFill>
                  <a:srgbClr val="333333"/>
                </a:solidFill>
                <a:latin typeface="微软雅黑" panose="020B0503020204020204" pitchFamily="34" charset="-122"/>
                <a:ea typeface="微软雅黑" panose="020B0503020204020204" pitchFamily="34" charset="-122"/>
                <a:cs typeface="Arial" panose="020B0604020202020204" pitchFamily="34" charset="0"/>
              </a:rPr>
              <a:t>，科学发展观写入党章</a:t>
            </a:r>
          </a:p>
          <a:p>
            <a:pPr marL="285750" indent="-285750" algn="just">
              <a:lnSpc>
                <a:spcPct val="150000"/>
              </a:lnSpc>
              <a:spcAft>
                <a:spcPts val="0"/>
              </a:spcAft>
              <a:buClr>
                <a:srgbClr val="CC0001"/>
              </a:buClr>
              <a:buFont typeface="Wingdings" panose="05000000000000000000" pitchFamily="2" charset="2"/>
              <a:buChar char="u"/>
            </a:pPr>
            <a:r>
              <a:rPr lang="en-US" altLang="zh-CN" sz="1600" b="1" kern="100">
                <a:solidFill>
                  <a:srgbClr val="333333"/>
                </a:solidFill>
                <a:latin typeface="微软雅黑" panose="020B0503020204020204" pitchFamily="34" charset="-122"/>
                <a:ea typeface="微软雅黑" panose="020B0503020204020204" pitchFamily="34" charset="-122"/>
                <a:cs typeface="Arial" panose="020B0604020202020204" pitchFamily="34" charset="0"/>
              </a:rPr>
              <a:t>2008</a:t>
            </a:r>
            <a:r>
              <a:rPr lang="zh-CN" altLang="en-US" sz="1600" kern="100">
                <a:solidFill>
                  <a:srgbClr val="333333"/>
                </a:solidFill>
                <a:latin typeface="微软雅黑" panose="020B0503020204020204" pitchFamily="34" charset="-122"/>
                <a:ea typeface="微软雅黑" panose="020B0503020204020204" pitchFamily="34" charset="-122"/>
                <a:cs typeface="Arial" panose="020B0604020202020204" pitchFamily="34" charset="0"/>
              </a:rPr>
              <a:t>北京奥运会召开</a:t>
            </a:r>
          </a:p>
          <a:p>
            <a:pPr marL="285750" indent="-285750" algn="just">
              <a:lnSpc>
                <a:spcPct val="150000"/>
              </a:lnSpc>
              <a:spcAft>
                <a:spcPts val="0"/>
              </a:spcAft>
              <a:buClr>
                <a:srgbClr val="CC0001"/>
              </a:buClr>
              <a:buFont typeface="Wingdings" panose="05000000000000000000" pitchFamily="2" charset="2"/>
              <a:buChar char="u"/>
            </a:pPr>
            <a:r>
              <a:rPr lang="en-US" altLang="zh-CN" sz="1600" b="1" kern="100">
                <a:solidFill>
                  <a:srgbClr val="333333"/>
                </a:solidFill>
                <a:latin typeface="微软雅黑" panose="020B0503020204020204" pitchFamily="34" charset="-122"/>
                <a:ea typeface="微软雅黑" panose="020B0503020204020204" pitchFamily="34" charset="-122"/>
                <a:cs typeface="Arial" panose="020B0604020202020204" pitchFamily="34" charset="0"/>
              </a:rPr>
              <a:t>2009</a:t>
            </a:r>
            <a:r>
              <a:rPr lang="zh-CN" altLang="en-US" sz="1600" kern="100">
                <a:solidFill>
                  <a:srgbClr val="333333"/>
                </a:solidFill>
                <a:latin typeface="微软雅黑" panose="020B0503020204020204" pitchFamily="34" charset="-122"/>
                <a:ea typeface="微软雅黑" panose="020B0503020204020204" pitchFamily="34" charset="-122"/>
                <a:cs typeface="Arial" panose="020B0604020202020204" pitchFamily="34" charset="0"/>
              </a:rPr>
              <a:t>新世纪以来我国经济发展最为困难的一年</a:t>
            </a:r>
          </a:p>
          <a:p>
            <a:pPr marL="285750" indent="-285750" algn="just">
              <a:lnSpc>
                <a:spcPct val="150000"/>
              </a:lnSpc>
              <a:spcAft>
                <a:spcPts val="0"/>
              </a:spcAft>
              <a:buClr>
                <a:srgbClr val="CC0001"/>
              </a:buClr>
              <a:buFont typeface="Wingdings" panose="05000000000000000000" pitchFamily="2" charset="2"/>
              <a:buChar char="u"/>
            </a:pPr>
            <a:r>
              <a:rPr lang="en-US" altLang="zh-CN" sz="1600" b="1" kern="100">
                <a:solidFill>
                  <a:srgbClr val="333333"/>
                </a:solidFill>
                <a:latin typeface="微软雅黑" panose="020B0503020204020204" pitchFamily="34" charset="-122"/>
                <a:ea typeface="微软雅黑" panose="020B0503020204020204" pitchFamily="34" charset="-122"/>
                <a:cs typeface="Arial" panose="020B0604020202020204" pitchFamily="34" charset="0"/>
              </a:rPr>
              <a:t>2010</a:t>
            </a:r>
            <a:r>
              <a:rPr lang="zh-CN" altLang="en-US" sz="1600" kern="100">
                <a:solidFill>
                  <a:srgbClr val="333333"/>
                </a:solidFill>
                <a:latin typeface="微软雅黑" panose="020B0503020204020204" pitchFamily="34" charset="-122"/>
                <a:ea typeface="微软雅黑" panose="020B0503020204020204" pitchFamily="34" charset="-122"/>
                <a:cs typeface="Arial" panose="020B0604020202020204" pitchFamily="34" charset="0"/>
              </a:rPr>
              <a:t>中国首次举办世界博览会</a:t>
            </a:r>
          </a:p>
          <a:p>
            <a:pPr marL="285750" indent="-285750" algn="just">
              <a:lnSpc>
                <a:spcPct val="150000"/>
              </a:lnSpc>
              <a:spcAft>
                <a:spcPts val="0"/>
              </a:spcAft>
              <a:buClr>
                <a:srgbClr val="CC0001"/>
              </a:buClr>
              <a:buFont typeface="Wingdings" panose="05000000000000000000" pitchFamily="2" charset="2"/>
              <a:buChar char="u"/>
            </a:pPr>
            <a:r>
              <a:rPr lang="en-US" altLang="zh-CN" sz="1600" b="1" kern="100">
                <a:solidFill>
                  <a:srgbClr val="333333"/>
                </a:solidFill>
                <a:latin typeface="微软雅黑" panose="020B0503020204020204" pitchFamily="34" charset="-122"/>
                <a:ea typeface="微软雅黑" panose="020B0503020204020204" pitchFamily="34" charset="-122"/>
                <a:cs typeface="Arial" panose="020B0604020202020204" pitchFamily="34" charset="0"/>
              </a:rPr>
              <a:t>2011</a:t>
            </a:r>
            <a:r>
              <a:rPr lang="zh-CN" altLang="en-US" sz="1600" b="1" kern="100">
                <a:solidFill>
                  <a:srgbClr val="333333"/>
                </a:solidFill>
                <a:latin typeface="微软雅黑" panose="020B0503020204020204" pitchFamily="34" charset="-122"/>
                <a:ea typeface="微软雅黑" panose="020B0503020204020204" pitchFamily="34" charset="-122"/>
                <a:cs typeface="Arial" panose="020B0604020202020204" pitchFamily="34" charset="0"/>
              </a:rPr>
              <a:t>年</a:t>
            </a:r>
            <a:r>
              <a:rPr lang="zh-CN" altLang="en-US" sz="1600" kern="100">
                <a:solidFill>
                  <a:srgbClr val="333333"/>
                </a:solidFill>
                <a:latin typeface="微软雅黑" panose="020B0503020204020204" pitchFamily="34" charset="-122"/>
                <a:ea typeface="微软雅黑" panose="020B0503020204020204" pitchFamily="34" charset="-122"/>
                <a:cs typeface="Arial" panose="020B0604020202020204" pitchFamily="34" charset="0"/>
              </a:rPr>
              <a:t>两会的顺利举行，“幸福国家”成最新目标</a:t>
            </a:r>
          </a:p>
          <a:p>
            <a:pPr marL="285750" indent="-285750" algn="just">
              <a:lnSpc>
                <a:spcPct val="150000"/>
              </a:lnSpc>
              <a:spcAft>
                <a:spcPts val="0"/>
              </a:spcAft>
              <a:buClr>
                <a:srgbClr val="CC0001"/>
              </a:buClr>
              <a:buFont typeface="Wingdings" panose="05000000000000000000" pitchFamily="2" charset="2"/>
              <a:buChar char="u"/>
            </a:pPr>
            <a:r>
              <a:rPr lang="en-US" altLang="zh-CN" sz="1600" b="1" kern="100">
                <a:solidFill>
                  <a:srgbClr val="333333"/>
                </a:solidFill>
                <a:latin typeface="微软雅黑" panose="020B0503020204020204" pitchFamily="34" charset="-122"/>
                <a:ea typeface="微软雅黑" panose="020B0503020204020204" pitchFamily="34" charset="-122"/>
                <a:cs typeface="Arial" panose="020B0604020202020204" pitchFamily="34" charset="0"/>
              </a:rPr>
              <a:t>2012</a:t>
            </a:r>
            <a:r>
              <a:rPr lang="zh-CN" altLang="en-US" sz="1600" b="1" kern="100">
                <a:solidFill>
                  <a:srgbClr val="333333"/>
                </a:solidFill>
                <a:latin typeface="微软雅黑" panose="020B0503020204020204" pitchFamily="34" charset="-122"/>
                <a:ea typeface="微软雅黑" panose="020B0503020204020204" pitchFamily="34" charset="-122"/>
                <a:cs typeface="Arial" panose="020B0604020202020204" pitchFamily="34" charset="0"/>
              </a:rPr>
              <a:t>年</a:t>
            </a:r>
            <a:r>
              <a:rPr lang="zh-CN" altLang="en-US" sz="1600" kern="100">
                <a:solidFill>
                  <a:srgbClr val="333333"/>
                </a:solidFill>
                <a:latin typeface="微软雅黑" panose="020B0503020204020204" pitchFamily="34" charset="-122"/>
                <a:ea typeface="微软雅黑" panose="020B0503020204020204" pitchFamily="34" charset="-122"/>
                <a:cs typeface="Arial" panose="020B0604020202020204" pitchFamily="34" charset="0"/>
              </a:rPr>
              <a:t>十八大胜利召开 完成换届提出新目标</a:t>
            </a:r>
          </a:p>
          <a:p>
            <a:pPr marL="285750" indent="-285750" algn="just">
              <a:lnSpc>
                <a:spcPct val="150000"/>
              </a:lnSpc>
              <a:spcAft>
                <a:spcPts val="0"/>
              </a:spcAft>
              <a:buClr>
                <a:srgbClr val="CC0001"/>
              </a:buClr>
              <a:buFont typeface="Wingdings" panose="05000000000000000000" pitchFamily="2" charset="2"/>
              <a:buChar char="u"/>
            </a:pPr>
            <a:r>
              <a:rPr lang="en-US" altLang="zh-CN" sz="1600" b="1" kern="100">
                <a:solidFill>
                  <a:srgbClr val="333333"/>
                </a:solidFill>
                <a:latin typeface="微软雅黑" panose="020B0503020204020204" pitchFamily="34" charset="-122"/>
                <a:ea typeface="微软雅黑" panose="020B0503020204020204" pitchFamily="34" charset="-122"/>
                <a:cs typeface="Arial" panose="020B0604020202020204" pitchFamily="34" charset="0"/>
              </a:rPr>
              <a:t>2013</a:t>
            </a:r>
            <a:r>
              <a:rPr lang="zh-CN" altLang="en-US" sz="1600" b="1" kern="100">
                <a:solidFill>
                  <a:srgbClr val="333333"/>
                </a:solidFill>
                <a:latin typeface="微软雅黑" panose="020B0503020204020204" pitchFamily="34" charset="-122"/>
                <a:ea typeface="微软雅黑" panose="020B0503020204020204" pitchFamily="34" charset="-122"/>
                <a:cs typeface="Arial" panose="020B0604020202020204" pitchFamily="34" charset="0"/>
              </a:rPr>
              <a:t>年</a:t>
            </a:r>
            <a:r>
              <a:rPr lang="zh-CN" altLang="en-US" sz="1600" kern="100">
                <a:solidFill>
                  <a:srgbClr val="333333"/>
                </a:solidFill>
                <a:latin typeface="微软雅黑" panose="020B0503020204020204" pitchFamily="34" charset="-122"/>
                <a:ea typeface="微软雅黑" panose="020B0503020204020204" pitchFamily="34" charset="-122"/>
                <a:cs typeface="Arial" panose="020B0604020202020204" pitchFamily="34" charset="0"/>
              </a:rPr>
              <a:t>“中国梦”在路上 改革再启新程</a:t>
            </a:r>
          </a:p>
        </p:txBody>
      </p:sp>
      <p:pic>
        <p:nvPicPr>
          <p:cNvPr id="3" name="图片 2">
            <a:extLst>
              <a:ext uri="{FF2B5EF4-FFF2-40B4-BE49-F238E27FC236}">
                <a16:creationId xmlns:a16="http://schemas.microsoft.com/office/drawing/2014/main" id="{3DB7F838-EEC3-44DC-93AB-798A80C90171}"/>
              </a:ext>
            </a:extLst>
          </p:cNvPr>
          <p:cNvPicPr>
            <a:picLocks noChangeAspect="1"/>
          </p:cNvPicPr>
          <p:nvPr/>
        </p:nvPicPr>
        <p:blipFill rotWithShape="1">
          <a:blip r:embed="rId4">
            <a:extLst>
              <a:ext uri="{28A0092B-C50C-407E-A947-70E740481C1C}">
                <a14:useLocalDpi xmlns:a14="http://schemas.microsoft.com/office/drawing/2010/main" val="0"/>
              </a:ext>
            </a:extLst>
          </a:blip>
          <a:srcRect r="22910"/>
          <a:stretch/>
        </p:blipFill>
        <p:spPr>
          <a:xfrm>
            <a:off x="1328099" y="2239753"/>
            <a:ext cx="4460957" cy="318268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4270327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wipe(left)">
                                      <p:cBhvr>
                                        <p:cTn id="11" dur="500"/>
                                        <p:tgtEl>
                                          <p:spTgt spid="21"/>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down)">
                                      <p:cBhvr>
                                        <p:cTn id="1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1"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15" name="图片 14">
            <a:extLst>
              <a:ext uri="{FF2B5EF4-FFF2-40B4-BE49-F238E27FC236}">
                <a16:creationId xmlns:a16="http://schemas.microsoft.com/office/drawing/2014/main" id="{A3C32E16-F970-4DC5-878B-B69348638AEA}"/>
              </a:ext>
            </a:extLst>
          </p:cNvPr>
          <p:cNvPicPr>
            <a:picLocks noChangeAspect="1"/>
          </p:cNvPicPr>
          <p:nvPr/>
        </p:nvPicPr>
        <p:blipFill rotWithShape="1">
          <a:blip r:embed="rId4">
            <a:extLst>
              <a:ext uri="{28A0092B-C50C-407E-A947-70E740481C1C}">
                <a14:useLocalDpi xmlns:a14="http://schemas.microsoft.com/office/drawing/2010/main" val="0"/>
              </a:ext>
            </a:extLst>
          </a:blip>
          <a:srcRect l="51422" t="5952" r="23809" b="65567"/>
          <a:stretch/>
        </p:blipFill>
        <p:spPr>
          <a:xfrm>
            <a:off x="5447958" y="1428354"/>
            <a:ext cx="3019894" cy="1735978"/>
          </a:xfrm>
          <a:prstGeom prst="rect">
            <a:avLst/>
          </a:prstGeom>
        </p:spPr>
      </p:pic>
      <p:grpSp>
        <p:nvGrpSpPr>
          <p:cNvPr id="2" name="组合 1">
            <a:extLst>
              <a:ext uri="{FF2B5EF4-FFF2-40B4-BE49-F238E27FC236}">
                <a16:creationId xmlns:a16="http://schemas.microsoft.com/office/drawing/2014/main" id="{FE1D6994-98D5-425D-B2ED-13F1CFBE3317}"/>
              </a:ext>
            </a:extLst>
          </p:cNvPr>
          <p:cNvGrpSpPr/>
          <p:nvPr/>
        </p:nvGrpSpPr>
        <p:grpSpPr>
          <a:xfrm>
            <a:off x="1729312" y="3164332"/>
            <a:ext cx="9148376" cy="1960064"/>
            <a:chOff x="3265421" y="2419305"/>
            <a:chExt cx="9148376" cy="1567149"/>
          </a:xfrm>
        </p:grpSpPr>
        <p:sp>
          <p:nvSpPr>
            <p:cNvPr id="17" name="Freeform 9520">
              <a:extLst>
                <a:ext uri="{FF2B5EF4-FFF2-40B4-BE49-F238E27FC236}">
                  <a16:creationId xmlns:a16="http://schemas.microsoft.com/office/drawing/2014/main" id="{B880A1A9-8C8E-445D-A191-D070867338AB}"/>
                </a:ext>
              </a:extLst>
            </p:cNvPr>
            <p:cNvSpPr>
              <a:spLocks/>
            </p:cNvSpPr>
            <p:nvPr/>
          </p:nvSpPr>
          <p:spPr bwMode="auto">
            <a:xfrm>
              <a:off x="3265421" y="2419305"/>
              <a:ext cx="9148376" cy="1567149"/>
            </a:xfrm>
            <a:custGeom>
              <a:avLst/>
              <a:gdLst>
                <a:gd name="T0" fmla="*/ 177 w 3423"/>
                <a:gd name="T1" fmla="*/ 493 h 873"/>
                <a:gd name="T2" fmla="*/ 103 w 3423"/>
                <a:gd name="T3" fmla="*/ 616 h 873"/>
                <a:gd name="T4" fmla="*/ 133 w 3423"/>
                <a:gd name="T5" fmla="*/ 636 h 873"/>
                <a:gd name="T6" fmla="*/ 212 w 3423"/>
                <a:gd name="T7" fmla="*/ 617 h 873"/>
                <a:gd name="T8" fmla="*/ 173 w 3423"/>
                <a:gd name="T9" fmla="*/ 664 h 873"/>
                <a:gd name="T10" fmla="*/ 270 w 3423"/>
                <a:gd name="T11" fmla="*/ 691 h 873"/>
                <a:gd name="T12" fmla="*/ 356 w 3423"/>
                <a:gd name="T13" fmla="*/ 718 h 873"/>
                <a:gd name="T14" fmla="*/ 496 w 3423"/>
                <a:gd name="T15" fmla="*/ 625 h 873"/>
                <a:gd name="T16" fmla="*/ 605 w 3423"/>
                <a:gd name="T17" fmla="*/ 631 h 873"/>
                <a:gd name="T18" fmla="*/ 608 w 3423"/>
                <a:gd name="T19" fmla="*/ 659 h 873"/>
                <a:gd name="T20" fmla="*/ 763 w 3423"/>
                <a:gd name="T21" fmla="*/ 650 h 873"/>
                <a:gd name="T22" fmla="*/ 646 w 3423"/>
                <a:gd name="T23" fmla="*/ 684 h 873"/>
                <a:gd name="T24" fmla="*/ 368 w 3423"/>
                <a:gd name="T25" fmla="*/ 760 h 873"/>
                <a:gd name="T26" fmla="*/ 539 w 3423"/>
                <a:gd name="T27" fmla="*/ 733 h 873"/>
                <a:gd name="T28" fmla="*/ 763 w 3423"/>
                <a:gd name="T29" fmla="*/ 736 h 873"/>
                <a:gd name="T30" fmla="*/ 679 w 3423"/>
                <a:gd name="T31" fmla="*/ 772 h 873"/>
                <a:gd name="T32" fmla="*/ 647 w 3423"/>
                <a:gd name="T33" fmla="*/ 820 h 873"/>
                <a:gd name="T34" fmla="*/ 768 w 3423"/>
                <a:gd name="T35" fmla="*/ 785 h 873"/>
                <a:gd name="T36" fmla="*/ 890 w 3423"/>
                <a:gd name="T37" fmla="*/ 790 h 873"/>
                <a:gd name="T38" fmla="*/ 1048 w 3423"/>
                <a:gd name="T39" fmla="*/ 820 h 873"/>
                <a:gd name="T40" fmla="*/ 988 w 3423"/>
                <a:gd name="T41" fmla="*/ 867 h 873"/>
                <a:gd name="T42" fmla="*/ 1139 w 3423"/>
                <a:gd name="T43" fmla="*/ 848 h 873"/>
                <a:gd name="T44" fmla="*/ 1767 w 3423"/>
                <a:gd name="T45" fmla="*/ 790 h 873"/>
                <a:gd name="T46" fmla="*/ 2058 w 3423"/>
                <a:gd name="T47" fmla="*/ 742 h 873"/>
                <a:gd name="T48" fmla="*/ 2258 w 3423"/>
                <a:gd name="T49" fmla="*/ 719 h 873"/>
                <a:gd name="T50" fmla="*/ 2265 w 3423"/>
                <a:gd name="T51" fmla="*/ 719 h 873"/>
                <a:gd name="T52" fmla="*/ 2251 w 3423"/>
                <a:gd name="T53" fmla="*/ 744 h 873"/>
                <a:gd name="T54" fmla="*/ 2249 w 3423"/>
                <a:gd name="T55" fmla="*/ 764 h 873"/>
                <a:gd name="T56" fmla="*/ 2420 w 3423"/>
                <a:gd name="T57" fmla="*/ 734 h 873"/>
                <a:gd name="T58" fmla="*/ 2769 w 3423"/>
                <a:gd name="T59" fmla="*/ 718 h 873"/>
                <a:gd name="T60" fmla="*/ 2842 w 3423"/>
                <a:gd name="T61" fmla="*/ 692 h 873"/>
                <a:gd name="T62" fmla="*/ 2867 w 3423"/>
                <a:gd name="T63" fmla="*/ 658 h 873"/>
                <a:gd name="T64" fmla="*/ 3271 w 3423"/>
                <a:gd name="T65" fmla="*/ 671 h 873"/>
                <a:gd name="T66" fmla="*/ 3284 w 3423"/>
                <a:gd name="T67" fmla="*/ 651 h 873"/>
                <a:gd name="T68" fmla="*/ 3260 w 3423"/>
                <a:gd name="T69" fmla="*/ 608 h 873"/>
                <a:gd name="T70" fmla="*/ 3320 w 3423"/>
                <a:gd name="T71" fmla="*/ 571 h 873"/>
                <a:gd name="T72" fmla="*/ 3057 w 3423"/>
                <a:gd name="T73" fmla="*/ 533 h 873"/>
                <a:gd name="T74" fmla="*/ 2960 w 3423"/>
                <a:gd name="T75" fmla="*/ 515 h 873"/>
                <a:gd name="T76" fmla="*/ 2916 w 3423"/>
                <a:gd name="T77" fmla="*/ 508 h 873"/>
                <a:gd name="T78" fmla="*/ 2931 w 3423"/>
                <a:gd name="T79" fmla="*/ 464 h 873"/>
                <a:gd name="T80" fmla="*/ 2971 w 3423"/>
                <a:gd name="T81" fmla="*/ 436 h 873"/>
                <a:gd name="T82" fmla="*/ 3068 w 3423"/>
                <a:gd name="T83" fmla="*/ 390 h 873"/>
                <a:gd name="T84" fmla="*/ 2949 w 3423"/>
                <a:gd name="T85" fmla="*/ 312 h 873"/>
                <a:gd name="T86" fmla="*/ 3138 w 3423"/>
                <a:gd name="T87" fmla="*/ 275 h 873"/>
                <a:gd name="T88" fmla="*/ 2967 w 3423"/>
                <a:gd name="T89" fmla="*/ 223 h 873"/>
                <a:gd name="T90" fmla="*/ 2964 w 3423"/>
                <a:gd name="T91" fmla="*/ 191 h 873"/>
                <a:gd name="T92" fmla="*/ 2992 w 3423"/>
                <a:gd name="T93" fmla="*/ 144 h 873"/>
                <a:gd name="T94" fmla="*/ 3065 w 3423"/>
                <a:gd name="T95" fmla="*/ 123 h 873"/>
                <a:gd name="T96" fmla="*/ 3121 w 3423"/>
                <a:gd name="T97" fmla="*/ 90 h 873"/>
                <a:gd name="T98" fmla="*/ 2802 w 3423"/>
                <a:gd name="T99" fmla="*/ 54 h 873"/>
                <a:gd name="T100" fmla="*/ 2750 w 3423"/>
                <a:gd name="T101" fmla="*/ 12 h 873"/>
                <a:gd name="T102" fmla="*/ 2688 w 3423"/>
                <a:gd name="T103" fmla="*/ 48 h 873"/>
                <a:gd name="T104" fmla="*/ 2452 w 3423"/>
                <a:gd name="T105" fmla="*/ 45 h 873"/>
                <a:gd name="T106" fmla="*/ 2173 w 3423"/>
                <a:gd name="T107" fmla="*/ 55 h 873"/>
                <a:gd name="T108" fmla="*/ 1875 w 3423"/>
                <a:gd name="T109" fmla="*/ 94 h 873"/>
                <a:gd name="T110" fmla="*/ 1785 w 3423"/>
                <a:gd name="T111" fmla="*/ 99 h 873"/>
                <a:gd name="T112" fmla="*/ 1226 w 3423"/>
                <a:gd name="T113" fmla="*/ 150 h 873"/>
                <a:gd name="T114" fmla="*/ 1092 w 3423"/>
                <a:gd name="T115" fmla="*/ 174 h 873"/>
                <a:gd name="T116" fmla="*/ 1080 w 3423"/>
                <a:gd name="T117" fmla="*/ 138 h 873"/>
                <a:gd name="T118" fmla="*/ 804 w 3423"/>
                <a:gd name="T119" fmla="*/ 175 h 873"/>
                <a:gd name="T120" fmla="*/ 545 w 3423"/>
                <a:gd name="T121" fmla="*/ 201 h 873"/>
                <a:gd name="T122" fmla="*/ 273 w 3423"/>
                <a:gd name="T123" fmla="*/ 282 h 873"/>
                <a:gd name="T124" fmla="*/ 111 w 3423"/>
                <a:gd name="T125" fmla="*/ 423 h 8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423" h="873">
                  <a:moveTo>
                    <a:pt x="17" y="577"/>
                  </a:moveTo>
                  <a:cubicBezTo>
                    <a:pt x="19" y="575"/>
                    <a:pt x="23" y="573"/>
                    <a:pt x="26" y="573"/>
                  </a:cubicBezTo>
                  <a:cubicBezTo>
                    <a:pt x="29" y="573"/>
                    <a:pt x="32" y="571"/>
                    <a:pt x="33" y="568"/>
                  </a:cubicBezTo>
                  <a:cubicBezTo>
                    <a:pt x="39" y="551"/>
                    <a:pt x="49" y="541"/>
                    <a:pt x="69" y="531"/>
                  </a:cubicBezTo>
                  <a:cubicBezTo>
                    <a:pt x="80" y="525"/>
                    <a:pt x="95" y="517"/>
                    <a:pt x="101" y="512"/>
                  </a:cubicBezTo>
                  <a:cubicBezTo>
                    <a:pt x="121" y="500"/>
                    <a:pt x="144" y="490"/>
                    <a:pt x="149" y="493"/>
                  </a:cubicBezTo>
                  <a:cubicBezTo>
                    <a:pt x="150" y="494"/>
                    <a:pt x="146" y="499"/>
                    <a:pt x="139" y="503"/>
                  </a:cubicBezTo>
                  <a:cubicBezTo>
                    <a:pt x="132" y="508"/>
                    <a:pt x="124" y="514"/>
                    <a:pt x="120" y="518"/>
                  </a:cubicBezTo>
                  <a:cubicBezTo>
                    <a:pt x="113" y="524"/>
                    <a:pt x="113" y="524"/>
                    <a:pt x="124" y="518"/>
                  </a:cubicBezTo>
                  <a:cubicBezTo>
                    <a:pt x="130" y="514"/>
                    <a:pt x="139" y="508"/>
                    <a:pt x="144" y="504"/>
                  </a:cubicBezTo>
                  <a:cubicBezTo>
                    <a:pt x="155" y="496"/>
                    <a:pt x="171" y="487"/>
                    <a:pt x="190" y="478"/>
                  </a:cubicBezTo>
                  <a:cubicBezTo>
                    <a:pt x="198" y="474"/>
                    <a:pt x="207" y="470"/>
                    <a:pt x="209" y="468"/>
                  </a:cubicBezTo>
                  <a:cubicBezTo>
                    <a:pt x="220" y="462"/>
                    <a:pt x="229" y="460"/>
                    <a:pt x="229" y="462"/>
                  </a:cubicBezTo>
                  <a:cubicBezTo>
                    <a:pt x="229" y="465"/>
                    <a:pt x="214" y="473"/>
                    <a:pt x="177" y="493"/>
                  </a:cubicBezTo>
                  <a:cubicBezTo>
                    <a:pt x="166" y="499"/>
                    <a:pt x="143" y="513"/>
                    <a:pt x="106" y="538"/>
                  </a:cubicBezTo>
                  <a:cubicBezTo>
                    <a:pt x="102" y="540"/>
                    <a:pt x="102" y="542"/>
                    <a:pt x="106" y="552"/>
                  </a:cubicBezTo>
                  <a:cubicBezTo>
                    <a:pt x="109" y="559"/>
                    <a:pt x="111" y="566"/>
                    <a:pt x="111" y="567"/>
                  </a:cubicBezTo>
                  <a:cubicBezTo>
                    <a:pt x="111" y="569"/>
                    <a:pt x="105" y="573"/>
                    <a:pt x="97" y="577"/>
                  </a:cubicBezTo>
                  <a:cubicBezTo>
                    <a:pt x="89" y="581"/>
                    <a:pt x="75" y="592"/>
                    <a:pt x="65" y="601"/>
                  </a:cubicBezTo>
                  <a:cubicBezTo>
                    <a:pt x="51" y="616"/>
                    <a:pt x="48" y="620"/>
                    <a:pt x="48" y="628"/>
                  </a:cubicBezTo>
                  <a:cubicBezTo>
                    <a:pt x="48" y="642"/>
                    <a:pt x="47" y="652"/>
                    <a:pt x="44" y="658"/>
                  </a:cubicBezTo>
                  <a:cubicBezTo>
                    <a:pt x="43" y="661"/>
                    <a:pt x="43" y="664"/>
                    <a:pt x="44" y="665"/>
                  </a:cubicBezTo>
                  <a:cubicBezTo>
                    <a:pt x="45" y="666"/>
                    <a:pt x="44" y="669"/>
                    <a:pt x="41" y="672"/>
                  </a:cubicBezTo>
                  <a:cubicBezTo>
                    <a:pt x="39" y="675"/>
                    <a:pt x="38" y="678"/>
                    <a:pt x="40" y="683"/>
                  </a:cubicBezTo>
                  <a:cubicBezTo>
                    <a:pt x="44" y="693"/>
                    <a:pt x="50" y="688"/>
                    <a:pt x="50" y="675"/>
                  </a:cubicBezTo>
                  <a:cubicBezTo>
                    <a:pt x="50" y="660"/>
                    <a:pt x="56" y="648"/>
                    <a:pt x="62" y="650"/>
                  </a:cubicBezTo>
                  <a:cubicBezTo>
                    <a:pt x="64" y="651"/>
                    <a:pt x="67" y="649"/>
                    <a:pt x="68" y="645"/>
                  </a:cubicBezTo>
                  <a:cubicBezTo>
                    <a:pt x="72" y="635"/>
                    <a:pt x="82" y="627"/>
                    <a:pt x="103" y="616"/>
                  </a:cubicBezTo>
                  <a:cubicBezTo>
                    <a:pt x="113" y="611"/>
                    <a:pt x="128" y="601"/>
                    <a:pt x="136" y="593"/>
                  </a:cubicBezTo>
                  <a:cubicBezTo>
                    <a:pt x="154" y="577"/>
                    <a:pt x="177" y="564"/>
                    <a:pt x="179" y="570"/>
                  </a:cubicBezTo>
                  <a:cubicBezTo>
                    <a:pt x="180" y="573"/>
                    <a:pt x="181" y="573"/>
                    <a:pt x="185" y="569"/>
                  </a:cubicBezTo>
                  <a:cubicBezTo>
                    <a:pt x="188" y="567"/>
                    <a:pt x="193" y="564"/>
                    <a:pt x="196" y="563"/>
                  </a:cubicBezTo>
                  <a:cubicBezTo>
                    <a:pt x="202" y="561"/>
                    <a:pt x="203" y="561"/>
                    <a:pt x="199" y="569"/>
                  </a:cubicBezTo>
                  <a:cubicBezTo>
                    <a:pt x="196" y="576"/>
                    <a:pt x="181" y="588"/>
                    <a:pt x="173" y="588"/>
                  </a:cubicBezTo>
                  <a:cubicBezTo>
                    <a:pt x="171" y="588"/>
                    <a:pt x="166" y="591"/>
                    <a:pt x="162" y="595"/>
                  </a:cubicBezTo>
                  <a:cubicBezTo>
                    <a:pt x="157" y="599"/>
                    <a:pt x="155" y="602"/>
                    <a:pt x="157" y="602"/>
                  </a:cubicBezTo>
                  <a:cubicBezTo>
                    <a:pt x="159" y="602"/>
                    <a:pt x="165" y="606"/>
                    <a:pt x="170" y="610"/>
                  </a:cubicBezTo>
                  <a:cubicBezTo>
                    <a:pt x="180" y="618"/>
                    <a:pt x="180" y="618"/>
                    <a:pt x="180" y="618"/>
                  </a:cubicBezTo>
                  <a:cubicBezTo>
                    <a:pt x="174" y="623"/>
                    <a:pt x="174" y="623"/>
                    <a:pt x="174" y="623"/>
                  </a:cubicBezTo>
                  <a:cubicBezTo>
                    <a:pt x="166" y="630"/>
                    <a:pt x="161" y="630"/>
                    <a:pt x="155" y="624"/>
                  </a:cubicBezTo>
                  <a:cubicBezTo>
                    <a:pt x="150" y="619"/>
                    <a:pt x="150" y="619"/>
                    <a:pt x="148" y="626"/>
                  </a:cubicBezTo>
                  <a:cubicBezTo>
                    <a:pt x="147" y="631"/>
                    <a:pt x="144" y="633"/>
                    <a:pt x="133" y="636"/>
                  </a:cubicBezTo>
                  <a:cubicBezTo>
                    <a:pt x="125" y="638"/>
                    <a:pt x="116" y="639"/>
                    <a:pt x="113" y="639"/>
                  </a:cubicBezTo>
                  <a:cubicBezTo>
                    <a:pt x="108" y="637"/>
                    <a:pt x="104" y="642"/>
                    <a:pt x="108" y="644"/>
                  </a:cubicBezTo>
                  <a:cubicBezTo>
                    <a:pt x="110" y="645"/>
                    <a:pt x="109" y="649"/>
                    <a:pt x="107" y="655"/>
                  </a:cubicBezTo>
                  <a:cubicBezTo>
                    <a:pt x="103" y="661"/>
                    <a:pt x="103" y="665"/>
                    <a:pt x="105" y="667"/>
                  </a:cubicBezTo>
                  <a:cubicBezTo>
                    <a:pt x="107" y="669"/>
                    <a:pt x="108" y="668"/>
                    <a:pt x="108" y="662"/>
                  </a:cubicBezTo>
                  <a:cubicBezTo>
                    <a:pt x="108" y="658"/>
                    <a:pt x="111" y="652"/>
                    <a:pt x="114" y="649"/>
                  </a:cubicBezTo>
                  <a:cubicBezTo>
                    <a:pt x="120" y="642"/>
                    <a:pt x="157" y="633"/>
                    <a:pt x="161" y="637"/>
                  </a:cubicBezTo>
                  <a:cubicBezTo>
                    <a:pt x="163" y="639"/>
                    <a:pt x="166" y="640"/>
                    <a:pt x="170" y="640"/>
                  </a:cubicBezTo>
                  <a:cubicBezTo>
                    <a:pt x="175" y="640"/>
                    <a:pt x="175" y="640"/>
                    <a:pt x="170" y="636"/>
                  </a:cubicBezTo>
                  <a:cubicBezTo>
                    <a:pt x="165" y="632"/>
                    <a:pt x="165" y="632"/>
                    <a:pt x="175" y="627"/>
                  </a:cubicBezTo>
                  <a:cubicBezTo>
                    <a:pt x="181" y="625"/>
                    <a:pt x="187" y="623"/>
                    <a:pt x="190" y="624"/>
                  </a:cubicBezTo>
                  <a:cubicBezTo>
                    <a:pt x="192" y="625"/>
                    <a:pt x="194" y="623"/>
                    <a:pt x="195" y="620"/>
                  </a:cubicBezTo>
                  <a:cubicBezTo>
                    <a:pt x="196" y="616"/>
                    <a:pt x="221" y="599"/>
                    <a:pt x="227" y="599"/>
                  </a:cubicBezTo>
                  <a:cubicBezTo>
                    <a:pt x="232" y="599"/>
                    <a:pt x="221" y="612"/>
                    <a:pt x="212" y="617"/>
                  </a:cubicBezTo>
                  <a:cubicBezTo>
                    <a:pt x="206" y="620"/>
                    <a:pt x="198" y="626"/>
                    <a:pt x="193" y="631"/>
                  </a:cubicBezTo>
                  <a:cubicBezTo>
                    <a:pt x="188" y="636"/>
                    <a:pt x="183" y="640"/>
                    <a:pt x="182" y="640"/>
                  </a:cubicBezTo>
                  <a:cubicBezTo>
                    <a:pt x="180" y="640"/>
                    <a:pt x="178" y="642"/>
                    <a:pt x="176" y="644"/>
                  </a:cubicBezTo>
                  <a:cubicBezTo>
                    <a:pt x="172" y="649"/>
                    <a:pt x="164" y="651"/>
                    <a:pt x="156" y="647"/>
                  </a:cubicBezTo>
                  <a:cubicBezTo>
                    <a:pt x="153" y="646"/>
                    <a:pt x="151" y="647"/>
                    <a:pt x="151" y="650"/>
                  </a:cubicBezTo>
                  <a:cubicBezTo>
                    <a:pt x="151" y="652"/>
                    <a:pt x="150" y="655"/>
                    <a:pt x="148" y="655"/>
                  </a:cubicBezTo>
                  <a:cubicBezTo>
                    <a:pt x="145" y="655"/>
                    <a:pt x="145" y="655"/>
                    <a:pt x="148" y="658"/>
                  </a:cubicBezTo>
                  <a:cubicBezTo>
                    <a:pt x="151" y="661"/>
                    <a:pt x="153" y="661"/>
                    <a:pt x="160" y="658"/>
                  </a:cubicBezTo>
                  <a:cubicBezTo>
                    <a:pt x="170" y="654"/>
                    <a:pt x="173" y="655"/>
                    <a:pt x="170" y="660"/>
                  </a:cubicBezTo>
                  <a:cubicBezTo>
                    <a:pt x="166" y="666"/>
                    <a:pt x="154" y="669"/>
                    <a:pt x="135" y="669"/>
                  </a:cubicBezTo>
                  <a:cubicBezTo>
                    <a:pt x="104" y="670"/>
                    <a:pt x="94" y="680"/>
                    <a:pt x="119" y="685"/>
                  </a:cubicBezTo>
                  <a:cubicBezTo>
                    <a:pt x="129" y="687"/>
                    <a:pt x="129" y="686"/>
                    <a:pt x="124" y="681"/>
                  </a:cubicBezTo>
                  <a:cubicBezTo>
                    <a:pt x="119" y="675"/>
                    <a:pt x="121" y="672"/>
                    <a:pt x="131" y="673"/>
                  </a:cubicBezTo>
                  <a:cubicBezTo>
                    <a:pt x="152" y="674"/>
                    <a:pt x="165" y="672"/>
                    <a:pt x="173" y="664"/>
                  </a:cubicBezTo>
                  <a:cubicBezTo>
                    <a:pt x="178" y="660"/>
                    <a:pt x="184" y="654"/>
                    <a:pt x="187" y="653"/>
                  </a:cubicBezTo>
                  <a:cubicBezTo>
                    <a:pt x="192" y="649"/>
                    <a:pt x="192" y="649"/>
                    <a:pt x="186" y="651"/>
                  </a:cubicBezTo>
                  <a:cubicBezTo>
                    <a:pt x="177" y="653"/>
                    <a:pt x="178" y="651"/>
                    <a:pt x="196" y="637"/>
                  </a:cubicBezTo>
                  <a:cubicBezTo>
                    <a:pt x="222" y="617"/>
                    <a:pt x="231" y="613"/>
                    <a:pt x="231" y="624"/>
                  </a:cubicBezTo>
                  <a:cubicBezTo>
                    <a:pt x="231" y="628"/>
                    <a:pt x="226" y="630"/>
                    <a:pt x="218" y="629"/>
                  </a:cubicBezTo>
                  <a:cubicBezTo>
                    <a:pt x="216" y="628"/>
                    <a:pt x="212" y="632"/>
                    <a:pt x="207" y="636"/>
                  </a:cubicBezTo>
                  <a:cubicBezTo>
                    <a:pt x="201" y="643"/>
                    <a:pt x="200" y="644"/>
                    <a:pt x="204" y="646"/>
                  </a:cubicBezTo>
                  <a:cubicBezTo>
                    <a:pt x="214" y="652"/>
                    <a:pt x="206" y="665"/>
                    <a:pt x="184" y="679"/>
                  </a:cubicBezTo>
                  <a:cubicBezTo>
                    <a:pt x="171" y="688"/>
                    <a:pt x="181" y="688"/>
                    <a:pt x="203" y="679"/>
                  </a:cubicBezTo>
                  <a:cubicBezTo>
                    <a:pt x="224" y="672"/>
                    <a:pt x="229" y="672"/>
                    <a:pt x="219" y="683"/>
                  </a:cubicBezTo>
                  <a:cubicBezTo>
                    <a:pt x="212" y="690"/>
                    <a:pt x="215" y="691"/>
                    <a:pt x="229" y="685"/>
                  </a:cubicBezTo>
                  <a:cubicBezTo>
                    <a:pt x="234" y="683"/>
                    <a:pt x="247" y="680"/>
                    <a:pt x="256" y="679"/>
                  </a:cubicBezTo>
                  <a:cubicBezTo>
                    <a:pt x="273" y="677"/>
                    <a:pt x="274" y="678"/>
                    <a:pt x="274" y="683"/>
                  </a:cubicBezTo>
                  <a:cubicBezTo>
                    <a:pt x="274" y="687"/>
                    <a:pt x="272" y="690"/>
                    <a:pt x="270" y="691"/>
                  </a:cubicBezTo>
                  <a:cubicBezTo>
                    <a:pt x="264" y="693"/>
                    <a:pt x="264" y="698"/>
                    <a:pt x="270" y="698"/>
                  </a:cubicBezTo>
                  <a:cubicBezTo>
                    <a:pt x="273" y="698"/>
                    <a:pt x="274" y="701"/>
                    <a:pt x="274" y="708"/>
                  </a:cubicBezTo>
                  <a:cubicBezTo>
                    <a:pt x="274" y="713"/>
                    <a:pt x="276" y="719"/>
                    <a:pt x="277" y="721"/>
                  </a:cubicBezTo>
                  <a:cubicBezTo>
                    <a:pt x="279" y="724"/>
                    <a:pt x="276" y="728"/>
                    <a:pt x="265" y="736"/>
                  </a:cubicBezTo>
                  <a:cubicBezTo>
                    <a:pt x="257" y="742"/>
                    <a:pt x="249" y="746"/>
                    <a:pt x="248" y="746"/>
                  </a:cubicBezTo>
                  <a:cubicBezTo>
                    <a:pt x="247" y="745"/>
                    <a:pt x="246" y="748"/>
                    <a:pt x="246" y="753"/>
                  </a:cubicBezTo>
                  <a:cubicBezTo>
                    <a:pt x="246" y="760"/>
                    <a:pt x="248" y="763"/>
                    <a:pt x="254" y="767"/>
                  </a:cubicBezTo>
                  <a:cubicBezTo>
                    <a:pt x="261" y="770"/>
                    <a:pt x="263" y="770"/>
                    <a:pt x="263" y="767"/>
                  </a:cubicBezTo>
                  <a:cubicBezTo>
                    <a:pt x="263" y="762"/>
                    <a:pt x="283" y="742"/>
                    <a:pt x="289" y="742"/>
                  </a:cubicBezTo>
                  <a:cubicBezTo>
                    <a:pt x="292" y="742"/>
                    <a:pt x="294" y="740"/>
                    <a:pt x="294" y="739"/>
                  </a:cubicBezTo>
                  <a:cubicBezTo>
                    <a:pt x="293" y="734"/>
                    <a:pt x="313" y="722"/>
                    <a:pt x="343" y="709"/>
                  </a:cubicBezTo>
                  <a:cubicBezTo>
                    <a:pt x="371" y="696"/>
                    <a:pt x="379" y="695"/>
                    <a:pt x="365" y="706"/>
                  </a:cubicBezTo>
                  <a:cubicBezTo>
                    <a:pt x="360" y="710"/>
                    <a:pt x="355" y="714"/>
                    <a:pt x="355" y="715"/>
                  </a:cubicBezTo>
                  <a:cubicBezTo>
                    <a:pt x="354" y="715"/>
                    <a:pt x="354" y="717"/>
                    <a:pt x="356" y="718"/>
                  </a:cubicBezTo>
                  <a:cubicBezTo>
                    <a:pt x="357" y="719"/>
                    <a:pt x="365" y="712"/>
                    <a:pt x="373" y="703"/>
                  </a:cubicBezTo>
                  <a:cubicBezTo>
                    <a:pt x="382" y="694"/>
                    <a:pt x="389" y="687"/>
                    <a:pt x="389" y="689"/>
                  </a:cubicBezTo>
                  <a:cubicBezTo>
                    <a:pt x="389" y="693"/>
                    <a:pt x="401" y="688"/>
                    <a:pt x="404" y="682"/>
                  </a:cubicBezTo>
                  <a:cubicBezTo>
                    <a:pt x="405" y="680"/>
                    <a:pt x="410" y="677"/>
                    <a:pt x="415" y="676"/>
                  </a:cubicBezTo>
                  <a:cubicBezTo>
                    <a:pt x="427" y="674"/>
                    <a:pt x="444" y="666"/>
                    <a:pt x="443" y="664"/>
                  </a:cubicBezTo>
                  <a:cubicBezTo>
                    <a:pt x="442" y="664"/>
                    <a:pt x="433" y="666"/>
                    <a:pt x="423" y="669"/>
                  </a:cubicBezTo>
                  <a:cubicBezTo>
                    <a:pt x="413" y="672"/>
                    <a:pt x="400" y="675"/>
                    <a:pt x="395" y="676"/>
                  </a:cubicBezTo>
                  <a:cubicBezTo>
                    <a:pt x="389" y="678"/>
                    <a:pt x="382" y="680"/>
                    <a:pt x="379" y="683"/>
                  </a:cubicBezTo>
                  <a:cubicBezTo>
                    <a:pt x="372" y="687"/>
                    <a:pt x="365" y="688"/>
                    <a:pt x="367" y="684"/>
                  </a:cubicBezTo>
                  <a:cubicBezTo>
                    <a:pt x="368" y="682"/>
                    <a:pt x="367" y="681"/>
                    <a:pt x="365" y="681"/>
                  </a:cubicBezTo>
                  <a:cubicBezTo>
                    <a:pt x="362" y="681"/>
                    <a:pt x="360" y="678"/>
                    <a:pt x="360" y="675"/>
                  </a:cubicBezTo>
                  <a:cubicBezTo>
                    <a:pt x="360" y="670"/>
                    <a:pt x="372" y="664"/>
                    <a:pt x="387" y="662"/>
                  </a:cubicBezTo>
                  <a:cubicBezTo>
                    <a:pt x="408" y="659"/>
                    <a:pt x="459" y="642"/>
                    <a:pt x="466" y="636"/>
                  </a:cubicBezTo>
                  <a:cubicBezTo>
                    <a:pt x="468" y="634"/>
                    <a:pt x="482" y="629"/>
                    <a:pt x="496" y="625"/>
                  </a:cubicBezTo>
                  <a:cubicBezTo>
                    <a:pt x="510" y="622"/>
                    <a:pt x="526" y="617"/>
                    <a:pt x="532" y="615"/>
                  </a:cubicBezTo>
                  <a:cubicBezTo>
                    <a:pt x="538" y="612"/>
                    <a:pt x="553" y="611"/>
                    <a:pt x="579" y="611"/>
                  </a:cubicBezTo>
                  <a:cubicBezTo>
                    <a:pt x="599" y="611"/>
                    <a:pt x="625" y="609"/>
                    <a:pt x="636" y="608"/>
                  </a:cubicBezTo>
                  <a:cubicBezTo>
                    <a:pt x="667" y="603"/>
                    <a:pt x="790" y="604"/>
                    <a:pt x="790" y="609"/>
                  </a:cubicBezTo>
                  <a:cubicBezTo>
                    <a:pt x="790" y="610"/>
                    <a:pt x="783" y="611"/>
                    <a:pt x="776" y="611"/>
                  </a:cubicBezTo>
                  <a:cubicBezTo>
                    <a:pt x="743" y="612"/>
                    <a:pt x="735" y="613"/>
                    <a:pt x="730" y="618"/>
                  </a:cubicBezTo>
                  <a:cubicBezTo>
                    <a:pt x="727" y="620"/>
                    <a:pt x="720" y="623"/>
                    <a:pt x="714" y="623"/>
                  </a:cubicBezTo>
                  <a:cubicBezTo>
                    <a:pt x="707" y="623"/>
                    <a:pt x="704" y="624"/>
                    <a:pt x="704" y="627"/>
                  </a:cubicBezTo>
                  <a:cubicBezTo>
                    <a:pt x="704" y="632"/>
                    <a:pt x="698" y="633"/>
                    <a:pt x="693" y="628"/>
                  </a:cubicBezTo>
                  <a:cubicBezTo>
                    <a:pt x="691" y="626"/>
                    <a:pt x="688" y="626"/>
                    <a:pt x="684" y="628"/>
                  </a:cubicBezTo>
                  <a:cubicBezTo>
                    <a:pt x="677" y="632"/>
                    <a:pt x="671" y="632"/>
                    <a:pt x="674" y="628"/>
                  </a:cubicBezTo>
                  <a:cubicBezTo>
                    <a:pt x="675" y="627"/>
                    <a:pt x="674" y="625"/>
                    <a:pt x="673" y="625"/>
                  </a:cubicBezTo>
                  <a:cubicBezTo>
                    <a:pt x="671" y="625"/>
                    <a:pt x="669" y="627"/>
                    <a:pt x="669" y="629"/>
                  </a:cubicBezTo>
                  <a:cubicBezTo>
                    <a:pt x="667" y="633"/>
                    <a:pt x="613" y="635"/>
                    <a:pt x="605" y="631"/>
                  </a:cubicBezTo>
                  <a:cubicBezTo>
                    <a:pt x="600" y="628"/>
                    <a:pt x="594" y="629"/>
                    <a:pt x="576" y="633"/>
                  </a:cubicBezTo>
                  <a:cubicBezTo>
                    <a:pt x="564" y="635"/>
                    <a:pt x="548" y="639"/>
                    <a:pt x="541" y="640"/>
                  </a:cubicBezTo>
                  <a:cubicBezTo>
                    <a:pt x="505" y="647"/>
                    <a:pt x="497" y="650"/>
                    <a:pt x="501" y="654"/>
                  </a:cubicBezTo>
                  <a:cubicBezTo>
                    <a:pt x="505" y="657"/>
                    <a:pt x="509" y="657"/>
                    <a:pt x="525" y="652"/>
                  </a:cubicBezTo>
                  <a:cubicBezTo>
                    <a:pt x="546" y="645"/>
                    <a:pt x="575" y="641"/>
                    <a:pt x="608" y="638"/>
                  </a:cubicBezTo>
                  <a:cubicBezTo>
                    <a:pt x="628" y="637"/>
                    <a:pt x="628" y="637"/>
                    <a:pt x="628" y="637"/>
                  </a:cubicBezTo>
                  <a:cubicBezTo>
                    <a:pt x="614" y="644"/>
                    <a:pt x="614" y="644"/>
                    <a:pt x="614" y="644"/>
                  </a:cubicBezTo>
                  <a:cubicBezTo>
                    <a:pt x="606" y="648"/>
                    <a:pt x="590" y="656"/>
                    <a:pt x="579" y="661"/>
                  </a:cubicBezTo>
                  <a:cubicBezTo>
                    <a:pt x="559" y="670"/>
                    <a:pt x="559" y="670"/>
                    <a:pt x="559" y="670"/>
                  </a:cubicBezTo>
                  <a:cubicBezTo>
                    <a:pt x="573" y="672"/>
                    <a:pt x="573" y="672"/>
                    <a:pt x="573" y="672"/>
                  </a:cubicBezTo>
                  <a:cubicBezTo>
                    <a:pt x="581" y="673"/>
                    <a:pt x="590" y="673"/>
                    <a:pt x="593" y="673"/>
                  </a:cubicBezTo>
                  <a:cubicBezTo>
                    <a:pt x="598" y="671"/>
                    <a:pt x="600" y="666"/>
                    <a:pt x="595" y="666"/>
                  </a:cubicBezTo>
                  <a:cubicBezTo>
                    <a:pt x="593" y="666"/>
                    <a:pt x="592" y="665"/>
                    <a:pt x="593" y="664"/>
                  </a:cubicBezTo>
                  <a:cubicBezTo>
                    <a:pt x="594" y="662"/>
                    <a:pt x="601" y="660"/>
                    <a:pt x="608" y="659"/>
                  </a:cubicBezTo>
                  <a:cubicBezTo>
                    <a:pt x="616" y="658"/>
                    <a:pt x="623" y="656"/>
                    <a:pt x="625" y="655"/>
                  </a:cubicBezTo>
                  <a:cubicBezTo>
                    <a:pt x="629" y="651"/>
                    <a:pt x="663" y="645"/>
                    <a:pt x="666" y="647"/>
                  </a:cubicBezTo>
                  <a:cubicBezTo>
                    <a:pt x="668" y="648"/>
                    <a:pt x="672" y="647"/>
                    <a:pt x="676" y="645"/>
                  </a:cubicBezTo>
                  <a:cubicBezTo>
                    <a:pt x="682" y="640"/>
                    <a:pt x="689" y="638"/>
                    <a:pt x="714" y="635"/>
                  </a:cubicBezTo>
                  <a:cubicBezTo>
                    <a:pt x="722" y="634"/>
                    <a:pt x="731" y="631"/>
                    <a:pt x="736" y="628"/>
                  </a:cubicBezTo>
                  <a:cubicBezTo>
                    <a:pt x="740" y="625"/>
                    <a:pt x="750" y="622"/>
                    <a:pt x="759" y="621"/>
                  </a:cubicBezTo>
                  <a:cubicBezTo>
                    <a:pt x="774" y="619"/>
                    <a:pt x="776" y="619"/>
                    <a:pt x="777" y="625"/>
                  </a:cubicBezTo>
                  <a:cubicBezTo>
                    <a:pt x="779" y="632"/>
                    <a:pt x="787" y="633"/>
                    <a:pt x="799" y="627"/>
                  </a:cubicBezTo>
                  <a:cubicBezTo>
                    <a:pt x="809" y="622"/>
                    <a:pt x="825" y="621"/>
                    <a:pt x="833" y="626"/>
                  </a:cubicBezTo>
                  <a:cubicBezTo>
                    <a:pt x="843" y="631"/>
                    <a:pt x="839" y="633"/>
                    <a:pt x="817" y="632"/>
                  </a:cubicBezTo>
                  <a:cubicBezTo>
                    <a:pt x="805" y="632"/>
                    <a:pt x="795" y="633"/>
                    <a:pt x="794" y="634"/>
                  </a:cubicBezTo>
                  <a:cubicBezTo>
                    <a:pt x="793" y="636"/>
                    <a:pt x="789" y="637"/>
                    <a:pt x="785" y="637"/>
                  </a:cubicBezTo>
                  <a:cubicBezTo>
                    <a:pt x="781" y="637"/>
                    <a:pt x="778" y="638"/>
                    <a:pt x="778" y="640"/>
                  </a:cubicBezTo>
                  <a:cubicBezTo>
                    <a:pt x="778" y="642"/>
                    <a:pt x="771" y="646"/>
                    <a:pt x="763" y="650"/>
                  </a:cubicBezTo>
                  <a:cubicBezTo>
                    <a:pt x="748" y="658"/>
                    <a:pt x="728" y="660"/>
                    <a:pt x="718" y="655"/>
                  </a:cubicBezTo>
                  <a:cubicBezTo>
                    <a:pt x="710" y="650"/>
                    <a:pt x="682" y="647"/>
                    <a:pt x="685" y="651"/>
                  </a:cubicBezTo>
                  <a:cubicBezTo>
                    <a:pt x="686" y="653"/>
                    <a:pt x="684" y="655"/>
                    <a:pt x="677" y="657"/>
                  </a:cubicBezTo>
                  <a:cubicBezTo>
                    <a:pt x="668" y="659"/>
                    <a:pt x="668" y="659"/>
                    <a:pt x="668" y="659"/>
                  </a:cubicBezTo>
                  <a:cubicBezTo>
                    <a:pt x="678" y="661"/>
                    <a:pt x="678" y="661"/>
                    <a:pt x="678" y="661"/>
                  </a:cubicBezTo>
                  <a:cubicBezTo>
                    <a:pt x="683" y="662"/>
                    <a:pt x="691" y="664"/>
                    <a:pt x="695" y="664"/>
                  </a:cubicBezTo>
                  <a:cubicBezTo>
                    <a:pt x="701" y="666"/>
                    <a:pt x="701" y="666"/>
                    <a:pt x="694" y="662"/>
                  </a:cubicBezTo>
                  <a:cubicBezTo>
                    <a:pt x="686" y="658"/>
                    <a:pt x="686" y="658"/>
                    <a:pt x="692" y="656"/>
                  </a:cubicBezTo>
                  <a:cubicBezTo>
                    <a:pt x="701" y="653"/>
                    <a:pt x="727" y="660"/>
                    <a:pt x="725" y="665"/>
                  </a:cubicBezTo>
                  <a:cubicBezTo>
                    <a:pt x="724" y="668"/>
                    <a:pt x="726" y="669"/>
                    <a:pt x="730" y="669"/>
                  </a:cubicBezTo>
                  <a:cubicBezTo>
                    <a:pt x="733" y="669"/>
                    <a:pt x="735" y="670"/>
                    <a:pt x="735" y="672"/>
                  </a:cubicBezTo>
                  <a:cubicBezTo>
                    <a:pt x="735" y="674"/>
                    <a:pt x="734" y="675"/>
                    <a:pt x="733" y="674"/>
                  </a:cubicBezTo>
                  <a:cubicBezTo>
                    <a:pt x="732" y="673"/>
                    <a:pt x="713" y="675"/>
                    <a:pt x="691" y="678"/>
                  </a:cubicBezTo>
                  <a:cubicBezTo>
                    <a:pt x="669" y="681"/>
                    <a:pt x="649" y="684"/>
                    <a:pt x="646" y="684"/>
                  </a:cubicBezTo>
                  <a:cubicBezTo>
                    <a:pt x="644" y="684"/>
                    <a:pt x="641" y="686"/>
                    <a:pt x="639" y="687"/>
                  </a:cubicBezTo>
                  <a:cubicBezTo>
                    <a:pt x="631" y="694"/>
                    <a:pt x="597" y="701"/>
                    <a:pt x="569" y="703"/>
                  </a:cubicBezTo>
                  <a:cubicBezTo>
                    <a:pt x="553" y="704"/>
                    <a:pt x="537" y="706"/>
                    <a:pt x="535" y="707"/>
                  </a:cubicBezTo>
                  <a:cubicBezTo>
                    <a:pt x="532" y="709"/>
                    <a:pt x="538" y="709"/>
                    <a:pt x="549" y="708"/>
                  </a:cubicBezTo>
                  <a:cubicBezTo>
                    <a:pt x="568" y="706"/>
                    <a:pt x="568" y="706"/>
                    <a:pt x="568" y="706"/>
                  </a:cubicBezTo>
                  <a:cubicBezTo>
                    <a:pt x="561" y="712"/>
                    <a:pt x="561" y="712"/>
                    <a:pt x="561" y="712"/>
                  </a:cubicBezTo>
                  <a:cubicBezTo>
                    <a:pt x="556" y="716"/>
                    <a:pt x="547" y="719"/>
                    <a:pt x="532" y="720"/>
                  </a:cubicBezTo>
                  <a:cubicBezTo>
                    <a:pt x="520" y="721"/>
                    <a:pt x="506" y="722"/>
                    <a:pt x="500" y="723"/>
                  </a:cubicBezTo>
                  <a:cubicBezTo>
                    <a:pt x="485" y="726"/>
                    <a:pt x="496" y="719"/>
                    <a:pt x="514" y="715"/>
                  </a:cubicBezTo>
                  <a:cubicBezTo>
                    <a:pt x="523" y="714"/>
                    <a:pt x="529" y="711"/>
                    <a:pt x="528" y="711"/>
                  </a:cubicBezTo>
                  <a:cubicBezTo>
                    <a:pt x="526" y="708"/>
                    <a:pt x="445" y="727"/>
                    <a:pt x="433" y="732"/>
                  </a:cubicBezTo>
                  <a:cubicBezTo>
                    <a:pt x="416" y="739"/>
                    <a:pt x="401" y="745"/>
                    <a:pt x="381" y="750"/>
                  </a:cubicBezTo>
                  <a:cubicBezTo>
                    <a:pt x="370" y="754"/>
                    <a:pt x="360" y="758"/>
                    <a:pt x="359" y="759"/>
                  </a:cubicBezTo>
                  <a:cubicBezTo>
                    <a:pt x="357" y="763"/>
                    <a:pt x="362" y="763"/>
                    <a:pt x="368" y="760"/>
                  </a:cubicBezTo>
                  <a:cubicBezTo>
                    <a:pt x="371" y="758"/>
                    <a:pt x="381" y="756"/>
                    <a:pt x="390" y="755"/>
                  </a:cubicBezTo>
                  <a:cubicBezTo>
                    <a:pt x="407" y="753"/>
                    <a:pt x="407" y="753"/>
                    <a:pt x="407" y="753"/>
                  </a:cubicBezTo>
                  <a:cubicBezTo>
                    <a:pt x="396" y="758"/>
                    <a:pt x="396" y="758"/>
                    <a:pt x="396" y="758"/>
                  </a:cubicBezTo>
                  <a:cubicBezTo>
                    <a:pt x="390" y="760"/>
                    <a:pt x="376" y="765"/>
                    <a:pt x="366" y="768"/>
                  </a:cubicBezTo>
                  <a:cubicBezTo>
                    <a:pt x="356" y="772"/>
                    <a:pt x="349" y="775"/>
                    <a:pt x="349" y="775"/>
                  </a:cubicBezTo>
                  <a:cubicBezTo>
                    <a:pt x="351" y="777"/>
                    <a:pt x="402" y="768"/>
                    <a:pt x="416" y="765"/>
                  </a:cubicBezTo>
                  <a:cubicBezTo>
                    <a:pt x="422" y="763"/>
                    <a:pt x="433" y="757"/>
                    <a:pt x="441" y="752"/>
                  </a:cubicBezTo>
                  <a:cubicBezTo>
                    <a:pt x="448" y="747"/>
                    <a:pt x="459" y="742"/>
                    <a:pt x="464" y="741"/>
                  </a:cubicBezTo>
                  <a:cubicBezTo>
                    <a:pt x="470" y="740"/>
                    <a:pt x="475" y="737"/>
                    <a:pt x="476" y="735"/>
                  </a:cubicBezTo>
                  <a:cubicBezTo>
                    <a:pt x="477" y="731"/>
                    <a:pt x="489" y="728"/>
                    <a:pt x="529" y="723"/>
                  </a:cubicBezTo>
                  <a:cubicBezTo>
                    <a:pt x="544" y="721"/>
                    <a:pt x="543" y="724"/>
                    <a:pt x="527" y="727"/>
                  </a:cubicBezTo>
                  <a:cubicBezTo>
                    <a:pt x="516" y="729"/>
                    <a:pt x="516" y="729"/>
                    <a:pt x="516" y="729"/>
                  </a:cubicBezTo>
                  <a:cubicBezTo>
                    <a:pt x="527" y="730"/>
                    <a:pt x="527" y="730"/>
                    <a:pt x="527" y="730"/>
                  </a:cubicBezTo>
                  <a:cubicBezTo>
                    <a:pt x="533" y="730"/>
                    <a:pt x="538" y="732"/>
                    <a:pt x="539" y="733"/>
                  </a:cubicBezTo>
                  <a:cubicBezTo>
                    <a:pt x="541" y="736"/>
                    <a:pt x="542" y="736"/>
                    <a:pt x="544" y="733"/>
                  </a:cubicBezTo>
                  <a:cubicBezTo>
                    <a:pt x="546" y="732"/>
                    <a:pt x="549" y="730"/>
                    <a:pt x="552" y="730"/>
                  </a:cubicBezTo>
                  <a:cubicBezTo>
                    <a:pt x="554" y="730"/>
                    <a:pt x="560" y="728"/>
                    <a:pt x="564" y="726"/>
                  </a:cubicBezTo>
                  <a:cubicBezTo>
                    <a:pt x="572" y="722"/>
                    <a:pt x="581" y="721"/>
                    <a:pt x="606" y="721"/>
                  </a:cubicBezTo>
                  <a:cubicBezTo>
                    <a:pt x="614" y="721"/>
                    <a:pt x="620" y="723"/>
                    <a:pt x="619" y="724"/>
                  </a:cubicBezTo>
                  <a:cubicBezTo>
                    <a:pt x="617" y="728"/>
                    <a:pt x="585" y="734"/>
                    <a:pt x="577" y="731"/>
                  </a:cubicBezTo>
                  <a:cubicBezTo>
                    <a:pt x="573" y="731"/>
                    <a:pt x="569" y="731"/>
                    <a:pt x="568" y="732"/>
                  </a:cubicBezTo>
                  <a:cubicBezTo>
                    <a:pt x="565" y="737"/>
                    <a:pt x="597" y="739"/>
                    <a:pt x="615" y="735"/>
                  </a:cubicBezTo>
                  <a:cubicBezTo>
                    <a:pt x="626" y="733"/>
                    <a:pt x="631" y="733"/>
                    <a:pt x="635" y="736"/>
                  </a:cubicBezTo>
                  <a:cubicBezTo>
                    <a:pt x="639" y="738"/>
                    <a:pt x="651" y="740"/>
                    <a:pt x="663" y="741"/>
                  </a:cubicBezTo>
                  <a:cubicBezTo>
                    <a:pt x="675" y="741"/>
                    <a:pt x="690" y="743"/>
                    <a:pt x="695" y="743"/>
                  </a:cubicBezTo>
                  <a:cubicBezTo>
                    <a:pt x="701" y="744"/>
                    <a:pt x="709" y="743"/>
                    <a:pt x="713" y="740"/>
                  </a:cubicBezTo>
                  <a:cubicBezTo>
                    <a:pt x="725" y="734"/>
                    <a:pt x="764" y="729"/>
                    <a:pt x="768" y="733"/>
                  </a:cubicBezTo>
                  <a:cubicBezTo>
                    <a:pt x="770" y="735"/>
                    <a:pt x="769" y="736"/>
                    <a:pt x="763" y="736"/>
                  </a:cubicBezTo>
                  <a:cubicBezTo>
                    <a:pt x="754" y="736"/>
                    <a:pt x="752" y="741"/>
                    <a:pt x="760" y="743"/>
                  </a:cubicBezTo>
                  <a:cubicBezTo>
                    <a:pt x="763" y="744"/>
                    <a:pt x="762" y="744"/>
                    <a:pt x="757" y="744"/>
                  </a:cubicBezTo>
                  <a:cubicBezTo>
                    <a:pt x="753" y="745"/>
                    <a:pt x="744" y="747"/>
                    <a:pt x="737" y="750"/>
                  </a:cubicBezTo>
                  <a:cubicBezTo>
                    <a:pt x="730" y="753"/>
                    <a:pt x="721" y="757"/>
                    <a:pt x="717" y="758"/>
                  </a:cubicBezTo>
                  <a:cubicBezTo>
                    <a:pt x="712" y="759"/>
                    <a:pt x="706" y="762"/>
                    <a:pt x="704" y="764"/>
                  </a:cubicBezTo>
                  <a:cubicBezTo>
                    <a:pt x="701" y="767"/>
                    <a:pt x="697" y="768"/>
                    <a:pt x="691" y="767"/>
                  </a:cubicBezTo>
                  <a:cubicBezTo>
                    <a:pt x="687" y="766"/>
                    <a:pt x="681" y="765"/>
                    <a:pt x="679" y="765"/>
                  </a:cubicBezTo>
                  <a:cubicBezTo>
                    <a:pt x="676" y="765"/>
                    <a:pt x="675" y="763"/>
                    <a:pt x="677" y="759"/>
                  </a:cubicBezTo>
                  <a:cubicBezTo>
                    <a:pt x="679" y="753"/>
                    <a:pt x="673" y="751"/>
                    <a:pt x="667" y="757"/>
                  </a:cubicBezTo>
                  <a:cubicBezTo>
                    <a:pt x="665" y="759"/>
                    <a:pt x="662" y="759"/>
                    <a:pt x="657" y="755"/>
                  </a:cubicBezTo>
                  <a:cubicBezTo>
                    <a:pt x="653" y="753"/>
                    <a:pt x="650" y="751"/>
                    <a:pt x="649" y="752"/>
                  </a:cubicBezTo>
                  <a:cubicBezTo>
                    <a:pt x="646" y="755"/>
                    <a:pt x="653" y="765"/>
                    <a:pt x="658" y="765"/>
                  </a:cubicBezTo>
                  <a:cubicBezTo>
                    <a:pt x="661" y="765"/>
                    <a:pt x="667" y="767"/>
                    <a:pt x="671" y="768"/>
                  </a:cubicBezTo>
                  <a:cubicBezTo>
                    <a:pt x="679" y="772"/>
                    <a:pt x="679" y="772"/>
                    <a:pt x="679" y="772"/>
                  </a:cubicBezTo>
                  <a:cubicBezTo>
                    <a:pt x="671" y="774"/>
                    <a:pt x="671" y="774"/>
                    <a:pt x="671" y="774"/>
                  </a:cubicBezTo>
                  <a:cubicBezTo>
                    <a:pt x="661" y="778"/>
                    <a:pt x="649" y="775"/>
                    <a:pt x="649" y="769"/>
                  </a:cubicBezTo>
                  <a:cubicBezTo>
                    <a:pt x="649" y="765"/>
                    <a:pt x="648" y="764"/>
                    <a:pt x="639" y="768"/>
                  </a:cubicBezTo>
                  <a:cubicBezTo>
                    <a:pt x="635" y="770"/>
                    <a:pt x="635" y="771"/>
                    <a:pt x="638" y="771"/>
                  </a:cubicBezTo>
                  <a:cubicBezTo>
                    <a:pt x="645" y="771"/>
                    <a:pt x="651" y="779"/>
                    <a:pt x="646" y="781"/>
                  </a:cubicBezTo>
                  <a:cubicBezTo>
                    <a:pt x="604" y="793"/>
                    <a:pt x="568" y="808"/>
                    <a:pt x="571" y="812"/>
                  </a:cubicBezTo>
                  <a:cubicBezTo>
                    <a:pt x="571" y="813"/>
                    <a:pt x="580" y="812"/>
                    <a:pt x="590" y="809"/>
                  </a:cubicBezTo>
                  <a:cubicBezTo>
                    <a:pt x="600" y="806"/>
                    <a:pt x="618" y="801"/>
                    <a:pt x="631" y="797"/>
                  </a:cubicBezTo>
                  <a:cubicBezTo>
                    <a:pt x="643" y="794"/>
                    <a:pt x="659" y="789"/>
                    <a:pt x="665" y="787"/>
                  </a:cubicBezTo>
                  <a:cubicBezTo>
                    <a:pt x="672" y="785"/>
                    <a:pt x="682" y="784"/>
                    <a:pt x="691" y="785"/>
                  </a:cubicBezTo>
                  <a:cubicBezTo>
                    <a:pt x="703" y="786"/>
                    <a:pt x="704" y="787"/>
                    <a:pt x="699" y="790"/>
                  </a:cubicBezTo>
                  <a:cubicBezTo>
                    <a:pt x="696" y="792"/>
                    <a:pt x="688" y="794"/>
                    <a:pt x="682" y="794"/>
                  </a:cubicBezTo>
                  <a:cubicBezTo>
                    <a:pt x="673" y="794"/>
                    <a:pt x="670" y="795"/>
                    <a:pt x="671" y="797"/>
                  </a:cubicBezTo>
                  <a:cubicBezTo>
                    <a:pt x="673" y="801"/>
                    <a:pt x="670" y="804"/>
                    <a:pt x="647" y="820"/>
                  </a:cubicBezTo>
                  <a:cubicBezTo>
                    <a:pt x="638" y="825"/>
                    <a:pt x="633" y="831"/>
                    <a:pt x="634" y="831"/>
                  </a:cubicBezTo>
                  <a:cubicBezTo>
                    <a:pt x="636" y="832"/>
                    <a:pt x="644" y="827"/>
                    <a:pt x="652" y="821"/>
                  </a:cubicBezTo>
                  <a:cubicBezTo>
                    <a:pt x="664" y="811"/>
                    <a:pt x="669" y="810"/>
                    <a:pt x="676" y="811"/>
                  </a:cubicBezTo>
                  <a:cubicBezTo>
                    <a:pt x="681" y="811"/>
                    <a:pt x="689" y="810"/>
                    <a:pt x="694" y="808"/>
                  </a:cubicBezTo>
                  <a:cubicBezTo>
                    <a:pt x="698" y="805"/>
                    <a:pt x="704" y="803"/>
                    <a:pt x="707" y="803"/>
                  </a:cubicBezTo>
                  <a:cubicBezTo>
                    <a:pt x="709" y="803"/>
                    <a:pt x="713" y="801"/>
                    <a:pt x="716" y="798"/>
                  </a:cubicBezTo>
                  <a:cubicBezTo>
                    <a:pt x="719" y="796"/>
                    <a:pt x="726" y="794"/>
                    <a:pt x="731" y="794"/>
                  </a:cubicBezTo>
                  <a:cubicBezTo>
                    <a:pt x="737" y="794"/>
                    <a:pt x="741" y="793"/>
                    <a:pt x="741" y="791"/>
                  </a:cubicBezTo>
                  <a:cubicBezTo>
                    <a:pt x="741" y="790"/>
                    <a:pt x="736" y="789"/>
                    <a:pt x="729" y="790"/>
                  </a:cubicBezTo>
                  <a:cubicBezTo>
                    <a:pt x="721" y="791"/>
                    <a:pt x="718" y="790"/>
                    <a:pt x="718" y="787"/>
                  </a:cubicBezTo>
                  <a:cubicBezTo>
                    <a:pt x="718" y="784"/>
                    <a:pt x="723" y="783"/>
                    <a:pt x="734" y="782"/>
                  </a:cubicBezTo>
                  <a:cubicBezTo>
                    <a:pt x="756" y="781"/>
                    <a:pt x="764" y="782"/>
                    <a:pt x="764" y="787"/>
                  </a:cubicBezTo>
                  <a:cubicBezTo>
                    <a:pt x="764" y="790"/>
                    <a:pt x="765" y="791"/>
                    <a:pt x="767" y="790"/>
                  </a:cubicBezTo>
                  <a:cubicBezTo>
                    <a:pt x="768" y="789"/>
                    <a:pt x="769" y="787"/>
                    <a:pt x="768" y="785"/>
                  </a:cubicBezTo>
                  <a:cubicBezTo>
                    <a:pt x="766" y="781"/>
                    <a:pt x="783" y="791"/>
                    <a:pt x="787" y="796"/>
                  </a:cubicBezTo>
                  <a:cubicBezTo>
                    <a:pt x="789" y="798"/>
                    <a:pt x="792" y="800"/>
                    <a:pt x="794" y="800"/>
                  </a:cubicBezTo>
                  <a:cubicBezTo>
                    <a:pt x="796" y="800"/>
                    <a:pt x="798" y="801"/>
                    <a:pt x="798" y="803"/>
                  </a:cubicBezTo>
                  <a:cubicBezTo>
                    <a:pt x="798" y="804"/>
                    <a:pt x="801" y="806"/>
                    <a:pt x="804" y="806"/>
                  </a:cubicBezTo>
                  <a:cubicBezTo>
                    <a:pt x="807" y="806"/>
                    <a:pt x="810" y="807"/>
                    <a:pt x="810" y="809"/>
                  </a:cubicBezTo>
                  <a:cubicBezTo>
                    <a:pt x="811" y="813"/>
                    <a:pt x="832" y="818"/>
                    <a:pt x="834" y="815"/>
                  </a:cubicBezTo>
                  <a:cubicBezTo>
                    <a:pt x="835" y="814"/>
                    <a:pt x="831" y="810"/>
                    <a:pt x="825" y="808"/>
                  </a:cubicBezTo>
                  <a:cubicBezTo>
                    <a:pt x="813" y="802"/>
                    <a:pt x="813" y="799"/>
                    <a:pt x="823" y="795"/>
                  </a:cubicBezTo>
                  <a:cubicBezTo>
                    <a:pt x="829" y="792"/>
                    <a:pt x="827" y="792"/>
                    <a:pt x="812" y="793"/>
                  </a:cubicBezTo>
                  <a:cubicBezTo>
                    <a:pt x="791" y="795"/>
                    <a:pt x="784" y="791"/>
                    <a:pt x="794" y="783"/>
                  </a:cubicBezTo>
                  <a:cubicBezTo>
                    <a:pt x="798" y="780"/>
                    <a:pt x="807" y="780"/>
                    <a:pt x="834" y="781"/>
                  </a:cubicBezTo>
                  <a:cubicBezTo>
                    <a:pt x="853" y="782"/>
                    <a:pt x="871" y="782"/>
                    <a:pt x="875" y="782"/>
                  </a:cubicBezTo>
                  <a:cubicBezTo>
                    <a:pt x="879" y="782"/>
                    <a:pt x="881" y="784"/>
                    <a:pt x="880" y="785"/>
                  </a:cubicBezTo>
                  <a:cubicBezTo>
                    <a:pt x="879" y="787"/>
                    <a:pt x="884" y="789"/>
                    <a:pt x="890" y="790"/>
                  </a:cubicBezTo>
                  <a:cubicBezTo>
                    <a:pt x="897" y="791"/>
                    <a:pt x="906" y="794"/>
                    <a:pt x="909" y="796"/>
                  </a:cubicBezTo>
                  <a:cubicBezTo>
                    <a:pt x="913" y="798"/>
                    <a:pt x="916" y="799"/>
                    <a:pt x="916" y="798"/>
                  </a:cubicBezTo>
                  <a:cubicBezTo>
                    <a:pt x="916" y="796"/>
                    <a:pt x="912" y="793"/>
                    <a:pt x="908" y="791"/>
                  </a:cubicBezTo>
                  <a:cubicBezTo>
                    <a:pt x="900" y="787"/>
                    <a:pt x="903" y="787"/>
                    <a:pt x="937" y="786"/>
                  </a:cubicBezTo>
                  <a:cubicBezTo>
                    <a:pt x="959" y="786"/>
                    <a:pt x="975" y="786"/>
                    <a:pt x="977" y="788"/>
                  </a:cubicBezTo>
                  <a:cubicBezTo>
                    <a:pt x="979" y="790"/>
                    <a:pt x="981" y="790"/>
                    <a:pt x="983" y="788"/>
                  </a:cubicBezTo>
                  <a:cubicBezTo>
                    <a:pt x="987" y="784"/>
                    <a:pt x="1033" y="788"/>
                    <a:pt x="1031" y="792"/>
                  </a:cubicBezTo>
                  <a:cubicBezTo>
                    <a:pt x="1030" y="794"/>
                    <a:pt x="1032" y="794"/>
                    <a:pt x="1036" y="792"/>
                  </a:cubicBezTo>
                  <a:cubicBezTo>
                    <a:pt x="1041" y="791"/>
                    <a:pt x="1069" y="790"/>
                    <a:pt x="1079" y="791"/>
                  </a:cubicBezTo>
                  <a:cubicBezTo>
                    <a:pt x="1079" y="791"/>
                    <a:pt x="1078" y="793"/>
                    <a:pt x="1076" y="795"/>
                  </a:cubicBezTo>
                  <a:cubicBezTo>
                    <a:pt x="1074" y="797"/>
                    <a:pt x="1074" y="799"/>
                    <a:pt x="1078" y="804"/>
                  </a:cubicBezTo>
                  <a:cubicBezTo>
                    <a:pt x="1083" y="809"/>
                    <a:pt x="1083" y="810"/>
                    <a:pt x="1075" y="808"/>
                  </a:cubicBezTo>
                  <a:cubicBezTo>
                    <a:pt x="1069" y="806"/>
                    <a:pt x="1067" y="807"/>
                    <a:pt x="1063" y="813"/>
                  </a:cubicBezTo>
                  <a:cubicBezTo>
                    <a:pt x="1059" y="818"/>
                    <a:pt x="1056" y="820"/>
                    <a:pt x="1048" y="820"/>
                  </a:cubicBezTo>
                  <a:cubicBezTo>
                    <a:pt x="1042" y="820"/>
                    <a:pt x="1038" y="822"/>
                    <a:pt x="1037" y="825"/>
                  </a:cubicBezTo>
                  <a:cubicBezTo>
                    <a:pt x="1035" y="830"/>
                    <a:pt x="1014" y="838"/>
                    <a:pt x="1004" y="837"/>
                  </a:cubicBezTo>
                  <a:cubicBezTo>
                    <a:pt x="1000" y="837"/>
                    <a:pt x="997" y="838"/>
                    <a:pt x="998" y="840"/>
                  </a:cubicBezTo>
                  <a:cubicBezTo>
                    <a:pt x="998" y="842"/>
                    <a:pt x="997" y="844"/>
                    <a:pt x="996" y="844"/>
                  </a:cubicBezTo>
                  <a:cubicBezTo>
                    <a:pt x="994" y="844"/>
                    <a:pt x="993" y="842"/>
                    <a:pt x="993" y="841"/>
                  </a:cubicBezTo>
                  <a:cubicBezTo>
                    <a:pt x="993" y="839"/>
                    <a:pt x="992" y="838"/>
                    <a:pt x="990" y="838"/>
                  </a:cubicBezTo>
                  <a:cubicBezTo>
                    <a:pt x="988" y="838"/>
                    <a:pt x="987" y="840"/>
                    <a:pt x="987" y="842"/>
                  </a:cubicBezTo>
                  <a:cubicBezTo>
                    <a:pt x="987" y="845"/>
                    <a:pt x="986" y="847"/>
                    <a:pt x="983" y="845"/>
                  </a:cubicBezTo>
                  <a:cubicBezTo>
                    <a:pt x="980" y="845"/>
                    <a:pt x="979" y="845"/>
                    <a:pt x="979" y="848"/>
                  </a:cubicBezTo>
                  <a:cubicBezTo>
                    <a:pt x="979" y="850"/>
                    <a:pt x="976" y="852"/>
                    <a:pt x="973" y="853"/>
                  </a:cubicBezTo>
                  <a:cubicBezTo>
                    <a:pt x="970" y="854"/>
                    <a:pt x="967" y="857"/>
                    <a:pt x="967" y="859"/>
                  </a:cubicBezTo>
                  <a:cubicBezTo>
                    <a:pt x="967" y="862"/>
                    <a:pt x="969" y="863"/>
                    <a:pt x="972" y="862"/>
                  </a:cubicBezTo>
                  <a:cubicBezTo>
                    <a:pt x="975" y="861"/>
                    <a:pt x="982" y="864"/>
                    <a:pt x="988" y="867"/>
                  </a:cubicBezTo>
                  <a:cubicBezTo>
                    <a:pt x="988" y="867"/>
                    <a:pt x="988" y="867"/>
                    <a:pt x="988" y="867"/>
                  </a:cubicBezTo>
                  <a:cubicBezTo>
                    <a:pt x="997" y="871"/>
                    <a:pt x="1005" y="873"/>
                    <a:pt x="1020" y="873"/>
                  </a:cubicBezTo>
                  <a:cubicBezTo>
                    <a:pt x="1032" y="873"/>
                    <a:pt x="1042" y="872"/>
                    <a:pt x="1043" y="870"/>
                  </a:cubicBezTo>
                  <a:cubicBezTo>
                    <a:pt x="1045" y="866"/>
                    <a:pt x="1036" y="864"/>
                    <a:pt x="1029" y="867"/>
                  </a:cubicBezTo>
                  <a:cubicBezTo>
                    <a:pt x="1023" y="870"/>
                    <a:pt x="1017" y="870"/>
                    <a:pt x="1004" y="867"/>
                  </a:cubicBezTo>
                  <a:cubicBezTo>
                    <a:pt x="995" y="865"/>
                    <a:pt x="987" y="862"/>
                    <a:pt x="987" y="861"/>
                  </a:cubicBezTo>
                  <a:cubicBezTo>
                    <a:pt x="987" y="857"/>
                    <a:pt x="995" y="853"/>
                    <a:pt x="1007" y="851"/>
                  </a:cubicBezTo>
                  <a:cubicBezTo>
                    <a:pt x="1012" y="850"/>
                    <a:pt x="1019" y="847"/>
                    <a:pt x="1021" y="844"/>
                  </a:cubicBezTo>
                  <a:cubicBezTo>
                    <a:pt x="1024" y="841"/>
                    <a:pt x="1029" y="841"/>
                    <a:pt x="1037" y="842"/>
                  </a:cubicBezTo>
                  <a:cubicBezTo>
                    <a:pt x="1067" y="846"/>
                    <a:pt x="1082" y="846"/>
                    <a:pt x="1103" y="842"/>
                  </a:cubicBezTo>
                  <a:cubicBezTo>
                    <a:pt x="1124" y="838"/>
                    <a:pt x="1126" y="838"/>
                    <a:pt x="1129" y="843"/>
                  </a:cubicBezTo>
                  <a:cubicBezTo>
                    <a:pt x="1131" y="846"/>
                    <a:pt x="1133" y="850"/>
                    <a:pt x="1133" y="852"/>
                  </a:cubicBezTo>
                  <a:cubicBezTo>
                    <a:pt x="1133" y="854"/>
                    <a:pt x="1134" y="855"/>
                    <a:pt x="1136" y="855"/>
                  </a:cubicBezTo>
                  <a:cubicBezTo>
                    <a:pt x="1138" y="855"/>
                    <a:pt x="1138" y="854"/>
                    <a:pt x="1138" y="853"/>
                  </a:cubicBezTo>
                  <a:cubicBezTo>
                    <a:pt x="1137" y="851"/>
                    <a:pt x="1137" y="849"/>
                    <a:pt x="1139" y="848"/>
                  </a:cubicBezTo>
                  <a:cubicBezTo>
                    <a:pt x="1143" y="845"/>
                    <a:pt x="1142" y="841"/>
                    <a:pt x="1137" y="841"/>
                  </a:cubicBezTo>
                  <a:cubicBezTo>
                    <a:pt x="1131" y="841"/>
                    <a:pt x="1132" y="835"/>
                    <a:pt x="1138" y="835"/>
                  </a:cubicBezTo>
                  <a:cubicBezTo>
                    <a:pt x="1141" y="835"/>
                    <a:pt x="1156" y="834"/>
                    <a:pt x="1172" y="834"/>
                  </a:cubicBezTo>
                  <a:cubicBezTo>
                    <a:pt x="1187" y="833"/>
                    <a:pt x="1218" y="832"/>
                    <a:pt x="1239" y="831"/>
                  </a:cubicBezTo>
                  <a:cubicBezTo>
                    <a:pt x="1262" y="830"/>
                    <a:pt x="1278" y="828"/>
                    <a:pt x="1280" y="826"/>
                  </a:cubicBezTo>
                  <a:cubicBezTo>
                    <a:pt x="1283" y="823"/>
                    <a:pt x="1280" y="823"/>
                    <a:pt x="1271" y="825"/>
                  </a:cubicBezTo>
                  <a:cubicBezTo>
                    <a:pt x="1251" y="828"/>
                    <a:pt x="1260" y="822"/>
                    <a:pt x="1283" y="816"/>
                  </a:cubicBezTo>
                  <a:cubicBezTo>
                    <a:pt x="1300" y="812"/>
                    <a:pt x="1318" y="811"/>
                    <a:pt x="1379" y="810"/>
                  </a:cubicBezTo>
                  <a:cubicBezTo>
                    <a:pt x="1511" y="809"/>
                    <a:pt x="1606" y="806"/>
                    <a:pt x="1651" y="801"/>
                  </a:cubicBezTo>
                  <a:cubicBezTo>
                    <a:pt x="1660" y="800"/>
                    <a:pt x="1675" y="799"/>
                    <a:pt x="1686" y="799"/>
                  </a:cubicBezTo>
                  <a:cubicBezTo>
                    <a:pt x="1696" y="798"/>
                    <a:pt x="1707" y="797"/>
                    <a:pt x="1710" y="795"/>
                  </a:cubicBezTo>
                  <a:cubicBezTo>
                    <a:pt x="1713" y="793"/>
                    <a:pt x="1723" y="791"/>
                    <a:pt x="1733" y="790"/>
                  </a:cubicBezTo>
                  <a:cubicBezTo>
                    <a:pt x="1742" y="789"/>
                    <a:pt x="1754" y="788"/>
                    <a:pt x="1759" y="787"/>
                  </a:cubicBezTo>
                  <a:cubicBezTo>
                    <a:pt x="1768" y="785"/>
                    <a:pt x="1768" y="785"/>
                    <a:pt x="1767" y="790"/>
                  </a:cubicBezTo>
                  <a:cubicBezTo>
                    <a:pt x="1765" y="795"/>
                    <a:pt x="1767" y="795"/>
                    <a:pt x="1806" y="793"/>
                  </a:cubicBezTo>
                  <a:cubicBezTo>
                    <a:pt x="1828" y="792"/>
                    <a:pt x="1849" y="790"/>
                    <a:pt x="1851" y="788"/>
                  </a:cubicBezTo>
                  <a:cubicBezTo>
                    <a:pt x="1854" y="787"/>
                    <a:pt x="1869" y="786"/>
                    <a:pt x="1885" y="785"/>
                  </a:cubicBezTo>
                  <a:cubicBezTo>
                    <a:pt x="1900" y="785"/>
                    <a:pt x="1921" y="784"/>
                    <a:pt x="1930" y="782"/>
                  </a:cubicBezTo>
                  <a:cubicBezTo>
                    <a:pt x="1940" y="780"/>
                    <a:pt x="1949" y="779"/>
                    <a:pt x="1952" y="778"/>
                  </a:cubicBezTo>
                  <a:cubicBezTo>
                    <a:pt x="1954" y="778"/>
                    <a:pt x="1958" y="777"/>
                    <a:pt x="1960" y="776"/>
                  </a:cubicBezTo>
                  <a:cubicBezTo>
                    <a:pt x="1963" y="775"/>
                    <a:pt x="1969" y="773"/>
                    <a:pt x="1973" y="772"/>
                  </a:cubicBezTo>
                  <a:cubicBezTo>
                    <a:pt x="2005" y="766"/>
                    <a:pt x="2012" y="765"/>
                    <a:pt x="2021" y="765"/>
                  </a:cubicBezTo>
                  <a:cubicBezTo>
                    <a:pt x="2027" y="765"/>
                    <a:pt x="2032" y="764"/>
                    <a:pt x="2032" y="762"/>
                  </a:cubicBezTo>
                  <a:cubicBezTo>
                    <a:pt x="2032" y="761"/>
                    <a:pt x="2035" y="759"/>
                    <a:pt x="2039" y="759"/>
                  </a:cubicBezTo>
                  <a:cubicBezTo>
                    <a:pt x="2043" y="759"/>
                    <a:pt x="2047" y="758"/>
                    <a:pt x="2048" y="756"/>
                  </a:cubicBezTo>
                  <a:cubicBezTo>
                    <a:pt x="2049" y="755"/>
                    <a:pt x="2054" y="751"/>
                    <a:pt x="2059" y="749"/>
                  </a:cubicBezTo>
                  <a:cubicBezTo>
                    <a:pt x="2064" y="747"/>
                    <a:pt x="2066" y="745"/>
                    <a:pt x="2063" y="745"/>
                  </a:cubicBezTo>
                  <a:cubicBezTo>
                    <a:pt x="2060" y="745"/>
                    <a:pt x="2058" y="743"/>
                    <a:pt x="2058" y="742"/>
                  </a:cubicBezTo>
                  <a:cubicBezTo>
                    <a:pt x="2058" y="740"/>
                    <a:pt x="2065" y="739"/>
                    <a:pt x="2074" y="739"/>
                  </a:cubicBezTo>
                  <a:cubicBezTo>
                    <a:pt x="2089" y="740"/>
                    <a:pt x="2090" y="740"/>
                    <a:pt x="2081" y="742"/>
                  </a:cubicBezTo>
                  <a:cubicBezTo>
                    <a:pt x="2072" y="744"/>
                    <a:pt x="2072" y="744"/>
                    <a:pt x="2083" y="743"/>
                  </a:cubicBezTo>
                  <a:cubicBezTo>
                    <a:pt x="2091" y="742"/>
                    <a:pt x="2102" y="742"/>
                    <a:pt x="2108" y="742"/>
                  </a:cubicBezTo>
                  <a:cubicBezTo>
                    <a:pt x="2115" y="742"/>
                    <a:pt x="2121" y="740"/>
                    <a:pt x="2123" y="738"/>
                  </a:cubicBezTo>
                  <a:cubicBezTo>
                    <a:pt x="2126" y="734"/>
                    <a:pt x="2146" y="732"/>
                    <a:pt x="2170" y="733"/>
                  </a:cubicBezTo>
                  <a:cubicBezTo>
                    <a:pt x="2177" y="733"/>
                    <a:pt x="2180" y="732"/>
                    <a:pt x="2179" y="730"/>
                  </a:cubicBezTo>
                  <a:cubicBezTo>
                    <a:pt x="2178" y="729"/>
                    <a:pt x="2173" y="727"/>
                    <a:pt x="2166" y="727"/>
                  </a:cubicBezTo>
                  <a:cubicBezTo>
                    <a:pt x="2155" y="727"/>
                    <a:pt x="2150" y="722"/>
                    <a:pt x="2161" y="721"/>
                  </a:cubicBezTo>
                  <a:cubicBezTo>
                    <a:pt x="2165" y="721"/>
                    <a:pt x="2172" y="720"/>
                    <a:pt x="2177" y="720"/>
                  </a:cubicBezTo>
                  <a:cubicBezTo>
                    <a:pt x="2189" y="718"/>
                    <a:pt x="2207" y="718"/>
                    <a:pt x="2209" y="720"/>
                  </a:cubicBezTo>
                  <a:cubicBezTo>
                    <a:pt x="2211" y="721"/>
                    <a:pt x="2215" y="720"/>
                    <a:pt x="2219" y="719"/>
                  </a:cubicBezTo>
                  <a:cubicBezTo>
                    <a:pt x="2230" y="714"/>
                    <a:pt x="2255" y="712"/>
                    <a:pt x="2255" y="716"/>
                  </a:cubicBezTo>
                  <a:cubicBezTo>
                    <a:pt x="2255" y="717"/>
                    <a:pt x="2256" y="719"/>
                    <a:pt x="2258" y="719"/>
                  </a:cubicBezTo>
                  <a:cubicBezTo>
                    <a:pt x="2260" y="719"/>
                    <a:pt x="2260" y="717"/>
                    <a:pt x="2259" y="714"/>
                  </a:cubicBezTo>
                  <a:cubicBezTo>
                    <a:pt x="2258" y="711"/>
                    <a:pt x="2259" y="710"/>
                    <a:pt x="2262" y="712"/>
                  </a:cubicBezTo>
                  <a:cubicBezTo>
                    <a:pt x="2265" y="713"/>
                    <a:pt x="2267" y="712"/>
                    <a:pt x="2267" y="710"/>
                  </a:cubicBezTo>
                  <a:cubicBezTo>
                    <a:pt x="2267" y="702"/>
                    <a:pt x="2303" y="695"/>
                    <a:pt x="2330" y="698"/>
                  </a:cubicBezTo>
                  <a:cubicBezTo>
                    <a:pt x="2332" y="698"/>
                    <a:pt x="2340" y="697"/>
                    <a:pt x="2348" y="696"/>
                  </a:cubicBezTo>
                  <a:cubicBezTo>
                    <a:pt x="2360" y="693"/>
                    <a:pt x="2363" y="693"/>
                    <a:pt x="2366" y="697"/>
                  </a:cubicBezTo>
                  <a:cubicBezTo>
                    <a:pt x="2368" y="700"/>
                    <a:pt x="2372" y="701"/>
                    <a:pt x="2378" y="700"/>
                  </a:cubicBezTo>
                  <a:cubicBezTo>
                    <a:pt x="2383" y="700"/>
                    <a:pt x="2387" y="700"/>
                    <a:pt x="2387" y="701"/>
                  </a:cubicBezTo>
                  <a:cubicBezTo>
                    <a:pt x="2387" y="704"/>
                    <a:pt x="2366" y="707"/>
                    <a:pt x="2363" y="704"/>
                  </a:cubicBezTo>
                  <a:cubicBezTo>
                    <a:pt x="2359" y="702"/>
                    <a:pt x="2312" y="704"/>
                    <a:pt x="2308" y="706"/>
                  </a:cubicBezTo>
                  <a:cubicBezTo>
                    <a:pt x="2307" y="707"/>
                    <a:pt x="2303" y="708"/>
                    <a:pt x="2300" y="707"/>
                  </a:cubicBezTo>
                  <a:cubicBezTo>
                    <a:pt x="2296" y="707"/>
                    <a:pt x="2295" y="707"/>
                    <a:pt x="2296" y="708"/>
                  </a:cubicBezTo>
                  <a:cubicBezTo>
                    <a:pt x="2300" y="713"/>
                    <a:pt x="2290" y="718"/>
                    <a:pt x="2277" y="717"/>
                  </a:cubicBezTo>
                  <a:cubicBezTo>
                    <a:pt x="2270" y="716"/>
                    <a:pt x="2264" y="717"/>
                    <a:pt x="2265" y="719"/>
                  </a:cubicBezTo>
                  <a:cubicBezTo>
                    <a:pt x="2266" y="720"/>
                    <a:pt x="2262" y="721"/>
                    <a:pt x="2256" y="721"/>
                  </a:cubicBezTo>
                  <a:cubicBezTo>
                    <a:pt x="2238" y="721"/>
                    <a:pt x="2198" y="728"/>
                    <a:pt x="2200" y="731"/>
                  </a:cubicBezTo>
                  <a:cubicBezTo>
                    <a:pt x="2201" y="732"/>
                    <a:pt x="2199" y="733"/>
                    <a:pt x="2197" y="733"/>
                  </a:cubicBezTo>
                  <a:cubicBezTo>
                    <a:pt x="2194" y="733"/>
                    <a:pt x="2192" y="734"/>
                    <a:pt x="2192" y="736"/>
                  </a:cubicBezTo>
                  <a:cubicBezTo>
                    <a:pt x="2192" y="738"/>
                    <a:pt x="2195" y="739"/>
                    <a:pt x="2199" y="739"/>
                  </a:cubicBezTo>
                  <a:cubicBezTo>
                    <a:pt x="2204" y="739"/>
                    <a:pt x="2206" y="738"/>
                    <a:pt x="2205" y="735"/>
                  </a:cubicBezTo>
                  <a:cubicBezTo>
                    <a:pt x="2204" y="731"/>
                    <a:pt x="2206" y="731"/>
                    <a:pt x="2215" y="731"/>
                  </a:cubicBezTo>
                  <a:cubicBezTo>
                    <a:pt x="2237" y="731"/>
                    <a:pt x="2223" y="738"/>
                    <a:pt x="2183" y="747"/>
                  </a:cubicBezTo>
                  <a:cubicBezTo>
                    <a:pt x="2169" y="749"/>
                    <a:pt x="2158" y="753"/>
                    <a:pt x="2158" y="754"/>
                  </a:cubicBezTo>
                  <a:cubicBezTo>
                    <a:pt x="2158" y="755"/>
                    <a:pt x="2160" y="756"/>
                    <a:pt x="2162" y="756"/>
                  </a:cubicBezTo>
                  <a:cubicBezTo>
                    <a:pt x="2164" y="756"/>
                    <a:pt x="2167" y="759"/>
                    <a:pt x="2169" y="761"/>
                  </a:cubicBezTo>
                  <a:cubicBezTo>
                    <a:pt x="2172" y="766"/>
                    <a:pt x="2173" y="766"/>
                    <a:pt x="2187" y="761"/>
                  </a:cubicBezTo>
                  <a:cubicBezTo>
                    <a:pt x="2195" y="758"/>
                    <a:pt x="2210" y="755"/>
                    <a:pt x="2220" y="755"/>
                  </a:cubicBezTo>
                  <a:cubicBezTo>
                    <a:pt x="2236" y="754"/>
                    <a:pt x="2254" y="747"/>
                    <a:pt x="2251" y="744"/>
                  </a:cubicBezTo>
                  <a:cubicBezTo>
                    <a:pt x="2250" y="743"/>
                    <a:pt x="2246" y="743"/>
                    <a:pt x="2242" y="745"/>
                  </a:cubicBezTo>
                  <a:cubicBezTo>
                    <a:pt x="2238" y="746"/>
                    <a:pt x="2231" y="747"/>
                    <a:pt x="2227" y="747"/>
                  </a:cubicBezTo>
                  <a:cubicBezTo>
                    <a:pt x="2219" y="747"/>
                    <a:pt x="2219" y="747"/>
                    <a:pt x="2219" y="747"/>
                  </a:cubicBezTo>
                  <a:cubicBezTo>
                    <a:pt x="2228" y="745"/>
                    <a:pt x="2228" y="745"/>
                    <a:pt x="2228" y="745"/>
                  </a:cubicBezTo>
                  <a:cubicBezTo>
                    <a:pt x="2233" y="743"/>
                    <a:pt x="2242" y="740"/>
                    <a:pt x="2248" y="738"/>
                  </a:cubicBezTo>
                  <a:cubicBezTo>
                    <a:pt x="2256" y="735"/>
                    <a:pt x="2261" y="735"/>
                    <a:pt x="2263" y="737"/>
                  </a:cubicBezTo>
                  <a:cubicBezTo>
                    <a:pt x="2265" y="738"/>
                    <a:pt x="2271" y="738"/>
                    <a:pt x="2280" y="735"/>
                  </a:cubicBezTo>
                  <a:cubicBezTo>
                    <a:pt x="2309" y="726"/>
                    <a:pt x="2329" y="724"/>
                    <a:pt x="2348" y="727"/>
                  </a:cubicBezTo>
                  <a:cubicBezTo>
                    <a:pt x="2353" y="728"/>
                    <a:pt x="2337" y="736"/>
                    <a:pt x="2330" y="736"/>
                  </a:cubicBezTo>
                  <a:cubicBezTo>
                    <a:pt x="2326" y="736"/>
                    <a:pt x="2316" y="738"/>
                    <a:pt x="2308" y="740"/>
                  </a:cubicBezTo>
                  <a:cubicBezTo>
                    <a:pt x="2301" y="743"/>
                    <a:pt x="2286" y="745"/>
                    <a:pt x="2276" y="745"/>
                  </a:cubicBezTo>
                  <a:cubicBezTo>
                    <a:pt x="2263" y="745"/>
                    <a:pt x="2258" y="746"/>
                    <a:pt x="2259" y="748"/>
                  </a:cubicBezTo>
                  <a:cubicBezTo>
                    <a:pt x="2260" y="750"/>
                    <a:pt x="2256" y="754"/>
                    <a:pt x="2251" y="757"/>
                  </a:cubicBezTo>
                  <a:cubicBezTo>
                    <a:pt x="2243" y="761"/>
                    <a:pt x="2243" y="761"/>
                    <a:pt x="2249" y="764"/>
                  </a:cubicBezTo>
                  <a:cubicBezTo>
                    <a:pt x="2254" y="765"/>
                    <a:pt x="2257" y="764"/>
                    <a:pt x="2259" y="761"/>
                  </a:cubicBezTo>
                  <a:cubicBezTo>
                    <a:pt x="2261" y="757"/>
                    <a:pt x="2264" y="756"/>
                    <a:pt x="2271" y="758"/>
                  </a:cubicBezTo>
                  <a:cubicBezTo>
                    <a:pt x="2276" y="759"/>
                    <a:pt x="2278" y="759"/>
                    <a:pt x="2276" y="757"/>
                  </a:cubicBezTo>
                  <a:cubicBezTo>
                    <a:pt x="2274" y="756"/>
                    <a:pt x="2282" y="755"/>
                    <a:pt x="2294" y="755"/>
                  </a:cubicBezTo>
                  <a:cubicBezTo>
                    <a:pt x="2306" y="755"/>
                    <a:pt x="2315" y="756"/>
                    <a:pt x="2315" y="757"/>
                  </a:cubicBezTo>
                  <a:cubicBezTo>
                    <a:pt x="2315" y="758"/>
                    <a:pt x="2317" y="759"/>
                    <a:pt x="2319" y="758"/>
                  </a:cubicBezTo>
                  <a:cubicBezTo>
                    <a:pt x="2321" y="756"/>
                    <a:pt x="2329" y="755"/>
                    <a:pt x="2337" y="755"/>
                  </a:cubicBezTo>
                  <a:cubicBezTo>
                    <a:pt x="2346" y="754"/>
                    <a:pt x="2353" y="753"/>
                    <a:pt x="2354" y="753"/>
                  </a:cubicBezTo>
                  <a:cubicBezTo>
                    <a:pt x="2355" y="752"/>
                    <a:pt x="2370" y="752"/>
                    <a:pt x="2387" y="752"/>
                  </a:cubicBezTo>
                  <a:cubicBezTo>
                    <a:pt x="2423" y="754"/>
                    <a:pt x="2431" y="750"/>
                    <a:pt x="2400" y="745"/>
                  </a:cubicBezTo>
                  <a:cubicBezTo>
                    <a:pt x="2385" y="742"/>
                    <a:pt x="2376" y="742"/>
                    <a:pt x="2365" y="745"/>
                  </a:cubicBezTo>
                  <a:cubicBezTo>
                    <a:pt x="2342" y="750"/>
                    <a:pt x="2341" y="747"/>
                    <a:pt x="2364" y="738"/>
                  </a:cubicBezTo>
                  <a:cubicBezTo>
                    <a:pt x="2377" y="733"/>
                    <a:pt x="2387" y="730"/>
                    <a:pt x="2391" y="732"/>
                  </a:cubicBezTo>
                  <a:cubicBezTo>
                    <a:pt x="2411" y="738"/>
                    <a:pt x="2416" y="738"/>
                    <a:pt x="2420" y="734"/>
                  </a:cubicBezTo>
                  <a:cubicBezTo>
                    <a:pt x="2423" y="732"/>
                    <a:pt x="2428" y="730"/>
                    <a:pt x="2431" y="730"/>
                  </a:cubicBezTo>
                  <a:cubicBezTo>
                    <a:pt x="2435" y="730"/>
                    <a:pt x="2439" y="729"/>
                    <a:pt x="2439" y="728"/>
                  </a:cubicBezTo>
                  <a:cubicBezTo>
                    <a:pt x="2440" y="727"/>
                    <a:pt x="2420" y="725"/>
                    <a:pt x="2395" y="725"/>
                  </a:cubicBezTo>
                  <a:cubicBezTo>
                    <a:pt x="2357" y="724"/>
                    <a:pt x="2335" y="722"/>
                    <a:pt x="2335" y="718"/>
                  </a:cubicBezTo>
                  <a:cubicBezTo>
                    <a:pt x="2335" y="717"/>
                    <a:pt x="2345" y="717"/>
                    <a:pt x="2357" y="716"/>
                  </a:cubicBezTo>
                  <a:cubicBezTo>
                    <a:pt x="2370" y="716"/>
                    <a:pt x="2380" y="715"/>
                    <a:pt x="2381" y="713"/>
                  </a:cubicBezTo>
                  <a:cubicBezTo>
                    <a:pt x="2383" y="710"/>
                    <a:pt x="2405" y="707"/>
                    <a:pt x="2411" y="710"/>
                  </a:cubicBezTo>
                  <a:cubicBezTo>
                    <a:pt x="2416" y="712"/>
                    <a:pt x="2415" y="712"/>
                    <a:pt x="2408" y="713"/>
                  </a:cubicBezTo>
                  <a:cubicBezTo>
                    <a:pt x="2403" y="713"/>
                    <a:pt x="2398" y="714"/>
                    <a:pt x="2397" y="715"/>
                  </a:cubicBezTo>
                  <a:cubicBezTo>
                    <a:pt x="2396" y="718"/>
                    <a:pt x="2425" y="716"/>
                    <a:pt x="2428" y="713"/>
                  </a:cubicBezTo>
                  <a:cubicBezTo>
                    <a:pt x="2431" y="710"/>
                    <a:pt x="2512" y="712"/>
                    <a:pt x="2526" y="715"/>
                  </a:cubicBezTo>
                  <a:cubicBezTo>
                    <a:pt x="2532" y="717"/>
                    <a:pt x="2564" y="718"/>
                    <a:pt x="2597" y="719"/>
                  </a:cubicBezTo>
                  <a:cubicBezTo>
                    <a:pt x="2630" y="719"/>
                    <a:pt x="2682" y="719"/>
                    <a:pt x="2712" y="720"/>
                  </a:cubicBezTo>
                  <a:cubicBezTo>
                    <a:pt x="2742" y="720"/>
                    <a:pt x="2768" y="720"/>
                    <a:pt x="2769" y="718"/>
                  </a:cubicBezTo>
                  <a:cubicBezTo>
                    <a:pt x="2773" y="715"/>
                    <a:pt x="2817" y="714"/>
                    <a:pt x="2822" y="717"/>
                  </a:cubicBezTo>
                  <a:cubicBezTo>
                    <a:pt x="2824" y="718"/>
                    <a:pt x="2827" y="718"/>
                    <a:pt x="2829" y="716"/>
                  </a:cubicBezTo>
                  <a:cubicBezTo>
                    <a:pt x="2833" y="712"/>
                    <a:pt x="2835" y="712"/>
                    <a:pt x="2758" y="711"/>
                  </a:cubicBezTo>
                  <a:cubicBezTo>
                    <a:pt x="2666" y="710"/>
                    <a:pt x="2646" y="710"/>
                    <a:pt x="2648" y="709"/>
                  </a:cubicBezTo>
                  <a:cubicBezTo>
                    <a:pt x="2652" y="704"/>
                    <a:pt x="2792" y="701"/>
                    <a:pt x="2811" y="704"/>
                  </a:cubicBezTo>
                  <a:cubicBezTo>
                    <a:pt x="2825" y="708"/>
                    <a:pt x="2833" y="708"/>
                    <a:pt x="2836" y="706"/>
                  </a:cubicBezTo>
                  <a:cubicBezTo>
                    <a:pt x="2839" y="702"/>
                    <a:pt x="2833" y="700"/>
                    <a:pt x="2816" y="699"/>
                  </a:cubicBezTo>
                  <a:cubicBezTo>
                    <a:pt x="2807" y="698"/>
                    <a:pt x="2799" y="696"/>
                    <a:pt x="2799" y="695"/>
                  </a:cubicBezTo>
                  <a:cubicBezTo>
                    <a:pt x="2799" y="693"/>
                    <a:pt x="2803" y="692"/>
                    <a:pt x="2808" y="693"/>
                  </a:cubicBezTo>
                  <a:cubicBezTo>
                    <a:pt x="2814" y="694"/>
                    <a:pt x="2820" y="694"/>
                    <a:pt x="2823" y="692"/>
                  </a:cubicBezTo>
                  <a:cubicBezTo>
                    <a:pt x="2829" y="690"/>
                    <a:pt x="2829" y="690"/>
                    <a:pt x="2823" y="690"/>
                  </a:cubicBezTo>
                  <a:cubicBezTo>
                    <a:pt x="2813" y="689"/>
                    <a:pt x="2815" y="684"/>
                    <a:pt x="2825" y="684"/>
                  </a:cubicBezTo>
                  <a:cubicBezTo>
                    <a:pt x="2835" y="684"/>
                    <a:pt x="2842" y="686"/>
                    <a:pt x="2840" y="690"/>
                  </a:cubicBezTo>
                  <a:cubicBezTo>
                    <a:pt x="2840" y="691"/>
                    <a:pt x="2840" y="692"/>
                    <a:pt x="2842" y="692"/>
                  </a:cubicBezTo>
                  <a:cubicBezTo>
                    <a:pt x="2844" y="692"/>
                    <a:pt x="2845" y="690"/>
                    <a:pt x="2844" y="688"/>
                  </a:cubicBezTo>
                  <a:cubicBezTo>
                    <a:pt x="2841" y="681"/>
                    <a:pt x="2861" y="675"/>
                    <a:pt x="2890" y="674"/>
                  </a:cubicBezTo>
                  <a:cubicBezTo>
                    <a:pt x="2938" y="672"/>
                    <a:pt x="2922" y="669"/>
                    <a:pt x="2863" y="669"/>
                  </a:cubicBezTo>
                  <a:cubicBezTo>
                    <a:pt x="2832" y="669"/>
                    <a:pt x="2799" y="669"/>
                    <a:pt x="2790" y="669"/>
                  </a:cubicBezTo>
                  <a:cubicBezTo>
                    <a:pt x="2780" y="669"/>
                    <a:pt x="2773" y="668"/>
                    <a:pt x="2773" y="666"/>
                  </a:cubicBezTo>
                  <a:cubicBezTo>
                    <a:pt x="2773" y="665"/>
                    <a:pt x="2770" y="665"/>
                    <a:pt x="2765" y="667"/>
                  </a:cubicBezTo>
                  <a:cubicBezTo>
                    <a:pt x="2760" y="668"/>
                    <a:pt x="2749" y="669"/>
                    <a:pt x="2740" y="668"/>
                  </a:cubicBezTo>
                  <a:cubicBezTo>
                    <a:pt x="2731" y="668"/>
                    <a:pt x="2719" y="668"/>
                    <a:pt x="2714" y="669"/>
                  </a:cubicBezTo>
                  <a:cubicBezTo>
                    <a:pt x="2704" y="671"/>
                    <a:pt x="2704" y="671"/>
                    <a:pt x="2709" y="666"/>
                  </a:cubicBezTo>
                  <a:cubicBezTo>
                    <a:pt x="2713" y="662"/>
                    <a:pt x="2715" y="661"/>
                    <a:pt x="2716" y="664"/>
                  </a:cubicBezTo>
                  <a:cubicBezTo>
                    <a:pt x="2718" y="666"/>
                    <a:pt x="2720" y="666"/>
                    <a:pt x="2722" y="664"/>
                  </a:cubicBezTo>
                  <a:cubicBezTo>
                    <a:pt x="2728" y="660"/>
                    <a:pt x="2752" y="656"/>
                    <a:pt x="2754" y="660"/>
                  </a:cubicBezTo>
                  <a:cubicBezTo>
                    <a:pt x="2755" y="661"/>
                    <a:pt x="2761" y="662"/>
                    <a:pt x="2770" y="660"/>
                  </a:cubicBezTo>
                  <a:cubicBezTo>
                    <a:pt x="2777" y="659"/>
                    <a:pt x="2821" y="658"/>
                    <a:pt x="2867" y="658"/>
                  </a:cubicBezTo>
                  <a:cubicBezTo>
                    <a:pt x="2936" y="659"/>
                    <a:pt x="2951" y="660"/>
                    <a:pt x="2958" y="664"/>
                  </a:cubicBezTo>
                  <a:cubicBezTo>
                    <a:pt x="2963" y="667"/>
                    <a:pt x="2970" y="669"/>
                    <a:pt x="2975" y="670"/>
                  </a:cubicBezTo>
                  <a:cubicBezTo>
                    <a:pt x="2980" y="672"/>
                    <a:pt x="2982" y="674"/>
                    <a:pt x="2981" y="676"/>
                  </a:cubicBezTo>
                  <a:cubicBezTo>
                    <a:pt x="2980" y="679"/>
                    <a:pt x="2986" y="680"/>
                    <a:pt x="3009" y="679"/>
                  </a:cubicBezTo>
                  <a:cubicBezTo>
                    <a:pt x="3027" y="679"/>
                    <a:pt x="3046" y="680"/>
                    <a:pt x="3058" y="683"/>
                  </a:cubicBezTo>
                  <a:cubicBezTo>
                    <a:pt x="3081" y="688"/>
                    <a:pt x="3155" y="687"/>
                    <a:pt x="3251" y="680"/>
                  </a:cubicBezTo>
                  <a:cubicBezTo>
                    <a:pt x="3284" y="677"/>
                    <a:pt x="3335" y="674"/>
                    <a:pt x="3365" y="672"/>
                  </a:cubicBezTo>
                  <a:cubicBezTo>
                    <a:pt x="3394" y="670"/>
                    <a:pt x="3420" y="667"/>
                    <a:pt x="3421" y="666"/>
                  </a:cubicBezTo>
                  <a:cubicBezTo>
                    <a:pt x="3423" y="665"/>
                    <a:pt x="3405" y="664"/>
                    <a:pt x="3383" y="665"/>
                  </a:cubicBezTo>
                  <a:cubicBezTo>
                    <a:pt x="3361" y="665"/>
                    <a:pt x="3337" y="665"/>
                    <a:pt x="3330" y="664"/>
                  </a:cubicBezTo>
                  <a:cubicBezTo>
                    <a:pt x="3323" y="662"/>
                    <a:pt x="3318" y="662"/>
                    <a:pt x="3319" y="664"/>
                  </a:cubicBezTo>
                  <a:cubicBezTo>
                    <a:pt x="3320" y="665"/>
                    <a:pt x="3323" y="666"/>
                    <a:pt x="3325" y="666"/>
                  </a:cubicBezTo>
                  <a:cubicBezTo>
                    <a:pt x="3328" y="666"/>
                    <a:pt x="3329" y="667"/>
                    <a:pt x="3328" y="668"/>
                  </a:cubicBezTo>
                  <a:cubicBezTo>
                    <a:pt x="3327" y="669"/>
                    <a:pt x="3301" y="670"/>
                    <a:pt x="3271" y="671"/>
                  </a:cubicBezTo>
                  <a:cubicBezTo>
                    <a:pt x="3241" y="672"/>
                    <a:pt x="3214" y="674"/>
                    <a:pt x="3213" y="675"/>
                  </a:cubicBezTo>
                  <a:cubicBezTo>
                    <a:pt x="3208" y="679"/>
                    <a:pt x="3154" y="679"/>
                    <a:pt x="3151" y="675"/>
                  </a:cubicBezTo>
                  <a:cubicBezTo>
                    <a:pt x="3149" y="671"/>
                    <a:pt x="3113" y="668"/>
                    <a:pt x="3115" y="672"/>
                  </a:cubicBezTo>
                  <a:cubicBezTo>
                    <a:pt x="3116" y="674"/>
                    <a:pt x="3115" y="675"/>
                    <a:pt x="3113" y="675"/>
                  </a:cubicBezTo>
                  <a:cubicBezTo>
                    <a:pt x="3110" y="675"/>
                    <a:pt x="3109" y="674"/>
                    <a:pt x="3110" y="672"/>
                  </a:cubicBezTo>
                  <a:cubicBezTo>
                    <a:pt x="3110" y="671"/>
                    <a:pt x="3104" y="669"/>
                    <a:pt x="3096" y="668"/>
                  </a:cubicBezTo>
                  <a:cubicBezTo>
                    <a:pt x="3088" y="667"/>
                    <a:pt x="3083" y="665"/>
                    <a:pt x="3084" y="664"/>
                  </a:cubicBezTo>
                  <a:cubicBezTo>
                    <a:pt x="3087" y="661"/>
                    <a:pt x="3125" y="661"/>
                    <a:pt x="3136" y="665"/>
                  </a:cubicBezTo>
                  <a:cubicBezTo>
                    <a:pt x="3145" y="668"/>
                    <a:pt x="3151" y="669"/>
                    <a:pt x="3159" y="666"/>
                  </a:cubicBezTo>
                  <a:cubicBezTo>
                    <a:pt x="3165" y="665"/>
                    <a:pt x="3170" y="664"/>
                    <a:pt x="3172" y="665"/>
                  </a:cubicBezTo>
                  <a:cubicBezTo>
                    <a:pt x="3173" y="666"/>
                    <a:pt x="3181" y="665"/>
                    <a:pt x="3189" y="664"/>
                  </a:cubicBezTo>
                  <a:cubicBezTo>
                    <a:pt x="3201" y="661"/>
                    <a:pt x="3273" y="657"/>
                    <a:pt x="3305" y="657"/>
                  </a:cubicBezTo>
                  <a:cubicBezTo>
                    <a:pt x="3308" y="657"/>
                    <a:pt x="3312" y="655"/>
                    <a:pt x="3313" y="653"/>
                  </a:cubicBezTo>
                  <a:cubicBezTo>
                    <a:pt x="3314" y="651"/>
                    <a:pt x="3307" y="650"/>
                    <a:pt x="3284" y="651"/>
                  </a:cubicBezTo>
                  <a:cubicBezTo>
                    <a:pt x="3266" y="651"/>
                    <a:pt x="3254" y="651"/>
                    <a:pt x="3254" y="649"/>
                  </a:cubicBezTo>
                  <a:cubicBezTo>
                    <a:pt x="3254" y="647"/>
                    <a:pt x="3252" y="646"/>
                    <a:pt x="3249" y="646"/>
                  </a:cubicBezTo>
                  <a:cubicBezTo>
                    <a:pt x="3246" y="645"/>
                    <a:pt x="3246" y="645"/>
                    <a:pt x="3251" y="642"/>
                  </a:cubicBezTo>
                  <a:cubicBezTo>
                    <a:pt x="3255" y="641"/>
                    <a:pt x="3261" y="638"/>
                    <a:pt x="3264" y="637"/>
                  </a:cubicBezTo>
                  <a:cubicBezTo>
                    <a:pt x="3266" y="635"/>
                    <a:pt x="3280" y="634"/>
                    <a:pt x="3294" y="634"/>
                  </a:cubicBezTo>
                  <a:cubicBezTo>
                    <a:pt x="3327" y="634"/>
                    <a:pt x="3350" y="631"/>
                    <a:pt x="3345" y="628"/>
                  </a:cubicBezTo>
                  <a:cubicBezTo>
                    <a:pt x="3343" y="626"/>
                    <a:pt x="3349" y="625"/>
                    <a:pt x="3363" y="626"/>
                  </a:cubicBezTo>
                  <a:cubicBezTo>
                    <a:pt x="3380" y="627"/>
                    <a:pt x="3383" y="627"/>
                    <a:pt x="3376" y="625"/>
                  </a:cubicBezTo>
                  <a:cubicBezTo>
                    <a:pt x="3371" y="623"/>
                    <a:pt x="3355" y="623"/>
                    <a:pt x="3326" y="625"/>
                  </a:cubicBezTo>
                  <a:cubicBezTo>
                    <a:pt x="3303" y="626"/>
                    <a:pt x="3277" y="627"/>
                    <a:pt x="3269" y="625"/>
                  </a:cubicBezTo>
                  <a:cubicBezTo>
                    <a:pt x="3260" y="624"/>
                    <a:pt x="3245" y="623"/>
                    <a:pt x="3235" y="623"/>
                  </a:cubicBezTo>
                  <a:cubicBezTo>
                    <a:pt x="3225" y="623"/>
                    <a:pt x="3217" y="621"/>
                    <a:pt x="3217" y="620"/>
                  </a:cubicBezTo>
                  <a:cubicBezTo>
                    <a:pt x="3217" y="617"/>
                    <a:pt x="3240" y="611"/>
                    <a:pt x="3251" y="611"/>
                  </a:cubicBezTo>
                  <a:cubicBezTo>
                    <a:pt x="3256" y="611"/>
                    <a:pt x="3260" y="609"/>
                    <a:pt x="3260" y="608"/>
                  </a:cubicBezTo>
                  <a:cubicBezTo>
                    <a:pt x="3260" y="606"/>
                    <a:pt x="3257" y="605"/>
                    <a:pt x="3252" y="606"/>
                  </a:cubicBezTo>
                  <a:cubicBezTo>
                    <a:pt x="3242" y="609"/>
                    <a:pt x="3236" y="603"/>
                    <a:pt x="3245" y="600"/>
                  </a:cubicBezTo>
                  <a:cubicBezTo>
                    <a:pt x="3249" y="599"/>
                    <a:pt x="3251" y="597"/>
                    <a:pt x="3251" y="596"/>
                  </a:cubicBezTo>
                  <a:cubicBezTo>
                    <a:pt x="3251" y="595"/>
                    <a:pt x="3255" y="593"/>
                    <a:pt x="3260" y="593"/>
                  </a:cubicBezTo>
                  <a:cubicBezTo>
                    <a:pt x="3264" y="593"/>
                    <a:pt x="3269" y="592"/>
                    <a:pt x="3269" y="590"/>
                  </a:cubicBezTo>
                  <a:cubicBezTo>
                    <a:pt x="3270" y="587"/>
                    <a:pt x="3272" y="587"/>
                    <a:pt x="3275" y="590"/>
                  </a:cubicBezTo>
                  <a:cubicBezTo>
                    <a:pt x="3277" y="592"/>
                    <a:pt x="3280" y="593"/>
                    <a:pt x="3281" y="593"/>
                  </a:cubicBezTo>
                  <a:cubicBezTo>
                    <a:pt x="3283" y="593"/>
                    <a:pt x="3283" y="592"/>
                    <a:pt x="3280" y="591"/>
                  </a:cubicBezTo>
                  <a:cubicBezTo>
                    <a:pt x="3277" y="589"/>
                    <a:pt x="3280" y="588"/>
                    <a:pt x="3289" y="586"/>
                  </a:cubicBezTo>
                  <a:cubicBezTo>
                    <a:pt x="3296" y="586"/>
                    <a:pt x="3307" y="584"/>
                    <a:pt x="3313" y="583"/>
                  </a:cubicBezTo>
                  <a:cubicBezTo>
                    <a:pt x="3319" y="582"/>
                    <a:pt x="3335" y="581"/>
                    <a:pt x="3347" y="580"/>
                  </a:cubicBezTo>
                  <a:cubicBezTo>
                    <a:pt x="3375" y="578"/>
                    <a:pt x="3383" y="573"/>
                    <a:pt x="3358" y="573"/>
                  </a:cubicBezTo>
                  <a:cubicBezTo>
                    <a:pt x="3349" y="573"/>
                    <a:pt x="3340" y="572"/>
                    <a:pt x="3340" y="570"/>
                  </a:cubicBezTo>
                  <a:cubicBezTo>
                    <a:pt x="3339" y="569"/>
                    <a:pt x="3331" y="569"/>
                    <a:pt x="3320" y="571"/>
                  </a:cubicBezTo>
                  <a:cubicBezTo>
                    <a:pt x="3304" y="573"/>
                    <a:pt x="3267" y="574"/>
                    <a:pt x="3229" y="573"/>
                  </a:cubicBezTo>
                  <a:cubicBezTo>
                    <a:pt x="3221" y="572"/>
                    <a:pt x="3207" y="572"/>
                    <a:pt x="3196" y="573"/>
                  </a:cubicBezTo>
                  <a:cubicBezTo>
                    <a:pt x="3160" y="574"/>
                    <a:pt x="3074" y="571"/>
                    <a:pt x="3072" y="569"/>
                  </a:cubicBezTo>
                  <a:cubicBezTo>
                    <a:pt x="3071" y="568"/>
                    <a:pt x="3068" y="567"/>
                    <a:pt x="3065" y="567"/>
                  </a:cubicBezTo>
                  <a:cubicBezTo>
                    <a:pt x="3056" y="567"/>
                    <a:pt x="3056" y="562"/>
                    <a:pt x="3065" y="557"/>
                  </a:cubicBezTo>
                  <a:cubicBezTo>
                    <a:pt x="3070" y="555"/>
                    <a:pt x="3074" y="553"/>
                    <a:pt x="3074" y="554"/>
                  </a:cubicBezTo>
                  <a:cubicBezTo>
                    <a:pt x="3074" y="555"/>
                    <a:pt x="3077" y="554"/>
                    <a:pt x="3080" y="552"/>
                  </a:cubicBezTo>
                  <a:cubicBezTo>
                    <a:pt x="3084" y="550"/>
                    <a:pt x="3088" y="549"/>
                    <a:pt x="3090" y="549"/>
                  </a:cubicBezTo>
                  <a:cubicBezTo>
                    <a:pt x="3092" y="550"/>
                    <a:pt x="3098" y="548"/>
                    <a:pt x="3102" y="546"/>
                  </a:cubicBezTo>
                  <a:cubicBezTo>
                    <a:pt x="3107" y="543"/>
                    <a:pt x="3114" y="541"/>
                    <a:pt x="3118" y="541"/>
                  </a:cubicBezTo>
                  <a:cubicBezTo>
                    <a:pt x="3123" y="541"/>
                    <a:pt x="3125" y="540"/>
                    <a:pt x="3124" y="538"/>
                  </a:cubicBezTo>
                  <a:cubicBezTo>
                    <a:pt x="3123" y="536"/>
                    <a:pt x="3117" y="535"/>
                    <a:pt x="3107" y="536"/>
                  </a:cubicBezTo>
                  <a:cubicBezTo>
                    <a:pt x="3083" y="539"/>
                    <a:pt x="3053" y="539"/>
                    <a:pt x="3051" y="536"/>
                  </a:cubicBezTo>
                  <a:cubicBezTo>
                    <a:pt x="3050" y="535"/>
                    <a:pt x="3053" y="533"/>
                    <a:pt x="3057" y="533"/>
                  </a:cubicBezTo>
                  <a:cubicBezTo>
                    <a:pt x="3070" y="531"/>
                    <a:pt x="3073" y="529"/>
                    <a:pt x="3067" y="526"/>
                  </a:cubicBezTo>
                  <a:cubicBezTo>
                    <a:pt x="3061" y="524"/>
                    <a:pt x="3061" y="524"/>
                    <a:pt x="3068" y="524"/>
                  </a:cubicBezTo>
                  <a:cubicBezTo>
                    <a:pt x="3072" y="524"/>
                    <a:pt x="3074" y="522"/>
                    <a:pt x="3074" y="518"/>
                  </a:cubicBezTo>
                  <a:cubicBezTo>
                    <a:pt x="3074" y="515"/>
                    <a:pt x="3075" y="512"/>
                    <a:pt x="3077" y="512"/>
                  </a:cubicBezTo>
                  <a:cubicBezTo>
                    <a:pt x="3078" y="512"/>
                    <a:pt x="3080" y="514"/>
                    <a:pt x="3080" y="516"/>
                  </a:cubicBezTo>
                  <a:cubicBezTo>
                    <a:pt x="3080" y="519"/>
                    <a:pt x="3081" y="520"/>
                    <a:pt x="3082" y="519"/>
                  </a:cubicBezTo>
                  <a:cubicBezTo>
                    <a:pt x="3084" y="518"/>
                    <a:pt x="3084" y="516"/>
                    <a:pt x="3084" y="514"/>
                  </a:cubicBezTo>
                  <a:cubicBezTo>
                    <a:pt x="3083" y="511"/>
                    <a:pt x="3075" y="509"/>
                    <a:pt x="3058" y="509"/>
                  </a:cubicBezTo>
                  <a:cubicBezTo>
                    <a:pt x="3045" y="508"/>
                    <a:pt x="3035" y="509"/>
                    <a:pt x="3036" y="510"/>
                  </a:cubicBezTo>
                  <a:cubicBezTo>
                    <a:pt x="3036" y="511"/>
                    <a:pt x="3036" y="512"/>
                    <a:pt x="3034" y="512"/>
                  </a:cubicBezTo>
                  <a:cubicBezTo>
                    <a:pt x="3033" y="512"/>
                    <a:pt x="3030" y="510"/>
                    <a:pt x="3029" y="509"/>
                  </a:cubicBezTo>
                  <a:cubicBezTo>
                    <a:pt x="3028" y="506"/>
                    <a:pt x="3018" y="506"/>
                    <a:pt x="2996" y="507"/>
                  </a:cubicBezTo>
                  <a:cubicBezTo>
                    <a:pt x="2971" y="508"/>
                    <a:pt x="2963" y="510"/>
                    <a:pt x="2960" y="514"/>
                  </a:cubicBezTo>
                  <a:cubicBezTo>
                    <a:pt x="2956" y="518"/>
                    <a:pt x="2956" y="519"/>
                    <a:pt x="2960" y="515"/>
                  </a:cubicBezTo>
                  <a:cubicBezTo>
                    <a:pt x="2962" y="513"/>
                    <a:pt x="2976" y="512"/>
                    <a:pt x="2994" y="511"/>
                  </a:cubicBezTo>
                  <a:cubicBezTo>
                    <a:pt x="3022" y="511"/>
                    <a:pt x="3024" y="511"/>
                    <a:pt x="3024" y="516"/>
                  </a:cubicBezTo>
                  <a:cubicBezTo>
                    <a:pt x="3024" y="521"/>
                    <a:pt x="3021" y="522"/>
                    <a:pt x="3004" y="525"/>
                  </a:cubicBezTo>
                  <a:cubicBezTo>
                    <a:pt x="2983" y="527"/>
                    <a:pt x="2975" y="526"/>
                    <a:pt x="2978" y="520"/>
                  </a:cubicBezTo>
                  <a:cubicBezTo>
                    <a:pt x="2980" y="517"/>
                    <a:pt x="2980" y="517"/>
                    <a:pt x="2976" y="520"/>
                  </a:cubicBezTo>
                  <a:cubicBezTo>
                    <a:pt x="2972" y="524"/>
                    <a:pt x="2945" y="525"/>
                    <a:pt x="2945" y="521"/>
                  </a:cubicBezTo>
                  <a:cubicBezTo>
                    <a:pt x="2945" y="519"/>
                    <a:pt x="2947" y="518"/>
                    <a:pt x="2950" y="518"/>
                  </a:cubicBezTo>
                  <a:cubicBezTo>
                    <a:pt x="2954" y="517"/>
                    <a:pt x="2954" y="517"/>
                    <a:pt x="2951" y="516"/>
                  </a:cubicBezTo>
                  <a:cubicBezTo>
                    <a:pt x="2948" y="514"/>
                    <a:pt x="2948" y="514"/>
                    <a:pt x="2951" y="512"/>
                  </a:cubicBezTo>
                  <a:cubicBezTo>
                    <a:pt x="2954" y="510"/>
                    <a:pt x="2954" y="509"/>
                    <a:pt x="2950" y="509"/>
                  </a:cubicBezTo>
                  <a:cubicBezTo>
                    <a:pt x="2948" y="509"/>
                    <a:pt x="2945" y="511"/>
                    <a:pt x="2944" y="513"/>
                  </a:cubicBezTo>
                  <a:cubicBezTo>
                    <a:pt x="2943" y="516"/>
                    <a:pt x="2942" y="516"/>
                    <a:pt x="2939" y="513"/>
                  </a:cubicBezTo>
                  <a:cubicBezTo>
                    <a:pt x="2936" y="510"/>
                    <a:pt x="2931" y="510"/>
                    <a:pt x="2927" y="511"/>
                  </a:cubicBezTo>
                  <a:cubicBezTo>
                    <a:pt x="2923" y="512"/>
                    <a:pt x="2919" y="511"/>
                    <a:pt x="2916" y="508"/>
                  </a:cubicBezTo>
                  <a:cubicBezTo>
                    <a:pt x="2914" y="506"/>
                    <a:pt x="2906" y="504"/>
                    <a:pt x="2899" y="504"/>
                  </a:cubicBezTo>
                  <a:cubicBezTo>
                    <a:pt x="2884" y="504"/>
                    <a:pt x="2866" y="497"/>
                    <a:pt x="2875" y="495"/>
                  </a:cubicBezTo>
                  <a:cubicBezTo>
                    <a:pt x="2877" y="495"/>
                    <a:pt x="2888" y="495"/>
                    <a:pt x="2898" y="497"/>
                  </a:cubicBezTo>
                  <a:cubicBezTo>
                    <a:pt x="2920" y="501"/>
                    <a:pt x="2926" y="501"/>
                    <a:pt x="2924" y="497"/>
                  </a:cubicBezTo>
                  <a:cubicBezTo>
                    <a:pt x="2923" y="496"/>
                    <a:pt x="2919" y="494"/>
                    <a:pt x="2916" y="494"/>
                  </a:cubicBezTo>
                  <a:cubicBezTo>
                    <a:pt x="2910" y="494"/>
                    <a:pt x="2910" y="494"/>
                    <a:pt x="2914" y="492"/>
                  </a:cubicBezTo>
                  <a:cubicBezTo>
                    <a:pt x="2917" y="490"/>
                    <a:pt x="2926" y="490"/>
                    <a:pt x="2937" y="491"/>
                  </a:cubicBezTo>
                  <a:cubicBezTo>
                    <a:pt x="2946" y="493"/>
                    <a:pt x="2957" y="493"/>
                    <a:pt x="2961" y="492"/>
                  </a:cubicBezTo>
                  <a:cubicBezTo>
                    <a:pt x="2964" y="492"/>
                    <a:pt x="2972" y="492"/>
                    <a:pt x="2978" y="494"/>
                  </a:cubicBezTo>
                  <a:cubicBezTo>
                    <a:pt x="2985" y="496"/>
                    <a:pt x="2998" y="496"/>
                    <a:pt x="3011" y="495"/>
                  </a:cubicBezTo>
                  <a:cubicBezTo>
                    <a:pt x="3030" y="494"/>
                    <a:pt x="3031" y="493"/>
                    <a:pt x="3024" y="491"/>
                  </a:cubicBezTo>
                  <a:cubicBezTo>
                    <a:pt x="3019" y="489"/>
                    <a:pt x="3015" y="487"/>
                    <a:pt x="3014" y="486"/>
                  </a:cubicBezTo>
                  <a:cubicBezTo>
                    <a:pt x="3013" y="485"/>
                    <a:pt x="3001" y="483"/>
                    <a:pt x="2988" y="482"/>
                  </a:cubicBezTo>
                  <a:cubicBezTo>
                    <a:pt x="2962" y="480"/>
                    <a:pt x="2928" y="470"/>
                    <a:pt x="2931" y="464"/>
                  </a:cubicBezTo>
                  <a:cubicBezTo>
                    <a:pt x="2932" y="462"/>
                    <a:pt x="2934" y="461"/>
                    <a:pt x="2935" y="462"/>
                  </a:cubicBezTo>
                  <a:cubicBezTo>
                    <a:pt x="2937" y="463"/>
                    <a:pt x="2957" y="463"/>
                    <a:pt x="2979" y="463"/>
                  </a:cubicBezTo>
                  <a:cubicBezTo>
                    <a:pt x="3002" y="463"/>
                    <a:pt x="3031" y="464"/>
                    <a:pt x="3044" y="466"/>
                  </a:cubicBezTo>
                  <a:cubicBezTo>
                    <a:pt x="3070" y="469"/>
                    <a:pt x="3107" y="472"/>
                    <a:pt x="3098" y="469"/>
                  </a:cubicBezTo>
                  <a:cubicBezTo>
                    <a:pt x="3094" y="469"/>
                    <a:pt x="3091" y="466"/>
                    <a:pt x="3091" y="464"/>
                  </a:cubicBezTo>
                  <a:cubicBezTo>
                    <a:pt x="3091" y="461"/>
                    <a:pt x="3088" y="460"/>
                    <a:pt x="3083" y="460"/>
                  </a:cubicBezTo>
                  <a:cubicBezTo>
                    <a:pt x="3070" y="459"/>
                    <a:pt x="3062" y="456"/>
                    <a:pt x="3064" y="452"/>
                  </a:cubicBezTo>
                  <a:cubicBezTo>
                    <a:pt x="3065" y="449"/>
                    <a:pt x="3062" y="448"/>
                    <a:pt x="3052" y="449"/>
                  </a:cubicBezTo>
                  <a:cubicBezTo>
                    <a:pt x="3044" y="449"/>
                    <a:pt x="3029" y="448"/>
                    <a:pt x="3018" y="446"/>
                  </a:cubicBezTo>
                  <a:cubicBezTo>
                    <a:pt x="3007" y="444"/>
                    <a:pt x="2988" y="442"/>
                    <a:pt x="2975" y="442"/>
                  </a:cubicBezTo>
                  <a:cubicBezTo>
                    <a:pt x="2963" y="442"/>
                    <a:pt x="2948" y="440"/>
                    <a:pt x="2944" y="439"/>
                  </a:cubicBezTo>
                  <a:cubicBezTo>
                    <a:pt x="2935" y="437"/>
                    <a:pt x="2935" y="437"/>
                    <a:pt x="2935" y="437"/>
                  </a:cubicBezTo>
                  <a:cubicBezTo>
                    <a:pt x="2944" y="436"/>
                    <a:pt x="2944" y="436"/>
                    <a:pt x="2944" y="436"/>
                  </a:cubicBezTo>
                  <a:cubicBezTo>
                    <a:pt x="2948" y="436"/>
                    <a:pt x="2961" y="436"/>
                    <a:pt x="2971" y="436"/>
                  </a:cubicBezTo>
                  <a:cubicBezTo>
                    <a:pt x="2990" y="437"/>
                    <a:pt x="3005" y="432"/>
                    <a:pt x="3001" y="427"/>
                  </a:cubicBezTo>
                  <a:cubicBezTo>
                    <a:pt x="2998" y="425"/>
                    <a:pt x="2976" y="424"/>
                    <a:pt x="2964" y="426"/>
                  </a:cubicBezTo>
                  <a:cubicBezTo>
                    <a:pt x="2955" y="427"/>
                    <a:pt x="2933" y="428"/>
                    <a:pt x="2920" y="428"/>
                  </a:cubicBezTo>
                  <a:cubicBezTo>
                    <a:pt x="2914" y="428"/>
                    <a:pt x="2913" y="427"/>
                    <a:pt x="2917" y="423"/>
                  </a:cubicBezTo>
                  <a:cubicBezTo>
                    <a:pt x="2920" y="419"/>
                    <a:pt x="2919" y="418"/>
                    <a:pt x="2905" y="419"/>
                  </a:cubicBezTo>
                  <a:cubicBezTo>
                    <a:pt x="2896" y="419"/>
                    <a:pt x="2888" y="419"/>
                    <a:pt x="2887" y="419"/>
                  </a:cubicBezTo>
                  <a:cubicBezTo>
                    <a:pt x="2885" y="419"/>
                    <a:pt x="2890" y="415"/>
                    <a:pt x="2897" y="411"/>
                  </a:cubicBezTo>
                  <a:cubicBezTo>
                    <a:pt x="2908" y="403"/>
                    <a:pt x="2923" y="400"/>
                    <a:pt x="2939" y="401"/>
                  </a:cubicBezTo>
                  <a:cubicBezTo>
                    <a:pt x="2942" y="401"/>
                    <a:pt x="2954" y="402"/>
                    <a:pt x="2967" y="403"/>
                  </a:cubicBezTo>
                  <a:cubicBezTo>
                    <a:pt x="2989" y="405"/>
                    <a:pt x="2991" y="404"/>
                    <a:pt x="2989" y="400"/>
                  </a:cubicBezTo>
                  <a:cubicBezTo>
                    <a:pt x="2986" y="393"/>
                    <a:pt x="2993" y="390"/>
                    <a:pt x="3013" y="390"/>
                  </a:cubicBezTo>
                  <a:cubicBezTo>
                    <a:pt x="3025" y="390"/>
                    <a:pt x="3031" y="389"/>
                    <a:pt x="3030" y="387"/>
                  </a:cubicBezTo>
                  <a:cubicBezTo>
                    <a:pt x="3027" y="382"/>
                    <a:pt x="3039" y="383"/>
                    <a:pt x="3053" y="389"/>
                  </a:cubicBezTo>
                  <a:cubicBezTo>
                    <a:pt x="3063" y="393"/>
                    <a:pt x="3066" y="393"/>
                    <a:pt x="3068" y="390"/>
                  </a:cubicBezTo>
                  <a:cubicBezTo>
                    <a:pt x="3069" y="388"/>
                    <a:pt x="3073" y="387"/>
                    <a:pt x="3076" y="388"/>
                  </a:cubicBezTo>
                  <a:cubicBezTo>
                    <a:pt x="3080" y="389"/>
                    <a:pt x="3083" y="389"/>
                    <a:pt x="3083" y="387"/>
                  </a:cubicBezTo>
                  <a:cubicBezTo>
                    <a:pt x="3083" y="385"/>
                    <a:pt x="3086" y="384"/>
                    <a:pt x="3093" y="385"/>
                  </a:cubicBezTo>
                  <a:cubicBezTo>
                    <a:pt x="3103" y="386"/>
                    <a:pt x="3103" y="386"/>
                    <a:pt x="3097" y="381"/>
                  </a:cubicBezTo>
                  <a:cubicBezTo>
                    <a:pt x="3093" y="379"/>
                    <a:pt x="3082" y="373"/>
                    <a:pt x="3071" y="369"/>
                  </a:cubicBezTo>
                  <a:cubicBezTo>
                    <a:pt x="3057" y="362"/>
                    <a:pt x="3052" y="359"/>
                    <a:pt x="3049" y="352"/>
                  </a:cubicBezTo>
                  <a:cubicBezTo>
                    <a:pt x="3046" y="343"/>
                    <a:pt x="3035" y="340"/>
                    <a:pt x="2978" y="330"/>
                  </a:cubicBezTo>
                  <a:cubicBezTo>
                    <a:pt x="2953" y="326"/>
                    <a:pt x="2925" y="320"/>
                    <a:pt x="2911" y="316"/>
                  </a:cubicBezTo>
                  <a:cubicBezTo>
                    <a:pt x="2893" y="311"/>
                    <a:pt x="2890" y="309"/>
                    <a:pt x="2888" y="306"/>
                  </a:cubicBezTo>
                  <a:cubicBezTo>
                    <a:pt x="2888" y="303"/>
                    <a:pt x="2888" y="302"/>
                    <a:pt x="2890" y="304"/>
                  </a:cubicBezTo>
                  <a:cubicBezTo>
                    <a:pt x="2892" y="305"/>
                    <a:pt x="2902" y="306"/>
                    <a:pt x="2912" y="306"/>
                  </a:cubicBezTo>
                  <a:cubicBezTo>
                    <a:pt x="2922" y="307"/>
                    <a:pt x="2932" y="309"/>
                    <a:pt x="2934" y="311"/>
                  </a:cubicBezTo>
                  <a:cubicBezTo>
                    <a:pt x="2936" y="313"/>
                    <a:pt x="2942" y="314"/>
                    <a:pt x="2946" y="314"/>
                  </a:cubicBezTo>
                  <a:cubicBezTo>
                    <a:pt x="2953" y="313"/>
                    <a:pt x="2954" y="313"/>
                    <a:pt x="2949" y="312"/>
                  </a:cubicBezTo>
                  <a:cubicBezTo>
                    <a:pt x="2945" y="311"/>
                    <a:pt x="2942" y="310"/>
                    <a:pt x="2942" y="308"/>
                  </a:cubicBezTo>
                  <a:cubicBezTo>
                    <a:pt x="2942" y="306"/>
                    <a:pt x="2957" y="307"/>
                    <a:pt x="2985" y="311"/>
                  </a:cubicBezTo>
                  <a:cubicBezTo>
                    <a:pt x="2994" y="312"/>
                    <a:pt x="3002" y="313"/>
                    <a:pt x="3004" y="312"/>
                  </a:cubicBezTo>
                  <a:cubicBezTo>
                    <a:pt x="3011" y="309"/>
                    <a:pt x="3005" y="305"/>
                    <a:pt x="2995" y="305"/>
                  </a:cubicBezTo>
                  <a:cubicBezTo>
                    <a:pt x="2984" y="305"/>
                    <a:pt x="2974" y="301"/>
                    <a:pt x="2974" y="297"/>
                  </a:cubicBezTo>
                  <a:cubicBezTo>
                    <a:pt x="2974" y="296"/>
                    <a:pt x="2986" y="294"/>
                    <a:pt x="3001" y="293"/>
                  </a:cubicBezTo>
                  <a:cubicBezTo>
                    <a:pt x="3016" y="293"/>
                    <a:pt x="3029" y="291"/>
                    <a:pt x="3030" y="290"/>
                  </a:cubicBezTo>
                  <a:cubicBezTo>
                    <a:pt x="3031" y="289"/>
                    <a:pt x="3030" y="286"/>
                    <a:pt x="3026" y="284"/>
                  </a:cubicBezTo>
                  <a:cubicBezTo>
                    <a:pt x="3021" y="279"/>
                    <a:pt x="3021" y="279"/>
                    <a:pt x="3027" y="279"/>
                  </a:cubicBezTo>
                  <a:cubicBezTo>
                    <a:pt x="3030" y="279"/>
                    <a:pt x="3040" y="281"/>
                    <a:pt x="3048" y="283"/>
                  </a:cubicBezTo>
                  <a:cubicBezTo>
                    <a:pt x="3086" y="293"/>
                    <a:pt x="3151" y="296"/>
                    <a:pt x="3151" y="288"/>
                  </a:cubicBezTo>
                  <a:cubicBezTo>
                    <a:pt x="3151" y="287"/>
                    <a:pt x="3146" y="285"/>
                    <a:pt x="3140" y="284"/>
                  </a:cubicBezTo>
                  <a:cubicBezTo>
                    <a:pt x="3132" y="283"/>
                    <a:pt x="3128" y="281"/>
                    <a:pt x="3128" y="278"/>
                  </a:cubicBezTo>
                  <a:cubicBezTo>
                    <a:pt x="3128" y="274"/>
                    <a:pt x="3130" y="274"/>
                    <a:pt x="3138" y="275"/>
                  </a:cubicBezTo>
                  <a:cubicBezTo>
                    <a:pt x="3144" y="276"/>
                    <a:pt x="3148" y="276"/>
                    <a:pt x="3150" y="274"/>
                  </a:cubicBezTo>
                  <a:cubicBezTo>
                    <a:pt x="3151" y="272"/>
                    <a:pt x="3150" y="270"/>
                    <a:pt x="3148" y="270"/>
                  </a:cubicBezTo>
                  <a:cubicBezTo>
                    <a:pt x="3146" y="270"/>
                    <a:pt x="3138" y="270"/>
                    <a:pt x="3131" y="269"/>
                  </a:cubicBezTo>
                  <a:cubicBezTo>
                    <a:pt x="3120" y="268"/>
                    <a:pt x="3083" y="265"/>
                    <a:pt x="3065" y="263"/>
                  </a:cubicBezTo>
                  <a:cubicBezTo>
                    <a:pt x="3059" y="263"/>
                    <a:pt x="3035" y="258"/>
                    <a:pt x="2991" y="248"/>
                  </a:cubicBezTo>
                  <a:cubicBezTo>
                    <a:pt x="2978" y="245"/>
                    <a:pt x="2979" y="245"/>
                    <a:pt x="3001" y="244"/>
                  </a:cubicBezTo>
                  <a:cubicBezTo>
                    <a:pt x="3024" y="244"/>
                    <a:pt x="3024" y="244"/>
                    <a:pt x="3024" y="244"/>
                  </a:cubicBezTo>
                  <a:cubicBezTo>
                    <a:pt x="3008" y="237"/>
                    <a:pt x="3008" y="237"/>
                    <a:pt x="3008" y="237"/>
                  </a:cubicBezTo>
                  <a:cubicBezTo>
                    <a:pt x="2991" y="229"/>
                    <a:pt x="2990" y="229"/>
                    <a:pt x="2992" y="233"/>
                  </a:cubicBezTo>
                  <a:cubicBezTo>
                    <a:pt x="2993" y="234"/>
                    <a:pt x="2989" y="236"/>
                    <a:pt x="2981" y="236"/>
                  </a:cubicBezTo>
                  <a:cubicBezTo>
                    <a:pt x="2972" y="236"/>
                    <a:pt x="2968" y="234"/>
                    <a:pt x="2970" y="232"/>
                  </a:cubicBezTo>
                  <a:cubicBezTo>
                    <a:pt x="2971" y="231"/>
                    <a:pt x="2969" y="229"/>
                    <a:pt x="2965" y="228"/>
                  </a:cubicBezTo>
                  <a:cubicBezTo>
                    <a:pt x="2962" y="227"/>
                    <a:pt x="2959" y="225"/>
                    <a:pt x="2959" y="223"/>
                  </a:cubicBezTo>
                  <a:cubicBezTo>
                    <a:pt x="2959" y="222"/>
                    <a:pt x="2963" y="221"/>
                    <a:pt x="2967" y="223"/>
                  </a:cubicBezTo>
                  <a:cubicBezTo>
                    <a:pt x="2977" y="225"/>
                    <a:pt x="2977" y="225"/>
                    <a:pt x="2994" y="224"/>
                  </a:cubicBezTo>
                  <a:cubicBezTo>
                    <a:pt x="3005" y="224"/>
                    <a:pt x="3006" y="223"/>
                    <a:pt x="3002" y="220"/>
                  </a:cubicBezTo>
                  <a:cubicBezTo>
                    <a:pt x="2994" y="214"/>
                    <a:pt x="2995" y="209"/>
                    <a:pt x="3003" y="211"/>
                  </a:cubicBezTo>
                  <a:cubicBezTo>
                    <a:pt x="3008" y="212"/>
                    <a:pt x="3009" y="212"/>
                    <a:pt x="3005" y="210"/>
                  </a:cubicBezTo>
                  <a:cubicBezTo>
                    <a:pt x="3003" y="208"/>
                    <a:pt x="2997" y="207"/>
                    <a:pt x="2992" y="207"/>
                  </a:cubicBezTo>
                  <a:cubicBezTo>
                    <a:pt x="2985" y="207"/>
                    <a:pt x="2985" y="207"/>
                    <a:pt x="2989" y="209"/>
                  </a:cubicBezTo>
                  <a:cubicBezTo>
                    <a:pt x="2995" y="212"/>
                    <a:pt x="2994" y="212"/>
                    <a:pt x="2988" y="212"/>
                  </a:cubicBezTo>
                  <a:cubicBezTo>
                    <a:pt x="2983" y="212"/>
                    <a:pt x="2979" y="210"/>
                    <a:pt x="2978" y="208"/>
                  </a:cubicBezTo>
                  <a:cubicBezTo>
                    <a:pt x="2978" y="206"/>
                    <a:pt x="2974" y="204"/>
                    <a:pt x="2970" y="204"/>
                  </a:cubicBezTo>
                  <a:cubicBezTo>
                    <a:pt x="2962" y="204"/>
                    <a:pt x="2948" y="197"/>
                    <a:pt x="2948" y="194"/>
                  </a:cubicBezTo>
                  <a:cubicBezTo>
                    <a:pt x="2948" y="193"/>
                    <a:pt x="2944" y="192"/>
                    <a:pt x="2939" y="192"/>
                  </a:cubicBezTo>
                  <a:cubicBezTo>
                    <a:pt x="2933" y="192"/>
                    <a:pt x="2927" y="190"/>
                    <a:pt x="2923" y="188"/>
                  </a:cubicBezTo>
                  <a:cubicBezTo>
                    <a:pt x="2918" y="184"/>
                    <a:pt x="2918" y="184"/>
                    <a:pt x="2926" y="182"/>
                  </a:cubicBezTo>
                  <a:cubicBezTo>
                    <a:pt x="2934" y="179"/>
                    <a:pt x="2953" y="184"/>
                    <a:pt x="2964" y="191"/>
                  </a:cubicBezTo>
                  <a:cubicBezTo>
                    <a:pt x="2968" y="193"/>
                    <a:pt x="2977" y="195"/>
                    <a:pt x="2986" y="196"/>
                  </a:cubicBezTo>
                  <a:cubicBezTo>
                    <a:pt x="2994" y="197"/>
                    <a:pt x="2999" y="197"/>
                    <a:pt x="2997" y="196"/>
                  </a:cubicBezTo>
                  <a:cubicBezTo>
                    <a:pt x="2991" y="193"/>
                    <a:pt x="2994" y="189"/>
                    <a:pt x="3002" y="189"/>
                  </a:cubicBezTo>
                  <a:cubicBezTo>
                    <a:pt x="3007" y="189"/>
                    <a:pt x="3011" y="188"/>
                    <a:pt x="3012" y="186"/>
                  </a:cubicBezTo>
                  <a:cubicBezTo>
                    <a:pt x="3014" y="183"/>
                    <a:pt x="3008" y="182"/>
                    <a:pt x="2997" y="183"/>
                  </a:cubicBezTo>
                  <a:cubicBezTo>
                    <a:pt x="2988" y="184"/>
                    <a:pt x="2977" y="178"/>
                    <a:pt x="2977" y="173"/>
                  </a:cubicBezTo>
                  <a:cubicBezTo>
                    <a:pt x="2977" y="168"/>
                    <a:pt x="2979" y="168"/>
                    <a:pt x="2997" y="169"/>
                  </a:cubicBezTo>
                  <a:cubicBezTo>
                    <a:pt x="3004" y="169"/>
                    <a:pt x="3008" y="168"/>
                    <a:pt x="3007" y="167"/>
                  </a:cubicBezTo>
                  <a:cubicBezTo>
                    <a:pt x="3005" y="164"/>
                    <a:pt x="3003" y="164"/>
                    <a:pt x="2992" y="163"/>
                  </a:cubicBezTo>
                  <a:cubicBezTo>
                    <a:pt x="2988" y="163"/>
                    <a:pt x="2986" y="162"/>
                    <a:pt x="2987" y="159"/>
                  </a:cubicBezTo>
                  <a:cubicBezTo>
                    <a:pt x="2988" y="156"/>
                    <a:pt x="2984" y="154"/>
                    <a:pt x="2972" y="152"/>
                  </a:cubicBezTo>
                  <a:cubicBezTo>
                    <a:pt x="2955" y="150"/>
                    <a:pt x="2955" y="150"/>
                    <a:pt x="2955" y="150"/>
                  </a:cubicBezTo>
                  <a:cubicBezTo>
                    <a:pt x="2974" y="147"/>
                    <a:pt x="2974" y="147"/>
                    <a:pt x="2974" y="147"/>
                  </a:cubicBezTo>
                  <a:cubicBezTo>
                    <a:pt x="2992" y="144"/>
                    <a:pt x="2992" y="144"/>
                    <a:pt x="2992" y="144"/>
                  </a:cubicBezTo>
                  <a:cubicBezTo>
                    <a:pt x="2971" y="142"/>
                    <a:pt x="2971" y="142"/>
                    <a:pt x="2971" y="142"/>
                  </a:cubicBezTo>
                  <a:cubicBezTo>
                    <a:pt x="2933" y="138"/>
                    <a:pt x="2921" y="136"/>
                    <a:pt x="2917" y="132"/>
                  </a:cubicBezTo>
                  <a:cubicBezTo>
                    <a:pt x="2915" y="130"/>
                    <a:pt x="2914" y="128"/>
                    <a:pt x="2914" y="127"/>
                  </a:cubicBezTo>
                  <a:cubicBezTo>
                    <a:pt x="2914" y="124"/>
                    <a:pt x="2936" y="125"/>
                    <a:pt x="2938" y="128"/>
                  </a:cubicBezTo>
                  <a:cubicBezTo>
                    <a:pt x="2939" y="130"/>
                    <a:pt x="2942" y="131"/>
                    <a:pt x="2945" y="131"/>
                  </a:cubicBezTo>
                  <a:cubicBezTo>
                    <a:pt x="2948" y="131"/>
                    <a:pt x="2949" y="130"/>
                    <a:pt x="2945" y="128"/>
                  </a:cubicBezTo>
                  <a:cubicBezTo>
                    <a:pt x="2941" y="125"/>
                    <a:pt x="2944" y="118"/>
                    <a:pt x="2949" y="120"/>
                  </a:cubicBezTo>
                  <a:cubicBezTo>
                    <a:pt x="2951" y="121"/>
                    <a:pt x="2955" y="120"/>
                    <a:pt x="2957" y="119"/>
                  </a:cubicBezTo>
                  <a:cubicBezTo>
                    <a:pt x="2968" y="113"/>
                    <a:pt x="2989" y="114"/>
                    <a:pt x="3000" y="120"/>
                  </a:cubicBezTo>
                  <a:cubicBezTo>
                    <a:pt x="3009" y="124"/>
                    <a:pt x="3012" y="125"/>
                    <a:pt x="3015" y="122"/>
                  </a:cubicBezTo>
                  <a:cubicBezTo>
                    <a:pt x="3018" y="120"/>
                    <a:pt x="3023" y="119"/>
                    <a:pt x="3028" y="120"/>
                  </a:cubicBezTo>
                  <a:cubicBezTo>
                    <a:pt x="3033" y="121"/>
                    <a:pt x="3037" y="120"/>
                    <a:pt x="3037" y="118"/>
                  </a:cubicBezTo>
                  <a:cubicBezTo>
                    <a:pt x="3038" y="117"/>
                    <a:pt x="3044" y="119"/>
                    <a:pt x="3052" y="122"/>
                  </a:cubicBezTo>
                  <a:cubicBezTo>
                    <a:pt x="3063" y="127"/>
                    <a:pt x="3065" y="127"/>
                    <a:pt x="3065" y="123"/>
                  </a:cubicBezTo>
                  <a:cubicBezTo>
                    <a:pt x="3065" y="121"/>
                    <a:pt x="3063" y="119"/>
                    <a:pt x="3061" y="119"/>
                  </a:cubicBezTo>
                  <a:cubicBezTo>
                    <a:pt x="3059" y="119"/>
                    <a:pt x="3057" y="118"/>
                    <a:pt x="3057" y="116"/>
                  </a:cubicBezTo>
                  <a:cubicBezTo>
                    <a:pt x="3057" y="114"/>
                    <a:pt x="3061" y="113"/>
                    <a:pt x="3069" y="114"/>
                  </a:cubicBezTo>
                  <a:cubicBezTo>
                    <a:pt x="3118" y="121"/>
                    <a:pt x="3127" y="123"/>
                    <a:pt x="3139" y="129"/>
                  </a:cubicBezTo>
                  <a:cubicBezTo>
                    <a:pt x="3154" y="138"/>
                    <a:pt x="3165" y="139"/>
                    <a:pt x="3155" y="132"/>
                  </a:cubicBezTo>
                  <a:cubicBezTo>
                    <a:pt x="3144" y="124"/>
                    <a:pt x="3147" y="121"/>
                    <a:pt x="3162" y="123"/>
                  </a:cubicBezTo>
                  <a:cubicBezTo>
                    <a:pt x="3186" y="127"/>
                    <a:pt x="3223" y="128"/>
                    <a:pt x="3221" y="125"/>
                  </a:cubicBezTo>
                  <a:cubicBezTo>
                    <a:pt x="3220" y="123"/>
                    <a:pt x="3216" y="121"/>
                    <a:pt x="3212" y="119"/>
                  </a:cubicBezTo>
                  <a:cubicBezTo>
                    <a:pt x="3208" y="118"/>
                    <a:pt x="3206" y="115"/>
                    <a:pt x="3207" y="114"/>
                  </a:cubicBezTo>
                  <a:cubicBezTo>
                    <a:pt x="3208" y="112"/>
                    <a:pt x="3204" y="110"/>
                    <a:pt x="3199" y="109"/>
                  </a:cubicBezTo>
                  <a:cubicBezTo>
                    <a:pt x="3180" y="106"/>
                    <a:pt x="3130" y="99"/>
                    <a:pt x="3124" y="99"/>
                  </a:cubicBezTo>
                  <a:cubicBezTo>
                    <a:pt x="3108" y="99"/>
                    <a:pt x="3085" y="95"/>
                    <a:pt x="3083" y="92"/>
                  </a:cubicBezTo>
                  <a:cubicBezTo>
                    <a:pt x="3082" y="90"/>
                    <a:pt x="3088" y="90"/>
                    <a:pt x="3101" y="91"/>
                  </a:cubicBezTo>
                  <a:cubicBezTo>
                    <a:pt x="3111" y="92"/>
                    <a:pt x="3120" y="91"/>
                    <a:pt x="3121" y="90"/>
                  </a:cubicBezTo>
                  <a:cubicBezTo>
                    <a:pt x="3123" y="87"/>
                    <a:pt x="3070" y="83"/>
                    <a:pt x="2997" y="80"/>
                  </a:cubicBezTo>
                  <a:cubicBezTo>
                    <a:pt x="2988" y="80"/>
                    <a:pt x="2979" y="79"/>
                    <a:pt x="2978" y="78"/>
                  </a:cubicBezTo>
                  <a:cubicBezTo>
                    <a:pt x="2975" y="74"/>
                    <a:pt x="2943" y="75"/>
                    <a:pt x="2917" y="79"/>
                  </a:cubicBezTo>
                  <a:cubicBezTo>
                    <a:pt x="2899" y="82"/>
                    <a:pt x="2892" y="82"/>
                    <a:pt x="2888" y="79"/>
                  </a:cubicBezTo>
                  <a:cubicBezTo>
                    <a:pt x="2884" y="77"/>
                    <a:pt x="2882" y="77"/>
                    <a:pt x="2881" y="79"/>
                  </a:cubicBezTo>
                  <a:cubicBezTo>
                    <a:pt x="2880" y="82"/>
                    <a:pt x="2879" y="82"/>
                    <a:pt x="2877" y="79"/>
                  </a:cubicBezTo>
                  <a:cubicBezTo>
                    <a:pt x="2875" y="76"/>
                    <a:pt x="2871" y="75"/>
                    <a:pt x="2863" y="77"/>
                  </a:cubicBezTo>
                  <a:cubicBezTo>
                    <a:pt x="2842" y="81"/>
                    <a:pt x="2826" y="80"/>
                    <a:pt x="2827" y="76"/>
                  </a:cubicBezTo>
                  <a:cubicBezTo>
                    <a:pt x="2828" y="73"/>
                    <a:pt x="2826" y="73"/>
                    <a:pt x="2824" y="74"/>
                  </a:cubicBezTo>
                  <a:cubicBezTo>
                    <a:pt x="2821" y="75"/>
                    <a:pt x="2819" y="74"/>
                    <a:pt x="2819" y="71"/>
                  </a:cubicBezTo>
                  <a:cubicBezTo>
                    <a:pt x="2819" y="67"/>
                    <a:pt x="2818" y="66"/>
                    <a:pt x="2816" y="69"/>
                  </a:cubicBezTo>
                  <a:cubicBezTo>
                    <a:pt x="2814" y="71"/>
                    <a:pt x="2811" y="73"/>
                    <a:pt x="2809" y="73"/>
                  </a:cubicBezTo>
                  <a:cubicBezTo>
                    <a:pt x="2803" y="73"/>
                    <a:pt x="2785" y="60"/>
                    <a:pt x="2786" y="57"/>
                  </a:cubicBezTo>
                  <a:cubicBezTo>
                    <a:pt x="2786" y="55"/>
                    <a:pt x="2794" y="54"/>
                    <a:pt x="2802" y="54"/>
                  </a:cubicBezTo>
                  <a:cubicBezTo>
                    <a:pt x="2814" y="55"/>
                    <a:pt x="2817" y="54"/>
                    <a:pt x="2814" y="52"/>
                  </a:cubicBezTo>
                  <a:cubicBezTo>
                    <a:pt x="2809" y="47"/>
                    <a:pt x="2810" y="43"/>
                    <a:pt x="2815" y="45"/>
                  </a:cubicBezTo>
                  <a:cubicBezTo>
                    <a:pt x="2817" y="46"/>
                    <a:pt x="2821" y="46"/>
                    <a:pt x="2824" y="44"/>
                  </a:cubicBezTo>
                  <a:cubicBezTo>
                    <a:pt x="2828" y="42"/>
                    <a:pt x="2824" y="41"/>
                    <a:pt x="2808" y="42"/>
                  </a:cubicBezTo>
                  <a:cubicBezTo>
                    <a:pt x="2782" y="43"/>
                    <a:pt x="2760" y="39"/>
                    <a:pt x="2754" y="33"/>
                  </a:cubicBezTo>
                  <a:cubicBezTo>
                    <a:pt x="2752" y="31"/>
                    <a:pt x="2749" y="29"/>
                    <a:pt x="2747" y="29"/>
                  </a:cubicBezTo>
                  <a:cubicBezTo>
                    <a:pt x="2746" y="29"/>
                    <a:pt x="2745" y="28"/>
                    <a:pt x="2745" y="26"/>
                  </a:cubicBezTo>
                  <a:cubicBezTo>
                    <a:pt x="2745" y="23"/>
                    <a:pt x="2749" y="23"/>
                    <a:pt x="2757" y="24"/>
                  </a:cubicBezTo>
                  <a:cubicBezTo>
                    <a:pt x="2764" y="25"/>
                    <a:pt x="2774" y="27"/>
                    <a:pt x="2781" y="28"/>
                  </a:cubicBezTo>
                  <a:cubicBezTo>
                    <a:pt x="2792" y="29"/>
                    <a:pt x="2792" y="29"/>
                    <a:pt x="2792" y="29"/>
                  </a:cubicBezTo>
                  <a:cubicBezTo>
                    <a:pt x="2783" y="25"/>
                    <a:pt x="2783" y="25"/>
                    <a:pt x="2783" y="25"/>
                  </a:cubicBezTo>
                  <a:cubicBezTo>
                    <a:pt x="2779" y="22"/>
                    <a:pt x="2771" y="20"/>
                    <a:pt x="2766" y="20"/>
                  </a:cubicBezTo>
                  <a:cubicBezTo>
                    <a:pt x="2755" y="20"/>
                    <a:pt x="2745" y="17"/>
                    <a:pt x="2745" y="14"/>
                  </a:cubicBezTo>
                  <a:cubicBezTo>
                    <a:pt x="2745" y="13"/>
                    <a:pt x="2747" y="12"/>
                    <a:pt x="2750" y="12"/>
                  </a:cubicBezTo>
                  <a:cubicBezTo>
                    <a:pt x="2753" y="11"/>
                    <a:pt x="2760" y="10"/>
                    <a:pt x="2766" y="7"/>
                  </a:cubicBezTo>
                  <a:cubicBezTo>
                    <a:pt x="2778" y="3"/>
                    <a:pt x="2778" y="3"/>
                    <a:pt x="2778" y="3"/>
                  </a:cubicBezTo>
                  <a:cubicBezTo>
                    <a:pt x="2767" y="3"/>
                    <a:pt x="2767" y="3"/>
                    <a:pt x="2767" y="3"/>
                  </a:cubicBezTo>
                  <a:cubicBezTo>
                    <a:pt x="2761" y="3"/>
                    <a:pt x="2750" y="4"/>
                    <a:pt x="2743" y="6"/>
                  </a:cubicBezTo>
                  <a:cubicBezTo>
                    <a:pt x="2710" y="12"/>
                    <a:pt x="2710" y="12"/>
                    <a:pt x="2710" y="5"/>
                  </a:cubicBezTo>
                  <a:cubicBezTo>
                    <a:pt x="2710" y="2"/>
                    <a:pt x="2709" y="0"/>
                    <a:pt x="2708" y="1"/>
                  </a:cubicBezTo>
                  <a:cubicBezTo>
                    <a:pt x="2706" y="2"/>
                    <a:pt x="2706" y="5"/>
                    <a:pt x="2707" y="7"/>
                  </a:cubicBezTo>
                  <a:cubicBezTo>
                    <a:pt x="2708" y="12"/>
                    <a:pt x="2707" y="12"/>
                    <a:pt x="2698" y="9"/>
                  </a:cubicBezTo>
                  <a:cubicBezTo>
                    <a:pt x="2691" y="6"/>
                    <a:pt x="2689" y="7"/>
                    <a:pt x="2683" y="13"/>
                  </a:cubicBezTo>
                  <a:cubicBezTo>
                    <a:pt x="2679" y="17"/>
                    <a:pt x="2674" y="19"/>
                    <a:pt x="2670" y="18"/>
                  </a:cubicBezTo>
                  <a:cubicBezTo>
                    <a:pt x="2664" y="17"/>
                    <a:pt x="2662" y="21"/>
                    <a:pt x="2668" y="25"/>
                  </a:cubicBezTo>
                  <a:cubicBezTo>
                    <a:pt x="2670" y="27"/>
                    <a:pt x="2674" y="31"/>
                    <a:pt x="2677" y="34"/>
                  </a:cubicBezTo>
                  <a:cubicBezTo>
                    <a:pt x="2682" y="40"/>
                    <a:pt x="2682" y="42"/>
                    <a:pt x="2679" y="43"/>
                  </a:cubicBezTo>
                  <a:cubicBezTo>
                    <a:pt x="2677" y="45"/>
                    <a:pt x="2680" y="46"/>
                    <a:pt x="2688" y="48"/>
                  </a:cubicBezTo>
                  <a:cubicBezTo>
                    <a:pt x="2701" y="50"/>
                    <a:pt x="2708" y="54"/>
                    <a:pt x="2708" y="60"/>
                  </a:cubicBezTo>
                  <a:cubicBezTo>
                    <a:pt x="2708" y="63"/>
                    <a:pt x="2706" y="64"/>
                    <a:pt x="2700" y="63"/>
                  </a:cubicBezTo>
                  <a:cubicBezTo>
                    <a:pt x="2691" y="60"/>
                    <a:pt x="2681" y="63"/>
                    <a:pt x="2683" y="67"/>
                  </a:cubicBezTo>
                  <a:cubicBezTo>
                    <a:pt x="2684" y="69"/>
                    <a:pt x="2689" y="70"/>
                    <a:pt x="2694" y="70"/>
                  </a:cubicBezTo>
                  <a:cubicBezTo>
                    <a:pt x="2701" y="70"/>
                    <a:pt x="2702" y="70"/>
                    <a:pt x="2698" y="73"/>
                  </a:cubicBezTo>
                  <a:cubicBezTo>
                    <a:pt x="2693" y="76"/>
                    <a:pt x="2594" y="82"/>
                    <a:pt x="2547" y="82"/>
                  </a:cubicBezTo>
                  <a:cubicBezTo>
                    <a:pt x="2491" y="83"/>
                    <a:pt x="2331" y="82"/>
                    <a:pt x="2318" y="81"/>
                  </a:cubicBezTo>
                  <a:cubicBezTo>
                    <a:pt x="2311" y="81"/>
                    <a:pt x="2301" y="80"/>
                    <a:pt x="2296" y="81"/>
                  </a:cubicBezTo>
                  <a:cubicBezTo>
                    <a:pt x="2291" y="81"/>
                    <a:pt x="2287" y="80"/>
                    <a:pt x="2287" y="78"/>
                  </a:cubicBezTo>
                  <a:cubicBezTo>
                    <a:pt x="2287" y="77"/>
                    <a:pt x="2291" y="76"/>
                    <a:pt x="2296" y="76"/>
                  </a:cubicBezTo>
                  <a:cubicBezTo>
                    <a:pt x="2308" y="76"/>
                    <a:pt x="2312" y="72"/>
                    <a:pt x="2304" y="68"/>
                  </a:cubicBezTo>
                  <a:cubicBezTo>
                    <a:pt x="2298" y="65"/>
                    <a:pt x="2298" y="65"/>
                    <a:pt x="2307" y="63"/>
                  </a:cubicBezTo>
                  <a:cubicBezTo>
                    <a:pt x="2324" y="60"/>
                    <a:pt x="2395" y="52"/>
                    <a:pt x="2426" y="50"/>
                  </a:cubicBezTo>
                  <a:cubicBezTo>
                    <a:pt x="2450" y="49"/>
                    <a:pt x="2455" y="48"/>
                    <a:pt x="2452" y="45"/>
                  </a:cubicBezTo>
                  <a:cubicBezTo>
                    <a:pt x="2450" y="42"/>
                    <a:pt x="2444" y="41"/>
                    <a:pt x="2427" y="43"/>
                  </a:cubicBezTo>
                  <a:cubicBezTo>
                    <a:pt x="2415" y="44"/>
                    <a:pt x="2405" y="45"/>
                    <a:pt x="2404" y="47"/>
                  </a:cubicBezTo>
                  <a:cubicBezTo>
                    <a:pt x="2403" y="48"/>
                    <a:pt x="2396" y="49"/>
                    <a:pt x="2387" y="49"/>
                  </a:cubicBezTo>
                  <a:cubicBezTo>
                    <a:pt x="2378" y="49"/>
                    <a:pt x="2361" y="50"/>
                    <a:pt x="2348" y="51"/>
                  </a:cubicBezTo>
                  <a:cubicBezTo>
                    <a:pt x="2336" y="52"/>
                    <a:pt x="2314" y="53"/>
                    <a:pt x="2300" y="54"/>
                  </a:cubicBezTo>
                  <a:cubicBezTo>
                    <a:pt x="2286" y="55"/>
                    <a:pt x="2273" y="56"/>
                    <a:pt x="2271" y="56"/>
                  </a:cubicBezTo>
                  <a:cubicBezTo>
                    <a:pt x="2270" y="56"/>
                    <a:pt x="2268" y="55"/>
                    <a:pt x="2269" y="53"/>
                  </a:cubicBezTo>
                  <a:cubicBezTo>
                    <a:pt x="2270" y="49"/>
                    <a:pt x="2267" y="49"/>
                    <a:pt x="2256" y="50"/>
                  </a:cubicBezTo>
                  <a:cubicBezTo>
                    <a:pt x="2249" y="51"/>
                    <a:pt x="2241" y="54"/>
                    <a:pt x="2238" y="56"/>
                  </a:cubicBezTo>
                  <a:cubicBezTo>
                    <a:pt x="2235" y="59"/>
                    <a:pt x="2226" y="60"/>
                    <a:pt x="2211" y="61"/>
                  </a:cubicBezTo>
                  <a:cubicBezTo>
                    <a:pt x="2198" y="61"/>
                    <a:pt x="2187" y="63"/>
                    <a:pt x="2185" y="64"/>
                  </a:cubicBezTo>
                  <a:cubicBezTo>
                    <a:pt x="2181" y="68"/>
                    <a:pt x="2177" y="67"/>
                    <a:pt x="2179" y="63"/>
                  </a:cubicBezTo>
                  <a:cubicBezTo>
                    <a:pt x="2180" y="61"/>
                    <a:pt x="2179" y="57"/>
                    <a:pt x="2178" y="55"/>
                  </a:cubicBezTo>
                  <a:cubicBezTo>
                    <a:pt x="2175" y="51"/>
                    <a:pt x="2175" y="51"/>
                    <a:pt x="2173" y="55"/>
                  </a:cubicBezTo>
                  <a:cubicBezTo>
                    <a:pt x="2170" y="58"/>
                    <a:pt x="2168" y="58"/>
                    <a:pt x="2161" y="56"/>
                  </a:cubicBezTo>
                  <a:cubicBezTo>
                    <a:pt x="2153" y="53"/>
                    <a:pt x="2149" y="53"/>
                    <a:pt x="2140" y="58"/>
                  </a:cubicBezTo>
                  <a:cubicBezTo>
                    <a:pt x="2129" y="64"/>
                    <a:pt x="2128" y="64"/>
                    <a:pt x="2125" y="60"/>
                  </a:cubicBezTo>
                  <a:cubicBezTo>
                    <a:pt x="2121" y="55"/>
                    <a:pt x="2108" y="53"/>
                    <a:pt x="2111" y="58"/>
                  </a:cubicBezTo>
                  <a:cubicBezTo>
                    <a:pt x="2112" y="60"/>
                    <a:pt x="2110" y="61"/>
                    <a:pt x="2107" y="61"/>
                  </a:cubicBezTo>
                  <a:cubicBezTo>
                    <a:pt x="2104" y="61"/>
                    <a:pt x="2101" y="59"/>
                    <a:pt x="2100" y="57"/>
                  </a:cubicBezTo>
                  <a:cubicBezTo>
                    <a:pt x="2099" y="55"/>
                    <a:pt x="2098" y="55"/>
                    <a:pt x="2097" y="56"/>
                  </a:cubicBezTo>
                  <a:cubicBezTo>
                    <a:pt x="2095" y="57"/>
                    <a:pt x="2096" y="60"/>
                    <a:pt x="2098" y="64"/>
                  </a:cubicBezTo>
                  <a:cubicBezTo>
                    <a:pt x="2101" y="69"/>
                    <a:pt x="2101" y="70"/>
                    <a:pt x="2098" y="73"/>
                  </a:cubicBezTo>
                  <a:cubicBezTo>
                    <a:pt x="2093" y="76"/>
                    <a:pt x="2065" y="81"/>
                    <a:pt x="2038" y="83"/>
                  </a:cubicBezTo>
                  <a:cubicBezTo>
                    <a:pt x="2027" y="84"/>
                    <a:pt x="2014" y="85"/>
                    <a:pt x="2008" y="86"/>
                  </a:cubicBezTo>
                  <a:cubicBezTo>
                    <a:pt x="2001" y="86"/>
                    <a:pt x="1977" y="88"/>
                    <a:pt x="1955" y="90"/>
                  </a:cubicBezTo>
                  <a:cubicBezTo>
                    <a:pt x="1932" y="92"/>
                    <a:pt x="1905" y="95"/>
                    <a:pt x="1895" y="96"/>
                  </a:cubicBezTo>
                  <a:cubicBezTo>
                    <a:pt x="1870" y="100"/>
                    <a:pt x="1870" y="100"/>
                    <a:pt x="1875" y="94"/>
                  </a:cubicBezTo>
                  <a:cubicBezTo>
                    <a:pt x="1877" y="91"/>
                    <a:pt x="1877" y="90"/>
                    <a:pt x="1873" y="90"/>
                  </a:cubicBezTo>
                  <a:cubicBezTo>
                    <a:pt x="1871" y="90"/>
                    <a:pt x="1869" y="92"/>
                    <a:pt x="1869" y="94"/>
                  </a:cubicBezTo>
                  <a:cubicBezTo>
                    <a:pt x="1869" y="97"/>
                    <a:pt x="1867" y="99"/>
                    <a:pt x="1864" y="99"/>
                  </a:cubicBezTo>
                  <a:cubicBezTo>
                    <a:pt x="1862" y="99"/>
                    <a:pt x="1860" y="98"/>
                    <a:pt x="1860" y="96"/>
                  </a:cubicBezTo>
                  <a:cubicBezTo>
                    <a:pt x="1860" y="90"/>
                    <a:pt x="1870" y="84"/>
                    <a:pt x="1879" y="84"/>
                  </a:cubicBezTo>
                  <a:cubicBezTo>
                    <a:pt x="1884" y="84"/>
                    <a:pt x="1889" y="83"/>
                    <a:pt x="1889" y="81"/>
                  </a:cubicBezTo>
                  <a:cubicBezTo>
                    <a:pt x="1889" y="79"/>
                    <a:pt x="1886" y="79"/>
                    <a:pt x="1881" y="80"/>
                  </a:cubicBezTo>
                  <a:cubicBezTo>
                    <a:pt x="1877" y="81"/>
                    <a:pt x="1869" y="82"/>
                    <a:pt x="1864" y="82"/>
                  </a:cubicBezTo>
                  <a:cubicBezTo>
                    <a:pt x="1858" y="82"/>
                    <a:pt x="1854" y="84"/>
                    <a:pt x="1854" y="87"/>
                  </a:cubicBezTo>
                  <a:cubicBezTo>
                    <a:pt x="1854" y="90"/>
                    <a:pt x="1854" y="90"/>
                    <a:pt x="1852" y="88"/>
                  </a:cubicBezTo>
                  <a:cubicBezTo>
                    <a:pt x="1850" y="85"/>
                    <a:pt x="1820" y="83"/>
                    <a:pt x="1786" y="84"/>
                  </a:cubicBezTo>
                  <a:cubicBezTo>
                    <a:pt x="1769" y="84"/>
                    <a:pt x="1769" y="85"/>
                    <a:pt x="1769" y="92"/>
                  </a:cubicBezTo>
                  <a:cubicBezTo>
                    <a:pt x="1769" y="98"/>
                    <a:pt x="1770" y="99"/>
                    <a:pt x="1775" y="98"/>
                  </a:cubicBezTo>
                  <a:cubicBezTo>
                    <a:pt x="1779" y="97"/>
                    <a:pt x="1783" y="97"/>
                    <a:pt x="1785" y="99"/>
                  </a:cubicBezTo>
                  <a:cubicBezTo>
                    <a:pt x="1788" y="100"/>
                    <a:pt x="1787" y="101"/>
                    <a:pt x="1781" y="103"/>
                  </a:cubicBezTo>
                  <a:cubicBezTo>
                    <a:pt x="1777" y="103"/>
                    <a:pt x="1767" y="106"/>
                    <a:pt x="1760" y="107"/>
                  </a:cubicBezTo>
                  <a:cubicBezTo>
                    <a:pt x="1753" y="109"/>
                    <a:pt x="1739" y="111"/>
                    <a:pt x="1727" y="112"/>
                  </a:cubicBezTo>
                  <a:cubicBezTo>
                    <a:pt x="1702" y="114"/>
                    <a:pt x="1685" y="115"/>
                    <a:pt x="1653" y="119"/>
                  </a:cubicBezTo>
                  <a:cubicBezTo>
                    <a:pt x="1638" y="121"/>
                    <a:pt x="1619" y="123"/>
                    <a:pt x="1608" y="123"/>
                  </a:cubicBezTo>
                  <a:cubicBezTo>
                    <a:pt x="1585" y="125"/>
                    <a:pt x="1565" y="128"/>
                    <a:pt x="1548" y="130"/>
                  </a:cubicBezTo>
                  <a:cubicBezTo>
                    <a:pt x="1541" y="131"/>
                    <a:pt x="1530" y="131"/>
                    <a:pt x="1523" y="131"/>
                  </a:cubicBezTo>
                  <a:cubicBezTo>
                    <a:pt x="1516" y="131"/>
                    <a:pt x="1508" y="132"/>
                    <a:pt x="1507" y="133"/>
                  </a:cubicBezTo>
                  <a:cubicBezTo>
                    <a:pt x="1505" y="134"/>
                    <a:pt x="1496" y="135"/>
                    <a:pt x="1487" y="135"/>
                  </a:cubicBezTo>
                  <a:cubicBezTo>
                    <a:pt x="1477" y="136"/>
                    <a:pt x="1459" y="137"/>
                    <a:pt x="1445" y="138"/>
                  </a:cubicBezTo>
                  <a:cubicBezTo>
                    <a:pt x="1432" y="139"/>
                    <a:pt x="1395" y="140"/>
                    <a:pt x="1364" y="141"/>
                  </a:cubicBezTo>
                  <a:cubicBezTo>
                    <a:pt x="1308" y="141"/>
                    <a:pt x="1291" y="143"/>
                    <a:pt x="1287" y="149"/>
                  </a:cubicBezTo>
                  <a:cubicBezTo>
                    <a:pt x="1286" y="150"/>
                    <a:pt x="1272" y="152"/>
                    <a:pt x="1255" y="153"/>
                  </a:cubicBezTo>
                  <a:cubicBezTo>
                    <a:pt x="1228" y="154"/>
                    <a:pt x="1224" y="154"/>
                    <a:pt x="1226" y="150"/>
                  </a:cubicBezTo>
                  <a:cubicBezTo>
                    <a:pt x="1227" y="147"/>
                    <a:pt x="1226" y="145"/>
                    <a:pt x="1222" y="145"/>
                  </a:cubicBezTo>
                  <a:cubicBezTo>
                    <a:pt x="1218" y="145"/>
                    <a:pt x="1217" y="147"/>
                    <a:pt x="1218" y="150"/>
                  </a:cubicBezTo>
                  <a:cubicBezTo>
                    <a:pt x="1219" y="152"/>
                    <a:pt x="1218" y="154"/>
                    <a:pt x="1216" y="154"/>
                  </a:cubicBezTo>
                  <a:cubicBezTo>
                    <a:pt x="1214" y="154"/>
                    <a:pt x="1210" y="156"/>
                    <a:pt x="1207" y="159"/>
                  </a:cubicBezTo>
                  <a:cubicBezTo>
                    <a:pt x="1204" y="162"/>
                    <a:pt x="1195" y="163"/>
                    <a:pt x="1172" y="164"/>
                  </a:cubicBezTo>
                  <a:cubicBezTo>
                    <a:pt x="1155" y="165"/>
                    <a:pt x="1140" y="166"/>
                    <a:pt x="1138" y="168"/>
                  </a:cubicBezTo>
                  <a:cubicBezTo>
                    <a:pt x="1136" y="169"/>
                    <a:pt x="1133" y="172"/>
                    <a:pt x="1130" y="173"/>
                  </a:cubicBezTo>
                  <a:cubicBezTo>
                    <a:pt x="1128" y="174"/>
                    <a:pt x="1130" y="174"/>
                    <a:pt x="1135" y="174"/>
                  </a:cubicBezTo>
                  <a:cubicBezTo>
                    <a:pt x="1164" y="173"/>
                    <a:pt x="1162" y="177"/>
                    <a:pt x="1131" y="181"/>
                  </a:cubicBezTo>
                  <a:cubicBezTo>
                    <a:pt x="1112" y="183"/>
                    <a:pt x="1108" y="182"/>
                    <a:pt x="1105" y="179"/>
                  </a:cubicBezTo>
                  <a:cubicBezTo>
                    <a:pt x="1103" y="176"/>
                    <a:pt x="1101" y="175"/>
                    <a:pt x="1100" y="177"/>
                  </a:cubicBezTo>
                  <a:cubicBezTo>
                    <a:pt x="1099" y="179"/>
                    <a:pt x="1094" y="180"/>
                    <a:pt x="1088" y="180"/>
                  </a:cubicBezTo>
                  <a:cubicBezTo>
                    <a:pt x="1077" y="180"/>
                    <a:pt x="1077" y="180"/>
                    <a:pt x="1077" y="180"/>
                  </a:cubicBezTo>
                  <a:cubicBezTo>
                    <a:pt x="1092" y="174"/>
                    <a:pt x="1092" y="174"/>
                    <a:pt x="1092" y="174"/>
                  </a:cubicBezTo>
                  <a:cubicBezTo>
                    <a:pt x="1099" y="171"/>
                    <a:pt x="1107" y="169"/>
                    <a:pt x="1109" y="170"/>
                  </a:cubicBezTo>
                  <a:cubicBezTo>
                    <a:pt x="1111" y="171"/>
                    <a:pt x="1113" y="169"/>
                    <a:pt x="1114" y="167"/>
                  </a:cubicBezTo>
                  <a:cubicBezTo>
                    <a:pt x="1116" y="161"/>
                    <a:pt x="1109" y="162"/>
                    <a:pt x="1084" y="170"/>
                  </a:cubicBezTo>
                  <a:cubicBezTo>
                    <a:pt x="1064" y="177"/>
                    <a:pt x="1059" y="178"/>
                    <a:pt x="1009" y="178"/>
                  </a:cubicBezTo>
                  <a:cubicBezTo>
                    <a:pt x="979" y="178"/>
                    <a:pt x="952" y="179"/>
                    <a:pt x="948" y="181"/>
                  </a:cubicBezTo>
                  <a:cubicBezTo>
                    <a:pt x="945" y="182"/>
                    <a:pt x="944" y="183"/>
                    <a:pt x="946" y="183"/>
                  </a:cubicBezTo>
                  <a:cubicBezTo>
                    <a:pt x="949" y="183"/>
                    <a:pt x="949" y="185"/>
                    <a:pt x="948" y="186"/>
                  </a:cubicBezTo>
                  <a:cubicBezTo>
                    <a:pt x="946" y="191"/>
                    <a:pt x="928" y="190"/>
                    <a:pt x="924" y="185"/>
                  </a:cubicBezTo>
                  <a:cubicBezTo>
                    <a:pt x="920" y="180"/>
                    <a:pt x="922" y="179"/>
                    <a:pt x="937" y="176"/>
                  </a:cubicBezTo>
                  <a:cubicBezTo>
                    <a:pt x="942" y="176"/>
                    <a:pt x="951" y="173"/>
                    <a:pt x="957" y="171"/>
                  </a:cubicBezTo>
                  <a:cubicBezTo>
                    <a:pt x="963" y="168"/>
                    <a:pt x="987" y="163"/>
                    <a:pt x="1010" y="160"/>
                  </a:cubicBezTo>
                  <a:cubicBezTo>
                    <a:pt x="1112" y="145"/>
                    <a:pt x="1107" y="146"/>
                    <a:pt x="1090" y="146"/>
                  </a:cubicBezTo>
                  <a:cubicBezTo>
                    <a:pt x="1078" y="145"/>
                    <a:pt x="1078" y="145"/>
                    <a:pt x="1083" y="141"/>
                  </a:cubicBezTo>
                  <a:cubicBezTo>
                    <a:pt x="1088" y="136"/>
                    <a:pt x="1088" y="136"/>
                    <a:pt x="1080" y="138"/>
                  </a:cubicBezTo>
                  <a:cubicBezTo>
                    <a:pt x="1075" y="139"/>
                    <a:pt x="1063" y="141"/>
                    <a:pt x="1052" y="143"/>
                  </a:cubicBezTo>
                  <a:cubicBezTo>
                    <a:pt x="1040" y="145"/>
                    <a:pt x="1029" y="147"/>
                    <a:pt x="1025" y="149"/>
                  </a:cubicBezTo>
                  <a:cubicBezTo>
                    <a:pt x="1021" y="151"/>
                    <a:pt x="1010" y="151"/>
                    <a:pt x="990" y="149"/>
                  </a:cubicBezTo>
                  <a:cubicBezTo>
                    <a:pt x="965" y="145"/>
                    <a:pt x="960" y="146"/>
                    <a:pt x="951" y="150"/>
                  </a:cubicBezTo>
                  <a:cubicBezTo>
                    <a:pt x="945" y="153"/>
                    <a:pt x="938" y="154"/>
                    <a:pt x="934" y="153"/>
                  </a:cubicBezTo>
                  <a:cubicBezTo>
                    <a:pt x="930" y="152"/>
                    <a:pt x="925" y="152"/>
                    <a:pt x="923" y="154"/>
                  </a:cubicBezTo>
                  <a:cubicBezTo>
                    <a:pt x="921" y="155"/>
                    <a:pt x="914" y="157"/>
                    <a:pt x="906" y="158"/>
                  </a:cubicBezTo>
                  <a:cubicBezTo>
                    <a:pt x="894" y="160"/>
                    <a:pt x="892" y="160"/>
                    <a:pt x="894" y="156"/>
                  </a:cubicBezTo>
                  <a:cubicBezTo>
                    <a:pt x="895" y="153"/>
                    <a:pt x="894" y="151"/>
                    <a:pt x="891" y="151"/>
                  </a:cubicBezTo>
                  <a:cubicBezTo>
                    <a:pt x="888" y="151"/>
                    <a:pt x="887" y="153"/>
                    <a:pt x="888" y="155"/>
                  </a:cubicBezTo>
                  <a:cubicBezTo>
                    <a:pt x="889" y="159"/>
                    <a:pt x="886" y="160"/>
                    <a:pt x="876" y="161"/>
                  </a:cubicBezTo>
                  <a:cubicBezTo>
                    <a:pt x="869" y="162"/>
                    <a:pt x="854" y="168"/>
                    <a:pt x="843" y="173"/>
                  </a:cubicBezTo>
                  <a:cubicBezTo>
                    <a:pt x="821" y="184"/>
                    <a:pt x="789" y="191"/>
                    <a:pt x="799" y="182"/>
                  </a:cubicBezTo>
                  <a:cubicBezTo>
                    <a:pt x="802" y="180"/>
                    <a:pt x="804" y="177"/>
                    <a:pt x="804" y="175"/>
                  </a:cubicBezTo>
                  <a:cubicBezTo>
                    <a:pt x="804" y="174"/>
                    <a:pt x="806" y="171"/>
                    <a:pt x="809" y="170"/>
                  </a:cubicBezTo>
                  <a:cubicBezTo>
                    <a:pt x="811" y="169"/>
                    <a:pt x="813" y="168"/>
                    <a:pt x="812" y="167"/>
                  </a:cubicBezTo>
                  <a:cubicBezTo>
                    <a:pt x="811" y="166"/>
                    <a:pt x="801" y="168"/>
                    <a:pt x="790" y="172"/>
                  </a:cubicBezTo>
                  <a:cubicBezTo>
                    <a:pt x="774" y="176"/>
                    <a:pt x="768" y="177"/>
                    <a:pt x="767" y="174"/>
                  </a:cubicBezTo>
                  <a:cubicBezTo>
                    <a:pt x="764" y="170"/>
                    <a:pt x="748" y="173"/>
                    <a:pt x="725" y="182"/>
                  </a:cubicBezTo>
                  <a:cubicBezTo>
                    <a:pt x="716" y="186"/>
                    <a:pt x="702" y="190"/>
                    <a:pt x="694" y="190"/>
                  </a:cubicBezTo>
                  <a:cubicBezTo>
                    <a:pt x="686" y="191"/>
                    <a:pt x="676" y="193"/>
                    <a:pt x="672" y="194"/>
                  </a:cubicBezTo>
                  <a:cubicBezTo>
                    <a:pt x="668" y="196"/>
                    <a:pt x="660" y="196"/>
                    <a:pt x="654" y="196"/>
                  </a:cubicBezTo>
                  <a:cubicBezTo>
                    <a:pt x="648" y="195"/>
                    <a:pt x="638" y="196"/>
                    <a:pt x="631" y="199"/>
                  </a:cubicBezTo>
                  <a:cubicBezTo>
                    <a:pt x="625" y="201"/>
                    <a:pt x="616" y="203"/>
                    <a:pt x="611" y="202"/>
                  </a:cubicBezTo>
                  <a:cubicBezTo>
                    <a:pt x="607" y="202"/>
                    <a:pt x="592" y="203"/>
                    <a:pt x="578" y="205"/>
                  </a:cubicBezTo>
                  <a:cubicBezTo>
                    <a:pt x="554" y="209"/>
                    <a:pt x="547" y="208"/>
                    <a:pt x="555" y="204"/>
                  </a:cubicBezTo>
                  <a:cubicBezTo>
                    <a:pt x="557" y="202"/>
                    <a:pt x="558" y="200"/>
                    <a:pt x="557" y="198"/>
                  </a:cubicBezTo>
                  <a:cubicBezTo>
                    <a:pt x="557" y="196"/>
                    <a:pt x="552" y="197"/>
                    <a:pt x="545" y="201"/>
                  </a:cubicBezTo>
                  <a:cubicBezTo>
                    <a:pt x="539" y="204"/>
                    <a:pt x="532" y="206"/>
                    <a:pt x="530" y="206"/>
                  </a:cubicBezTo>
                  <a:cubicBezTo>
                    <a:pt x="528" y="206"/>
                    <a:pt x="526" y="208"/>
                    <a:pt x="526" y="209"/>
                  </a:cubicBezTo>
                  <a:cubicBezTo>
                    <a:pt x="526" y="210"/>
                    <a:pt x="521" y="213"/>
                    <a:pt x="515" y="215"/>
                  </a:cubicBezTo>
                  <a:cubicBezTo>
                    <a:pt x="510" y="218"/>
                    <a:pt x="504" y="220"/>
                    <a:pt x="502" y="221"/>
                  </a:cubicBezTo>
                  <a:cubicBezTo>
                    <a:pt x="501" y="221"/>
                    <a:pt x="500" y="220"/>
                    <a:pt x="501" y="217"/>
                  </a:cubicBezTo>
                  <a:cubicBezTo>
                    <a:pt x="502" y="214"/>
                    <a:pt x="501" y="213"/>
                    <a:pt x="497" y="215"/>
                  </a:cubicBezTo>
                  <a:cubicBezTo>
                    <a:pt x="493" y="215"/>
                    <a:pt x="488" y="218"/>
                    <a:pt x="485" y="220"/>
                  </a:cubicBezTo>
                  <a:cubicBezTo>
                    <a:pt x="482" y="222"/>
                    <a:pt x="466" y="226"/>
                    <a:pt x="450" y="228"/>
                  </a:cubicBezTo>
                  <a:cubicBezTo>
                    <a:pt x="435" y="231"/>
                    <a:pt x="404" y="237"/>
                    <a:pt x="381" y="243"/>
                  </a:cubicBezTo>
                  <a:cubicBezTo>
                    <a:pt x="359" y="248"/>
                    <a:pt x="337" y="253"/>
                    <a:pt x="333" y="253"/>
                  </a:cubicBezTo>
                  <a:cubicBezTo>
                    <a:pt x="328" y="253"/>
                    <a:pt x="321" y="257"/>
                    <a:pt x="315" y="262"/>
                  </a:cubicBezTo>
                  <a:cubicBezTo>
                    <a:pt x="310" y="267"/>
                    <a:pt x="303" y="270"/>
                    <a:pt x="301" y="270"/>
                  </a:cubicBezTo>
                  <a:cubicBezTo>
                    <a:pt x="298" y="270"/>
                    <a:pt x="292" y="273"/>
                    <a:pt x="286" y="276"/>
                  </a:cubicBezTo>
                  <a:cubicBezTo>
                    <a:pt x="281" y="280"/>
                    <a:pt x="275" y="282"/>
                    <a:pt x="273" y="282"/>
                  </a:cubicBezTo>
                  <a:cubicBezTo>
                    <a:pt x="271" y="282"/>
                    <a:pt x="263" y="288"/>
                    <a:pt x="255" y="296"/>
                  </a:cubicBezTo>
                  <a:cubicBezTo>
                    <a:pt x="244" y="306"/>
                    <a:pt x="243" y="308"/>
                    <a:pt x="248" y="307"/>
                  </a:cubicBezTo>
                  <a:cubicBezTo>
                    <a:pt x="252" y="306"/>
                    <a:pt x="257" y="303"/>
                    <a:pt x="259" y="301"/>
                  </a:cubicBezTo>
                  <a:cubicBezTo>
                    <a:pt x="267" y="293"/>
                    <a:pt x="287" y="284"/>
                    <a:pt x="295" y="284"/>
                  </a:cubicBezTo>
                  <a:cubicBezTo>
                    <a:pt x="300" y="285"/>
                    <a:pt x="312" y="281"/>
                    <a:pt x="321" y="276"/>
                  </a:cubicBezTo>
                  <a:cubicBezTo>
                    <a:pt x="347" y="264"/>
                    <a:pt x="417" y="242"/>
                    <a:pt x="432" y="241"/>
                  </a:cubicBezTo>
                  <a:cubicBezTo>
                    <a:pt x="441" y="241"/>
                    <a:pt x="427" y="250"/>
                    <a:pt x="415" y="253"/>
                  </a:cubicBezTo>
                  <a:cubicBezTo>
                    <a:pt x="382" y="260"/>
                    <a:pt x="263" y="310"/>
                    <a:pt x="246" y="325"/>
                  </a:cubicBezTo>
                  <a:cubicBezTo>
                    <a:pt x="243" y="327"/>
                    <a:pt x="230" y="334"/>
                    <a:pt x="217" y="341"/>
                  </a:cubicBezTo>
                  <a:cubicBezTo>
                    <a:pt x="194" y="352"/>
                    <a:pt x="180" y="361"/>
                    <a:pt x="160" y="378"/>
                  </a:cubicBezTo>
                  <a:cubicBezTo>
                    <a:pt x="155" y="382"/>
                    <a:pt x="150" y="384"/>
                    <a:pt x="150" y="383"/>
                  </a:cubicBezTo>
                  <a:cubicBezTo>
                    <a:pt x="148" y="381"/>
                    <a:pt x="131" y="397"/>
                    <a:pt x="131" y="401"/>
                  </a:cubicBezTo>
                  <a:cubicBezTo>
                    <a:pt x="131" y="403"/>
                    <a:pt x="127" y="408"/>
                    <a:pt x="121" y="412"/>
                  </a:cubicBezTo>
                  <a:cubicBezTo>
                    <a:pt x="116" y="416"/>
                    <a:pt x="111" y="421"/>
                    <a:pt x="111" y="423"/>
                  </a:cubicBezTo>
                  <a:cubicBezTo>
                    <a:pt x="111" y="431"/>
                    <a:pt x="117" y="431"/>
                    <a:pt x="126" y="424"/>
                  </a:cubicBezTo>
                  <a:cubicBezTo>
                    <a:pt x="139" y="414"/>
                    <a:pt x="149" y="411"/>
                    <a:pt x="138" y="420"/>
                  </a:cubicBezTo>
                  <a:cubicBezTo>
                    <a:pt x="134" y="424"/>
                    <a:pt x="129" y="428"/>
                    <a:pt x="128" y="428"/>
                  </a:cubicBezTo>
                  <a:cubicBezTo>
                    <a:pt x="127" y="428"/>
                    <a:pt x="117" y="434"/>
                    <a:pt x="107" y="442"/>
                  </a:cubicBezTo>
                  <a:cubicBezTo>
                    <a:pt x="96" y="450"/>
                    <a:pt x="87" y="457"/>
                    <a:pt x="85" y="457"/>
                  </a:cubicBezTo>
                  <a:cubicBezTo>
                    <a:pt x="80" y="457"/>
                    <a:pt x="43" y="493"/>
                    <a:pt x="42" y="497"/>
                  </a:cubicBezTo>
                  <a:cubicBezTo>
                    <a:pt x="42" y="503"/>
                    <a:pt x="34" y="512"/>
                    <a:pt x="29" y="512"/>
                  </a:cubicBezTo>
                  <a:cubicBezTo>
                    <a:pt x="24" y="512"/>
                    <a:pt x="24" y="506"/>
                    <a:pt x="30" y="498"/>
                  </a:cubicBezTo>
                  <a:cubicBezTo>
                    <a:pt x="35" y="491"/>
                    <a:pt x="31" y="490"/>
                    <a:pt x="22" y="495"/>
                  </a:cubicBezTo>
                  <a:cubicBezTo>
                    <a:pt x="18" y="497"/>
                    <a:pt x="17" y="501"/>
                    <a:pt x="17" y="514"/>
                  </a:cubicBezTo>
                  <a:cubicBezTo>
                    <a:pt x="17" y="525"/>
                    <a:pt x="15" y="535"/>
                    <a:pt x="11" y="542"/>
                  </a:cubicBezTo>
                  <a:cubicBezTo>
                    <a:pt x="0" y="562"/>
                    <a:pt x="5" y="592"/>
                    <a:pt x="17" y="577"/>
                  </a:cubicBezTo>
                  <a:close/>
                </a:path>
              </a:pathLst>
            </a:custGeom>
            <a:solidFill>
              <a:srgbClr val="CC0001"/>
            </a:solidFill>
            <a:ln>
              <a:noFill/>
            </a:ln>
            <a:extLst/>
          </p:spPr>
          <p:txBody>
            <a:bodyPr vert="horz" wrap="square" lIns="91440" tIns="45720" rIns="91440" bIns="45720" numCol="1" anchor="t" anchorCtr="0" compatLnSpc="1">
              <a:prstTxWarp prst="textNoShape">
                <a:avLst/>
              </a:prstTxWarp>
            </a:bodyPr>
            <a:lstStyle/>
            <a:p>
              <a:endParaRPr lang="zh-CN" altLang="en-US" dirty="0"/>
            </a:p>
          </p:txBody>
        </p:sp>
        <p:sp>
          <p:nvSpPr>
            <p:cNvPr id="18" name="矩形 17">
              <a:extLst>
                <a:ext uri="{FF2B5EF4-FFF2-40B4-BE49-F238E27FC236}">
                  <a16:creationId xmlns:a16="http://schemas.microsoft.com/office/drawing/2014/main" id="{5C3FC061-7F77-44A1-AC1D-3D154A2155CB}"/>
                </a:ext>
              </a:extLst>
            </p:cNvPr>
            <p:cNvSpPr/>
            <p:nvPr/>
          </p:nvSpPr>
          <p:spPr>
            <a:xfrm>
              <a:off x="3265421" y="2848463"/>
              <a:ext cx="8864678" cy="959710"/>
            </a:xfrm>
            <a:prstGeom prst="rect">
              <a:avLst/>
            </a:prstGeom>
          </p:spPr>
          <p:txBody>
            <a:bodyPr wrap="square">
              <a:spAutoFit/>
            </a:bodyPr>
            <a:lstStyle/>
            <a:p>
              <a:pPr algn="ctr"/>
              <a:r>
                <a:rPr lang="zh-CN" altLang="en-US" sz="3600" b="1">
                  <a:solidFill>
                    <a:schemeClr val="bg1"/>
                  </a:solidFill>
                  <a:latin typeface="造字工房尚雅（非商用）常规体" pitchFamily="50" charset="-122"/>
                  <a:ea typeface="造字工房尚雅（非商用）常规体" pitchFamily="50" charset="-122"/>
                </a:rPr>
                <a:t>“把工作重心转移到经济建设上来”</a:t>
              </a:r>
              <a:endParaRPr lang="en-US" altLang="zh-CN" sz="3600" b="1">
                <a:solidFill>
                  <a:schemeClr val="bg1"/>
                </a:solidFill>
                <a:latin typeface="造字工房尚雅（非商用）常规体" pitchFamily="50" charset="-122"/>
                <a:ea typeface="造字工房尚雅（非商用）常规体" pitchFamily="50" charset="-122"/>
              </a:endParaRPr>
            </a:p>
            <a:p>
              <a:pPr algn="ctr"/>
              <a:r>
                <a:rPr lang="zh-CN" altLang="en-US" sz="3600" b="1">
                  <a:solidFill>
                    <a:schemeClr val="bg1"/>
                  </a:solidFill>
                  <a:latin typeface="造字工房尚雅（非商用）常规体" pitchFamily="50" charset="-122"/>
                  <a:ea typeface="造字工房尚雅（非商用）常规体" pitchFamily="50" charset="-122"/>
                </a:rPr>
                <a:t>的具体措施</a:t>
              </a:r>
            </a:p>
          </p:txBody>
        </p:sp>
      </p:grpSp>
      <p:sp>
        <p:nvSpPr>
          <p:cNvPr id="20" name="椭圆 19">
            <a:extLst>
              <a:ext uri="{FF2B5EF4-FFF2-40B4-BE49-F238E27FC236}">
                <a16:creationId xmlns:a16="http://schemas.microsoft.com/office/drawing/2014/main" id="{B7725A74-7D5E-4120-99B7-EAC9AC37CA38}"/>
              </a:ext>
            </a:extLst>
          </p:cNvPr>
          <p:cNvSpPr/>
          <p:nvPr/>
        </p:nvSpPr>
        <p:spPr>
          <a:xfrm>
            <a:off x="4851499" y="1848561"/>
            <a:ext cx="1192919" cy="1192919"/>
          </a:xfrm>
          <a:prstGeom prst="ellipse">
            <a:avLst/>
          </a:prstGeom>
          <a:solidFill>
            <a:srgbClr val="CC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4800" b="1">
                <a:solidFill>
                  <a:schemeClr val="bg1"/>
                </a:solidFill>
                <a:latin typeface="造字工房尚雅（非商用）常规体" pitchFamily="50" charset="-122"/>
                <a:ea typeface="造字工房尚雅（非商用）常规体" pitchFamily="50" charset="-122"/>
              </a:rPr>
              <a:t>03</a:t>
            </a:r>
            <a:endParaRPr lang="zh-CN" altLang="en-US" sz="4800" dirty="0">
              <a:solidFill>
                <a:schemeClr val="bg1"/>
              </a:solidFill>
              <a:latin typeface="造字工房尚雅（非商用）常规体" pitchFamily="50" charset="-122"/>
              <a:ea typeface="造字工房尚雅（非商用）常规体" pitchFamily="50" charset="-122"/>
            </a:endParaRPr>
          </a:p>
        </p:txBody>
      </p:sp>
    </p:spTree>
    <p:extLst>
      <p:ext uri="{BB962C8B-B14F-4D97-AF65-F5344CB8AC3E}">
        <p14:creationId xmlns:p14="http://schemas.microsoft.com/office/powerpoint/2010/main" val="27832218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0-#ppt_w/2"/>
                                          </p:val>
                                        </p:tav>
                                        <p:tav tm="100000">
                                          <p:val>
                                            <p:strVal val="#ppt_x"/>
                                          </p:val>
                                        </p:tav>
                                      </p:tavLst>
                                    </p:anim>
                                    <p:anim calcmode="lin" valueType="num">
                                      <p:cBhvr additive="base">
                                        <p:cTn id="8" dur="500" fill="hold"/>
                                        <p:tgtEl>
                                          <p:spTgt spid="1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6" presetClass="entr" presetSubtype="16" fill="hold" grpId="0" nodeType="after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circle(in)">
                                      <p:cBhvr>
                                        <p:cTn id="12" dur="2000"/>
                                        <p:tgtEl>
                                          <p:spTgt spid="20"/>
                                        </p:tgtEl>
                                      </p:cBhvr>
                                    </p:animEffect>
                                  </p:childTnLst>
                                </p:cTn>
                              </p:par>
                            </p:childTnLst>
                          </p:cTn>
                        </p:par>
                        <p:par>
                          <p:cTn id="13" fill="hold">
                            <p:stCondLst>
                              <p:cond delay="2500"/>
                            </p:stCondLst>
                            <p:childTnLst>
                              <p:par>
                                <p:cTn id="14" presetID="22" presetClass="entr" presetSubtype="4" fill="hold" nodeType="after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wipe(down)">
                                      <p:cBhvr>
                                        <p:cTn id="16"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99E2C173-AA1C-40B3-9501-A2C8204A7488}"/>
              </a:ext>
            </a:extLst>
          </p:cNvPr>
          <p:cNvSpPr txBox="1"/>
          <p:nvPr/>
        </p:nvSpPr>
        <p:spPr>
          <a:xfrm>
            <a:off x="1747114" y="842421"/>
            <a:ext cx="8946543" cy="523220"/>
          </a:xfrm>
          <a:prstGeom prst="rect">
            <a:avLst/>
          </a:prstGeom>
          <a:noFill/>
        </p:spPr>
        <p:txBody>
          <a:bodyPr wrap="square" rtlCol="0">
            <a:spAutoFit/>
          </a:bodyPr>
          <a:lstStyle/>
          <a:p>
            <a:r>
              <a:rPr lang="zh-CN" altLang="en-US" sz="2800">
                <a:solidFill>
                  <a:srgbClr val="CC0001"/>
                </a:solidFill>
                <a:latin typeface="造字工房尚雅（非商用）常规体" pitchFamily="50" charset="-122"/>
                <a:ea typeface="造字工房尚雅（非商用）常规体" pitchFamily="50" charset="-122"/>
              </a:rPr>
              <a:t>“把工作重心转移到经济建设上来”的具体措施</a:t>
            </a:r>
          </a:p>
        </p:txBody>
      </p:sp>
      <p:sp>
        <p:nvSpPr>
          <p:cNvPr id="24" name="矩形 23">
            <a:extLst>
              <a:ext uri="{FF2B5EF4-FFF2-40B4-BE49-F238E27FC236}">
                <a16:creationId xmlns:a16="http://schemas.microsoft.com/office/drawing/2014/main" id="{88E32F91-9F5B-4DEA-9744-A10E952B1623}"/>
              </a:ext>
            </a:extLst>
          </p:cNvPr>
          <p:cNvSpPr/>
          <p:nvPr/>
        </p:nvSpPr>
        <p:spPr>
          <a:xfrm>
            <a:off x="-1499548" y="2899801"/>
            <a:ext cx="6493323" cy="738664"/>
          </a:xfrm>
          <a:prstGeom prst="rect">
            <a:avLst/>
          </a:prstGeom>
        </p:spPr>
        <p:txBody>
          <a:bodyPr wrap="square">
            <a:spAutoFit/>
          </a:bodyPr>
          <a:lstStyle/>
          <a:p>
            <a:endParaRPr lang="en-US" altLang="zh-CN" sz="1400" dirty="0">
              <a:solidFill>
                <a:srgbClr val="333333"/>
              </a:solidFill>
              <a:latin typeface="arial" panose="020B0604020202020204" pitchFamily="34" charset="0"/>
              <a:ea typeface="微软雅黑" panose="020B0503020204020204" pitchFamily="34" charset="-122"/>
            </a:endParaRPr>
          </a:p>
          <a:p>
            <a:endParaRPr lang="zh-CN" altLang="en-US" sz="1400" dirty="0">
              <a:solidFill>
                <a:srgbClr val="333333"/>
              </a:solidFill>
              <a:latin typeface="arial" panose="020B0604020202020204" pitchFamily="34" charset="0"/>
              <a:ea typeface="微软雅黑" panose="020B0503020204020204" pitchFamily="34" charset="-122"/>
            </a:endParaRPr>
          </a:p>
          <a:p>
            <a:endParaRPr lang="en-US" altLang="zh-CN" sz="1400" dirty="0">
              <a:solidFill>
                <a:srgbClr val="333333"/>
              </a:solidFill>
              <a:latin typeface="arial" panose="020B0604020202020204" pitchFamily="34" charset="0"/>
              <a:ea typeface="微软雅黑" panose="020B0503020204020204" pitchFamily="34" charset="-122"/>
            </a:endParaRPr>
          </a:p>
        </p:txBody>
      </p:sp>
      <p:sp>
        <p:nvSpPr>
          <p:cNvPr id="35" name="矩形 34">
            <a:extLst>
              <a:ext uri="{FF2B5EF4-FFF2-40B4-BE49-F238E27FC236}">
                <a16:creationId xmlns:a16="http://schemas.microsoft.com/office/drawing/2014/main" id="{50A83925-0354-479C-B1B4-AB98FEBDE3F3}"/>
              </a:ext>
            </a:extLst>
          </p:cNvPr>
          <p:cNvSpPr/>
          <p:nvPr/>
        </p:nvSpPr>
        <p:spPr>
          <a:xfrm>
            <a:off x="2241455" y="1911064"/>
            <a:ext cx="1585056" cy="358618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600" b="1"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rPr>
              <a:t>三个伟大转折</a:t>
            </a:r>
            <a:endParaRPr kumimoji="0" lang="zh-CN" altLang="en-US" sz="36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36" name="流程图: 延期 35">
            <a:extLst>
              <a:ext uri="{FF2B5EF4-FFF2-40B4-BE49-F238E27FC236}">
                <a16:creationId xmlns:a16="http://schemas.microsoft.com/office/drawing/2014/main" id="{3C818F7A-9288-406B-AD4F-2EDB24F714C4}"/>
              </a:ext>
            </a:extLst>
          </p:cNvPr>
          <p:cNvSpPr/>
          <p:nvPr/>
        </p:nvSpPr>
        <p:spPr>
          <a:xfrm>
            <a:off x="4096978" y="1897721"/>
            <a:ext cx="758940" cy="758940"/>
          </a:xfrm>
          <a:prstGeom prst="flowChartDelay">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rPr>
              <a:t>01</a:t>
            </a:r>
            <a:endParaRPr kumimoji="0" lang="zh-CN" altLang="en-US" sz="20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37" name="流程图: 延期 36">
            <a:extLst>
              <a:ext uri="{FF2B5EF4-FFF2-40B4-BE49-F238E27FC236}">
                <a16:creationId xmlns:a16="http://schemas.microsoft.com/office/drawing/2014/main" id="{C471FEF2-85C1-41DC-8C41-F0D8E0BD7C3B}"/>
              </a:ext>
            </a:extLst>
          </p:cNvPr>
          <p:cNvSpPr/>
          <p:nvPr/>
        </p:nvSpPr>
        <p:spPr>
          <a:xfrm>
            <a:off x="4096978" y="3297760"/>
            <a:ext cx="758940" cy="758940"/>
          </a:xfrm>
          <a:prstGeom prst="flowChartDelay">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rPr>
              <a:t>02</a:t>
            </a:r>
            <a:endParaRPr kumimoji="0" lang="zh-CN" altLang="en-US" sz="20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38" name="流程图: 延期 37">
            <a:extLst>
              <a:ext uri="{FF2B5EF4-FFF2-40B4-BE49-F238E27FC236}">
                <a16:creationId xmlns:a16="http://schemas.microsoft.com/office/drawing/2014/main" id="{19208DA0-AC26-4AD0-AAF3-0FCFE09F3377}"/>
              </a:ext>
            </a:extLst>
          </p:cNvPr>
          <p:cNvSpPr/>
          <p:nvPr/>
        </p:nvSpPr>
        <p:spPr>
          <a:xfrm>
            <a:off x="4096978" y="4697799"/>
            <a:ext cx="758940" cy="758940"/>
          </a:xfrm>
          <a:prstGeom prst="flowChartDelay">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rPr>
              <a:t>03</a:t>
            </a:r>
            <a:endParaRPr kumimoji="0" lang="zh-CN" altLang="en-US" sz="20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endParaRPr>
          </a:p>
        </p:txBody>
      </p:sp>
      <p:sp>
        <p:nvSpPr>
          <p:cNvPr id="39" name="矩形 38">
            <a:extLst>
              <a:ext uri="{FF2B5EF4-FFF2-40B4-BE49-F238E27FC236}">
                <a16:creationId xmlns:a16="http://schemas.microsoft.com/office/drawing/2014/main" id="{6C114407-8A1B-4D16-8684-25ECA3ACCEE0}"/>
              </a:ext>
            </a:extLst>
          </p:cNvPr>
          <p:cNvSpPr/>
          <p:nvPr/>
        </p:nvSpPr>
        <p:spPr>
          <a:xfrm>
            <a:off x="4993775" y="1884138"/>
            <a:ext cx="5615575" cy="1015663"/>
          </a:xfrm>
          <a:prstGeom prst="rect">
            <a:avLst/>
          </a:prstGeom>
        </p:spPr>
        <p:txBody>
          <a:bodyPr wrap="square">
            <a:spAutoFit/>
          </a:bodyPr>
          <a:lstStyle/>
          <a:p>
            <a:pPr lvl="0">
              <a:defRPr/>
            </a:pPr>
            <a:r>
              <a:rPr lang="zh-CN" altLang="en-US" sz="2000" b="1">
                <a:solidFill>
                  <a:srgbClr val="C00000"/>
                </a:solidFill>
                <a:latin typeface="微软雅黑" panose="020B0503020204020204" pitchFamily="34" charset="-122"/>
                <a:ea typeface="微软雅黑" panose="020B0503020204020204" pitchFamily="34" charset="-122"/>
              </a:rPr>
              <a:t>第一个伟大转折就是</a:t>
            </a:r>
          </a:p>
          <a:p>
            <a:pPr lvl="0">
              <a:defRPr/>
            </a:pPr>
            <a:r>
              <a:rPr lang="zh-CN" altLang="en-US" sz="2000">
                <a:solidFill>
                  <a:schemeClr val="tx1">
                    <a:lumMod val="75000"/>
                    <a:lumOff val="25000"/>
                  </a:schemeClr>
                </a:solidFill>
                <a:latin typeface="微软雅黑" panose="020B0503020204020204" pitchFamily="34" charset="-122"/>
                <a:ea typeface="微软雅黑" panose="020B0503020204020204" pitchFamily="34" charset="-122"/>
              </a:rPr>
              <a:t>从高度集中的计划经济体制向充满生机和活力的社会主义市场经济体制转变</a:t>
            </a:r>
            <a:endPar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0" name="矩形 39">
            <a:extLst>
              <a:ext uri="{FF2B5EF4-FFF2-40B4-BE49-F238E27FC236}">
                <a16:creationId xmlns:a16="http://schemas.microsoft.com/office/drawing/2014/main" id="{C77F0DD4-B8DF-4F1D-9210-FB245271FA76}"/>
              </a:ext>
            </a:extLst>
          </p:cNvPr>
          <p:cNvSpPr/>
          <p:nvPr/>
        </p:nvSpPr>
        <p:spPr>
          <a:xfrm>
            <a:off x="5092081" y="3362546"/>
            <a:ext cx="5240197" cy="707886"/>
          </a:xfrm>
          <a:prstGeom prst="rect">
            <a:avLst/>
          </a:prstGeom>
        </p:spPr>
        <p:txBody>
          <a:bodyPr wrap="square">
            <a:spAutoFit/>
          </a:bodyPr>
          <a:lstStyle/>
          <a:p>
            <a:pPr lvl="0">
              <a:defRPr/>
            </a:pPr>
            <a:r>
              <a:rPr lang="zh-CN" altLang="en-US" sz="2000" b="1">
                <a:solidFill>
                  <a:srgbClr val="C00000"/>
                </a:solidFill>
                <a:latin typeface="微软雅黑" panose="020B0503020204020204" pitchFamily="34" charset="-122"/>
                <a:ea typeface="微软雅黑" panose="020B0503020204020204" pitchFamily="34" charset="-122"/>
              </a:rPr>
              <a:t>第二个伟大转折是</a:t>
            </a:r>
          </a:p>
          <a:p>
            <a:pPr lvl="0">
              <a:defRPr/>
            </a:pPr>
            <a:r>
              <a:rPr lang="zh-CN" altLang="en-US" sz="2000">
                <a:solidFill>
                  <a:schemeClr val="tx1">
                    <a:lumMod val="75000"/>
                    <a:lumOff val="25000"/>
                  </a:schemeClr>
                </a:solidFill>
                <a:latin typeface="微软雅黑" panose="020B0503020204020204" pitchFamily="34" charset="-122"/>
                <a:ea typeface="微软雅黑" panose="020B0503020204020204" pitchFamily="34" charset="-122"/>
              </a:rPr>
              <a:t>从封闭半封闭的社会向全面开放的社会转变</a:t>
            </a:r>
            <a:endPar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1" name="矩形 40">
            <a:extLst>
              <a:ext uri="{FF2B5EF4-FFF2-40B4-BE49-F238E27FC236}">
                <a16:creationId xmlns:a16="http://schemas.microsoft.com/office/drawing/2014/main" id="{1B2E989C-E39B-41B9-B970-47741FF5C5C8}"/>
              </a:ext>
            </a:extLst>
          </p:cNvPr>
          <p:cNvSpPr/>
          <p:nvPr/>
        </p:nvSpPr>
        <p:spPr>
          <a:xfrm>
            <a:off x="5092081" y="4697799"/>
            <a:ext cx="5240197" cy="707886"/>
          </a:xfrm>
          <a:prstGeom prst="rect">
            <a:avLst/>
          </a:prstGeom>
        </p:spPr>
        <p:txBody>
          <a:bodyPr wrap="square">
            <a:spAutoFit/>
          </a:bodyPr>
          <a:lstStyle/>
          <a:p>
            <a:pPr lvl="0">
              <a:defRPr/>
            </a:pPr>
            <a:r>
              <a:rPr lang="zh-CN" altLang="en-US" sz="2000" b="1">
                <a:solidFill>
                  <a:srgbClr val="C00000"/>
                </a:solidFill>
                <a:latin typeface="微软雅黑" panose="020B0503020204020204" pitchFamily="34" charset="-122"/>
                <a:ea typeface="微软雅黑" panose="020B0503020204020204" pitchFamily="34" charset="-122"/>
              </a:rPr>
              <a:t>第三个伟大转折是</a:t>
            </a:r>
          </a:p>
          <a:p>
            <a:pPr lvl="0">
              <a:defRPr/>
            </a:pPr>
            <a:r>
              <a:rPr lang="zh-CN" altLang="en-US" sz="2000">
                <a:solidFill>
                  <a:schemeClr val="tx1">
                    <a:lumMod val="75000"/>
                    <a:lumOff val="25000"/>
                  </a:schemeClr>
                </a:solidFill>
                <a:latin typeface="微软雅黑" panose="020B0503020204020204" pitchFamily="34" charset="-122"/>
                <a:ea typeface="微软雅黑" panose="020B0503020204020204" pitchFamily="34" charset="-122"/>
              </a:rPr>
              <a:t>人民的生活从温饱转向基本小康的社会转变</a:t>
            </a:r>
            <a:endPar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0385334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55" presetClass="entr" presetSubtype="0" fill="hold" grpId="0" nodeType="afterEffect">
                                  <p:stCondLst>
                                    <p:cond delay="0"/>
                                  </p:stCondLst>
                                  <p:childTnLst>
                                    <p:set>
                                      <p:cBhvr>
                                        <p:cTn id="10" dur="1" fill="hold">
                                          <p:stCondLst>
                                            <p:cond delay="0"/>
                                          </p:stCondLst>
                                        </p:cTn>
                                        <p:tgtEl>
                                          <p:spTgt spid="35"/>
                                        </p:tgtEl>
                                        <p:attrNameLst>
                                          <p:attrName>style.visibility</p:attrName>
                                        </p:attrNameLst>
                                      </p:cBhvr>
                                      <p:to>
                                        <p:strVal val="visible"/>
                                      </p:to>
                                    </p:set>
                                    <p:anim calcmode="lin" valueType="num">
                                      <p:cBhvr>
                                        <p:cTn id="11" dur="1000" fill="hold"/>
                                        <p:tgtEl>
                                          <p:spTgt spid="35"/>
                                        </p:tgtEl>
                                        <p:attrNameLst>
                                          <p:attrName>ppt_w</p:attrName>
                                        </p:attrNameLst>
                                      </p:cBhvr>
                                      <p:tavLst>
                                        <p:tav tm="0">
                                          <p:val>
                                            <p:strVal val="#ppt_w*0.70"/>
                                          </p:val>
                                        </p:tav>
                                        <p:tav tm="100000">
                                          <p:val>
                                            <p:strVal val="#ppt_w"/>
                                          </p:val>
                                        </p:tav>
                                      </p:tavLst>
                                    </p:anim>
                                    <p:anim calcmode="lin" valueType="num">
                                      <p:cBhvr>
                                        <p:cTn id="12" dur="1000" fill="hold"/>
                                        <p:tgtEl>
                                          <p:spTgt spid="35"/>
                                        </p:tgtEl>
                                        <p:attrNameLst>
                                          <p:attrName>ppt_h</p:attrName>
                                        </p:attrNameLst>
                                      </p:cBhvr>
                                      <p:tavLst>
                                        <p:tav tm="0">
                                          <p:val>
                                            <p:strVal val="#ppt_h"/>
                                          </p:val>
                                        </p:tav>
                                        <p:tav tm="100000">
                                          <p:val>
                                            <p:strVal val="#ppt_h"/>
                                          </p:val>
                                        </p:tav>
                                      </p:tavLst>
                                    </p:anim>
                                    <p:animEffect transition="in" filter="fade">
                                      <p:cBhvr>
                                        <p:cTn id="13" dur="1000"/>
                                        <p:tgtEl>
                                          <p:spTgt spid="35"/>
                                        </p:tgtEl>
                                      </p:cBhvr>
                                    </p:animEffect>
                                  </p:childTnLst>
                                </p:cTn>
                              </p:par>
                            </p:childTnLst>
                          </p:cTn>
                        </p:par>
                        <p:par>
                          <p:cTn id="14" fill="hold">
                            <p:stCondLst>
                              <p:cond delay="1500"/>
                            </p:stCondLst>
                            <p:childTnLst>
                              <p:par>
                                <p:cTn id="15" presetID="12" presetClass="entr" presetSubtype="8" fill="hold" grpId="0" nodeType="afterEffect">
                                  <p:stCondLst>
                                    <p:cond delay="0"/>
                                  </p:stCondLst>
                                  <p:childTnLst>
                                    <p:set>
                                      <p:cBhvr>
                                        <p:cTn id="16" dur="1" fill="hold">
                                          <p:stCondLst>
                                            <p:cond delay="0"/>
                                          </p:stCondLst>
                                        </p:cTn>
                                        <p:tgtEl>
                                          <p:spTgt spid="36"/>
                                        </p:tgtEl>
                                        <p:attrNameLst>
                                          <p:attrName>style.visibility</p:attrName>
                                        </p:attrNameLst>
                                      </p:cBhvr>
                                      <p:to>
                                        <p:strVal val="visible"/>
                                      </p:to>
                                    </p:set>
                                    <p:anim calcmode="lin" valueType="num">
                                      <p:cBhvr additive="base">
                                        <p:cTn id="17" dur="500"/>
                                        <p:tgtEl>
                                          <p:spTgt spid="36"/>
                                        </p:tgtEl>
                                        <p:attrNameLst>
                                          <p:attrName>ppt_x</p:attrName>
                                        </p:attrNameLst>
                                      </p:cBhvr>
                                      <p:tavLst>
                                        <p:tav tm="0">
                                          <p:val>
                                            <p:strVal val="#ppt_x-#ppt_w*1.125000"/>
                                          </p:val>
                                        </p:tav>
                                        <p:tav tm="100000">
                                          <p:val>
                                            <p:strVal val="#ppt_x"/>
                                          </p:val>
                                        </p:tav>
                                      </p:tavLst>
                                    </p:anim>
                                    <p:animEffect transition="in" filter="wipe(right)">
                                      <p:cBhvr>
                                        <p:cTn id="18" dur="500"/>
                                        <p:tgtEl>
                                          <p:spTgt spid="36"/>
                                        </p:tgtEl>
                                      </p:cBhvr>
                                    </p:animEffect>
                                  </p:childTnLst>
                                </p:cTn>
                              </p:par>
                            </p:childTnLst>
                          </p:cTn>
                        </p:par>
                        <p:par>
                          <p:cTn id="19" fill="hold">
                            <p:stCondLst>
                              <p:cond delay="2000"/>
                            </p:stCondLst>
                            <p:childTnLst>
                              <p:par>
                                <p:cTn id="20" presetID="14" presetClass="entr" presetSubtype="10" fill="hold" grpId="0" nodeType="afterEffect">
                                  <p:stCondLst>
                                    <p:cond delay="0"/>
                                  </p:stCondLst>
                                  <p:childTnLst>
                                    <p:set>
                                      <p:cBhvr>
                                        <p:cTn id="21" dur="1" fill="hold">
                                          <p:stCondLst>
                                            <p:cond delay="0"/>
                                          </p:stCondLst>
                                        </p:cTn>
                                        <p:tgtEl>
                                          <p:spTgt spid="39"/>
                                        </p:tgtEl>
                                        <p:attrNameLst>
                                          <p:attrName>style.visibility</p:attrName>
                                        </p:attrNameLst>
                                      </p:cBhvr>
                                      <p:to>
                                        <p:strVal val="visible"/>
                                      </p:to>
                                    </p:set>
                                    <p:animEffect transition="in" filter="randombar(horizontal)">
                                      <p:cBhvr>
                                        <p:cTn id="22" dur="500"/>
                                        <p:tgtEl>
                                          <p:spTgt spid="39"/>
                                        </p:tgtEl>
                                      </p:cBhvr>
                                    </p:animEffect>
                                  </p:childTnLst>
                                </p:cTn>
                              </p:par>
                            </p:childTnLst>
                          </p:cTn>
                        </p:par>
                        <p:par>
                          <p:cTn id="23" fill="hold">
                            <p:stCondLst>
                              <p:cond delay="2500"/>
                            </p:stCondLst>
                            <p:childTnLst>
                              <p:par>
                                <p:cTn id="24" presetID="12" presetClass="entr" presetSubtype="8" fill="hold" grpId="0" nodeType="afterEffect">
                                  <p:stCondLst>
                                    <p:cond delay="0"/>
                                  </p:stCondLst>
                                  <p:childTnLst>
                                    <p:set>
                                      <p:cBhvr>
                                        <p:cTn id="25" dur="1" fill="hold">
                                          <p:stCondLst>
                                            <p:cond delay="0"/>
                                          </p:stCondLst>
                                        </p:cTn>
                                        <p:tgtEl>
                                          <p:spTgt spid="37"/>
                                        </p:tgtEl>
                                        <p:attrNameLst>
                                          <p:attrName>style.visibility</p:attrName>
                                        </p:attrNameLst>
                                      </p:cBhvr>
                                      <p:to>
                                        <p:strVal val="visible"/>
                                      </p:to>
                                    </p:set>
                                    <p:anim calcmode="lin" valueType="num">
                                      <p:cBhvr additive="base">
                                        <p:cTn id="26" dur="500"/>
                                        <p:tgtEl>
                                          <p:spTgt spid="37"/>
                                        </p:tgtEl>
                                        <p:attrNameLst>
                                          <p:attrName>ppt_x</p:attrName>
                                        </p:attrNameLst>
                                      </p:cBhvr>
                                      <p:tavLst>
                                        <p:tav tm="0">
                                          <p:val>
                                            <p:strVal val="#ppt_x-#ppt_w*1.125000"/>
                                          </p:val>
                                        </p:tav>
                                        <p:tav tm="100000">
                                          <p:val>
                                            <p:strVal val="#ppt_x"/>
                                          </p:val>
                                        </p:tav>
                                      </p:tavLst>
                                    </p:anim>
                                    <p:animEffect transition="in" filter="wipe(right)">
                                      <p:cBhvr>
                                        <p:cTn id="27" dur="500"/>
                                        <p:tgtEl>
                                          <p:spTgt spid="37"/>
                                        </p:tgtEl>
                                      </p:cBhvr>
                                    </p:animEffect>
                                  </p:childTnLst>
                                </p:cTn>
                              </p:par>
                            </p:childTnLst>
                          </p:cTn>
                        </p:par>
                        <p:par>
                          <p:cTn id="28" fill="hold">
                            <p:stCondLst>
                              <p:cond delay="3000"/>
                            </p:stCondLst>
                            <p:childTnLst>
                              <p:par>
                                <p:cTn id="29" presetID="14" presetClass="entr" presetSubtype="10" fill="hold" grpId="0" nodeType="afterEffect">
                                  <p:stCondLst>
                                    <p:cond delay="0"/>
                                  </p:stCondLst>
                                  <p:childTnLst>
                                    <p:set>
                                      <p:cBhvr>
                                        <p:cTn id="30" dur="1" fill="hold">
                                          <p:stCondLst>
                                            <p:cond delay="0"/>
                                          </p:stCondLst>
                                        </p:cTn>
                                        <p:tgtEl>
                                          <p:spTgt spid="40"/>
                                        </p:tgtEl>
                                        <p:attrNameLst>
                                          <p:attrName>style.visibility</p:attrName>
                                        </p:attrNameLst>
                                      </p:cBhvr>
                                      <p:to>
                                        <p:strVal val="visible"/>
                                      </p:to>
                                    </p:set>
                                    <p:animEffect transition="in" filter="randombar(horizontal)">
                                      <p:cBhvr>
                                        <p:cTn id="31" dur="500"/>
                                        <p:tgtEl>
                                          <p:spTgt spid="40"/>
                                        </p:tgtEl>
                                      </p:cBhvr>
                                    </p:animEffect>
                                  </p:childTnLst>
                                </p:cTn>
                              </p:par>
                            </p:childTnLst>
                          </p:cTn>
                        </p:par>
                        <p:par>
                          <p:cTn id="32" fill="hold">
                            <p:stCondLst>
                              <p:cond delay="3500"/>
                            </p:stCondLst>
                            <p:childTnLst>
                              <p:par>
                                <p:cTn id="33" presetID="12" presetClass="entr" presetSubtype="8" fill="hold" grpId="0" nodeType="afterEffect">
                                  <p:stCondLst>
                                    <p:cond delay="0"/>
                                  </p:stCondLst>
                                  <p:childTnLst>
                                    <p:set>
                                      <p:cBhvr>
                                        <p:cTn id="34" dur="1" fill="hold">
                                          <p:stCondLst>
                                            <p:cond delay="0"/>
                                          </p:stCondLst>
                                        </p:cTn>
                                        <p:tgtEl>
                                          <p:spTgt spid="38"/>
                                        </p:tgtEl>
                                        <p:attrNameLst>
                                          <p:attrName>style.visibility</p:attrName>
                                        </p:attrNameLst>
                                      </p:cBhvr>
                                      <p:to>
                                        <p:strVal val="visible"/>
                                      </p:to>
                                    </p:set>
                                    <p:anim calcmode="lin" valueType="num">
                                      <p:cBhvr additive="base">
                                        <p:cTn id="35" dur="500"/>
                                        <p:tgtEl>
                                          <p:spTgt spid="38"/>
                                        </p:tgtEl>
                                        <p:attrNameLst>
                                          <p:attrName>ppt_x</p:attrName>
                                        </p:attrNameLst>
                                      </p:cBhvr>
                                      <p:tavLst>
                                        <p:tav tm="0">
                                          <p:val>
                                            <p:strVal val="#ppt_x-#ppt_w*1.125000"/>
                                          </p:val>
                                        </p:tav>
                                        <p:tav tm="100000">
                                          <p:val>
                                            <p:strVal val="#ppt_x"/>
                                          </p:val>
                                        </p:tav>
                                      </p:tavLst>
                                    </p:anim>
                                    <p:animEffect transition="in" filter="wipe(right)">
                                      <p:cBhvr>
                                        <p:cTn id="36" dur="500"/>
                                        <p:tgtEl>
                                          <p:spTgt spid="38"/>
                                        </p:tgtEl>
                                      </p:cBhvr>
                                    </p:animEffect>
                                  </p:childTnLst>
                                </p:cTn>
                              </p:par>
                            </p:childTnLst>
                          </p:cTn>
                        </p:par>
                        <p:par>
                          <p:cTn id="37" fill="hold">
                            <p:stCondLst>
                              <p:cond delay="4000"/>
                            </p:stCondLst>
                            <p:childTnLst>
                              <p:par>
                                <p:cTn id="38" presetID="14" presetClass="entr" presetSubtype="10" fill="hold" grpId="0" nodeType="afterEffect">
                                  <p:stCondLst>
                                    <p:cond delay="0"/>
                                  </p:stCondLst>
                                  <p:childTnLst>
                                    <p:set>
                                      <p:cBhvr>
                                        <p:cTn id="39" dur="1" fill="hold">
                                          <p:stCondLst>
                                            <p:cond delay="0"/>
                                          </p:stCondLst>
                                        </p:cTn>
                                        <p:tgtEl>
                                          <p:spTgt spid="41"/>
                                        </p:tgtEl>
                                        <p:attrNameLst>
                                          <p:attrName>style.visibility</p:attrName>
                                        </p:attrNameLst>
                                      </p:cBhvr>
                                      <p:to>
                                        <p:strVal val="visible"/>
                                      </p:to>
                                    </p:set>
                                    <p:animEffect transition="in" filter="randombar(horizontal)">
                                      <p:cBhvr>
                                        <p:cTn id="40"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5" grpId="0" animBg="1"/>
      <p:bldP spid="36" grpId="0" animBg="1"/>
      <p:bldP spid="37" grpId="0" animBg="1"/>
      <p:bldP spid="38" grpId="0" animBg="1"/>
      <p:bldP spid="39" grpId="0"/>
      <p:bldP spid="40" grpId="0"/>
      <p:bldP spid="41"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15" name="图片 14">
            <a:extLst>
              <a:ext uri="{FF2B5EF4-FFF2-40B4-BE49-F238E27FC236}">
                <a16:creationId xmlns:a16="http://schemas.microsoft.com/office/drawing/2014/main" id="{A3C32E16-F970-4DC5-878B-B69348638AEA}"/>
              </a:ext>
            </a:extLst>
          </p:cNvPr>
          <p:cNvPicPr>
            <a:picLocks noChangeAspect="1"/>
          </p:cNvPicPr>
          <p:nvPr/>
        </p:nvPicPr>
        <p:blipFill rotWithShape="1">
          <a:blip r:embed="rId4">
            <a:extLst>
              <a:ext uri="{28A0092B-C50C-407E-A947-70E740481C1C}">
                <a14:useLocalDpi xmlns:a14="http://schemas.microsoft.com/office/drawing/2010/main" val="0"/>
              </a:ext>
            </a:extLst>
          </a:blip>
          <a:srcRect l="51422" t="5952" r="23809" b="65567"/>
          <a:stretch/>
        </p:blipFill>
        <p:spPr>
          <a:xfrm>
            <a:off x="5447958" y="1428354"/>
            <a:ext cx="3019894" cy="1735978"/>
          </a:xfrm>
          <a:prstGeom prst="rect">
            <a:avLst/>
          </a:prstGeom>
        </p:spPr>
      </p:pic>
      <p:grpSp>
        <p:nvGrpSpPr>
          <p:cNvPr id="2" name="组合 1">
            <a:extLst>
              <a:ext uri="{FF2B5EF4-FFF2-40B4-BE49-F238E27FC236}">
                <a16:creationId xmlns:a16="http://schemas.microsoft.com/office/drawing/2014/main" id="{FE1D6994-98D5-425D-B2ED-13F1CFBE3317}"/>
              </a:ext>
            </a:extLst>
          </p:cNvPr>
          <p:cNvGrpSpPr/>
          <p:nvPr/>
        </p:nvGrpSpPr>
        <p:grpSpPr>
          <a:xfrm>
            <a:off x="2603695" y="3139055"/>
            <a:ext cx="7583504" cy="2043438"/>
            <a:chOff x="4857256" y="2417127"/>
            <a:chExt cx="7583504" cy="1633810"/>
          </a:xfrm>
        </p:grpSpPr>
        <p:sp>
          <p:nvSpPr>
            <p:cNvPr id="17" name="Freeform 9520">
              <a:extLst>
                <a:ext uri="{FF2B5EF4-FFF2-40B4-BE49-F238E27FC236}">
                  <a16:creationId xmlns:a16="http://schemas.microsoft.com/office/drawing/2014/main" id="{B880A1A9-8C8E-445D-A191-D070867338AB}"/>
                </a:ext>
              </a:extLst>
            </p:cNvPr>
            <p:cNvSpPr>
              <a:spLocks/>
            </p:cNvSpPr>
            <p:nvPr/>
          </p:nvSpPr>
          <p:spPr bwMode="auto">
            <a:xfrm>
              <a:off x="5010829" y="2417127"/>
              <a:ext cx="7276358" cy="1633810"/>
            </a:xfrm>
            <a:custGeom>
              <a:avLst/>
              <a:gdLst>
                <a:gd name="T0" fmla="*/ 177 w 3423"/>
                <a:gd name="T1" fmla="*/ 493 h 873"/>
                <a:gd name="T2" fmla="*/ 103 w 3423"/>
                <a:gd name="T3" fmla="*/ 616 h 873"/>
                <a:gd name="T4" fmla="*/ 133 w 3423"/>
                <a:gd name="T5" fmla="*/ 636 h 873"/>
                <a:gd name="T6" fmla="*/ 212 w 3423"/>
                <a:gd name="T7" fmla="*/ 617 h 873"/>
                <a:gd name="T8" fmla="*/ 173 w 3423"/>
                <a:gd name="T9" fmla="*/ 664 h 873"/>
                <a:gd name="T10" fmla="*/ 270 w 3423"/>
                <a:gd name="T11" fmla="*/ 691 h 873"/>
                <a:gd name="T12" fmla="*/ 356 w 3423"/>
                <a:gd name="T13" fmla="*/ 718 h 873"/>
                <a:gd name="T14" fmla="*/ 496 w 3423"/>
                <a:gd name="T15" fmla="*/ 625 h 873"/>
                <a:gd name="T16" fmla="*/ 605 w 3423"/>
                <a:gd name="T17" fmla="*/ 631 h 873"/>
                <a:gd name="T18" fmla="*/ 608 w 3423"/>
                <a:gd name="T19" fmla="*/ 659 h 873"/>
                <a:gd name="T20" fmla="*/ 763 w 3423"/>
                <a:gd name="T21" fmla="*/ 650 h 873"/>
                <a:gd name="T22" fmla="*/ 646 w 3423"/>
                <a:gd name="T23" fmla="*/ 684 h 873"/>
                <a:gd name="T24" fmla="*/ 368 w 3423"/>
                <a:gd name="T25" fmla="*/ 760 h 873"/>
                <a:gd name="T26" fmla="*/ 539 w 3423"/>
                <a:gd name="T27" fmla="*/ 733 h 873"/>
                <a:gd name="T28" fmla="*/ 763 w 3423"/>
                <a:gd name="T29" fmla="*/ 736 h 873"/>
                <a:gd name="T30" fmla="*/ 679 w 3423"/>
                <a:gd name="T31" fmla="*/ 772 h 873"/>
                <a:gd name="T32" fmla="*/ 647 w 3423"/>
                <a:gd name="T33" fmla="*/ 820 h 873"/>
                <a:gd name="T34" fmla="*/ 768 w 3423"/>
                <a:gd name="T35" fmla="*/ 785 h 873"/>
                <a:gd name="T36" fmla="*/ 890 w 3423"/>
                <a:gd name="T37" fmla="*/ 790 h 873"/>
                <a:gd name="T38" fmla="*/ 1048 w 3423"/>
                <a:gd name="T39" fmla="*/ 820 h 873"/>
                <a:gd name="T40" fmla="*/ 988 w 3423"/>
                <a:gd name="T41" fmla="*/ 867 h 873"/>
                <a:gd name="T42" fmla="*/ 1139 w 3423"/>
                <a:gd name="T43" fmla="*/ 848 h 873"/>
                <a:gd name="T44" fmla="*/ 1767 w 3423"/>
                <a:gd name="T45" fmla="*/ 790 h 873"/>
                <a:gd name="T46" fmla="*/ 2058 w 3423"/>
                <a:gd name="T47" fmla="*/ 742 h 873"/>
                <a:gd name="T48" fmla="*/ 2258 w 3423"/>
                <a:gd name="T49" fmla="*/ 719 h 873"/>
                <a:gd name="T50" fmla="*/ 2265 w 3423"/>
                <a:gd name="T51" fmla="*/ 719 h 873"/>
                <a:gd name="T52" fmla="*/ 2251 w 3423"/>
                <a:gd name="T53" fmla="*/ 744 h 873"/>
                <a:gd name="T54" fmla="*/ 2249 w 3423"/>
                <a:gd name="T55" fmla="*/ 764 h 873"/>
                <a:gd name="T56" fmla="*/ 2420 w 3423"/>
                <a:gd name="T57" fmla="*/ 734 h 873"/>
                <a:gd name="T58" fmla="*/ 2769 w 3423"/>
                <a:gd name="T59" fmla="*/ 718 h 873"/>
                <a:gd name="T60" fmla="*/ 2842 w 3423"/>
                <a:gd name="T61" fmla="*/ 692 h 873"/>
                <a:gd name="T62" fmla="*/ 2867 w 3423"/>
                <a:gd name="T63" fmla="*/ 658 h 873"/>
                <a:gd name="T64" fmla="*/ 3271 w 3423"/>
                <a:gd name="T65" fmla="*/ 671 h 873"/>
                <a:gd name="T66" fmla="*/ 3284 w 3423"/>
                <a:gd name="T67" fmla="*/ 651 h 873"/>
                <a:gd name="T68" fmla="*/ 3260 w 3423"/>
                <a:gd name="T69" fmla="*/ 608 h 873"/>
                <a:gd name="T70" fmla="*/ 3320 w 3423"/>
                <a:gd name="T71" fmla="*/ 571 h 873"/>
                <a:gd name="T72" fmla="*/ 3057 w 3423"/>
                <a:gd name="T73" fmla="*/ 533 h 873"/>
                <a:gd name="T74" fmla="*/ 2960 w 3423"/>
                <a:gd name="T75" fmla="*/ 515 h 873"/>
                <a:gd name="T76" fmla="*/ 2916 w 3423"/>
                <a:gd name="T77" fmla="*/ 508 h 873"/>
                <a:gd name="T78" fmla="*/ 2931 w 3423"/>
                <a:gd name="T79" fmla="*/ 464 h 873"/>
                <a:gd name="T80" fmla="*/ 2971 w 3423"/>
                <a:gd name="T81" fmla="*/ 436 h 873"/>
                <a:gd name="T82" fmla="*/ 3068 w 3423"/>
                <a:gd name="T83" fmla="*/ 390 h 873"/>
                <a:gd name="T84" fmla="*/ 2949 w 3423"/>
                <a:gd name="T85" fmla="*/ 312 h 873"/>
                <a:gd name="T86" fmla="*/ 3138 w 3423"/>
                <a:gd name="T87" fmla="*/ 275 h 873"/>
                <a:gd name="T88" fmla="*/ 2967 w 3423"/>
                <a:gd name="T89" fmla="*/ 223 h 873"/>
                <a:gd name="T90" fmla="*/ 2964 w 3423"/>
                <a:gd name="T91" fmla="*/ 191 h 873"/>
                <a:gd name="T92" fmla="*/ 2992 w 3423"/>
                <a:gd name="T93" fmla="*/ 144 h 873"/>
                <a:gd name="T94" fmla="*/ 3065 w 3423"/>
                <a:gd name="T95" fmla="*/ 123 h 873"/>
                <a:gd name="T96" fmla="*/ 3121 w 3423"/>
                <a:gd name="T97" fmla="*/ 90 h 873"/>
                <a:gd name="T98" fmla="*/ 2802 w 3423"/>
                <a:gd name="T99" fmla="*/ 54 h 873"/>
                <a:gd name="T100" fmla="*/ 2750 w 3423"/>
                <a:gd name="T101" fmla="*/ 12 h 873"/>
                <a:gd name="T102" fmla="*/ 2688 w 3423"/>
                <a:gd name="T103" fmla="*/ 48 h 873"/>
                <a:gd name="T104" fmla="*/ 2452 w 3423"/>
                <a:gd name="T105" fmla="*/ 45 h 873"/>
                <a:gd name="T106" fmla="*/ 2173 w 3423"/>
                <a:gd name="T107" fmla="*/ 55 h 873"/>
                <a:gd name="T108" fmla="*/ 1875 w 3423"/>
                <a:gd name="T109" fmla="*/ 94 h 873"/>
                <a:gd name="T110" fmla="*/ 1785 w 3423"/>
                <a:gd name="T111" fmla="*/ 99 h 873"/>
                <a:gd name="T112" fmla="*/ 1226 w 3423"/>
                <a:gd name="T113" fmla="*/ 150 h 873"/>
                <a:gd name="T114" fmla="*/ 1092 w 3423"/>
                <a:gd name="T115" fmla="*/ 174 h 873"/>
                <a:gd name="T116" fmla="*/ 1080 w 3423"/>
                <a:gd name="T117" fmla="*/ 138 h 873"/>
                <a:gd name="T118" fmla="*/ 804 w 3423"/>
                <a:gd name="T119" fmla="*/ 175 h 873"/>
                <a:gd name="T120" fmla="*/ 545 w 3423"/>
                <a:gd name="T121" fmla="*/ 201 h 873"/>
                <a:gd name="T122" fmla="*/ 273 w 3423"/>
                <a:gd name="T123" fmla="*/ 282 h 873"/>
                <a:gd name="T124" fmla="*/ 111 w 3423"/>
                <a:gd name="T125" fmla="*/ 423 h 8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423" h="873">
                  <a:moveTo>
                    <a:pt x="17" y="577"/>
                  </a:moveTo>
                  <a:cubicBezTo>
                    <a:pt x="19" y="575"/>
                    <a:pt x="23" y="573"/>
                    <a:pt x="26" y="573"/>
                  </a:cubicBezTo>
                  <a:cubicBezTo>
                    <a:pt x="29" y="573"/>
                    <a:pt x="32" y="571"/>
                    <a:pt x="33" y="568"/>
                  </a:cubicBezTo>
                  <a:cubicBezTo>
                    <a:pt x="39" y="551"/>
                    <a:pt x="49" y="541"/>
                    <a:pt x="69" y="531"/>
                  </a:cubicBezTo>
                  <a:cubicBezTo>
                    <a:pt x="80" y="525"/>
                    <a:pt x="95" y="517"/>
                    <a:pt x="101" y="512"/>
                  </a:cubicBezTo>
                  <a:cubicBezTo>
                    <a:pt x="121" y="500"/>
                    <a:pt x="144" y="490"/>
                    <a:pt x="149" y="493"/>
                  </a:cubicBezTo>
                  <a:cubicBezTo>
                    <a:pt x="150" y="494"/>
                    <a:pt x="146" y="499"/>
                    <a:pt x="139" y="503"/>
                  </a:cubicBezTo>
                  <a:cubicBezTo>
                    <a:pt x="132" y="508"/>
                    <a:pt x="124" y="514"/>
                    <a:pt x="120" y="518"/>
                  </a:cubicBezTo>
                  <a:cubicBezTo>
                    <a:pt x="113" y="524"/>
                    <a:pt x="113" y="524"/>
                    <a:pt x="124" y="518"/>
                  </a:cubicBezTo>
                  <a:cubicBezTo>
                    <a:pt x="130" y="514"/>
                    <a:pt x="139" y="508"/>
                    <a:pt x="144" y="504"/>
                  </a:cubicBezTo>
                  <a:cubicBezTo>
                    <a:pt x="155" y="496"/>
                    <a:pt x="171" y="487"/>
                    <a:pt x="190" y="478"/>
                  </a:cubicBezTo>
                  <a:cubicBezTo>
                    <a:pt x="198" y="474"/>
                    <a:pt x="207" y="470"/>
                    <a:pt x="209" y="468"/>
                  </a:cubicBezTo>
                  <a:cubicBezTo>
                    <a:pt x="220" y="462"/>
                    <a:pt x="229" y="460"/>
                    <a:pt x="229" y="462"/>
                  </a:cubicBezTo>
                  <a:cubicBezTo>
                    <a:pt x="229" y="465"/>
                    <a:pt x="214" y="473"/>
                    <a:pt x="177" y="493"/>
                  </a:cubicBezTo>
                  <a:cubicBezTo>
                    <a:pt x="166" y="499"/>
                    <a:pt x="143" y="513"/>
                    <a:pt x="106" y="538"/>
                  </a:cubicBezTo>
                  <a:cubicBezTo>
                    <a:pt x="102" y="540"/>
                    <a:pt x="102" y="542"/>
                    <a:pt x="106" y="552"/>
                  </a:cubicBezTo>
                  <a:cubicBezTo>
                    <a:pt x="109" y="559"/>
                    <a:pt x="111" y="566"/>
                    <a:pt x="111" y="567"/>
                  </a:cubicBezTo>
                  <a:cubicBezTo>
                    <a:pt x="111" y="569"/>
                    <a:pt x="105" y="573"/>
                    <a:pt x="97" y="577"/>
                  </a:cubicBezTo>
                  <a:cubicBezTo>
                    <a:pt x="89" y="581"/>
                    <a:pt x="75" y="592"/>
                    <a:pt x="65" y="601"/>
                  </a:cubicBezTo>
                  <a:cubicBezTo>
                    <a:pt x="51" y="616"/>
                    <a:pt x="48" y="620"/>
                    <a:pt x="48" y="628"/>
                  </a:cubicBezTo>
                  <a:cubicBezTo>
                    <a:pt x="48" y="642"/>
                    <a:pt x="47" y="652"/>
                    <a:pt x="44" y="658"/>
                  </a:cubicBezTo>
                  <a:cubicBezTo>
                    <a:pt x="43" y="661"/>
                    <a:pt x="43" y="664"/>
                    <a:pt x="44" y="665"/>
                  </a:cubicBezTo>
                  <a:cubicBezTo>
                    <a:pt x="45" y="666"/>
                    <a:pt x="44" y="669"/>
                    <a:pt x="41" y="672"/>
                  </a:cubicBezTo>
                  <a:cubicBezTo>
                    <a:pt x="39" y="675"/>
                    <a:pt x="38" y="678"/>
                    <a:pt x="40" y="683"/>
                  </a:cubicBezTo>
                  <a:cubicBezTo>
                    <a:pt x="44" y="693"/>
                    <a:pt x="50" y="688"/>
                    <a:pt x="50" y="675"/>
                  </a:cubicBezTo>
                  <a:cubicBezTo>
                    <a:pt x="50" y="660"/>
                    <a:pt x="56" y="648"/>
                    <a:pt x="62" y="650"/>
                  </a:cubicBezTo>
                  <a:cubicBezTo>
                    <a:pt x="64" y="651"/>
                    <a:pt x="67" y="649"/>
                    <a:pt x="68" y="645"/>
                  </a:cubicBezTo>
                  <a:cubicBezTo>
                    <a:pt x="72" y="635"/>
                    <a:pt x="82" y="627"/>
                    <a:pt x="103" y="616"/>
                  </a:cubicBezTo>
                  <a:cubicBezTo>
                    <a:pt x="113" y="611"/>
                    <a:pt x="128" y="601"/>
                    <a:pt x="136" y="593"/>
                  </a:cubicBezTo>
                  <a:cubicBezTo>
                    <a:pt x="154" y="577"/>
                    <a:pt x="177" y="564"/>
                    <a:pt x="179" y="570"/>
                  </a:cubicBezTo>
                  <a:cubicBezTo>
                    <a:pt x="180" y="573"/>
                    <a:pt x="181" y="573"/>
                    <a:pt x="185" y="569"/>
                  </a:cubicBezTo>
                  <a:cubicBezTo>
                    <a:pt x="188" y="567"/>
                    <a:pt x="193" y="564"/>
                    <a:pt x="196" y="563"/>
                  </a:cubicBezTo>
                  <a:cubicBezTo>
                    <a:pt x="202" y="561"/>
                    <a:pt x="203" y="561"/>
                    <a:pt x="199" y="569"/>
                  </a:cubicBezTo>
                  <a:cubicBezTo>
                    <a:pt x="196" y="576"/>
                    <a:pt x="181" y="588"/>
                    <a:pt x="173" y="588"/>
                  </a:cubicBezTo>
                  <a:cubicBezTo>
                    <a:pt x="171" y="588"/>
                    <a:pt x="166" y="591"/>
                    <a:pt x="162" y="595"/>
                  </a:cubicBezTo>
                  <a:cubicBezTo>
                    <a:pt x="157" y="599"/>
                    <a:pt x="155" y="602"/>
                    <a:pt x="157" y="602"/>
                  </a:cubicBezTo>
                  <a:cubicBezTo>
                    <a:pt x="159" y="602"/>
                    <a:pt x="165" y="606"/>
                    <a:pt x="170" y="610"/>
                  </a:cubicBezTo>
                  <a:cubicBezTo>
                    <a:pt x="180" y="618"/>
                    <a:pt x="180" y="618"/>
                    <a:pt x="180" y="618"/>
                  </a:cubicBezTo>
                  <a:cubicBezTo>
                    <a:pt x="174" y="623"/>
                    <a:pt x="174" y="623"/>
                    <a:pt x="174" y="623"/>
                  </a:cubicBezTo>
                  <a:cubicBezTo>
                    <a:pt x="166" y="630"/>
                    <a:pt x="161" y="630"/>
                    <a:pt x="155" y="624"/>
                  </a:cubicBezTo>
                  <a:cubicBezTo>
                    <a:pt x="150" y="619"/>
                    <a:pt x="150" y="619"/>
                    <a:pt x="148" y="626"/>
                  </a:cubicBezTo>
                  <a:cubicBezTo>
                    <a:pt x="147" y="631"/>
                    <a:pt x="144" y="633"/>
                    <a:pt x="133" y="636"/>
                  </a:cubicBezTo>
                  <a:cubicBezTo>
                    <a:pt x="125" y="638"/>
                    <a:pt x="116" y="639"/>
                    <a:pt x="113" y="639"/>
                  </a:cubicBezTo>
                  <a:cubicBezTo>
                    <a:pt x="108" y="637"/>
                    <a:pt x="104" y="642"/>
                    <a:pt x="108" y="644"/>
                  </a:cubicBezTo>
                  <a:cubicBezTo>
                    <a:pt x="110" y="645"/>
                    <a:pt x="109" y="649"/>
                    <a:pt x="107" y="655"/>
                  </a:cubicBezTo>
                  <a:cubicBezTo>
                    <a:pt x="103" y="661"/>
                    <a:pt x="103" y="665"/>
                    <a:pt x="105" y="667"/>
                  </a:cubicBezTo>
                  <a:cubicBezTo>
                    <a:pt x="107" y="669"/>
                    <a:pt x="108" y="668"/>
                    <a:pt x="108" y="662"/>
                  </a:cubicBezTo>
                  <a:cubicBezTo>
                    <a:pt x="108" y="658"/>
                    <a:pt x="111" y="652"/>
                    <a:pt x="114" y="649"/>
                  </a:cubicBezTo>
                  <a:cubicBezTo>
                    <a:pt x="120" y="642"/>
                    <a:pt x="157" y="633"/>
                    <a:pt x="161" y="637"/>
                  </a:cubicBezTo>
                  <a:cubicBezTo>
                    <a:pt x="163" y="639"/>
                    <a:pt x="166" y="640"/>
                    <a:pt x="170" y="640"/>
                  </a:cubicBezTo>
                  <a:cubicBezTo>
                    <a:pt x="175" y="640"/>
                    <a:pt x="175" y="640"/>
                    <a:pt x="170" y="636"/>
                  </a:cubicBezTo>
                  <a:cubicBezTo>
                    <a:pt x="165" y="632"/>
                    <a:pt x="165" y="632"/>
                    <a:pt x="175" y="627"/>
                  </a:cubicBezTo>
                  <a:cubicBezTo>
                    <a:pt x="181" y="625"/>
                    <a:pt x="187" y="623"/>
                    <a:pt x="190" y="624"/>
                  </a:cubicBezTo>
                  <a:cubicBezTo>
                    <a:pt x="192" y="625"/>
                    <a:pt x="194" y="623"/>
                    <a:pt x="195" y="620"/>
                  </a:cubicBezTo>
                  <a:cubicBezTo>
                    <a:pt x="196" y="616"/>
                    <a:pt x="221" y="599"/>
                    <a:pt x="227" y="599"/>
                  </a:cubicBezTo>
                  <a:cubicBezTo>
                    <a:pt x="232" y="599"/>
                    <a:pt x="221" y="612"/>
                    <a:pt x="212" y="617"/>
                  </a:cubicBezTo>
                  <a:cubicBezTo>
                    <a:pt x="206" y="620"/>
                    <a:pt x="198" y="626"/>
                    <a:pt x="193" y="631"/>
                  </a:cubicBezTo>
                  <a:cubicBezTo>
                    <a:pt x="188" y="636"/>
                    <a:pt x="183" y="640"/>
                    <a:pt x="182" y="640"/>
                  </a:cubicBezTo>
                  <a:cubicBezTo>
                    <a:pt x="180" y="640"/>
                    <a:pt x="178" y="642"/>
                    <a:pt x="176" y="644"/>
                  </a:cubicBezTo>
                  <a:cubicBezTo>
                    <a:pt x="172" y="649"/>
                    <a:pt x="164" y="651"/>
                    <a:pt x="156" y="647"/>
                  </a:cubicBezTo>
                  <a:cubicBezTo>
                    <a:pt x="153" y="646"/>
                    <a:pt x="151" y="647"/>
                    <a:pt x="151" y="650"/>
                  </a:cubicBezTo>
                  <a:cubicBezTo>
                    <a:pt x="151" y="652"/>
                    <a:pt x="150" y="655"/>
                    <a:pt x="148" y="655"/>
                  </a:cubicBezTo>
                  <a:cubicBezTo>
                    <a:pt x="145" y="655"/>
                    <a:pt x="145" y="655"/>
                    <a:pt x="148" y="658"/>
                  </a:cubicBezTo>
                  <a:cubicBezTo>
                    <a:pt x="151" y="661"/>
                    <a:pt x="153" y="661"/>
                    <a:pt x="160" y="658"/>
                  </a:cubicBezTo>
                  <a:cubicBezTo>
                    <a:pt x="170" y="654"/>
                    <a:pt x="173" y="655"/>
                    <a:pt x="170" y="660"/>
                  </a:cubicBezTo>
                  <a:cubicBezTo>
                    <a:pt x="166" y="666"/>
                    <a:pt x="154" y="669"/>
                    <a:pt x="135" y="669"/>
                  </a:cubicBezTo>
                  <a:cubicBezTo>
                    <a:pt x="104" y="670"/>
                    <a:pt x="94" y="680"/>
                    <a:pt x="119" y="685"/>
                  </a:cubicBezTo>
                  <a:cubicBezTo>
                    <a:pt x="129" y="687"/>
                    <a:pt x="129" y="686"/>
                    <a:pt x="124" y="681"/>
                  </a:cubicBezTo>
                  <a:cubicBezTo>
                    <a:pt x="119" y="675"/>
                    <a:pt x="121" y="672"/>
                    <a:pt x="131" y="673"/>
                  </a:cubicBezTo>
                  <a:cubicBezTo>
                    <a:pt x="152" y="674"/>
                    <a:pt x="165" y="672"/>
                    <a:pt x="173" y="664"/>
                  </a:cubicBezTo>
                  <a:cubicBezTo>
                    <a:pt x="178" y="660"/>
                    <a:pt x="184" y="654"/>
                    <a:pt x="187" y="653"/>
                  </a:cubicBezTo>
                  <a:cubicBezTo>
                    <a:pt x="192" y="649"/>
                    <a:pt x="192" y="649"/>
                    <a:pt x="186" y="651"/>
                  </a:cubicBezTo>
                  <a:cubicBezTo>
                    <a:pt x="177" y="653"/>
                    <a:pt x="178" y="651"/>
                    <a:pt x="196" y="637"/>
                  </a:cubicBezTo>
                  <a:cubicBezTo>
                    <a:pt x="222" y="617"/>
                    <a:pt x="231" y="613"/>
                    <a:pt x="231" y="624"/>
                  </a:cubicBezTo>
                  <a:cubicBezTo>
                    <a:pt x="231" y="628"/>
                    <a:pt x="226" y="630"/>
                    <a:pt x="218" y="629"/>
                  </a:cubicBezTo>
                  <a:cubicBezTo>
                    <a:pt x="216" y="628"/>
                    <a:pt x="212" y="632"/>
                    <a:pt x="207" y="636"/>
                  </a:cubicBezTo>
                  <a:cubicBezTo>
                    <a:pt x="201" y="643"/>
                    <a:pt x="200" y="644"/>
                    <a:pt x="204" y="646"/>
                  </a:cubicBezTo>
                  <a:cubicBezTo>
                    <a:pt x="214" y="652"/>
                    <a:pt x="206" y="665"/>
                    <a:pt x="184" y="679"/>
                  </a:cubicBezTo>
                  <a:cubicBezTo>
                    <a:pt x="171" y="688"/>
                    <a:pt x="181" y="688"/>
                    <a:pt x="203" y="679"/>
                  </a:cubicBezTo>
                  <a:cubicBezTo>
                    <a:pt x="224" y="672"/>
                    <a:pt x="229" y="672"/>
                    <a:pt x="219" y="683"/>
                  </a:cubicBezTo>
                  <a:cubicBezTo>
                    <a:pt x="212" y="690"/>
                    <a:pt x="215" y="691"/>
                    <a:pt x="229" y="685"/>
                  </a:cubicBezTo>
                  <a:cubicBezTo>
                    <a:pt x="234" y="683"/>
                    <a:pt x="247" y="680"/>
                    <a:pt x="256" y="679"/>
                  </a:cubicBezTo>
                  <a:cubicBezTo>
                    <a:pt x="273" y="677"/>
                    <a:pt x="274" y="678"/>
                    <a:pt x="274" y="683"/>
                  </a:cubicBezTo>
                  <a:cubicBezTo>
                    <a:pt x="274" y="687"/>
                    <a:pt x="272" y="690"/>
                    <a:pt x="270" y="691"/>
                  </a:cubicBezTo>
                  <a:cubicBezTo>
                    <a:pt x="264" y="693"/>
                    <a:pt x="264" y="698"/>
                    <a:pt x="270" y="698"/>
                  </a:cubicBezTo>
                  <a:cubicBezTo>
                    <a:pt x="273" y="698"/>
                    <a:pt x="274" y="701"/>
                    <a:pt x="274" y="708"/>
                  </a:cubicBezTo>
                  <a:cubicBezTo>
                    <a:pt x="274" y="713"/>
                    <a:pt x="276" y="719"/>
                    <a:pt x="277" y="721"/>
                  </a:cubicBezTo>
                  <a:cubicBezTo>
                    <a:pt x="279" y="724"/>
                    <a:pt x="276" y="728"/>
                    <a:pt x="265" y="736"/>
                  </a:cubicBezTo>
                  <a:cubicBezTo>
                    <a:pt x="257" y="742"/>
                    <a:pt x="249" y="746"/>
                    <a:pt x="248" y="746"/>
                  </a:cubicBezTo>
                  <a:cubicBezTo>
                    <a:pt x="247" y="745"/>
                    <a:pt x="246" y="748"/>
                    <a:pt x="246" y="753"/>
                  </a:cubicBezTo>
                  <a:cubicBezTo>
                    <a:pt x="246" y="760"/>
                    <a:pt x="248" y="763"/>
                    <a:pt x="254" y="767"/>
                  </a:cubicBezTo>
                  <a:cubicBezTo>
                    <a:pt x="261" y="770"/>
                    <a:pt x="263" y="770"/>
                    <a:pt x="263" y="767"/>
                  </a:cubicBezTo>
                  <a:cubicBezTo>
                    <a:pt x="263" y="762"/>
                    <a:pt x="283" y="742"/>
                    <a:pt x="289" y="742"/>
                  </a:cubicBezTo>
                  <a:cubicBezTo>
                    <a:pt x="292" y="742"/>
                    <a:pt x="294" y="740"/>
                    <a:pt x="294" y="739"/>
                  </a:cubicBezTo>
                  <a:cubicBezTo>
                    <a:pt x="293" y="734"/>
                    <a:pt x="313" y="722"/>
                    <a:pt x="343" y="709"/>
                  </a:cubicBezTo>
                  <a:cubicBezTo>
                    <a:pt x="371" y="696"/>
                    <a:pt x="379" y="695"/>
                    <a:pt x="365" y="706"/>
                  </a:cubicBezTo>
                  <a:cubicBezTo>
                    <a:pt x="360" y="710"/>
                    <a:pt x="355" y="714"/>
                    <a:pt x="355" y="715"/>
                  </a:cubicBezTo>
                  <a:cubicBezTo>
                    <a:pt x="354" y="715"/>
                    <a:pt x="354" y="717"/>
                    <a:pt x="356" y="718"/>
                  </a:cubicBezTo>
                  <a:cubicBezTo>
                    <a:pt x="357" y="719"/>
                    <a:pt x="365" y="712"/>
                    <a:pt x="373" y="703"/>
                  </a:cubicBezTo>
                  <a:cubicBezTo>
                    <a:pt x="382" y="694"/>
                    <a:pt x="389" y="687"/>
                    <a:pt x="389" y="689"/>
                  </a:cubicBezTo>
                  <a:cubicBezTo>
                    <a:pt x="389" y="693"/>
                    <a:pt x="401" y="688"/>
                    <a:pt x="404" y="682"/>
                  </a:cubicBezTo>
                  <a:cubicBezTo>
                    <a:pt x="405" y="680"/>
                    <a:pt x="410" y="677"/>
                    <a:pt x="415" y="676"/>
                  </a:cubicBezTo>
                  <a:cubicBezTo>
                    <a:pt x="427" y="674"/>
                    <a:pt x="444" y="666"/>
                    <a:pt x="443" y="664"/>
                  </a:cubicBezTo>
                  <a:cubicBezTo>
                    <a:pt x="442" y="664"/>
                    <a:pt x="433" y="666"/>
                    <a:pt x="423" y="669"/>
                  </a:cubicBezTo>
                  <a:cubicBezTo>
                    <a:pt x="413" y="672"/>
                    <a:pt x="400" y="675"/>
                    <a:pt x="395" y="676"/>
                  </a:cubicBezTo>
                  <a:cubicBezTo>
                    <a:pt x="389" y="678"/>
                    <a:pt x="382" y="680"/>
                    <a:pt x="379" y="683"/>
                  </a:cubicBezTo>
                  <a:cubicBezTo>
                    <a:pt x="372" y="687"/>
                    <a:pt x="365" y="688"/>
                    <a:pt x="367" y="684"/>
                  </a:cubicBezTo>
                  <a:cubicBezTo>
                    <a:pt x="368" y="682"/>
                    <a:pt x="367" y="681"/>
                    <a:pt x="365" y="681"/>
                  </a:cubicBezTo>
                  <a:cubicBezTo>
                    <a:pt x="362" y="681"/>
                    <a:pt x="360" y="678"/>
                    <a:pt x="360" y="675"/>
                  </a:cubicBezTo>
                  <a:cubicBezTo>
                    <a:pt x="360" y="670"/>
                    <a:pt x="372" y="664"/>
                    <a:pt x="387" y="662"/>
                  </a:cubicBezTo>
                  <a:cubicBezTo>
                    <a:pt x="408" y="659"/>
                    <a:pt x="459" y="642"/>
                    <a:pt x="466" y="636"/>
                  </a:cubicBezTo>
                  <a:cubicBezTo>
                    <a:pt x="468" y="634"/>
                    <a:pt x="482" y="629"/>
                    <a:pt x="496" y="625"/>
                  </a:cubicBezTo>
                  <a:cubicBezTo>
                    <a:pt x="510" y="622"/>
                    <a:pt x="526" y="617"/>
                    <a:pt x="532" y="615"/>
                  </a:cubicBezTo>
                  <a:cubicBezTo>
                    <a:pt x="538" y="612"/>
                    <a:pt x="553" y="611"/>
                    <a:pt x="579" y="611"/>
                  </a:cubicBezTo>
                  <a:cubicBezTo>
                    <a:pt x="599" y="611"/>
                    <a:pt x="625" y="609"/>
                    <a:pt x="636" y="608"/>
                  </a:cubicBezTo>
                  <a:cubicBezTo>
                    <a:pt x="667" y="603"/>
                    <a:pt x="790" y="604"/>
                    <a:pt x="790" y="609"/>
                  </a:cubicBezTo>
                  <a:cubicBezTo>
                    <a:pt x="790" y="610"/>
                    <a:pt x="783" y="611"/>
                    <a:pt x="776" y="611"/>
                  </a:cubicBezTo>
                  <a:cubicBezTo>
                    <a:pt x="743" y="612"/>
                    <a:pt x="735" y="613"/>
                    <a:pt x="730" y="618"/>
                  </a:cubicBezTo>
                  <a:cubicBezTo>
                    <a:pt x="727" y="620"/>
                    <a:pt x="720" y="623"/>
                    <a:pt x="714" y="623"/>
                  </a:cubicBezTo>
                  <a:cubicBezTo>
                    <a:pt x="707" y="623"/>
                    <a:pt x="704" y="624"/>
                    <a:pt x="704" y="627"/>
                  </a:cubicBezTo>
                  <a:cubicBezTo>
                    <a:pt x="704" y="632"/>
                    <a:pt x="698" y="633"/>
                    <a:pt x="693" y="628"/>
                  </a:cubicBezTo>
                  <a:cubicBezTo>
                    <a:pt x="691" y="626"/>
                    <a:pt x="688" y="626"/>
                    <a:pt x="684" y="628"/>
                  </a:cubicBezTo>
                  <a:cubicBezTo>
                    <a:pt x="677" y="632"/>
                    <a:pt x="671" y="632"/>
                    <a:pt x="674" y="628"/>
                  </a:cubicBezTo>
                  <a:cubicBezTo>
                    <a:pt x="675" y="627"/>
                    <a:pt x="674" y="625"/>
                    <a:pt x="673" y="625"/>
                  </a:cubicBezTo>
                  <a:cubicBezTo>
                    <a:pt x="671" y="625"/>
                    <a:pt x="669" y="627"/>
                    <a:pt x="669" y="629"/>
                  </a:cubicBezTo>
                  <a:cubicBezTo>
                    <a:pt x="667" y="633"/>
                    <a:pt x="613" y="635"/>
                    <a:pt x="605" y="631"/>
                  </a:cubicBezTo>
                  <a:cubicBezTo>
                    <a:pt x="600" y="628"/>
                    <a:pt x="594" y="629"/>
                    <a:pt x="576" y="633"/>
                  </a:cubicBezTo>
                  <a:cubicBezTo>
                    <a:pt x="564" y="635"/>
                    <a:pt x="548" y="639"/>
                    <a:pt x="541" y="640"/>
                  </a:cubicBezTo>
                  <a:cubicBezTo>
                    <a:pt x="505" y="647"/>
                    <a:pt x="497" y="650"/>
                    <a:pt x="501" y="654"/>
                  </a:cubicBezTo>
                  <a:cubicBezTo>
                    <a:pt x="505" y="657"/>
                    <a:pt x="509" y="657"/>
                    <a:pt x="525" y="652"/>
                  </a:cubicBezTo>
                  <a:cubicBezTo>
                    <a:pt x="546" y="645"/>
                    <a:pt x="575" y="641"/>
                    <a:pt x="608" y="638"/>
                  </a:cubicBezTo>
                  <a:cubicBezTo>
                    <a:pt x="628" y="637"/>
                    <a:pt x="628" y="637"/>
                    <a:pt x="628" y="637"/>
                  </a:cubicBezTo>
                  <a:cubicBezTo>
                    <a:pt x="614" y="644"/>
                    <a:pt x="614" y="644"/>
                    <a:pt x="614" y="644"/>
                  </a:cubicBezTo>
                  <a:cubicBezTo>
                    <a:pt x="606" y="648"/>
                    <a:pt x="590" y="656"/>
                    <a:pt x="579" y="661"/>
                  </a:cubicBezTo>
                  <a:cubicBezTo>
                    <a:pt x="559" y="670"/>
                    <a:pt x="559" y="670"/>
                    <a:pt x="559" y="670"/>
                  </a:cubicBezTo>
                  <a:cubicBezTo>
                    <a:pt x="573" y="672"/>
                    <a:pt x="573" y="672"/>
                    <a:pt x="573" y="672"/>
                  </a:cubicBezTo>
                  <a:cubicBezTo>
                    <a:pt x="581" y="673"/>
                    <a:pt x="590" y="673"/>
                    <a:pt x="593" y="673"/>
                  </a:cubicBezTo>
                  <a:cubicBezTo>
                    <a:pt x="598" y="671"/>
                    <a:pt x="600" y="666"/>
                    <a:pt x="595" y="666"/>
                  </a:cubicBezTo>
                  <a:cubicBezTo>
                    <a:pt x="593" y="666"/>
                    <a:pt x="592" y="665"/>
                    <a:pt x="593" y="664"/>
                  </a:cubicBezTo>
                  <a:cubicBezTo>
                    <a:pt x="594" y="662"/>
                    <a:pt x="601" y="660"/>
                    <a:pt x="608" y="659"/>
                  </a:cubicBezTo>
                  <a:cubicBezTo>
                    <a:pt x="616" y="658"/>
                    <a:pt x="623" y="656"/>
                    <a:pt x="625" y="655"/>
                  </a:cubicBezTo>
                  <a:cubicBezTo>
                    <a:pt x="629" y="651"/>
                    <a:pt x="663" y="645"/>
                    <a:pt x="666" y="647"/>
                  </a:cubicBezTo>
                  <a:cubicBezTo>
                    <a:pt x="668" y="648"/>
                    <a:pt x="672" y="647"/>
                    <a:pt x="676" y="645"/>
                  </a:cubicBezTo>
                  <a:cubicBezTo>
                    <a:pt x="682" y="640"/>
                    <a:pt x="689" y="638"/>
                    <a:pt x="714" y="635"/>
                  </a:cubicBezTo>
                  <a:cubicBezTo>
                    <a:pt x="722" y="634"/>
                    <a:pt x="731" y="631"/>
                    <a:pt x="736" y="628"/>
                  </a:cubicBezTo>
                  <a:cubicBezTo>
                    <a:pt x="740" y="625"/>
                    <a:pt x="750" y="622"/>
                    <a:pt x="759" y="621"/>
                  </a:cubicBezTo>
                  <a:cubicBezTo>
                    <a:pt x="774" y="619"/>
                    <a:pt x="776" y="619"/>
                    <a:pt x="777" y="625"/>
                  </a:cubicBezTo>
                  <a:cubicBezTo>
                    <a:pt x="779" y="632"/>
                    <a:pt x="787" y="633"/>
                    <a:pt x="799" y="627"/>
                  </a:cubicBezTo>
                  <a:cubicBezTo>
                    <a:pt x="809" y="622"/>
                    <a:pt x="825" y="621"/>
                    <a:pt x="833" y="626"/>
                  </a:cubicBezTo>
                  <a:cubicBezTo>
                    <a:pt x="843" y="631"/>
                    <a:pt x="839" y="633"/>
                    <a:pt x="817" y="632"/>
                  </a:cubicBezTo>
                  <a:cubicBezTo>
                    <a:pt x="805" y="632"/>
                    <a:pt x="795" y="633"/>
                    <a:pt x="794" y="634"/>
                  </a:cubicBezTo>
                  <a:cubicBezTo>
                    <a:pt x="793" y="636"/>
                    <a:pt x="789" y="637"/>
                    <a:pt x="785" y="637"/>
                  </a:cubicBezTo>
                  <a:cubicBezTo>
                    <a:pt x="781" y="637"/>
                    <a:pt x="778" y="638"/>
                    <a:pt x="778" y="640"/>
                  </a:cubicBezTo>
                  <a:cubicBezTo>
                    <a:pt x="778" y="642"/>
                    <a:pt x="771" y="646"/>
                    <a:pt x="763" y="650"/>
                  </a:cubicBezTo>
                  <a:cubicBezTo>
                    <a:pt x="748" y="658"/>
                    <a:pt x="728" y="660"/>
                    <a:pt x="718" y="655"/>
                  </a:cubicBezTo>
                  <a:cubicBezTo>
                    <a:pt x="710" y="650"/>
                    <a:pt x="682" y="647"/>
                    <a:pt x="685" y="651"/>
                  </a:cubicBezTo>
                  <a:cubicBezTo>
                    <a:pt x="686" y="653"/>
                    <a:pt x="684" y="655"/>
                    <a:pt x="677" y="657"/>
                  </a:cubicBezTo>
                  <a:cubicBezTo>
                    <a:pt x="668" y="659"/>
                    <a:pt x="668" y="659"/>
                    <a:pt x="668" y="659"/>
                  </a:cubicBezTo>
                  <a:cubicBezTo>
                    <a:pt x="678" y="661"/>
                    <a:pt x="678" y="661"/>
                    <a:pt x="678" y="661"/>
                  </a:cubicBezTo>
                  <a:cubicBezTo>
                    <a:pt x="683" y="662"/>
                    <a:pt x="691" y="664"/>
                    <a:pt x="695" y="664"/>
                  </a:cubicBezTo>
                  <a:cubicBezTo>
                    <a:pt x="701" y="666"/>
                    <a:pt x="701" y="666"/>
                    <a:pt x="694" y="662"/>
                  </a:cubicBezTo>
                  <a:cubicBezTo>
                    <a:pt x="686" y="658"/>
                    <a:pt x="686" y="658"/>
                    <a:pt x="692" y="656"/>
                  </a:cubicBezTo>
                  <a:cubicBezTo>
                    <a:pt x="701" y="653"/>
                    <a:pt x="727" y="660"/>
                    <a:pt x="725" y="665"/>
                  </a:cubicBezTo>
                  <a:cubicBezTo>
                    <a:pt x="724" y="668"/>
                    <a:pt x="726" y="669"/>
                    <a:pt x="730" y="669"/>
                  </a:cubicBezTo>
                  <a:cubicBezTo>
                    <a:pt x="733" y="669"/>
                    <a:pt x="735" y="670"/>
                    <a:pt x="735" y="672"/>
                  </a:cubicBezTo>
                  <a:cubicBezTo>
                    <a:pt x="735" y="674"/>
                    <a:pt x="734" y="675"/>
                    <a:pt x="733" y="674"/>
                  </a:cubicBezTo>
                  <a:cubicBezTo>
                    <a:pt x="732" y="673"/>
                    <a:pt x="713" y="675"/>
                    <a:pt x="691" y="678"/>
                  </a:cubicBezTo>
                  <a:cubicBezTo>
                    <a:pt x="669" y="681"/>
                    <a:pt x="649" y="684"/>
                    <a:pt x="646" y="684"/>
                  </a:cubicBezTo>
                  <a:cubicBezTo>
                    <a:pt x="644" y="684"/>
                    <a:pt x="641" y="686"/>
                    <a:pt x="639" y="687"/>
                  </a:cubicBezTo>
                  <a:cubicBezTo>
                    <a:pt x="631" y="694"/>
                    <a:pt x="597" y="701"/>
                    <a:pt x="569" y="703"/>
                  </a:cubicBezTo>
                  <a:cubicBezTo>
                    <a:pt x="553" y="704"/>
                    <a:pt x="537" y="706"/>
                    <a:pt x="535" y="707"/>
                  </a:cubicBezTo>
                  <a:cubicBezTo>
                    <a:pt x="532" y="709"/>
                    <a:pt x="538" y="709"/>
                    <a:pt x="549" y="708"/>
                  </a:cubicBezTo>
                  <a:cubicBezTo>
                    <a:pt x="568" y="706"/>
                    <a:pt x="568" y="706"/>
                    <a:pt x="568" y="706"/>
                  </a:cubicBezTo>
                  <a:cubicBezTo>
                    <a:pt x="561" y="712"/>
                    <a:pt x="561" y="712"/>
                    <a:pt x="561" y="712"/>
                  </a:cubicBezTo>
                  <a:cubicBezTo>
                    <a:pt x="556" y="716"/>
                    <a:pt x="547" y="719"/>
                    <a:pt x="532" y="720"/>
                  </a:cubicBezTo>
                  <a:cubicBezTo>
                    <a:pt x="520" y="721"/>
                    <a:pt x="506" y="722"/>
                    <a:pt x="500" y="723"/>
                  </a:cubicBezTo>
                  <a:cubicBezTo>
                    <a:pt x="485" y="726"/>
                    <a:pt x="496" y="719"/>
                    <a:pt x="514" y="715"/>
                  </a:cubicBezTo>
                  <a:cubicBezTo>
                    <a:pt x="523" y="714"/>
                    <a:pt x="529" y="711"/>
                    <a:pt x="528" y="711"/>
                  </a:cubicBezTo>
                  <a:cubicBezTo>
                    <a:pt x="526" y="708"/>
                    <a:pt x="445" y="727"/>
                    <a:pt x="433" y="732"/>
                  </a:cubicBezTo>
                  <a:cubicBezTo>
                    <a:pt x="416" y="739"/>
                    <a:pt x="401" y="745"/>
                    <a:pt x="381" y="750"/>
                  </a:cubicBezTo>
                  <a:cubicBezTo>
                    <a:pt x="370" y="754"/>
                    <a:pt x="360" y="758"/>
                    <a:pt x="359" y="759"/>
                  </a:cubicBezTo>
                  <a:cubicBezTo>
                    <a:pt x="357" y="763"/>
                    <a:pt x="362" y="763"/>
                    <a:pt x="368" y="760"/>
                  </a:cubicBezTo>
                  <a:cubicBezTo>
                    <a:pt x="371" y="758"/>
                    <a:pt x="381" y="756"/>
                    <a:pt x="390" y="755"/>
                  </a:cubicBezTo>
                  <a:cubicBezTo>
                    <a:pt x="407" y="753"/>
                    <a:pt x="407" y="753"/>
                    <a:pt x="407" y="753"/>
                  </a:cubicBezTo>
                  <a:cubicBezTo>
                    <a:pt x="396" y="758"/>
                    <a:pt x="396" y="758"/>
                    <a:pt x="396" y="758"/>
                  </a:cubicBezTo>
                  <a:cubicBezTo>
                    <a:pt x="390" y="760"/>
                    <a:pt x="376" y="765"/>
                    <a:pt x="366" y="768"/>
                  </a:cubicBezTo>
                  <a:cubicBezTo>
                    <a:pt x="356" y="772"/>
                    <a:pt x="349" y="775"/>
                    <a:pt x="349" y="775"/>
                  </a:cubicBezTo>
                  <a:cubicBezTo>
                    <a:pt x="351" y="777"/>
                    <a:pt x="402" y="768"/>
                    <a:pt x="416" y="765"/>
                  </a:cubicBezTo>
                  <a:cubicBezTo>
                    <a:pt x="422" y="763"/>
                    <a:pt x="433" y="757"/>
                    <a:pt x="441" y="752"/>
                  </a:cubicBezTo>
                  <a:cubicBezTo>
                    <a:pt x="448" y="747"/>
                    <a:pt x="459" y="742"/>
                    <a:pt x="464" y="741"/>
                  </a:cubicBezTo>
                  <a:cubicBezTo>
                    <a:pt x="470" y="740"/>
                    <a:pt x="475" y="737"/>
                    <a:pt x="476" y="735"/>
                  </a:cubicBezTo>
                  <a:cubicBezTo>
                    <a:pt x="477" y="731"/>
                    <a:pt x="489" y="728"/>
                    <a:pt x="529" y="723"/>
                  </a:cubicBezTo>
                  <a:cubicBezTo>
                    <a:pt x="544" y="721"/>
                    <a:pt x="543" y="724"/>
                    <a:pt x="527" y="727"/>
                  </a:cubicBezTo>
                  <a:cubicBezTo>
                    <a:pt x="516" y="729"/>
                    <a:pt x="516" y="729"/>
                    <a:pt x="516" y="729"/>
                  </a:cubicBezTo>
                  <a:cubicBezTo>
                    <a:pt x="527" y="730"/>
                    <a:pt x="527" y="730"/>
                    <a:pt x="527" y="730"/>
                  </a:cubicBezTo>
                  <a:cubicBezTo>
                    <a:pt x="533" y="730"/>
                    <a:pt x="538" y="732"/>
                    <a:pt x="539" y="733"/>
                  </a:cubicBezTo>
                  <a:cubicBezTo>
                    <a:pt x="541" y="736"/>
                    <a:pt x="542" y="736"/>
                    <a:pt x="544" y="733"/>
                  </a:cubicBezTo>
                  <a:cubicBezTo>
                    <a:pt x="546" y="732"/>
                    <a:pt x="549" y="730"/>
                    <a:pt x="552" y="730"/>
                  </a:cubicBezTo>
                  <a:cubicBezTo>
                    <a:pt x="554" y="730"/>
                    <a:pt x="560" y="728"/>
                    <a:pt x="564" y="726"/>
                  </a:cubicBezTo>
                  <a:cubicBezTo>
                    <a:pt x="572" y="722"/>
                    <a:pt x="581" y="721"/>
                    <a:pt x="606" y="721"/>
                  </a:cubicBezTo>
                  <a:cubicBezTo>
                    <a:pt x="614" y="721"/>
                    <a:pt x="620" y="723"/>
                    <a:pt x="619" y="724"/>
                  </a:cubicBezTo>
                  <a:cubicBezTo>
                    <a:pt x="617" y="728"/>
                    <a:pt x="585" y="734"/>
                    <a:pt x="577" y="731"/>
                  </a:cubicBezTo>
                  <a:cubicBezTo>
                    <a:pt x="573" y="731"/>
                    <a:pt x="569" y="731"/>
                    <a:pt x="568" y="732"/>
                  </a:cubicBezTo>
                  <a:cubicBezTo>
                    <a:pt x="565" y="737"/>
                    <a:pt x="597" y="739"/>
                    <a:pt x="615" y="735"/>
                  </a:cubicBezTo>
                  <a:cubicBezTo>
                    <a:pt x="626" y="733"/>
                    <a:pt x="631" y="733"/>
                    <a:pt x="635" y="736"/>
                  </a:cubicBezTo>
                  <a:cubicBezTo>
                    <a:pt x="639" y="738"/>
                    <a:pt x="651" y="740"/>
                    <a:pt x="663" y="741"/>
                  </a:cubicBezTo>
                  <a:cubicBezTo>
                    <a:pt x="675" y="741"/>
                    <a:pt x="690" y="743"/>
                    <a:pt x="695" y="743"/>
                  </a:cubicBezTo>
                  <a:cubicBezTo>
                    <a:pt x="701" y="744"/>
                    <a:pt x="709" y="743"/>
                    <a:pt x="713" y="740"/>
                  </a:cubicBezTo>
                  <a:cubicBezTo>
                    <a:pt x="725" y="734"/>
                    <a:pt x="764" y="729"/>
                    <a:pt x="768" y="733"/>
                  </a:cubicBezTo>
                  <a:cubicBezTo>
                    <a:pt x="770" y="735"/>
                    <a:pt x="769" y="736"/>
                    <a:pt x="763" y="736"/>
                  </a:cubicBezTo>
                  <a:cubicBezTo>
                    <a:pt x="754" y="736"/>
                    <a:pt x="752" y="741"/>
                    <a:pt x="760" y="743"/>
                  </a:cubicBezTo>
                  <a:cubicBezTo>
                    <a:pt x="763" y="744"/>
                    <a:pt x="762" y="744"/>
                    <a:pt x="757" y="744"/>
                  </a:cubicBezTo>
                  <a:cubicBezTo>
                    <a:pt x="753" y="745"/>
                    <a:pt x="744" y="747"/>
                    <a:pt x="737" y="750"/>
                  </a:cubicBezTo>
                  <a:cubicBezTo>
                    <a:pt x="730" y="753"/>
                    <a:pt x="721" y="757"/>
                    <a:pt x="717" y="758"/>
                  </a:cubicBezTo>
                  <a:cubicBezTo>
                    <a:pt x="712" y="759"/>
                    <a:pt x="706" y="762"/>
                    <a:pt x="704" y="764"/>
                  </a:cubicBezTo>
                  <a:cubicBezTo>
                    <a:pt x="701" y="767"/>
                    <a:pt x="697" y="768"/>
                    <a:pt x="691" y="767"/>
                  </a:cubicBezTo>
                  <a:cubicBezTo>
                    <a:pt x="687" y="766"/>
                    <a:pt x="681" y="765"/>
                    <a:pt x="679" y="765"/>
                  </a:cubicBezTo>
                  <a:cubicBezTo>
                    <a:pt x="676" y="765"/>
                    <a:pt x="675" y="763"/>
                    <a:pt x="677" y="759"/>
                  </a:cubicBezTo>
                  <a:cubicBezTo>
                    <a:pt x="679" y="753"/>
                    <a:pt x="673" y="751"/>
                    <a:pt x="667" y="757"/>
                  </a:cubicBezTo>
                  <a:cubicBezTo>
                    <a:pt x="665" y="759"/>
                    <a:pt x="662" y="759"/>
                    <a:pt x="657" y="755"/>
                  </a:cubicBezTo>
                  <a:cubicBezTo>
                    <a:pt x="653" y="753"/>
                    <a:pt x="650" y="751"/>
                    <a:pt x="649" y="752"/>
                  </a:cubicBezTo>
                  <a:cubicBezTo>
                    <a:pt x="646" y="755"/>
                    <a:pt x="653" y="765"/>
                    <a:pt x="658" y="765"/>
                  </a:cubicBezTo>
                  <a:cubicBezTo>
                    <a:pt x="661" y="765"/>
                    <a:pt x="667" y="767"/>
                    <a:pt x="671" y="768"/>
                  </a:cubicBezTo>
                  <a:cubicBezTo>
                    <a:pt x="679" y="772"/>
                    <a:pt x="679" y="772"/>
                    <a:pt x="679" y="772"/>
                  </a:cubicBezTo>
                  <a:cubicBezTo>
                    <a:pt x="671" y="774"/>
                    <a:pt x="671" y="774"/>
                    <a:pt x="671" y="774"/>
                  </a:cubicBezTo>
                  <a:cubicBezTo>
                    <a:pt x="661" y="778"/>
                    <a:pt x="649" y="775"/>
                    <a:pt x="649" y="769"/>
                  </a:cubicBezTo>
                  <a:cubicBezTo>
                    <a:pt x="649" y="765"/>
                    <a:pt x="648" y="764"/>
                    <a:pt x="639" y="768"/>
                  </a:cubicBezTo>
                  <a:cubicBezTo>
                    <a:pt x="635" y="770"/>
                    <a:pt x="635" y="771"/>
                    <a:pt x="638" y="771"/>
                  </a:cubicBezTo>
                  <a:cubicBezTo>
                    <a:pt x="645" y="771"/>
                    <a:pt x="651" y="779"/>
                    <a:pt x="646" y="781"/>
                  </a:cubicBezTo>
                  <a:cubicBezTo>
                    <a:pt x="604" y="793"/>
                    <a:pt x="568" y="808"/>
                    <a:pt x="571" y="812"/>
                  </a:cubicBezTo>
                  <a:cubicBezTo>
                    <a:pt x="571" y="813"/>
                    <a:pt x="580" y="812"/>
                    <a:pt x="590" y="809"/>
                  </a:cubicBezTo>
                  <a:cubicBezTo>
                    <a:pt x="600" y="806"/>
                    <a:pt x="618" y="801"/>
                    <a:pt x="631" y="797"/>
                  </a:cubicBezTo>
                  <a:cubicBezTo>
                    <a:pt x="643" y="794"/>
                    <a:pt x="659" y="789"/>
                    <a:pt x="665" y="787"/>
                  </a:cubicBezTo>
                  <a:cubicBezTo>
                    <a:pt x="672" y="785"/>
                    <a:pt x="682" y="784"/>
                    <a:pt x="691" y="785"/>
                  </a:cubicBezTo>
                  <a:cubicBezTo>
                    <a:pt x="703" y="786"/>
                    <a:pt x="704" y="787"/>
                    <a:pt x="699" y="790"/>
                  </a:cubicBezTo>
                  <a:cubicBezTo>
                    <a:pt x="696" y="792"/>
                    <a:pt x="688" y="794"/>
                    <a:pt x="682" y="794"/>
                  </a:cubicBezTo>
                  <a:cubicBezTo>
                    <a:pt x="673" y="794"/>
                    <a:pt x="670" y="795"/>
                    <a:pt x="671" y="797"/>
                  </a:cubicBezTo>
                  <a:cubicBezTo>
                    <a:pt x="673" y="801"/>
                    <a:pt x="670" y="804"/>
                    <a:pt x="647" y="820"/>
                  </a:cubicBezTo>
                  <a:cubicBezTo>
                    <a:pt x="638" y="825"/>
                    <a:pt x="633" y="831"/>
                    <a:pt x="634" y="831"/>
                  </a:cubicBezTo>
                  <a:cubicBezTo>
                    <a:pt x="636" y="832"/>
                    <a:pt x="644" y="827"/>
                    <a:pt x="652" y="821"/>
                  </a:cubicBezTo>
                  <a:cubicBezTo>
                    <a:pt x="664" y="811"/>
                    <a:pt x="669" y="810"/>
                    <a:pt x="676" y="811"/>
                  </a:cubicBezTo>
                  <a:cubicBezTo>
                    <a:pt x="681" y="811"/>
                    <a:pt x="689" y="810"/>
                    <a:pt x="694" y="808"/>
                  </a:cubicBezTo>
                  <a:cubicBezTo>
                    <a:pt x="698" y="805"/>
                    <a:pt x="704" y="803"/>
                    <a:pt x="707" y="803"/>
                  </a:cubicBezTo>
                  <a:cubicBezTo>
                    <a:pt x="709" y="803"/>
                    <a:pt x="713" y="801"/>
                    <a:pt x="716" y="798"/>
                  </a:cubicBezTo>
                  <a:cubicBezTo>
                    <a:pt x="719" y="796"/>
                    <a:pt x="726" y="794"/>
                    <a:pt x="731" y="794"/>
                  </a:cubicBezTo>
                  <a:cubicBezTo>
                    <a:pt x="737" y="794"/>
                    <a:pt x="741" y="793"/>
                    <a:pt x="741" y="791"/>
                  </a:cubicBezTo>
                  <a:cubicBezTo>
                    <a:pt x="741" y="790"/>
                    <a:pt x="736" y="789"/>
                    <a:pt x="729" y="790"/>
                  </a:cubicBezTo>
                  <a:cubicBezTo>
                    <a:pt x="721" y="791"/>
                    <a:pt x="718" y="790"/>
                    <a:pt x="718" y="787"/>
                  </a:cubicBezTo>
                  <a:cubicBezTo>
                    <a:pt x="718" y="784"/>
                    <a:pt x="723" y="783"/>
                    <a:pt x="734" y="782"/>
                  </a:cubicBezTo>
                  <a:cubicBezTo>
                    <a:pt x="756" y="781"/>
                    <a:pt x="764" y="782"/>
                    <a:pt x="764" y="787"/>
                  </a:cubicBezTo>
                  <a:cubicBezTo>
                    <a:pt x="764" y="790"/>
                    <a:pt x="765" y="791"/>
                    <a:pt x="767" y="790"/>
                  </a:cubicBezTo>
                  <a:cubicBezTo>
                    <a:pt x="768" y="789"/>
                    <a:pt x="769" y="787"/>
                    <a:pt x="768" y="785"/>
                  </a:cubicBezTo>
                  <a:cubicBezTo>
                    <a:pt x="766" y="781"/>
                    <a:pt x="783" y="791"/>
                    <a:pt x="787" y="796"/>
                  </a:cubicBezTo>
                  <a:cubicBezTo>
                    <a:pt x="789" y="798"/>
                    <a:pt x="792" y="800"/>
                    <a:pt x="794" y="800"/>
                  </a:cubicBezTo>
                  <a:cubicBezTo>
                    <a:pt x="796" y="800"/>
                    <a:pt x="798" y="801"/>
                    <a:pt x="798" y="803"/>
                  </a:cubicBezTo>
                  <a:cubicBezTo>
                    <a:pt x="798" y="804"/>
                    <a:pt x="801" y="806"/>
                    <a:pt x="804" y="806"/>
                  </a:cubicBezTo>
                  <a:cubicBezTo>
                    <a:pt x="807" y="806"/>
                    <a:pt x="810" y="807"/>
                    <a:pt x="810" y="809"/>
                  </a:cubicBezTo>
                  <a:cubicBezTo>
                    <a:pt x="811" y="813"/>
                    <a:pt x="832" y="818"/>
                    <a:pt x="834" y="815"/>
                  </a:cubicBezTo>
                  <a:cubicBezTo>
                    <a:pt x="835" y="814"/>
                    <a:pt x="831" y="810"/>
                    <a:pt x="825" y="808"/>
                  </a:cubicBezTo>
                  <a:cubicBezTo>
                    <a:pt x="813" y="802"/>
                    <a:pt x="813" y="799"/>
                    <a:pt x="823" y="795"/>
                  </a:cubicBezTo>
                  <a:cubicBezTo>
                    <a:pt x="829" y="792"/>
                    <a:pt x="827" y="792"/>
                    <a:pt x="812" y="793"/>
                  </a:cubicBezTo>
                  <a:cubicBezTo>
                    <a:pt x="791" y="795"/>
                    <a:pt x="784" y="791"/>
                    <a:pt x="794" y="783"/>
                  </a:cubicBezTo>
                  <a:cubicBezTo>
                    <a:pt x="798" y="780"/>
                    <a:pt x="807" y="780"/>
                    <a:pt x="834" y="781"/>
                  </a:cubicBezTo>
                  <a:cubicBezTo>
                    <a:pt x="853" y="782"/>
                    <a:pt x="871" y="782"/>
                    <a:pt x="875" y="782"/>
                  </a:cubicBezTo>
                  <a:cubicBezTo>
                    <a:pt x="879" y="782"/>
                    <a:pt x="881" y="784"/>
                    <a:pt x="880" y="785"/>
                  </a:cubicBezTo>
                  <a:cubicBezTo>
                    <a:pt x="879" y="787"/>
                    <a:pt x="884" y="789"/>
                    <a:pt x="890" y="790"/>
                  </a:cubicBezTo>
                  <a:cubicBezTo>
                    <a:pt x="897" y="791"/>
                    <a:pt x="906" y="794"/>
                    <a:pt x="909" y="796"/>
                  </a:cubicBezTo>
                  <a:cubicBezTo>
                    <a:pt x="913" y="798"/>
                    <a:pt x="916" y="799"/>
                    <a:pt x="916" y="798"/>
                  </a:cubicBezTo>
                  <a:cubicBezTo>
                    <a:pt x="916" y="796"/>
                    <a:pt x="912" y="793"/>
                    <a:pt x="908" y="791"/>
                  </a:cubicBezTo>
                  <a:cubicBezTo>
                    <a:pt x="900" y="787"/>
                    <a:pt x="903" y="787"/>
                    <a:pt x="937" y="786"/>
                  </a:cubicBezTo>
                  <a:cubicBezTo>
                    <a:pt x="959" y="786"/>
                    <a:pt x="975" y="786"/>
                    <a:pt x="977" y="788"/>
                  </a:cubicBezTo>
                  <a:cubicBezTo>
                    <a:pt x="979" y="790"/>
                    <a:pt x="981" y="790"/>
                    <a:pt x="983" y="788"/>
                  </a:cubicBezTo>
                  <a:cubicBezTo>
                    <a:pt x="987" y="784"/>
                    <a:pt x="1033" y="788"/>
                    <a:pt x="1031" y="792"/>
                  </a:cubicBezTo>
                  <a:cubicBezTo>
                    <a:pt x="1030" y="794"/>
                    <a:pt x="1032" y="794"/>
                    <a:pt x="1036" y="792"/>
                  </a:cubicBezTo>
                  <a:cubicBezTo>
                    <a:pt x="1041" y="791"/>
                    <a:pt x="1069" y="790"/>
                    <a:pt x="1079" y="791"/>
                  </a:cubicBezTo>
                  <a:cubicBezTo>
                    <a:pt x="1079" y="791"/>
                    <a:pt x="1078" y="793"/>
                    <a:pt x="1076" y="795"/>
                  </a:cubicBezTo>
                  <a:cubicBezTo>
                    <a:pt x="1074" y="797"/>
                    <a:pt x="1074" y="799"/>
                    <a:pt x="1078" y="804"/>
                  </a:cubicBezTo>
                  <a:cubicBezTo>
                    <a:pt x="1083" y="809"/>
                    <a:pt x="1083" y="810"/>
                    <a:pt x="1075" y="808"/>
                  </a:cubicBezTo>
                  <a:cubicBezTo>
                    <a:pt x="1069" y="806"/>
                    <a:pt x="1067" y="807"/>
                    <a:pt x="1063" y="813"/>
                  </a:cubicBezTo>
                  <a:cubicBezTo>
                    <a:pt x="1059" y="818"/>
                    <a:pt x="1056" y="820"/>
                    <a:pt x="1048" y="820"/>
                  </a:cubicBezTo>
                  <a:cubicBezTo>
                    <a:pt x="1042" y="820"/>
                    <a:pt x="1038" y="822"/>
                    <a:pt x="1037" y="825"/>
                  </a:cubicBezTo>
                  <a:cubicBezTo>
                    <a:pt x="1035" y="830"/>
                    <a:pt x="1014" y="838"/>
                    <a:pt x="1004" y="837"/>
                  </a:cubicBezTo>
                  <a:cubicBezTo>
                    <a:pt x="1000" y="837"/>
                    <a:pt x="997" y="838"/>
                    <a:pt x="998" y="840"/>
                  </a:cubicBezTo>
                  <a:cubicBezTo>
                    <a:pt x="998" y="842"/>
                    <a:pt x="997" y="844"/>
                    <a:pt x="996" y="844"/>
                  </a:cubicBezTo>
                  <a:cubicBezTo>
                    <a:pt x="994" y="844"/>
                    <a:pt x="993" y="842"/>
                    <a:pt x="993" y="841"/>
                  </a:cubicBezTo>
                  <a:cubicBezTo>
                    <a:pt x="993" y="839"/>
                    <a:pt x="992" y="838"/>
                    <a:pt x="990" y="838"/>
                  </a:cubicBezTo>
                  <a:cubicBezTo>
                    <a:pt x="988" y="838"/>
                    <a:pt x="987" y="840"/>
                    <a:pt x="987" y="842"/>
                  </a:cubicBezTo>
                  <a:cubicBezTo>
                    <a:pt x="987" y="845"/>
                    <a:pt x="986" y="847"/>
                    <a:pt x="983" y="845"/>
                  </a:cubicBezTo>
                  <a:cubicBezTo>
                    <a:pt x="980" y="845"/>
                    <a:pt x="979" y="845"/>
                    <a:pt x="979" y="848"/>
                  </a:cubicBezTo>
                  <a:cubicBezTo>
                    <a:pt x="979" y="850"/>
                    <a:pt x="976" y="852"/>
                    <a:pt x="973" y="853"/>
                  </a:cubicBezTo>
                  <a:cubicBezTo>
                    <a:pt x="970" y="854"/>
                    <a:pt x="967" y="857"/>
                    <a:pt x="967" y="859"/>
                  </a:cubicBezTo>
                  <a:cubicBezTo>
                    <a:pt x="967" y="862"/>
                    <a:pt x="969" y="863"/>
                    <a:pt x="972" y="862"/>
                  </a:cubicBezTo>
                  <a:cubicBezTo>
                    <a:pt x="975" y="861"/>
                    <a:pt x="982" y="864"/>
                    <a:pt x="988" y="867"/>
                  </a:cubicBezTo>
                  <a:cubicBezTo>
                    <a:pt x="988" y="867"/>
                    <a:pt x="988" y="867"/>
                    <a:pt x="988" y="867"/>
                  </a:cubicBezTo>
                  <a:cubicBezTo>
                    <a:pt x="997" y="871"/>
                    <a:pt x="1005" y="873"/>
                    <a:pt x="1020" y="873"/>
                  </a:cubicBezTo>
                  <a:cubicBezTo>
                    <a:pt x="1032" y="873"/>
                    <a:pt x="1042" y="872"/>
                    <a:pt x="1043" y="870"/>
                  </a:cubicBezTo>
                  <a:cubicBezTo>
                    <a:pt x="1045" y="866"/>
                    <a:pt x="1036" y="864"/>
                    <a:pt x="1029" y="867"/>
                  </a:cubicBezTo>
                  <a:cubicBezTo>
                    <a:pt x="1023" y="870"/>
                    <a:pt x="1017" y="870"/>
                    <a:pt x="1004" y="867"/>
                  </a:cubicBezTo>
                  <a:cubicBezTo>
                    <a:pt x="995" y="865"/>
                    <a:pt x="987" y="862"/>
                    <a:pt x="987" y="861"/>
                  </a:cubicBezTo>
                  <a:cubicBezTo>
                    <a:pt x="987" y="857"/>
                    <a:pt x="995" y="853"/>
                    <a:pt x="1007" y="851"/>
                  </a:cubicBezTo>
                  <a:cubicBezTo>
                    <a:pt x="1012" y="850"/>
                    <a:pt x="1019" y="847"/>
                    <a:pt x="1021" y="844"/>
                  </a:cubicBezTo>
                  <a:cubicBezTo>
                    <a:pt x="1024" y="841"/>
                    <a:pt x="1029" y="841"/>
                    <a:pt x="1037" y="842"/>
                  </a:cubicBezTo>
                  <a:cubicBezTo>
                    <a:pt x="1067" y="846"/>
                    <a:pt x="1082" y="846"/>
                    <a:pt x="1103" y="842"/>
                  </a:cubicBezTo>
                  <a:cubicBezTo>
                    <a:pt x="1124" y="838"/>
                    <a:pt x="1126" y="838"/>
                    <a:pt x="1129" y="843"/>
                  </a:cubicBezTo>
                  <a:cubicBezTo>
                    <a:pt x="1131" y="846"/>
                    <a:pt x="1133" y="850"/>
                    <a:pt x="1133" y="852"/>
                  </a:cubicBezTo>
                  <a:cubicBezTo>
                    <a:pt x="1133" y="854"/>
                    <a:pt x="1134" y="855"/>
                    <a:pt x="1136" y="855"/>
                  </a:cubicBezTo>
                  <a:cubicBezTo>
                    <a:pt x="1138" y="855"/>
                    <a:pt x="1138" y="854"/>
                    <a:pt x="1138" y="853"/>
                  </a:cubicBezTo>
                  <a:cubicBezTo>
                    <a:pt x="1137" y="851"/>
                    <a:pt x="1137" y="849"/>
                    <a:pt x="1139" y="848"/>
                  </a:cubicBezTo>
                  <a:cubicBezTo>
                    <a:pt x="1143" y="845"/>
                    <a:pt x="1142" y="841"/>
                    <a:pt x="1137" y="841"/>
                  </a:cubicBezTo>
                  <a:cubicBezTo>
                    <a:pt x="1131" y="841"/>
                    <a:pt x="1132" y="835"/>
                    <a:pt x="1138" y="835"/>
                  </a:cubicBezTo>
                  <a:cubicBezTo>
                    <a:pt x="1141" y="835"/>
                    <a:pt x="1156" y="834"/>
                    <a:pt x="1172" y="834"/>
                  </a:cubicBezTo>
                  <a:cubicBezTo>
                    <a:pt x="1187" y="833"/>
                    <a:pt x="1218" y="832"/>
                    <a:pt x="1239" y="831"/>
                  </a:cubicBezTo>
                  <a:cubicBezTo>
                    <a:pt x="1262" y="830"/>
                    <a:pt x="1278" y="828"/>
                    <a:pt x="1280" y="826"/>
                  </a:cubicBezTo>
                  <a:cubicBezTo>
                    <a:pt x="1283" y="823"/>
                    <a:pt x="1280" y="823"/>
                    <a:pt x="1271" y="825"/>
                  </a:cubicBezTo>
                  <a:cubicBezTo>
                    <a:pt x="1251" y="828"/>
                    <a:pt x="1260" y="822"/>
                    <a:pt x="1283" y="816"/>
                  </a:cubicBezTo>
                  <a:cubicBezTo>
                    <a:pt x="1300" y="812"/>
                    <a:pt x="1318" y="811"/>
                    <a:pt x="1379" y="810"/>
                  </a:cubicBezTo>
                  <a:cubicBezTo>
                    <a:pt x="1511" y="809"/>
                    <a:pt x="1606" y="806"/>
                    <a:pt x="1651" y="801"/>
                  </a:cubicBezTo>
                  <a:cubicBezTo>
                    <a:pt x="1660" y="800"/>
                    <a:pt x="1675" y="799"/>
                    <a:pt x="1686" y="799"/>
                  </a:cubicBezTo>
                  <a:cubicBezTo>
                    <a:pt x="1696" y="798"/>
                    <a:pt x="1707" y="797"/>
                    <a:pt x="1710" y="795"/>
                  </a:cubicBezTo>
                  <a:cubicBezTo>
                    <a:pt x="1713" y="793"/>
                    <a:pt x="1723" y="791"/>
                    <a:pt x="1733" y="790"/>
                  </a:cubicBezTo>
                  <a:cubicBezTo>
                    <a:pt x="1742" y="789"/>
                    <a:pt x="1754" y="788"/>
                    <a:pt x="1759" y="787"/>
                  </a:cubicBezTo>
                  <a:cubicBezTo>
                    <a:pt x="1768" y="785"/>
                    <a:pt x="1768" y="785"/>
                    <a:pt x="1767" y="790"/>
                  </a:cubicBezTo>
                  <a:cubicBezTo>
                    <a:pt x="1765" y="795"/>
                    <a:pt x="1767" y="795"/>
                    <a:pt x="1806" y="793"/>
                  </a:cubicBezTo>
                  <a:cubicBezTo>
                    <a:pt x="1828" y="792"/>
                    <a:pt x="1849" y="790"/>
                    <a:pt x="1851" y="788"/>
                  </a:cubicBezTo>
                  <a:cubicBezTo>
                    <a:pt x="1854" y="787"/>
                    <a:pt x="1869" y="786"/>
                    <a:pt x="1885" y="785"/>
                  </a:cubicBezTo>
                  <a:cubicBezTo>
                    <a:pt x="1900" y="785"/>
                    <a:pt x="1921" y="784"/>
                    <a:pt x="1930" y="782"/>
                  </a:cubicBezTo>
                  <a:cubicBezTo>
                    <a:pt x="1940" y="780"/>
                    <a:pt x="1949" y="779"/>
                    <a:pt x="1952" y="778"/>
                  </a:cubicBezTo>
                  <a:cubicBezTo>
                    <a:pt x="1954" y="778"/>
                    <a:pt x="1958" y="777"/>
                    <a:pt x="1960" y="776"/>
                  </a:cubicBezTo>
                  <a:cubicBezTo>
                    <a:pt x="1963" y="775"/>
                    <a:pt x="1969" y="773"/>
                    <a:pt x="1973" y="772"/>
                  </a:cubicBezTo>
                  <a:cubicBezTo>
                    <a:pt x="2005" y="766"/>
                    <a:pt x="2012" y="765"/>
                    <a:pt x="2021" y="765"/>
                  </a:cubicBezTo>
                  <a:cubicBezTo>
                    <a:pt x="2027" y="765"/>
                    <a:pt x="2032" y="764"/>
                    <a:pt x="2032" y="762"/>
                  </a:cubicBezTo>
                  <a:cubicBezTo>
                    <a:pt x="2032" y="761"/>
                    <a:pt x="2035" y="759"/>
                    <a:pt x="2039" y="759"/>
                  </a:cubicBezTo>
                  <a:cubicBezTo>
                    <a:pt x="2043" y="759"/>
                    <a:pt x="2047" y="758"/>
                    <a:pt x="2048" y="756"/>
                  </a:cubicBezTo>
                  <a:cubicBezTo>
                    <a:pt x="2049" y="755"/>
                    <a:pt x="2054" y="751"/>
                    <a:pt x="2059" y="749"/>
                  </a:cubicBezTo>
                  <a:cubicBezTo>
                    <a:pt x="2064" y="747"/>
                    <a:pt x="2066" y="745"/>
                    <a:pt x="2063" y="745"/>
                  </a:cubicBezTo>
                  <a:cubicBezTo>
                    <a:pt x="2060" y="745"/>
                    <a:pt x="2058" y="743"/>
                    <a:pt x="2058" y="742"/>
                  </a:cubicBezTo>
                  <a:cubicBezTo>
                    <a:pt x="2058" y="740"/>
                    <a:pt x="2065" y="739"/>
                    <a:pt x="2074" y="739"/>
                  </a:cubicBezTo>
                  <a:cubicBezTo>
                    <a:pt x="2089" y="740"/>
                    <a:pt x="2090" y="740"/>
                    <a:pt x="2081" y="742"/>
                  </a:cubicBezTo>
                  <a:cubicBezTo>
                    <a:pt x="2072" y="744"/>
                    <a:pt x="2072" y="744"/>
                    <a:pt x="2083" y="743"/>
                  </a:cubicBezTo>
                  <a:cubicBezTo>
                    <a:pt x="2091" y="742"/>
                    <a:pt x="2102" y="742"/>
                    <a:pt x="2108" y="742"/>
                  </a:cubicBezTo>
                  <a:cubicBezTo>
                    <a:pt x="2115" y="742"/>
                    <a:pt x="2121" y="740"/>
                    <a:pt x="2123" y="738"/>
                  </a:cubicBezTo>
                  <a:cubicBezTo>
                    <a:pt x="2126" y="734"/>
                    <a:pt x="2146" y="732"/>
                    <a:pt x="2170" y="733"/>
                  </a:cubicBezTo>
                  <a:cubicBezTo>
                    <a:pt x="2177" y="733"/>
                    <a:pt x="2180" y="732"/>
                    <a:pt x="2179" y="730"/>
                  </a:cubicBezTo>
                  <a:cubicBezTo>
                    <a:pt x="2178" y="729"/>
                    <a:pt x="2173" y="727"/>
                    <a:pt x="2166" y="727"/>
                  </a:cubicBezTo>
                  <a:cubicBezTo>
                    <a:pt x="2155" y="727"/>
                    <a:pt x="2150" y="722"/>
                    <a:pt x="2161" y="721"/>
                  </a:cubicBezTo>
                  <a:cubicBezTo>
                    <a:pt x="2165" y="721"/>
                    <a:pt x="2172" y="720"/>
                    <a:pt x="2177" y="720"/>
                  </a:cubicBezTo>
                  <a:cubicBezTo>
                    <a:pt x="2189" y="718"/>
                    <a:pt x="2207" y="718"/>
                    <a:pt x="2209" y="720"/>
                  </a:cubicBezTo>
                  <a:cubicBezTo>
                    <a:pt x="2211" y="721"/>
                    <a:pt x="2215" y="720"/>
                    <a:pt x="2219" y="719"/>
                  </a:cubicBezTo>
                  <a:cubicBezTo>
                    <a:pt x="2230" y="714"/>
                    <a:pt x="2255" y="712"/>
                    <a:pt x="2255" y="716"/>
                  </a:cubicBezTo>
                  <a:cubicBezTo>
                    <a:pt x="2255" y="717"/>
                    <a:pt x="2256" y="719"/>
                    <a:pt x="2258" y="719"/>
                  </a:cubicBezTo>
                  <a:cubicBezTo>
                    <a:pt x="2260" y="719"/>
                    <a:pt x="2260" y="717"/>
                    <a:pt x="2259" y="714"/>
                  </a:cubicBezTo>
                  <a:cubicBezTo>
                    <a:pt x="2258" y="711"/>
                    <a:pt x="2259" y="710"/>
                    <a:pt x="2262" y="712"/>
                  </a:cubicBezTo>
                  <a:cubicBezTo>
                    <a:pt x="2265" y="713"/>
                    <a:pt x="2267" y="712"/>
                    <a:pt x="2267" y="710"/>
                  </a:cubicBezTo>
                  <a:cubicBezTo>
                    <a:pt x="2267" y="702"/>
                    <a:pt x="2303" y="695"/>
                    <a:pt x="2330" y="698"/>
                  </a:cubicBezTo>
                  <a:cubicBezTo>
                    <a:pt x="2332" y="698"/>
                    <a:pt x="2340" y="697"/>
                    <a:pt x="2348" y="696"/>
                  </a:cubicBezTo>
                  <a:cubicBezTo>
                    <a:pt x="2360" y="693"/>
                    <a:pt x="2363" y="693"/>
                    <a:pt x="2366" y="697"/>
                  </a:cubicBezTo>
                  <a:cubicBezTo>
                    <a:pt x="2368" y="700"/>
                    <a:pt x="2372" y="701"/>
                    <a:pt x="2378" y="700"/>
                  </a:cubicBezTo>
                  <a:cubicBezTo>
                    <a:pt x="2383" y="700"/>
                    <a:pt x="2387" y="700"/>
                    <a:pt x="2387" y="701"/>
                  </a:cubicBezTo>
                  <a:cubicBezTo>
                    <a:pt x="2387" y="704"/>
                    <a:pt x="2366" y="707"/>
                    <a:pt x="2363" y="704"/>
                  </a:cubicBezTo>
                  <a:cubicBezTo>
                    <a:pt x="2359" y="702"/>
                    <a:pt x="2312" y="704"/>
                    <a:pt x="2308" y="706"/>
                  </a:cubicBezTo>
                  <a:cubicBezTo>
                    <a:pt x="2307" y="707"/>
                    <a:pt x="2303" y="708"/>
                    <a:pt x="2300" y="707"/>
                  </a:cubicBezTo>
                  <a:cubicBezTo>
                    <a:pt x="2296" y="707"/>
                    <a:pt x="2295" y="707"/>
                    <a:pt x="2296" y="708"/>
                  </a:cubicBezTo>
                  <a:cubicBezTo>
                    <a:pt x="2300" y="713"/>
                    <a:pt x="2290" y="718"/>
                    <a:pt x="2277" y="717"/>
                  </a:cubicBezTo>
                  <a:cubicBezTo>
                    <a:pt x="2270" y="716"/>
                    <a:pt x="2264" y="717"/>
                    <a:pt x="2265" y="719"/>
                  </a:cubicBezTo>
                  <a:cubicBezTo>
                    <a:pt x="2266" y="720"/>
                    <a:pt x="2262" y="721"/>
                    <a:pt x="2256" y="721"/>
                  </a:cubicBezTo>
                  <a:cubicBezTo>
                    <a:pt x="2238" y="721"/>
                    <a:pt x="2198" y="728"/>
                    <a:pt x="2200" y="731"/>
                  </a:cubicBezTo>
                  <a:cubicBezTo>
                    <a:pt x="2201" y="732"/>
                    <a:pt x="2199" y="733"/>
                    <a:pt x="2197" y="733"/>
                  </a:cubicBezTo>
                  <a:cubicBezTo>
                    <a:pt x="2194" y="733"/>
                    <a:pt x="2192" y="734"/>
                    <a:pt x="2192" y="736"/>
                  </a:cubicBezTo>
                  <a:cubicBezTo>
                    <a:pt x="2192" y="738"/>
                    <a:pt x="2195" y="739"/>
                    <a:pt x="2199" y="739"/>
                  </a:cubicBezTo>
                  <a:cubicBezTo>
                    <a:pt x="2204" y="739"/>
                    <a:pt x="2206" y="738"/>
                    <a:pt x="2205" y="735"/>
                  </a:cubicBezTo>
                  <a:cubicBezTo>
                    <a:pt x="2204" y="731"/>
                    <a:pt x="2206" y="731"/>
                    <a:pt x="2215" y="731"/>
                  </a:cubicBezTo>
                  <a:cubicBezTo>
                    <a:pt x="2237" y="731"/>
                    <a:pt x="2223" y="738"/>
                    <a:pt x="2183" y="747"/>
                  </a:cubicBezTo>
                  <a:cubicBezTo>
                    <a:pt x="2169" y="749"/>
                    <a:pt x="2158" y="753"/>
                    <a:pt x="2158" y="754"/>
                  </a:cubicBezTo>
                  <a:cubicBezTo>
                    <a:pt x="2158" y="755"/>
                    <a:pt x="2160" y="756"/>
                    <a:pt x="2162" y="756"/>
                  </a:cubicBezTo>
                  <a:cubicBezTo>
                    <a:pt x="2164" y="756"/>
                    <a:pt x="2167" y="759"/>
                    <a:pt x="2169" y="761"/>
                  </a:cubicBezTo>
                  <a:cubicBezTo>
                    <a:pt x="2172" y="766"/>
                    <a:pt x="2173" y="766"/>
                    <a:pt x="2187" y="761"/>
                  </a:cubicBezTo>
                  <a:cubicBezTo>
                    <a:pt x="2195" y="758"/>
                    <a:pt x="2210" y="755"/>
                    <a:pt x="2220" y="755"/>
                  </a:cubicBezTo>
                  <a:cubicBezTo>
                    <a:pt x="2236" y="754"/>
                    <a:pt x="2254" y="747"/>
                    <a:pt x="2251" y="744"/>
                  </a:cubicBezTo>
                  <a:cubicBezTo>
                    <a:pt x="2250" y="743"/>
                    <a:pt x="2246" y="743"/>
                    <a:pt x="2242" y="745"/>
                  </a:cubicBezTo>
                  <a:cubicBezTo>
                    <a:pt x="2238" y="746"/>
                    <a:pt x="2231" y="747"/>
                    <a:pt x="2227" y="747"/>
                  </a:cubicBezTo>
                  <a:cubicBezTo>
                    <a:pt x="2219" y="747"/>
                    <a:pt x="2219" y="747"/>
                    <a:pt x="2219" y="747"/>
                  </a:cubicBezTo>
                  <a:cubicBezTo>
                    <a:pt x="2228" y="745"/>
                    <a:pt x="2228" y="745"/>
                    <a:pt x="2228" y="745"/>
                  </a:cubicBezTo>
                  <a:cubicBezTo>
                    <a:pt x="2233" y="743"/>
                    <a:pt x="2242" y="740"/>
                    <a:pt x="2248" y="738"/>
                  </a:cubicBezTo>
                  <a:cubicBezTo>
                    <a:pt x="2256" y="735"/>
                    <a:pt x="2261" y="735"/>
                    <a:pt x="2263" y="737"/>
                  </a:cubicBezTo>
                  <a:cubicBezTo>
                    <a:pt x="2265" y="738"/>
                    <a:pt x="2271" y="738"/>
                    <a:pt x="2280" y="735"/>
                  </a:cubicBezTo>
                  <a:cubicBezTo>
                    <a:pt x="2309" y="726"/>
                    <a:pt x="2329" y="724"/>
                    <a:pt x="2348" y="727"/>
                  </a:cubicBezTo>
                  <a:cubicBezTo>
                    <a:pt x="2353" y="728"/>
                    <a:pt x="2337" y="736"/>
                    <a:pt x="2330" y="736"/>
                  </a:cubicBezTo>
                  <a:cubicBezTo>
                    <a:pt x="2326" y="736"/>
                    <a:pt x="2316" y="738"/>
                    <a:pt x="2308" y="740"/>
                  </a:cubicBezTo>
                  <a:cubicBezTo>
                    <a:pt x="2301" y="743"/>
                    <a:pt x="2286" y="745"/>
                    <a:pt x="2276" y="745"/>
                  </a:cubicBezTo>
                  <a:cubicBezTo>
                    <a:pt x="2263" y="745"/>
                    <a:pt x="2258" y="746"/>
                    <a:pt x="2259" y="748"/>
                  </a:cubicBezTo>
                  <a:cubicBezTo>
                    <a:pt x="2260" y="750"/>
                    <a:pt x="2256" y="754"/>
                    <a:pt x="2251" y="757"/>
                  </a:cubicBezTo>
                  <a:cubicBezTo>
                    <a:pt x="2243" y="761"/>
                    <a:pt x="2243" y="761"/>
                    <a:pt x="2249" y="764"/>
                  </a:cubicBezTo>
                  <a:cubicBezTo>
                    <a:pt x="2254" y="765"/>
                    <a:pt x="2257" y="764"/>
                    <a:pt x="2259" y="761"/>
                  </a:cubicBezTo>
                  <a:cubicBezTo>
                    <a:pt x="2261" y="757"/>
                    <a:pt x="2264" y="756"/>
                    <a:pt x="2271" y="758"/>
                  </a:cubicBezTo>
                  <a:cubicBezTo>
                    <a:pt x="2276" y="759"/>
                    <a:pt x="2278" y="759"/>
                    <a:pt x="2276" y="757"/>
                  </a:cubicBezTo>
                  <a:cubicBezTo>
                    <a:pt x="2274" y="756"/>
                    <a:pt x="2282" y="755"/>
                    <a:pt x="2294" y="755"/>
                  </a:cubicBezTo>
                  <a:cubicBezTo>
                    <a:pt x="2306" y="755"/>
                    <a:pt x="2315" y="756"/>
                    <a:pt x="2315" y="757"/>
                  </a:cubicBezTo>
                  <a:cubicBezTo>
                    <a:pt x="2315" y="758"/>
                    <a:pt x="2317" y="759"/>
                    <a:pt x="2319" y="758"/>
                  </a:cubicBezTo>
                  <a:cubicBezTo>
                    <a:pt x="2321" y="756"/>
                    <a:pt x="2329" y="755"/>
                    <a:pt x="2337" y="755"/>
                  </a:cubicBezTo>
                  <a:cubicBezTo>
                    <a:pt x="2346" y="754"/>
                    <a:pt x="2353" y="753"/>
                    <a:pt x="2354" y="753"/>
                  </a:cubicBezTo>
                  <a:cubicBezTo>
                    <a:pt x="2355" y="752"/>
                    <a:pt x="2370" y="752"/>
                    <a:pt x="2387" y="752"/>
                  </a:cubicBezTo>
                  <a:cubicBezTo>
                    <a:pt x="2423" y="754"/>
                    <a:pt x="2431" y="750"/>
                    <a:pt x="2400" y="745"/>
                  </a:cubicBezTo>
                  <a:cubicBezTo>
                    <a:pt x="2385" y="742"/>
                    <a:pt x="2376" y="742"/>
                    <a:pt x="2365" y="745"/>
                  </a:cubicBezTo>
                  <a:cubicBezTo>
                    <a:pt x="2342" y="750"/>
                    <a:pt x="2341" y="747"/>
                    <a:pt x="2364" y="738"/>
                  </a:cubicBezTo>
                  <a:cubicBezTo>
                    <a:pt x="2377" y="733"/>
                    <a:pt x="2387" y="730"/>
                    <a:pt x="2391" y="732"/>
                  </a:cubicBezTo>
                  <a:cubicBezTo>
                    <a:pt x="2411" y="738"/>
                    <a:pt x="2416" y="738"/>
                    <a:pt x="2420" y="734"/>
                  </a:cubicBezTo>
                  <a:cubicBezTo>
                    <a:pt x="2423" y="732"/>
                    <a:pt x="2428" y="730"/>
                    <a:pt x="2431" y="730"/>
                  </a:cubicBezTo>
                  <a:cubicBezTo>
                    <a:pt x="2435" y="730"/>
                    <a:pt x="2439" y="729"/>
                    <a:pt x="2439" y="728"/>
                  </a:cubicBezTo>
                  <a:cubicBezTo>
                    <a:pt x="2440" y="727"/>
                    <a:pt x="2420" y="725"/>
                    <a:pt x="2395" y="725"/>
                  </a:cubicBezTo>
                  <a:cubicBezTo>
                    <a:pt x="2357" y="724"/>
                    <a:pt x="2335" y="722"/>
                    <a:pt x="2335" y="718"/>
                  </a:cubicBezTo>
                  <a:cubicBezTo>
                    <a:pt x="2335" y="717"/>
                    <a:pt x="2345" y="717"/>
                    <a:pt x="2357" y="716"/>
                  </a:cubicBezTo>
                  <a:cubicBezTo>
                    <a:pt x="2370" y="716"/>
                    <a:pt x="2380" y="715"/>
                    <a:pt x="2381" y="713"/>
                  </a:cubicBezTo>
                  <a:cubicBezTo>
                    <a:pt x="2383" y="710"/>
                    <a:pt x="2405" y="707"/>
                    <a:pt x="2411" y="710"/>
                  </a:cubicBezTo>
                  <a:cubicBezTo>
                    <a:pt x="2416" y="712"/>
                    <a:pt x="2415" y="712"/>
                    <a:pt x="2408" y="713"/>
                  </a:cubicBezTo>
                  <a:cubicBezTo>
                    <a:pt x="2403" y="713"/>
                    <a:pt x="2398" y="714"/>
                    <a:pt x="2397" y="715"/>
                  </a:cubicBezTo>
                  <a:cubicBezTo>
                    <a:pt x="2396" y="718"/>
                    <a:pt x="2425" y="716"/>
                    <a:pt x="2428" y="713"/>
                  </a:cubicBezTo>
                  <a:cubicBezTo>
                    <a:pt x="2431" y="710"/>
                    <a:pt x="2512" y="712"/>
                    <a:pt x="2526" y="715"/>
                  </a:cubicBezTo>
                  <a:cubicBezTo>
                    <a:pt x="2532" y="717"/>
                    <a:pt x="2564" y="718"/>
                    <a:pt x="2597" y="719"/>
                  </a:cubicBezTo>
                  <a:cubicBezTo>
                    <a:pt x="2630" y="719"/>
                    <a:pt x="2682" y="719"/>
                    <a:pt x="2712" y="720"/>
                  </a:cubicBezTo>
                  <a:cubicBezTo>
                    <a:pt x="2742" y="720"/>
                    <a:pt x="2768" y="720"/>
                    <a:pt x="2769" y="718"/>
                  </a:cubicBezTo>
                  <a:cubicBezTo>
                    <a:pt x="2773" y="715"/>
                    <a:pt x="2817" y="714"/>
                    <a:pt x="2822" y="717"/>
                  </a:cubicBezTo>
                  <a:cubicBezTo>
                    <a:pt x="2824" y="718"/>
                    <a:pt x="2827" y="718"/>
                    <a:pt x="2829" y="716"/>
                  </a:cubicBezTo>
                  <a:cubicBezTo>
                    <a:pt x="2833" y="712"/>
                    <a:pt x="2835" y="712"/>
                    <a:pt x="2758" y="711"/>
                  </a:cubicBezTo>
                  <a:cubicBezTo>
                    <a:pt x="2666" y="710"/>
                    <a:pt x="2646" y="710"/>
                    <a:pt x="2648" y="709"/>
                  </a:cubicBezTo>
                  <a:cubicBezTo>
                    <a:pt x="2652" y="704"/>
                    <a:pt x="2792" y="701"/>
                    <a:pt x="2811" y="704"/>
                  </a:cubicBezTo>
                  <a:cubicBezTo>
                    <a:pt x="2825" y="708"/>
                    <a:pt x="2833" y="708"/>
                    <a:pt x="2836" y="706"/>
                  </a:cubicBezTo>
                  <a:cubicBezTo>
                    <a:pt x="2839" y="702"/>
                    <a:pt x="2833" y="700"/>
                    <a:pt x="2816" y="699"/>
                  </a:cubicBezTo>
                  <a:cubicBezTo>
                    <a:pt x="2807" y="698"/>
                    <a:pt x="2799" y="696"/>
                    <a:pt x="2799" y="695"/>
                  </a:cubicBezTo>
                  <a:cubicBezTo>
                    <a:pt x="2799" y="693"/>
                    <a:pt x="2803" y="692"/>
                    <a:pt x="2808" y="693"/>
                  </a:cubicBezTo>
                  <a:cubicBezTo>
                    <a:pt x="2814" y="694"/>
                    <a:pt x="2820" y="694"/>
                    <a:pt x="2823" y="692"/>
                  </a:cubicBezTo>
                  <a:cubicBezTo>
                    <a:pt x="2829" y="690"/>
                    <a:pt x="2829" y="690"/>
                    <a:pt x="2823" y="690"/>
                  </a:cubicBezTo>
                  <a:cubicBezTo>
                    <a:pt x="2813" y="689"/>
                    <a:pt x="2815" y="684"/>
                    <a:pt x="2825" y="684"/>
                  </a:cubicBezTo>
                  <a:cubicBezTo>
                    <a:pt x="2835" y="684"/>
                    <a:pt x="2842" y="686"/>
                    <a:pt x="2840" y="690"/>
                  </a:cubicBezTo>
                  <a:cubicBezTo>
                    <a:pt x="2840" y="691"/>
                    <a:pt x="2840" y="692"/>
                    <a:pt x="2842" y="692"/>
                  </a:cubicBezTo>
                  <a:cubicBezTo>
                    <a:pt x="2844" y="692"/>
                    <a:pt x="2845" y="690"/>
                    <a:pt x="2844" y="688"/>
                  </a:cubicBezTo>
                  <a:cubicBezTo>
                    <a:pt x="2841" y="681"/>
                    <a:pt x="2861" y="675"/>
                    <a:pt x="2890" y="674"/>
                  </a:cubicBezTo>
                  <a:cubicBezTo>
                    <a:pt x="2938" y="672"/>
                    <a:pt x="2922" y="669"/>
                    <a:pt x="2863" y="669"/>
                  </a:cubicBezTo>
                  <a:cubicBezTo>
                    <a:pt x="2832" y="669"/>
                    <a:pt x="2799" y="669"/>
                    <a:pt x="2790" y="669"/>
                  </a:cubicBezTo>
                  <a:cubicBezTo>
                    <a:pt x="2780" y="669"/>
                    <a:pt x="2773" y="668"/>
                    <a:pt x="2773" y="666"/>
                  </a:cubicBezTo>
                  <a:cubicBezTo>
                    <a:pt x="2773" y="665"/>
                    <a:pt x="2770" y="665"/>
                    <a:pt x="2765" y="667"/>
                  </a:cubicBezTo>
                  <a:cubicBezTo>
                    <a:pt x="2760" y="668"/>
                    <a:pt x="2749" y="669"/>
                    <a:pt x="2740" y="668"/>
                  </a:cubicBezTo>
                  <a:cubicBezTo>
                    <a:pt x="2731" y="668"/>
                    <a:pt x="2719" y="668"/>
                    <a:pt x="2714" y="669"/>
                  </a:cubicBezTo>
                  <a:cubicBezTo>
                    <a:pt x="2704" y="671"/>
                    <a:pt x="2704" y="671"/>
                    <a:pt x="2709" y="666"/>
                  </a:cubicBezTo>
                  <a:cubicBezTo>
                    <a:pt x="2713" y="662"/>
                    <a:pt x="2715" y="661"/>
                    <a:pt x="2716" y="664"/>
                  </a:cubicBezTo>
                  <a:cubicBezTo>
                    <a:pt x="2718" y="666"/>
                    <a:pt x="2720" y="666"/>
                    <a:pt x="2722" y="664"/>
                  </a:cubicBezTo>
                  <a:cubicBezTo>
                    <a:pt x="2728" y="660"/>
                    <a:pt x="2752" y="656"/>
                    <a:pt x="2754" y="660"/>
                  </a:cubicBezTo>
                  <a:cubicBezTo>
                    <a:pt x="2755" y="661"/>
                    <a:pt x="2761" y="662"/>
                    <a:pt x="2770" y="660"/>
                  </a:cubicBezTo>
                  <a:cubicBezTo>
                    <a:pt x="2777" y="659"/>
                    <a:pt x="2821" y="658"/>
                    <a:pt x="2867" y="658"/>
                  </a:cubicBezTo>
                  <a:cubicBezTo>
                    <a:pt x="2936" y="659"/>
                    <a:pt x="2951" y="660"/>
                    <a:pt x="2958" y="664"/>
                  </a:cubicBezTo>
                  <a:cubicBezTo>
                    <a:pt x="2963" y="667"/>
                    <a:pt x="2970" y="669"/>
                    <a:pt x="2975" y="670"/>
                  </a:cubicBezTo>
                  <a:cubicBezTo>
                    <a:pt x="2980" y="672"/>
                    <a:pt x="2982" y="674"/>
                    <a:pt x="2981" y="676"/>
                  </a:cubicBezTo>
                  <a:cubicBezTo>
                    <a:pt x="2980" y="679"/>
                    <a:pt x="2986" y="680"/>
                    <a:pt x="3009" y="679"/>
                  </a:cubicBezTo>
                  <a:cubicBezTo>
                    <a:pt x="3027" y="679"/>
                    <a:pt x="3046" y="680"/>
                    <a:pt x="3058" y="683"/>
                  </a:cubicBezTo>
                  <a:cubicBezTo>
                    <a:pt x="3081" y="688"/>
                    <a:pt x="3155" y="687"/>
                    <a:pt x="3251" y="680"/>
                  </a:cubicBezTo>
                  <a:cubicBezTo>
                    <a:pt x="3284" y="677"/>
                    <a:pt x="3335" y="674"/>
                    <a:pt x="3365" y="672"/>
                  </a:cubicBezTo>
                  <a:cubicBezTo>
                    <a:pt x="3394" y="670"/>
                    <a:pt x="3420" y="667"/>
                    <a:pt x="3421" y="666"/>
                  </a:cubicBezTo>
                  <a:cubicBezTo>
                    <a:pt x="3423" y="665"/>
                    <a:pt x="3405" y="664"/>
                    <a:pt x="3383" y="665"/>
                  </a:cubicBezTo>
                  <a:cubicBezTo>
                    <a:pt x="3361" y="665"/>
                    <a:pt x="3337" y="665"/>
                    <a:pt x="3330" y="664"/>
                  </a:cubicBezTo>
                  <a:cubicBezTo>
                    <a:pt x="3323" y="662"/>
                    <a:pt x="3318" y="662"/>
                    <a:pt x="3319" y="664"/>
                  </a:cubicBezTo>
                  <a:cubicBezTo>
                    <a:pt x="3320" y="665"/>
                    <a:pt x="3323" y="666"/>
                    <a:pt x="3325" y="666"/>
                  </a:cubicBezTo>
                  <a:cubicBezTo>
                    <a:pt x="3328" y="666"/>
                    <a:pt x="3329" y="667"/>
                    <a:pt x="3328" y="668"/>
                  </a:cubicBezTo>
                  <a:cubicBezTo>
                    <a:pt x="3327" y="669"/>
                    <a:pt x="3301" y="670"/>
                    <a:pt x="3271" y="671"/>
                  </a:cubicBezTo>
                  <a:cubicBezTo>
                    <a:pt x="3241" y="672"/>
                    <a:pt x="3214" y="674"/>
                    <a:pt x="3213" y="675"/>
                  </a:cubicBezTo>
                  <a:cubicBezTo>
                    <a:pt x="3208" y="679"/>
                    <a:pt x="3154" y="679"/>
                    <a:pt x="3151" y="675"/>
                  </a:cubicBezTo>
                  <a:cubicBezTo>
                    <a:pt x="3149" y="671"/>
                    <a:pt x="3113" y="668"/>
                    <a:pt x="3115" y="672"/>
                  </a:cubicBezTo>
                  <a:cubicBezTo>
                    <a:pt x="3116" y="674"/>
                    <a:pt x="3115" y="675"/>
                    <a:pt x="3113" y="675"/>
                  </a:cubicBezTo>
                  <a:cubicBezTo>
                    <a:pt x="3110" y="675"/>
                    <a:pt x="3109" y="674"/>
                    <a:pt x="3110" y="672"/>
                  </a:cubicBezTo>
                  <a:cubicBezTo>
                    <a:pt x="3110" y="671"/>
                    <a:pt x="3104" y="669"/>
                    <a:pt x="3096" y="668"/>
                  </a:cubicBezTo>
                  <a:cubicBezTo>
                    <a:pt x="3088" y="667"/>
                    <a:pt x="3083" y="665"/>
                    <a:pt x="3084" y="664"/>
                  </a:cubicBezTo>
                  <a:cubicBezTo>
                    <a:pt x="3087" y="661"/>
                    <a:pt x="3125" y="661"/>
                    <a:pt x="3136" y="665"/>
                  </a:cubicBezTo>
                  <a:cubicBezTo>
                    <a:pt x="3145" y="668"/>
                    <a:pt x="3151" y="669"/>
                    <a:pt x="3159" y="666"/>
                  </a:cubicBezTo>
                  <a:cubicBezTo>
                    <a:pt x="3165" y="665"/>
                    <a:pt x="3170" y="664"/>
                    <a:pt x="3172" y="665"/>
                  </a:cubicBezTo>
                  <a:cubicBezTo>
                    <a:pt x="3173" y="666"/>
                    <a:pt x="3181" y="665"/>
                    <a:pt x="3189" y="664"/>
                  </a:cubicBezTo>
                  <a:cubicBezTo>
                    <a:pt x="3201" y="661"/>
                    <a:pt x="3273" y="657"/>
                    <a:pt x="3305" y="657"/>
                  </a:cubicBezTo>
                  <a:cubicBezTo>
                    <a:pt x="3308" y="657"/>
                    <a:pt x="3312" y="655"/>
                    <a:pt x="3313" y="653"/>
                  </a:cubicBezTo>
                  <a:cubicBezTo>
                    <a:pt x="3314" y="651"/>
                    <a:pt x="3307" y="650"/>
                    <a:pt x="3284" y="651"/>
                  </a:cubicBezTo>
                  <a:cubicBezTo>
                    <a:pt x="3266" y="651"/>
                    <a:pt x="3254" y="651"/>
                    <a:pt x="3254" y="649"/>
                  </a:cubicBezTo>
                  <a:cubicBezTo>
                    <a:pt x="3254" y="647"/>
                    <a:pt x="3252" y="646"/>
                    <a:pt x="3249" y="646"/>
                  </a:cubicBezTo>
                  <a:cubicBezTo>
                    <a:pt x="3246" y="645"/>
                    <a:pt x="3246" y="645"/>
                    <a:pt x="3251" y="642"/>
                  </a:cubicBezTo>
                  <a:cubicBezTo>
                    <a:pt x="3255" y="641"/>
                    <a:pt x="3261" y="638"/>
                    <a:pt x="3264" y="637"/>
                  </a:cubicBezTo>
                  <a:cubicBezTo>
                    <a:pt x="3266" y="635"/>
                    <a:pt x="3280" y="634"/>
                    <a:pt x="3294" y="634"/>
                  </a:cubicBezTo>
                  <a:cubicBezTo>
                    <a:pt x="3327" y="634"/>
                    <a:pt x="3350" y="631"/>
                    <a:pt x="3345" y="628"/>
                  </a:cubicBezTo>
                  <a:cubicBezTo>
                    <a:pt x="3343" y="626"/>
                    <a:pt x="3349" y="625"/>
                    <a:pt x="3363" y="626"/>
                  </a:cubicBezTo>
                  <a:cubicBezTo>
                    <a:pt x="3380" y="627"/>
                    <a:pt x="3383" y="627"/>
                    <a:pt x="3376" y="625"/>
                  </a:cubicBezTo>
                  <a:cubicBezTo>
                    <a:pt x="3371" y="623"/>
                    <a:pt x="3355" y="623"/>
                    <a:pt x="3326" y="625"/>
                  </a:cubicBezTo>
                  <a:cubicBezTo>
                    <a:pt x="3303" y="626"/>
                    <a:pt x="3277" y="627"/>
                    <a:pt x="3269" y="625"/>
                  </a:cubicBezTo>
                  <a:cubicBezTo>
                    <a:pt x="3260" y="624"/>
                    <a:pt x="3245" y="623"/>
                    <a:pt x="3235" y="623"/>
                  </a:cubicBezTo>
                  <a:cubicBezTo>
                    <a:pt x="3225" y="623"/>
                    <a:pt x="3217" y="621"/>
                    <a:pt x="3217" y="620"/>
                  </a:cubicBezTo>
                  <a:cubicBezTo>
                    <a:pt x="3217" y="617"/>
                    <a:pt x="3240" y="611"/>
                    <a:pt x="3251" y="611"/>
                  </a:cubicBezTo>
                  <a:cubicBezTo>
                    <a:pt x="3256" y="611"/>
                    <a:pt x="3260" y="609"/>
                    <a:pt x="3260" y="608"/>
                  </a:cubicBezTo>
                  <a:cubicBezTo>
                    <a:pt x="3260" y="606"/>
                    <a:pt x="3257" y="605"/>
                    <a:pt x="3252" y="606"/>
                  </a:cubicBezTo>
                  <a:cubicBezTo>
                    <a:pt x="3242" y="609"/>
                    <a:pt x="3236" y="603"/>
                    <a:pt x="3245" y="600"/>
                  </a:cubicBezTo>
                  <a:cubicBezTo>
                    <a:pt x="3249" y="599"/>
                    <a:pt x="3251" y="597"/>
                    <a:pt x="3251" y="596"/>
                  </a:cubicBezTo>
                  <a:cubicBezTo>
                    <a:pt x="3251" y="595"/>
                    <a:pt x="3255" y="593"/>
                    <a:pt x="3260" y="593"/>
                  </a:cubicBezTo>
                  <a:cubicBezTo>
                    <a:pt x="3264" y="593"/>
                    <a:pt x="3269" y="592"/>
                    <a:pt x="3269" y="590"/>
                  </a:cubicBezTo>
                  <a:cubicBezTo>
                    <a:pt x="3270" y="587"/>
                    <a:pt x="3272" y="587"/>
                    <a:pt x="3275" y="590"/>
                  </a:cubicBezTo>
                  <a:cubicBezTo>
                    <a:pt x="3277" y="592"/>
                    <a:pt x="3280" y="593"/>
                    <a:pt x="3281" y="593"/>
                  </a:cubicBezTo>
                  <a:cubicBezTo>
                    <a:pt x="3283" y="593"/>
                    <a:pt x="3283" y="592"/>
                    <a:pt x="3280" y="591"/>
                  </a:cubicBezTo>
                  <a:cubicBezTo>
                    <a:pt x="3277" y="589"/>
                    <a:pt x="3280" y="588"/>
                    <a:pt x="3289" y="586"/>
                  </a:cubicBezTo>
                  <a:cubicBezTo>
                    <a:pt x="3296" y="586"/>
                    <a:pt x="3307" y="584"/>
                    <a:pt x="3313" y="583"/>
                  </a:cubicBezTo>
                  <a:cubicBezTo>
                    <a:pt x="3319" y="582"/>
                    <a:pt x="3335" y="581"/>
                    <a:pt x="3347" y="580"/>
                  </a:cubicBezTo>
                  <a:cubicBezTo>
                    <a:pt x="3375" y="578"/>
                    <a:pt x="3383" y="573"/>
                    <a:pt x="3358" y="573"/>
                  </a:cubicBezTo>
                  <a:cubicBezTo>
                    <a:pt x="3349" y="573"/>
                    <a:pt x="3340" y="572"/>
                    <a:pt x="3340" y="570"/>
                  </a:cubicBezTo>
                  <a:cubicBezTo>
                    <a:pt x="3339" y="569"/>
                    <a:pt x="3331" y="569"/>
                    <a:pt x="3320" y="571"/>
                  </a:cubicBezTo>
                  <a:cubicBezTo>
                    <a:pt x="3304" y="573"/>
                    <a:pt x="3267" y="574"/>
                    <a:pt x="3229" y="573"/>
                  </a:cubicBezTo>
                  <a:cubicBezTo>
                    <a:pt x="3221" y="572"/>
                    <a:pt x="3207" y="572"/>
                    <a:pt x="3196" y="573"/>
                  </a:cubicBezTo>
                  <a:cubicBezTo>
                    <a:pt x="3160" y="574"/>
                    <a:pt x="3074" y="571"/>
                    <a:pt x="3072" y="569"/>
                  </a:cubicBezTo>
                  <a:cubicBezTo>
                    <a:pt x="3071" y="568"/>
                    <a:pt x="3068" y="567"/>
                    <a:pt x="3065" y="567"/>
                  </a:cubicBezTo>
                  <a:cubicBezTo>
                    <a:pt x="3056" y="567"/>
                    <a:pt x="3056" y="562"/>
                    <a:pt x="3065" y="557"/>
                  </a:cubicBezTo>
                  <a:cubicBezTo>
                    <a:pt x="3070" y="555"/>
                    <a:pt x="3074" y="553"/>
                    <a:pt x="3074" y="554"/>
                  </a:cubicBezTo>
                  <a:cubicBezTo>
                    <a:pt x="3074" y="555"/>
                    <a:pt x="3077" y="554"/>
                    <a:pt x="3080" y="552"/>
                  </a:cubicBezTo>
                  <a:cubicBezTo>
                    <a:pt x="3084" y="550"/>
                    <a:pt x="3088" y="549"/>
                    <a:pt x="3090" y="549"/>
                  </a:cubicBezTo>
                  <a:cubicBezTo>
                    <a:pt x="3092" y="550"/>
                    <a:pt x="3098" y="548"/>
                    <a:pt x="3102" y="546"/>
                  </a:cubicBezTo>
                  <a:cubicBezTo>
                    <a:pt x="3107" y="543"/>
                    <a:pt x="3114" y="541"/>
                    <a:pt x="3118" y="541"/>
                  </a:cubicBezTo>
                  <a:cubicBezTo>
                    <a:pt x="3123" y="541"/>
                    <a:pt x="3125" y="540"/>
                    <a:pt x="3124" y="538"/>
                  </a:cubicBezTo>
                  <a:cubicBezTo>
                    <a:pt x="3123" y="536"/>
                    <a:pt x="3117" y="535"/>
                    <a:pt x="3107" y="536"/>
                  </a:cubicBezTo>
                  <a:cubicBezTo>
                    <a:pt x="3083" y="539"/>
                    <a:pt x="3053" y="539"/>
                    <a:pt x="3051" y="536"/>
                  </a:cubicBezTo>
                  <a:cubicBezTo>
                    <a:pt x="3050" y="535"/>
                    <a:pt x="3053" y="533"/>
                    <a:pt x="3057" y="533"/>
                  </a:cubicBezTo>
                  <a:cubicBezTo>
                    <a:pt x="3070" y="531"/>
                    <a:pt x="3073" y="529"/>
                    <a:pt x="3067" y="526"/>
                  </a:cubicBezTo>
                  <a:cubicBezTo>
                    <a:pt x="3061" y="524"/>
                    <a:pt x="3061" y="524"/>
                    <a:pt x="3068" y="524"/>
                  </a:cubicBezTo>
                  <a:cubicBezTo>
                    <a:pt x="3072" y="524"/>
                    <a:pt x="3074" y="522"/>
                    <a:pt x="3074" y="518"/>
                  </a:cubicBezTo>
                  <a:cubicBezTo>
                    <a:pt x="3074" y="515"/>
                    <a:pt x="3075" y="512"/>
                    <a:pt x="3077" y="512"/>
                  </a:cubicBezTo>
                  <a:cubicBezTo>
                    <a:pt x="3078" y="512"/>
                    <a:pt x="3080" y="514"/>
                    <a:pt x="3080" y="516"/>
                  </a:cubicBezTo>
                  <a:cubicBezTo>
                    <a:pt x="3080" y="519"/>
                    <a:pt x="3081" y="520"/>
                    <a:pt x="3082" y="519"/>
                  </a:cubicBezTo>
                  <a:cubicBezTo>
                    <a:pt x="3084" y="518"/>
                    <a:pt x="3084" y="516"/>
                    <a:pt x="3084" y="514"/>
                  </a:cubicBezTo>
                  <a:cubicBezTo>
                    <a:pt x="3083" y="511"/>
                    <a:pt x="3075" y="509"/>
                    <a:pt x="3058" y="509"/>
                  </a:cubicBezTo>
                  <a:cubicBezTo>
                    <a:pt x="3045" y="508"/>
                    <a:pt x="3035" y="509"/>
                    <a:pt x="3036" y="510"/>
                  </a:cubicBezTo>
                  <a:cubicBezTo>
                    <a:pt x="3036" y="511"/>
                    <a:pt x="3036" y="512"/>
                    <a:pt x="3034" y="512"/>
                  </a:cubicBezTo>
                  <a:cubicBezTo>
                    <a:pt x="3033" y="512"/>
                    <a:pt x="3030" y="510"/>
                    <a:pt x="3029" y="509"/>
                  </a:cubicBezTo>
                  <a:cubicBezTo>
                    <a:pt x="3028" y="506"/>
                    <a:pt x="3018" y="506"/>
                    <a:pt x="2996" y="507"/>
                  </a:cubicBezTo>
                  <a:cubicBezTo>
                    <a:pt x="2971" y="508"/>
                    <a:pt x="2963" y="510"/>
                    <a:pt x="2960" y="514"/>
                  </a:cubicBezTo>
                  <a:cubicBezTo>
                    <a:pt x="2956" y="518"/>
                    <a:pt x="2956" y="519"/>
                    <a:pt x="2960" y="515"/>
                  </a:cubicBezTo>
                  <a:cubicBezTo>
                    <a:pt x="2962" y="513"/>
                    <a:pt x="2976" y="512"/>
                    <a:pt x="2994" y="511"/>
                  </a:cubicBezTo>
                  <a:cubicBezTo>
                    <a:pt x="3022" y="511"/>
                    <a:pt x="3024" y="511"/>
                    <a:pt x="3024" y="516"/>
                  </a:cubicBezTo>
                  <a:cubicBezTo>
                    <a:pt x="3024" y="521"/>
                    <a:pt x="3021" y="522"/>
                    <a:pt x="3004" y="525"/>
                  </a:cubicBezTo>
                  <a:cubicBezTo>
                    <a:pt x="2983" y="527"/>
                    <a:pt x="2975" y="526"/>
                    <a:pt x="2978" y="520"/>
                  </a:cubicBezTo>
                  <a:cubicBezTo>
                    <a:pt x="2980" y="517"/>
                    <a:pt x="2980" y="517"/>
                    <a:pt x="2976" y="520"/>
                  </a:cubicBezTo>
                  <a:cubicBezTo>
                    <a:pt x="2972" y="524"/>
                    <a:pt x="2945" y="525"/>
                    <a:pt x="2945" y="521"/>
                  </a:cubicBezTo>
                  <a:cubicBezTo>
                    <a:pt x="2945" y="519"/>
                    <a:pt x="2947" y="518"/>
                    <a:pt x="2950" y="518"/>
                  </a:cubicBezTo>
                  <a:cubicBezTo>
                    <a:pt x="2954" y="517"/>
                    <a:pt x="2954" y="517"/>
                    <a:pt x="2951" y="516"/>
                  </a:cubicBezTo>
                  <a:cubicBezTo>
                    <a:pt x="2948" y="514"/>
                    <a:pt x="2948" y="514"/>
                    <a:pt x="2951" y="512"/>
                  </a:cubicBezTo>
                  <a:cubicBezTo>
                    <a:pt x="2954" y="510"/>
                    <a:pt x="2954" y="509"/>
                    <a:pt x="2950" y="509"/>
                  </a:cubicBezTo>
                  <a:cubicBezTo>
                    <a:pt x="2948" y="509"/>
                    <a:pt x="2945" y="511"/>
                    <a:pt x="2944" y="513"/>
                  </a:cubicBezTo>
                  <a:cubicBezTo>
                    <a:pt x="2943" y="516"/>
                    <a:pt x="2942" y="516"/>
                    <a:pt x="2939" y="513"/>
                  </a:cubicBezTo>
                  <a:cubicBezTo>
                    <a:pt x="2936" y="510"/>
                    <a:pt x="2931" y="510"/>
                    <a:pt x="2927" y="511"/>
                  </a:cubicBezTo>
                  <a:cubicBezTo>
                    <a:pt x="2923" y="512"/>
                    <a:pt x="2919" y="511"/>
                    <a:pt x="2916" y="508"/>
                  </a:cubicBezTo>
                  <a:cubicBezTo>
                    <a:pt x="2914" y="506"/>
                    <a:pt x="2906" y="504"/>
                    <a:pt x="2899" y="504"/>
                  </a:cubicBezTo>
                  <a:cubicBezTo>
                    <a:pt x="2884" y="504"/>
                    <a:pt x="2866" y="497"/>
                    <a:pt x="2875" y="495"/>
                  </a:cubicBezTo>
                  <a:cubicBezTo>
                    <a:pt x="2877" y="495"/>
                    <a:pt x="2888" y="495"/>
                    <a:pt x="2898" y="497"/>
                  </a:cubicBezTo>
                  <a:cubicBezTo>
                    <a:pt x="2920" y="501"/>
                    <a:pt x="2926" y="501"/>
                    <a:pt x="2924" y="497"/>
                  </a:cubicBezTo>
                  <a:cubicBezTo>
                    <a:pt x="2923" y="496"/>
                    <a:pt x="2919" y="494"/>
                    <a:pt x="2916" y="494"/>
                  </a:cubicBezTo>
                  <a:cubicBezTo>
                    <a:pt x="2910" y="494"/>
                    <a:pt x="2910" y="494"/>
                    <a:pt x="2914" y="492"/>
                  </a:cubicBezTo>
                  <a:cubicBezTo>
                    <a:pt x="2917" y="490"/>
                    <a:pt x="2926" y="490"/>
                    <a:pt x="2937" y="491"/>
                  </a:cubicBezTo>
                  <a:cubicBezTo>
                    <a:pt x="2946" y="493"/>
                    <a:pt x="2957" y="493"/>
                    <a:pt x="2961" y="492"/>
                  </a:cubicBezTo>
                  <a:cubicBezTo>
                    <a:pt x="2964" y="492"/>
                    <a:pt x="2972" y="492"/>
                    <a:pt x="2978" y="494"/>
                  </a:cubicBezTo>
                  <a:cubicBezTo>
                    <a:pt x="2985" y="496"/>
                    <a:pt x="2998" y="496"/>
                    <a:pt x="3011" y="495"/>
                  </a:cubicBezTo>
                  <a:cubicBezTo>
                    <a:pt x="3030" y="494"/>
                    <a:pt x="3031" y="493"/>
                    <a:pt x="3024" y="491"/>
                  </a:cubicBezTo>
                  <a:cubicBezTo>
                    <a:pt x="3019" y="489"/>
                    <a:pt x="3015" y="487"/>
                    <a:pt x="3014" y="486"/>
                  </a:cubicBezTo>
                  <a:cubicBezTo>
                    <a:pt x="3013" y="485"/>
                    <a:pt x="3001" y="483"/>
                    <a:pt x="2988" y="482"/>
                  </a:cubicBezTo>
                  <a:cubicBezTo>
                    <a:pt x="2962" y="480"/>
                    <a:pt x="2928" y="470"/>
                    <a:pt x="2931" y="464"/>
                  </a:cubicBezTo>
                  <a:cubicBezTo>
                    <a:pt x="2932" y="462"/>
                    <a:pt x="2934" y="461"/>
                    <a:pt x="2935" y="462"/>
                  </a:cubicBezTo>
                  <a:cubicBezTo>
                    <a:pt x="2937" y="463"/>
                    <a:pt x="2957" y="463"/>
                    <a:pt x="2979" y="463"/>
                  </a:cubicBezTo>
                  <a:cubicBezTo>
                    <a:pt x="3002" y="463"/>
                    <a:pt x="3031" y="464"/>
                    <a:pt x="3044" y="466"/>
                  </a:cubicBezTo>
                  <a:cubicBezTo>
                    <a:pt x="3070" y="469"/>
                    <a:pt x="3107" y="472"/>
                    <a:pt x="3098" y="469"/>
                  </a:cubicBezTo>
                  <a:cubicBezTo>
                    <a:pt x="3094" y="469"/>
                    <a:pt x="3091" y="466"/>
                    <a:pt x="3091" y="464"/>
                  </a:cubicBezTo>
                  <a:cubicBezTo>
                    <a:pt x="3091" y="461"/>
                    <a:pt x="3088" y="460"/>
                    <a:pt x="3083" y="460"/>
                  </a:cubicBezTo>
                  <a:cubicBezTo>
                    <a:pt x="3070" y="459"/>
                    <a:pt x="3062" y="456"/>
                    <a:pt x="3064" y="452"/>
                  </a:cubicBezTo>
                  <a:cubicBezTo>
                    <a:pt x="3065" y="449"/>
                    <a:pt x="3062" y="448"/>
                    <a:pt x="3052" y="449"/>
                  </a:cubicBezTo>
                  <a:cubicBezTo>
                    <a:pt x="3044" y="449"/>
                    <a:pt x="3029" y="448"/>
                    <a:pt x="3018" y="446"/>
                  </a:cubicBezTo>
                  <a:cubicBezTo>
                    <a:pt x="3007" y="444"/>
                    <a:pt x="2988" y="442"/>
                    <a:pt x="2975" y="442"/>
                  </a:cubicBezTo>
                  <a:cubicBezTo>
                    <a:pt x="2963" y="442"/>
                    <a:pt x="2948" y="440"/>
                    <a:pt x="2944" y="439"/>
                  </a:cubicBezTo>
                  <a:cubicBezTo>
                    <a:pt x="2935" y="437"/>
                    <a:pt x="2935" y="437"/>
                    <a:pt x="2935" y="437"/>
                  </a:cubicBezTo>
                  <a:cubicBezTo>
                    <a:pt x="2944" y="436"/>
                    <a:pt x="2944" y="436"/>
                    <a:pt x="2944" y="436"/>
                  </a:cubicBezTo>
                  <a:cubicBezTo>
                    <a:pt x="2948" y="436"/>
                    <a:pt x="2961" y="436"/>
                    <a:pt x="2971" y="436"/>
                  </a:cubicBezTo>
                  <a:cubicBezTo>
                    <a:pt x="2990" y="437"/>
                    <a:pt x="3005" y="432"/>
                    <a:pt x="3001" y="427"/>
                  </a:cubicBezTo>
                  <a:cubicBezTo>
                    <a:pt x="2998" y="425"/>
                    <a:pt x="2976" y="424"/>
                    <a:pt x="2964" y="426"/>
                  </a:cubicBezTo>
                  <a:cubicBezTo>
                    <a:pt x="2955" y="427"/>
                    <a:pt x="2933" y="428"/>
                    <a:pt x="2920" y="428"/>
                  </a:cubicBezTo>
                  <a:cubicBezTo>
                    <a:pt x="2914" y="428"/>
                    <a:pt x="2913" y="427"/>
                    <a:pt x="2917" y="423"/>
                  </a:cubicBezTo>
                  <a:cubicBezTo>
                    <a:pt x="2920" y="419"/>
                    <a:pt x="2919" y="418"/>
                    <a:pt x="2905" y="419"/>
                  </a:cubicBezTo>
                  <a:cubicBezTo>
                    <a:pt x="2896" y="419"/>
                    <a:pt x="2888" y="419"/>
                    <a:pt x="2887" y="419"/>
                  </a:cubicBezTo>
                  <a:cubicBezTo>
                    <a:pt x="2885" y="419"/>
                    <a:pt x="2890" y="415"/>
                    <a:pt x="2897" y="411"/>
                  </a:cubicBezTo>
                  <a:cubicBezTo>
                    <a:pt x="2908" y="403"/>
                    <a:pt x="2923" y="400"/>
                    <a:pt x="2939" y="401"/>
                  </a:cubicBezTo>
                  <a:cubicBezTo>
                    <a:pt x="2942" y="401"/>
                    <a:pt x="2954" y="402"/>
                    <a:pt x="2967" y="403"/>
                  </a:cubicBezTo>
                  <a:cubicBezTo>
                    <a:pt x="2989" y="405"/>
                    <a:pt x="2991" y="404"/>
                    <a:pt x="2989" y="400"/>
                  </a:cubicBezTo>
                  <a:cubicBezTo>
                    <a:pt x="2986" y="393"/>
                    <a:pt x="2993" y="390"/>
                    <a:pt x="3013" y="390"/>
                  </a:cubicBezTo>
                  <a:cubicBezTo>
                    <a:pt x="3025" y="390"/>
                    <a:pt x="3031" y="389"/>
                    <a:pt x="3030" y="387"/>
                  </a:cubicBezTo>
                  <a:cubicBezTo>
                    <a:pt x="3027" y="382"/>
                    <a:pt x="3039" y="383"/>
                    <a:pt x="3053" y="389"/>
                  </a:cubicBezTo>
                  <a:cubicBezTo>
                    <a:pt x="3063" y="393"/>
                    <a:pt x="3066" y="393"/>
                    <a:pt x="3068" y="390"/>
                  </a:cubicBezTo>
                  <a:cubicBezTo>
                    <a:pt x="3069" y="388"/>
                    <a:pt x="3073" y="387"/>
                    <a:pt x="3076" y="388"/>
                  </a:cubicBezTo>
                  <a:cubicBezTo>
                    <a:pt x="3080" y="389"/>
                    <a:pt x="3083" y="389"/>
                    <a:pt x="3083" y="387"/>
                  </a:cubicBezTo>
                  <a:cubicBezTo>
                    <a:pt x="3083" y="385"/>
                    <a:pt x="3086" y="384"/>
                    <a:pt x="3093" y="385"/>
                  </a:cubicBezTo>
                  <a:cubicBezTo>
                    <a:pt x="3103" y="386"/>
                    <a:pt x="3103" y="386"/>
                    <a:pt x="3097" y="381"/>
                  </a:cubicBezTo>
                  <a:cubicBezTo>
                    <a:pt x="3093" y="379"/>
                    <a:pt x="3082" y="373"/>
                    <a:pt x="3071" y="369"/>
                  </a:cubicBezTo>
                  <a:cubicBezTo>
                    <a:pt x="3057" y="362"/>
                    <a:pt x="3052" y="359"/>
                    <a:pt x="3049" y="352"/>
                  </a:cubicBezTo>
                  <a:cubicBezTo>
                    <a:pt x="3046" y="343"/>
                    <a:pt x="3035" y="340"/>
                    <a:pt x="2978" y="330"/>
                  </a:cubicBezTo>
                  <a:cubicBezTo>
                    <a:pt x="2953" y="326"/>
                    <a:pt x="2925" y="320"/>
                    <a:pt x="2911" y="316"/>
                  </a:cubicBezTo>
                  <a:cubicBezTo>
                    <a:pt x="2893" y="311"/>
                    <a:pt x="2890" y="309"/>
                    <a:pt x="2888" y="306"/>
                  </a:cubicBezTo>
                  <a:cubicBezTo>
                    <a:pt x="2888" y="303"/>
                    <a:pt x="2888" y="302"/>
                    <a:pt x="2890" y="304"/>
                  </a:cubicBezTo>
                  <a:cubicBezTo>
                    <a:pt x="2892" y="305"/>
                    <a:pt x="2902" y="306"/>
                    <a:pt x="2912" y="306"/>
                  </a:cubicBezTo>
                  <a:cubicBezTo>
                    <a:pt x="2922" y="307"/>
                    <a:pt x="2932" y="309"/>
                    <a:pt x="2934" y="311"/>
                  </a:cubicBezTo>
                  <a:cubicBezTo>
                    <a:pt x="2936" y="313"/>
                    <a:pt x="2942" y="314"/>
                    <a:pt x="2946" y="314"/>
                  </a:cubicBezTo>
                  <a:cubicBezTo>
                    <a:pt x="2953" y="313"/>
                    <a:pt x="2954" y="313"/>
                    <a:pt x="2949" y="312"/>
                  </a:cubicBezTo>
                  <a:cubicBezTo>
                    <a:pt x="2945" y="311"/>
                    <a:pt x="2942" y="310"/>
                    <a:pt x="2942" y="308"/>
                  </a:cubicBezTo>
                  <a:cubicBezTo>
                    <a:pt x="2942" y="306"/>
                    <a:pt x="2957" y="307"/>
                    <a:pt x="2985" y="311"/>
                  </a:cubicBezTo>
                  <a:cubicBezTo>
                    <a:pt x="2994" y="312"/>
                    <a:pt x="3002" y="313"/>
                    <a:pt x="3004" y="312"/>
                  </a:cubicBezTo>
                  <a:cubicBezTo>
                    <a:pt x="3011" y="309"/>
                    <a:pt x="3005" y="305"/>
                    <a:pt x="2995" y="305"/>
                  </a:cubicBezTo>
                  <a:cubicBezTo>
                    <a:pt x="2984" y="305"/>
                    <a:pt x="2974" y="301"/>
                    <a:pt x="2974" y="297"/>
                  </a:cubicBezTo>
                  <a:cubicBezTo>
                    <a:pt x="2974" y="296"/>
                    <a:pt x="2986" y="294"/>
                    <a:pt x="3001" y="293"/>
                  </a:cubicBezTo>
                  <a:cubicBezTo>
                    <a:pt x="3016" y="293"/>
                    <a:pt x="3029" y="291"/>
                    <a:pt x="3030" y="290"/>
                  </a:cubicBezTo>
                  <a:cubicBezTo>
                    <a:pt x="3031" y="289"/>
                    <a:pt x="3030" y="286"/>
                    <a:pt x="3026" y="284"/>
                  </a:cubicBezTo>
                  <a:cubicBezTo>
                    <a:pt x="3021" y="279"/>
                    <a:pt x="3021" y="279"/>
                    <a:pt x="3027" y="279"/>
                  </a:cubicBezTo>
                  <a:cubicBezTo>
                    <a:pt x="3030" y="279"/>
                    <a:pt x="3040" y="281"/>
                    <a:pt x="3048" y="283"/>
                  </a:cubicBezTo>
                  <a:cubicBezTo>
                    <a:pt x="3086" y="293"/>
                    <a:pt x="3151" y="296"/>
                    <a:pt x="3151" y="288"/>
                  </a:cubicBezTo>
                  <a:cubicBezTo>
                    <a:pt x="3151" y="287"/>
                    <a:pt x="3146" y="285"/>
                    <a:pt x="3140" y="284"/>
                  </a:cubicBezTo>
                  <a:cubicBezTo>
                    <a:pt x="3132" y="283"/>
                    <a:pt x="3128" y="281"/>
                    <a:pt x="3128" y="278"/>
                  </a:cubicBezTo>
                  <a:cubicBezTo>
                    <a:pt x="3128" y="274"/>
                    <a:pt x="3130" y="274"/>
                    <a:pt x="3138" y="275"/>
                  </a:cubicBezTo>
                  <a:cubicBezTo>
                    <a:pt x="3144" y="276"/>
                    <a:pt x="3148" y="276"/>
                    <a:pt x="3150" y="274"/>
                  </a:cubicBezTo>
                  <a:cubicBezTo>
                    <a:pt x="3151" y="272"/>
                    <a:pt x="3150" y="270"/>
                    <a:pt x="3148" y="270"/>
                  </a:cubicBezTo>
                  <a:cubicBezTo>
                    <a:pt x="3146" y="270"/>
                    <a:pt x="3138" y="270"/>
                    <a:pt x="3131" y="269"/>
                  </a:cubicBezTo>
                  <a:cubicBezTo>
                    <a:pt x="3120" y="268"/>
                    <a:pt x="3083" y="265"/>
                    <a:pt x="3065" y="263"/>
                  </a:cubicBezTo>
                  <a:cubicBezTo>
                    <a:pt x="3059" y="263"/>
                    <a:pt x="3035" y="258"/>
                    <a:pt x="2991" y="248"/>
                  </a:cubicBezTo>
                  <a:cubicBezTo>
                    <a:pt x="2978" y="245"/>
                    <a:pt x="2979" y="245"/>
                    <a:pt x="3001" y="244"/>
                  </a:cubicBezTo>
                  <a:cubicBezTo>
                    <a:pt x="3024" y="244"/>
                    <a:pt x="3024" y="244"/>
                    <a:pt x="3024" y="244"/>
                  </a:cubicBezTo>
                  <a:cubicBezTo>
                    <a:pt x="3008" y="237"/>
                    <a:pt x="3008" y="237"/>
                    <a:pt x="3008" y="237"/>
                  </a:cubicBezTo>
                  <a:cubicBezTo>
                    <a:pt x="2991" y="229"/>
                    <a:pt x="2990" y="229"/>
                    <a:pt x="2992" y="233"/>
                  </a:cubicBezTo>
                  <a:cubicBezTo>
                    <a:pt x="2993" y="234"/>
                    <a:pt x="2989" y="236"/>
                    <a:pt x="2981" y="236"/>
                  </a:cubicBezTo>
                  <a:cubicBezTo>
                    <a:pt x="2972" y="236"/>
                    <a:pt x="2968" y="234"/>
                    <a:pt x="2970" y="232"/>
                  </a:cubicBezTo>
                  <a:cubicBezTo>
                    <a:pt x="2971" y="231"/>
                    <a:pt x="2969" y="229"/>
                    <a:pt x="2965" y="228"/>
                  </a:cubicBezTo>
                  <a:cubicBezTo>
                    <a:pt x="2962" y="227"/>
                    <a:pt x="2959" y="225"/>
                    <a:pt x="2959" y="223"/>
                  </a:cubicBezTo>
                  <a:cubicBezTo>
                    <a:pt x="2959" y="222"/>
                    <a:pt x="2963" y="221"/>
                    <a:pt x="2967" y="223"/>
                  </a:cubicBezTo>
                  <a:cubicBezTo>
                    <a:pt x="2977" y="225"/>
                    <a:pt x="2977" y="225"/>
                    <a:pt x="2994" y="224"/>
                  </a:cubicBezTo>
                  <a:cubicBezTo>
                    <a:pt x="3005" y="224"/>
                    <a:pt x="3006" y="223"/>
                    <a:pt x="3002" y="220"/>
                  </a:cubicBezTo>
                  <a:cubicBezTo>
                    <a:pt x="2994" y="214"/>
                    <a:pt x="2995" y="209"/>
                    <a:pt x="3003" y="211"/>
                  </a:cubicBezTo>
                  <a:cubicBezTo>
                    <a:pt x="3008" y="212"/>
                    <a:pt x="3009" y="212"/>
                    <a:pt x="3005" y="210"/>
                  </a:cubicBezTo>
                  <a:cubicBezTo>
                    <a:pt x="3003" y="208"/>
                    <a:pt x="2997" y="207"/>
                    <a:pt x="2992" y="207"/>
                  </a:cubicBezTo>
                  <a:cubicBezTo>
                    <a:pt x="2985" y="207"/>
                    <a:pt x="2985" y="207"/>
                    <a:pt x="2989" y="209"/>
                  </a:cubicBezTo>
                  <a:cubicBezTo>
                    <a:pt x="2995" y="212"/>
                    <a:pt x="2994" y="212"/>
                    <a:pt x="2988" y="212"/>
                  </a:cubicBezTo>
                  <a:cubicBezTo>
                    <a:pt x="2983" y="212"/>
                    <a:pt x="2979" y="210"/>
                    <a:pt x="2978" y="208"/>
                  </a:cubicBezTo>
                  <a:cubicBezTo>
                    <a:pt x="2978" y="206"/>
                    <a:pt x="2974" y="204"/>
                    <a:pt x="2970" y="204"/>
                  </a:cubicBezTo>
                  <a:cubicBezTo>
                    <a:pt x="2962" y="204"/>
                    <a:pt x="2948" y="197"/>
                    <a:pt x="2948" y="194"/>
                  </a:cubicBezTo>
                  <a:cubicBezTo>
                    <a:pt x="2948" y="193"/>
                    <a:pt x="2944" y="192"/>
                    <a:pt x="2939" y="192"/>
                  </a:cubicBezTo>
                  <a:cubicBezTo>
                    <a:pt x="2933" y="192"/>
                    <a:pt x="2927" y="190"/>
                    <a:pt x="2923" y="188"/>
                  </a:cubicBezTo>
                  <a:cubicBezTo>
                    <a:pt x="2918" y="184"/>
                    <a:pt x="2918" y="184"/>
                    <a:pt x="2926" y="182"/>
                  </a:cubicBezTo>
                  <a:cubicBezTo>
                    <a:pt x="2934" y="179"/>
                    <a:pt x="2953" y="184"/>
                    <a:pt x="2964" y="191"/>
                  </a:cubicBezTo>
                  <a:cubicBezTo>
                    <a:pt x="2968" y="193"/>
                    <a:pt x="2977" y="195"/>
                    <a:pt x="2986" y="196"/>
                  </a:cubicBezTo>
                  <a:cubicBezTo>
                    <a:pt x="2994" y="197"/>
                    <a:pt x="2999" y="197"/>
                    <a:pt x="2997" y="196"/>
                  </a:cubicBezTo>
                  <a:cubicBezTo>
                    <a:pt x="2991" y="193"/>
                    <a:pt x="2994" y="189"/>
                    <a:pt x="3002" y="189"/>
                  </a:cubicBezTo>
                  <a:cubicBezTo>
                    <a:pt x="3007" y="189"/>
                    <a:pt x="3011" y="188"/>
                    <a:pt x="3012" y="186"/>
                  </a:cubicBezTo>
                  <a:cubicBezTo>
                    <a:pt x="3014" y="183"/>
                    <a:pt x="3008" y="182"/>
                    <a:pt x="2997" y="183"/>
                  </a:cubicBezTo>
                  <a:cubicBezTo>
                    <a:pt x="2988" y="184"/>
                    <a:pt x="2977" y="178"/>
                    <a:pt x="2977" y="173"/>
                  </a:cubicBezTo>
                  <a:cubicBezTo>
                    <a:pt x="2977" y="168"/>
                    <a:pt x="2979" y="168"/>
                    <a:pt x="2997" y="169"/>
                  </a:cubicBezTo>
                  <a:cubicBezTo>
                    <a:pt x="3004" y="169"/>
                    <a:pt x="3008" y="168"/>
                    <a:pt x="3007" y="167"/>
                  </a:cubicBezTo>
                  <a:cubicBezTo>
                    <a:pt x="3005" y="164"/>
                    <a:pt x="3003" y="164"/>
                    <a:pt x="2992" y="163"/>
                  </a:cubicBezTo>
                  <a:cubicBezTo>
                    <a:pt x="2988" y="163"/>
                    <a:pt x="2986" y="162"/>
                    <a:pt x="2987" y="159"/>
                  </a:cubicBezTo>
                  <a:cubicBezTo>
                    <a:pt x="2988" y="156"/>
                    <a:pt x="2984" y="154"/>
                    <a:pt x="2972" y="152"/>
                  </a:cubicBezTo>
                  <a:cubicBezTo>
                    <a:pt x="2955" y="150"/>
                    <a:pt x="2955" y="150"/>
                    <a:pt x="2955" y="150"/>
                  </a:cubicBezTo>
                  <a:cubicBezTo>
                    <a:pt x="2974" y="147"/>
                    <a:pt x="2974" y="147"/>
                    <a:pt x="2974" y="147"/>
                  </a:cubicBezTo>
                  <a:cubicBezTo>
                    <a:pt x="2992" y="144"/>
                    <a:pt x="2992" y="144"/>
                    <a:pt x="2992" y="144"/>
                  </a:cubicBezTo>
                  <a:cubicBezTo>
                    <a:pt x="2971" y="142"/>
                    <a:pt x="2971" y="142"/>
                    <a:pt x="2971" y="142"/>
                  </a:cubicBezTo>
                  <a:cubicBezTo>
                    <a:pt x="2933" y="138"/>
                    <a:pt x="2921" y="136"/>
                    <a:pt x="2917" y="132"/>
                  </a:cubicBezTo>
                  <a:cubicBezTo>
                    <a:pt x="2915" y="130"/>
                    <a:pt x="2914" y="128"/>
                    <a:pt x="2914" y="127"/>
                  </a:cubicBezTo>
                  <a:cubicBezTo>
                    <a:pt x="2914" y="124"/>
                    <a:pt x="2936" y="125"/>
                    <a:pt x="2938" y="128"/>
                  </a:cubicBezTo>
                  <a:cubicBezTo>
                    <a:pt x="2939" y="130"/>
                    <a:pt x="2942" y="131"/>
                    <a:pt x="2945" y="131"/>
                  </a:cubicBezTo>
                  <a:cubicBezTo>
                    <a:pt x="2948" y="131"/>
                    <a:pt x="2949" y="130"/>
                    <a:pt x="2945" y="128"/>
                  </a:cubicBezTo>
                  <a:cubicBezTo>
                    <a:pt x="2941" y="125"/>
                    <a:pt x="2944" y="118"/>
                    <a:pt x="2949" y="120"/>
                  </a:cubicBezTo>
                  <a:cubicBezTo>
                    <a:pt x="2951" y="121"/>
                    <a:pt x="2955" y="120"/>
                    <a:pt x="2957" y="119"/>
                  </a:cubicBezTo>
                  <a:cubicBezTo>
                    <a:pt x="2968" y="113"/>
                    <a:pt x="2989" y="114"/>
                    <a:pt x="3000" y="120"/>
                  </a:cubicBezTo>
                  <a:cubicBezTo>
                    <a:pt x="3009" y="124"/>
                    <a:pt x="3012" y="125"/>
                    <a:pt x="3015" y="122"/>
                  </a:cubicBezTo>
                  <a:cubicBezTo>
                    <a:pt x="3018" y="120"/>
                    <a:pt x="3023" y="119"/>
                    <a:pt x="3028" y="120"/>
                  </a:cubicBezTo>
                  <a:cubicBezTo>
                    <a:pt x="3033" y="121"/>
                    <a:pt x="3037" y="120"/>
                    <a:pt x="3037" y="118"/>
                  </a:cubicBezTo>
                  <a:cubicBezTo>
                    <a:pt x="3038" y="117"/>
                    <a:pt x="3044" y="119"/>
                    <a:pt x="3052" y="122"/>
                  </a:cubicBezTo>
                  <a:cubicBezTo>
                    <a:pt x="3063" y="127"/>
                    <a:pt x="3065" y="127"/>
                    <a:pt x="3065" y="123"/>
                  </a:cubicBezTo>
                  <a:cubicBezTo>
                    <a:pt x="3065" y="121"/>
                    <a:pt x="3063" y="119"/>
                    <a:pt x="3061" y="119"/>
                  </a:cubicBezTo>
                  <a:cubicBezTo>
                    <a:pt x="3059" y="119"/>
                    <a:pt x="3057" y="118"/>
                    <a:pt x="3057" y="116"/>
                  </a:cubicBezTo>
                  <a:cubicBezTo>
                    <a:pt x="3057" y="114"/>
                    <a:pt x="3061" y="113"/>
                    <a:pt x="3069" y="114"/>
                  </a:cubicBezTo>
                  <a:cubicBezTo>
                    <a:pt x="3118" y="121"/>
                    <a:pt x="3127" y="123"/>
                    <a:pt x="3139" y="129"/>
                  </a:cubicBezTo>
                  <a:cubicBezTo>
                    <a:pt x="3154" y="138"/>
                    <a:pt x="3165" y="139"/>
                    <a:pt x="3155" y="132"/>
                  </a:cubicBezTo>
                  <a:cubicBezTo>
                    <a:pt x="3144" y="124"/>
                    <a:pt x="3147" y="121"/>
                    <a:pt x="3162" y="123"/>
                  </a:cubicBezTo>
                  <a:cubicBezTo>
                    <a:pt x="3186" y="127"/>
                    <a:pt x="3223" y="128"/>
                    <a:pt x="3221" y="125"/>
                  </a:cubicBezTo>
                  <a:cubicBezTo>
                    <a:pt x="3220" y="123"/>
                    <a:pt x="3216" y="121"/>
                    <a:pt x="3212" y="119"/>
                  </a:cubicBezTo>
                  <a:cubicBezTo>
                    <a:pt x="3208" y="118"/>
                    <a:pt x="3206" y="115"/>
                    <a:pt x="3207" y="114"/>
                  </a:cubicBezTo>
                  <a:cubicBezTo>
                    <a:pt x="3208" y="112"/>
                    <a:pt x="3204" y="110"/>
                    <a:pt x="3199" y="109"/>
                  </a:cubicBezTo>
                  <a:cubicBezTo>
                    <a:pt x="3180" y="106"/>
                    <a:pt x="3130" y="99"/>
                    <a:pt x="3124" y="99"/>
                  </a:cubicBezTo>
                  <a:cubicBezTo>
                    <a:pt x="3108" y="99"/>
                    <a:pt x="3085" y="95"/>
                    <a:pt x="3083" y="92"/>
                  </a:cubicBezTo>
                  <a:cubicBezTo>
                    <a:pt x="3082" y="90"/>
                    <a:pt x="3088" y="90"/>
                    <a:pt x="3101" y="91"/>
                  </a:cubicBezTo>
                  <a:cubicBezTo>
                    <a:pt x="3111" y="92"/>
                    <a:pt x="3120" y="91"/>
                    <a:pt x="3121" y="90"/>
                  </a:cubicBezTo>
                  <a:cubicBezTo>
                    <a:pt x="3123" y="87"/>
                    <a:pt x="3070" y="83"/>
                    <a:pt x="2997" y="80"/>
                  </a:cubicBezTo>
                  <a:cubicBezTo>
                    <a:pt x="2988" y="80"/>
                    <a:pt x="2979" y="79"/>
                    <a:pt x="2978" y="78"/>
                  </a:cubicBezTo>
                  <a:cubicBezTo>
                    <a:pt x="2975" y="74"/>
                    <a:pt x="2943" y="75"/>
                    <a:pt x="2917" y="79"/>
                  </a:cubicBezTo>
                  <a:cubicBezTo>
                    <a:pt x="2899" y="82"/>
                    <a:pt x="2892" y="82"/>
                    <a:pt x="2888" y="79"/>
                  </a:cubicBezTo>
                  <a:cubicBezTo>
                    <a:pt x="2884" y="77"/>
                    <a:pt x="2882" y="77"/>
                    <a:pt x="2881" y="79"/>
                  </a:cubicBezTo>
                  <a:cubicBezTo>
                    <a:pt x="2880" y="82"/>
                    <a:pt x="2879" y="82"/>
                    <a:pt x="2877" y="79"/>
                  </a:cubicBezTo>
                  <a:cubicBezTo>
                    <a:pt x="2875" y="76"/>
                    <a:pt x="2871" y="75"/>
                    <a:pt x="2863" y="77"/>
                  </a:cubicBezTo>
                  <a:cubicBezTo>
                    <a:pt x="2842" y="81"/>
                    <a:pt x="2826" y="80"/>
                    <a:pt x="2827" y="76"/>
                  </a:cubicBezTo>
                  <a:cubicBezTo>
                    <a:pt x="2828" y="73"/>
                    <a:pt x="2826" y="73"/>
                    <a:pt x="2824" y="74"/>
                  </a:cubicBezTo>
                  <a:cubicBezTo>
                    <a:pt x="2821" y="75"/>
                    <a:pt x="2819" y="74"/>
                    <a:pt x="2819" y="71"/>
                  </a:cubicBezTo>
                  <a:cubicBezTo>
                    <a:pt x="2819" y="67"/>
                    <a:pt x="2818" y="66"/>
                    <a:pt x="2816" y="69"/>
                  </a:cubicBezTo>
                  <a:cubicBezTo>
                    <a:pt x="2814" y="71"/>
                    <a:pt x="2811" y="73"/>
                    <a:pt x="2809" y="73"/>
                  </a:cubicBezTo>
                  <a:cubicBezTo>
                    <a:pt x="2803" y="73"/>
                    <a:pt x="2785" y="60"/>
                    <a:pt x="2786" y="57"/>
                  </a:cubicBezTo>
                  <a:cubicBezTo>
                    <a:pt x="2786" y="55"/>
                    <a:pt x="2794" y="54"/>
                    <a:pt x="2802" y="54"/>
                  </a:cubicBezTo>
                  <a:cubicBezTo>
                    <a:pt x="2814" y="55"/>
                    <a:pt x="2817" y="54"/>
                    <a:pt x="2814" y="52"/>
                  </a:cubicBezTo>
                  <a:cubicBezTo>
                    <a:pt x="2809" y="47"/>
                    <a:pt x="2810" y="43"/>
                    <a:pt x="2815" y="45"/>
                  </a:cubicBezTo>
                  <a:cubicBezTo>
                    <a:pt x="2817" y="46"/>
                    <a:pt x="2821" y="46"/>
                    <a:pt x="2824" y="44"/>
                  </a:cubicBezTo>
                  <a:cubicBezTo>
                    <a:pt x="2828" y="42"/>
                    <a:pt x="2824" y="41"/>
                    <a:pt x="2808" y="42"/>
                  </a:cubicBezTo>
                  <a:cubicBezTo>
                    <a:pt x="2782" y="43"/>
                    <a:pt x="2760" y="39"/>
                    <a:pt x="2754" y="33"/>
                  </a:cubicBezTo>
                  <a:cubicBezTo>
                    <a:pt x="2752" y="31"/>
                    <a:pt x="2749" y="29"/>
                    <a:pt x="2747" y="29"/>
                  </a:cubicBezTo>
                  <a:cubicBezTo>
                    <a:pt x="2746" y="29"/>
                    <a:pt x="2745" y="28"/>
                    <a:pt x="2745" y="26"/>
                  </a:cubicBezTo>
                  <a:cubicBezTo>
                    <a:pt x="2745" y="23"/>
                    <a:pt x="2749" y="23"/>
                    <a:pt x="2757" y="24"/>
                  </a:cubicBezTo>
                  <a:cubicBezTo>
                    <a:pt x="2764" y="25"/>
                    <a:pt x="2774" y="27"/>
                    <a:pt x="2781" y="28"/>
                  </a:cubicBezTo>
                  <a:cubicBezTo>
                    <a:pt x="2792" y="29"/>
                    <a:pt x="2792" y="29"/>
                    <a:pt x="2792" y="29"/>
                  </a:cubicBezTo>
                  <a:cubicBezTo>
                    <a:pt x="2783" y="25"/>
                    <a:pt x="2783" y="25"/>
                    <a:pt x="2783" y="25"/>
                  </a:cubicBezTo>
                  <a:cubicBezTo>
                    <a:pt x="2779" y="22"/>
                    <a:pt x="2771" y="20"/>
                    <a:pt x="2766" y="20"/>
                  </a:cubicBezTo>
                  <a:cubicBezTo>
                    <a:pt x="2755" y="20"/>
                    <a:pt x="2745" y="17"/>
                    <a:pt x="2745" y="14"/>
                  </a:cubicBezTo>
                  <a:cubicBezTo>
                    <a:pt x="2745" y="13"/>
                    <a:pt x="2747" y="12"/>
                    <a:pt x="2750" y="12"/>
                  </a:cubicBezTo>
                  <a:cubicBezTo>
                    <a:pt x="2753" y="11"/>
                    <a:pt x="2760" y="10"/>
                    <a:pt x="2766" y="7"/>
                  </a:cubicBezTo>
                  <a:cubicBezTo>
                    <a:pt x="2778" y="3"/>
                    <a:pt x="2778" y="3"/>
                    <a:pt x="2778" y="3"/>
                  </a:cubicBezTo>
                  <a:cubicBezTo>
                    <a:pt x="2767" y="3"/>
                    <a:pt x="2767" y="3"/>
                    <a:pt x="2767" y="3"/>
                  </a:cubicBezTo>
                  <a:cubicBezTo>
                    <a:pt x="2761" y="3"/>
                    <a:pt x="2750" y="4"/>
                    <a:pt x="2743" y="6"/>
                  </a:cubicBezTo>
                  <a:cubicBezTo>
                    <a:pt x="2710" y="12"/>
                    <a:pt x="2710" y="12"/>
                    <a:pt x="2710" y="5"/>
                  </a:cubicBezTo>
                  <a:cubicBezTo>
                    <a:pt x="2710" y="2"/>
                    <a:pt x="2709" y="0"/>
                    <a:pt x="2708" y="1"/>
                  </a:cubicBezTo>
                  <a:cubicBezTo>
                    <a:pt x="2706" y="2"/>
                    <a:pt x="2706" y="5"/>
                    <a:pt x="2707" y="7"/>
                  </a:cubicBezTo>
                  <a:cubicBezTo>
                    <a:pt x="2708" y="12"/>
                    <a:pt x="2707" y="12"/>
                    <a:pt x="2698" y="9"/>
                  </a:cubicBezTo>
                  <a:cubicBezTo>
                    <a:pt x="2691" y="6"/>
                    <a:pt x="2689" y="7"/>
                    <a:pt x="2683" y="13"/>
                  </a:cubicBezTo>
                  <a:cubicBezTo>
                    <a:pt x="2679" y="17"/>
                    <a:pt x="2674" y="19"/>
                    <a:pt x="2670" y="18"/>
                  </a:cubicBezTo>
                  <a:cubicBezTo>
                    <a:pt x="2664" y="17"/>
                    <a:pt x="2662" y="21"/>
                    <a:pt x="2668" y="25"/>
                  </a:cubicBezTo>
                  <a:cubicBezTo>
                    <a:pt x="2670" y="27"/>
                    <a:pt x="2674" y="31"/>
                    <a:pt x="2677" y="34"/>
                  </a:cubicBezTo>
                  <a:cubicBezTo>
                    <a:pt x="2682" y="40"/>
                    <a:pt x="2682" y="42"/>
                    <a:pt x="2679" y="43"/>
                  </a:cubicBezTo>
                  <a:cubicBezTo>
                    <a:pt x="2677" y="45"/>
                    <a:pt x="2680" y="46"/>
                    <a:pt x="2688" y="48"/>
                  </a:cubicBezTo>
                  <a:cubicBezTo>
                    <a:pt x="2701" y="50"/>
                    <a:pt x="2708" y="54"/>
                    <a:pt x="2708" y="60"/>
                  </a:cubicBezTo>
                  <a:cubicBezTo>
                    <a:pt x="2708" y="63"/>
                    <a:pt x="2706" y="64"/>
                    <a:pt x="2700" y="63"/>
                  </a:cubicBezTo>
                  <a:cubicBezTo>
                    <a:pt x="2691" y="60"/>
                    <a:pt x="2681" y="63"/>
                    <a:pt x="2683" y="67"/>
                  </a:cubicBezTo>
                  <a:cubicBezTo>
                    <a:pt x="2684" y="69"/>
                    <a:pt x="2689" y="70"/>
                    <a:pt x="2694" y="70"/>
                  </a:cubicBezTo>
                  <a:cubicBezTo>
                    <a:pt x="2701" y="70"/>
                    <a:pt x="2702" y="70"/>
                    <a:pt x="2698" y="73"/>
                  </a:cubicBezTo>
                  <a:cubicBezTo>
                    <a:pt x="2693" y="76"/>
                    <a:pt x="2594" y="82"/>
                    <a:pt x="2547" y="82"/>
                  </a:cubicBezTo>
                  <a:cubicBezTo>
                    <a:pt x="2491" y="83"/>
                    <a:pt x="2331" y="82"/>
                    <a:pt x="2318" y="81"/>
                  </a:cubicBezTo>
                  <a:cubicBezTo>
                    <a:pt x="2311" y="81"/>
                    <a:pt x="2301" y="80"/>
                    <a:pt x="2296" y="81"/>
                  </a:cubicBezTo>
                  <a:cubicBezTo>
                    <a:pt x="2291" y="81"/>
                    <a:pt x="2287" y="80"/>
                    <a:pt x="2287" y="78"/>
                  </a:cubicBezTo>
                  <a:cubicBezTo>
                    <a:pt x="2287" y="77"/>
                    <a:pt x="2291" y="76"/>
                    <a:pt x="2296" y="76"/>
                  </a:cubicBezTo>
                  <a:cubicBezTo>
                    <a:pt x="2308" y="76"/>
                    <a:pt x="2312" y="72"/>
                    <a:pt x="2304" y="68"/>
                  </a:cubicBezTo>
                  <a:cubicBezTo>
                    <a:pt x="2298" y="65"/>
                    <a:pt x="2298" y="65"/>
                    <a:pt x="2307" y="63"/>
                  </a:cubicBezTo>
                  <a:cubicBezTo>
                    <a:pt x="2324" y="60"/>
                    <a:pt x="2395" y="52"/>
                    <a:pt x="2426" y="50"/>
                  </a:cubicBezTo>
                  <a:cubicBezTo>
                    <a:pt x="2450" y="49"/>
                    <a:pt x="2455" y="48"/>
                    <a:pt x="2452" y="45"/>
                  </a:cubicBezTo>
                  <a:cubicBezTo>
                    <a:pt x="2450" y="42"/>
                    <a:pt x="2444" y="41"/>
                    <a:pt x="2427" y="43"/>
                  </a:cubicBezTo>
                  <a:cubicBezTo>
                    <a:pt x="2415" y="44"/>
                    <a:pt x="2405" y="45"/>
                    <a:pt x="2404" y="47"/>
                  </a:cubicBezTo>
                  <a:cubicBezTo>
                    <a:pt x="2403" y="48"/>
                    <a:pt x="2396" y="49"/>
                    <a:pt x="2387" y="49"/>
                  </a:cubicBezTo>
                  <a:cubicBezTo>
                    <a:pt x="2378" y="49"/>
                    <a:pt x="2361" y="50"/>
                    <a:pt x="2348" y="51"/>
                  </a:cubicBezTo>
                  <a:cubicBezTo>
                    <a:pt x="2336" y="52"/>
                    <a:pt x="2314" y="53"/>
                    <a:pt x="2300" y="54"/>
                  </a:cubicBezTo>
                  <a:cubicBezTo>
                    <a:pt x="2286" y="55"/>
                    <a:pt x="2273" y="56"/>
                    <a:pt x="2271" y="56"/>
                  </a:cubicBezTo>
                  <a:cubicBezTo>
                    <a:pt x="2270" y="56"/>
                    <a:pt x="2268" y="55"/>
                    <a:pt x="2269" y="53"/>
                  </a:cubicBezTo>
                  <a:cubicBezTo>
                    <a:pt x="2270" y="49"/>
                    <a:pt x="2267" y="49"/>
                    <a:pt x="2256" y="50"/>
                  </a:cubicBezTo>
                  <a:cubicBezTo>
                    <a:pt x="2249" y="51"/>
                    <a:pt x="2241" y="54"/>
                    <a:pt x="2238" y="56"/>
                  </a:cubicBezTo>
                  <a:cubicBezTo>
                    <a:pt x="2235" y="59"/>
                    <a:pt x="2226" y="60"/>
                    <a:pt x="2211" y="61"/>
                  </a:cubicBezTo>
                  <a:cubicBezTo>
                    <a:pt x="2198" y="61"/>
                    <a:pt x="2187" y="63"/>
                    <a:pt x="2185" y="64"/>
                  </a:cubicBezTo>
                  <a:cubicBezTo>
                    <a:pt x="2181" y="68"/>
                    <a:pt x="2177" y="67"/>
                    <a:pt x="2179" y="63"/>
                  </a:cubicBezTo>
                  <a:cubicBezTo>
                    <a:pt x="2180" y="61"/>
                    <a:pt x="2179" y="57"/>
                    <a:pt x="2178" y="55"/>
                  </a:cubicBezTo>
                  <a:cubicBezTo>
                    <a:pt x="2175" y="51"/>
                    <a:pt x="2175" y="51"/>
                    <a:pt x="2173" y="55"/>
                  </a:cubicBezTo>
                  <a:cubicBezTo>
                    <a:pt x="2170" y="58"/>
                    <a:pt x="2168" y="58"/>
                    <a:pt x="2161" y="56"/>
                  </a:cubicBezTo>
                  <a:cubicBezTo>
                    <a:pt x="2153" y="53"/>
                    <a:pt x="2149" y="53"/>
                    <a:pt x="2140" y="58"/>
                  </a:cubicBezTo>
                  <a:cubicBezTo>
                    <a:pt x="2129" y="64"/>
                    <a:pt x="2128" y="64"/>
                    <a:pt x="2125" y="60"/>
                  </a:cubicBezTo>
                  <a:cubicBezTo>
                    <a:pt x="2121" y="55"/>
                    <a:pt x="2108" y="53"/>
                    <a:pt x="2111" y="58"/>
                  </a:cubicBezTo>
                  <a:cubicBezTo>
                    <a:pt x="2112" y="60"/>
                    <a:pt x="2110" y="61"/>
                    <a:pt x="2107" y="61"/>
                  </a:cubicBezTo>
                  <a:cubicBezTo>
                    <a:pt x="2104" y="61"/>
                    <a:pt x="2101" y="59"/>
                    <a:pt x="2100" y="57"/>
                  </a:cubicBezTo>
                  <a:cubicBezTo>
                    <a:pt x="2099" y="55"/>
                    <a:pt x="2098" y="55"/>
                    <a:pt x="2097" y="56"/>
                  </a:cubicBezTo>
                  <a:cubicBezTo>
                    <a:pt x="2095" y="57"/>
                    <a:pt x="2096" y="60"/>
                    <a:pt x="2098" y="64"/>
                  </a:cubicBezTo>
                  <a:cubicBezTo>
                    <a:pt x="2101" y="69"/>
                    <a:pt x="2101" y="70"/>
                    <a:pt x="2098" y="73"/>
                  </a:cubicBezTo>
                  <a:cubicBezTo>
                    <a:pt x="2093" y="76"/>
                    <a:pt x="2065" y="81"/>
                    <a:pt x="2038" y="83"/>
                  </a:cubicBezTo>
                  <a:cubicBezTo>
                    <a:pt x="2027" y="84"/>
                    <a:pt x="2014" y="85"/>
                    <a:pt x="2008" y="86"/>
                  </a:cubicBezTo>
                  <a:cubicBezTo>
                    <a:pt x="2001" y="86"/>
                    <a:pt x="1977" y="88"/>
                    <a:pt x="1955" y="90"/>
                  </a:cubicBezTo>
                  <a:cubicBezTo>
                    <a:pt x="1932" y="92"/>
                    <a:pt x="1905" y="95"/>
                    <a:pt x="1895" y="96"/>
                  </a:cubicBezTo>
                  <a:cubicBezTo>
                    <a:pt x="1870" y="100"/>
                    <a:pt x="1870" y="100"/>
                    <a:pt x="1875" y="94"/>
                  </a:cubicBezTo>
                  <a:cubicBezTo>
                    <a:pt x="1877" y="91"/>
                    <a:pt x="1877" y="90"/>
                    <a:pt x="1873" y="90"/>
                  </a:cubicBezTo>
                  <a:cubicBezTo>
                    <a:pt x="1871" y="90"/>
                    <a:pt x="1869" y="92"/>
                    <a:pt x="1869" y="94"/>
                  </a:cubicBezTo>
                  <a:cubicBezTo>
                    <a:pt x="1869" y="97"/>
                    <a:pt x="1867" y="99"/>
                    <a:pt x="1864" y="99"/>
                  </a:cubicBezTo>
                  <a:cubicBezTo>
                    <a:pt x="1862" y="99"/>
                    <a:pt x="1860" y="98"/>
                    <a:pt x="1860" y="96"/>
                  </a:cubicBezTo>
                  <a:cubicBezTo>
                    <a:pt x="1860" y="90"/>
                    <a:pt x="1870" y="84"/>
                    <a:pt x="1879" y="84"/>
                  </a:cubicBezTo>
                  <a:cubicBezTo>
                    <a:pt x="1884" y="84"/>
                    <a:pt x="1889" y="83"/>
                    <a:pt x="1889" y="81"/>
                  </a:cubicBezTo>
                  <a:cubicBezTo>
                    <a:pt x="1889" y="79"/>
                    <a:pt x="1886" y="79"/>
                    <a:pt x="1881" y="80"/>
                  </a:cubicBezTo>
                  <a:cubicBezTo>
                    <a:pt x="1877" y="81"/>
                    <a:pt x="1869" y="82"/>
                    <a:pt x="1864" y="82"/>
                  </a:cubicBezTo>
                  <a:cubicBezTo>
                    <a:pt x="1858" y="82"/>
                    <a:pt x="1854" y="84"/>
                    <a:pt x="1854" y="87"/>
                  </a:cubicBezTo>
                  <a:cubicBezTo>
                    <a:pt x="1854" y="90"/>
                    <a:pt x="1854" y="90"/>
                    <a:pt x="1852" y="88"/>
                  </a:cubicBezTo>
                  <a:cubicBezTo>
                    <a:pt x="1850" y="85"/>
                    <a:pt x="1820" y="83"/>
                    <a:pt x="1786" y="84"/>
                  </a:cubicBezTo>
                  <a:cubicBezTo>
                    <a:pt x="1769" y="84"/>
                    <a:pt x="1769" y="85"/>
                    <a:pt x="1769" y="92"/>
                  </a:cubicBezTo>
                  <a:cubicBezTo>
                    <a:pt x="1769" y="98"/>
                    <a:pt x="1770" y="99"/>
                    <a:pt x="1775" y="98"/>
                  </a:cubicBezTo>
                  <a:cubicBezTo>
                    <a:pt x="1779" y="97"/>
                    <a:pt x="1783" y="97"/>
                    <a:pt x="1785" y="99"/>
                  </a:cubicBezTo>
                  <a:cubicBezTo>
                    <a:pt x="1788" y="100"/>
                    <a:pt x="1787" y="101"/>
                    <a:pt x="1781" y="103"/>
                  </a:cubicBezTo>
                  <a:cubicBezTo>
                    <a:pt x="1777" y="103"/>
                    <a:pt x="1767" y="106"/>
                    <a:pt x="1760" y="107"/>
                  </a:cubicBezTo>
                  <a:cubicBezTo>
                    <a:pt x="1753" y="109"/>
                    <a:pt x="1739" y="111"/>
                    <a:pt x="1727" y="112"/>
                  </a:cubicBezTo>
                  <a:cubicBezTo>
                    <a:pt x="1702" y="114"/>
                    <a:pt x="1685" y="115"/>
                    <a:pt x="1653" y="119"/>
                  </a:cubicBezTo>
                  <a:cubicBezTo>
                    <a:pt x="1638" y="121"/>
                    <a:pt x="1619" y="123"/>
                    <a:pt x="1608" y="123"/>
                  </a:cubicBezTo>
                  <a:cubicBezTo>
                    <a:pt x="1585" y="125"/>
                    <a:pt x="1565" y="128"/>
                    <a:pt x="1548" y="130"/>
                  </a:cubicBezTo>
                  <a:cubicBezTo>
                    <a:pt x="1541" y="131"/>
                    <a:pt x="1530" y="131"/>
                    <a:pt x="1523" y="131"/>
                  </a:cubicBezTo>
                  <a:cubicBezTo>
                    <a:pt x="1516" y="131"/>
                    <a:pt x="1508" y="132"/>
                    <a:pt x="1507" y="133"/>
                  </a:cubicBezTo>
                  <a:cubicBezTo>
                    <a:pt x="1505" y="134"/>
                    <a:pt x="1496" y="135"/>
                    <a:pt x="1487" y="135"/>
                  </a:cubicBezTo>
                  <a:cubicBezTo>
                    <a:pt x="1477" y="136"/>
                    <a:pt x="1459" y="137"/>
                    <a:pt x="1445" y="138"/>
                  </a:cubicBezTo>
                  <a:cubicBezTo>
                    <a:pt x="1432" y="139"/>
                    <a:pt x="1395" y="140"/>
                    <a:pt x="1364" y="141"/>
                  </a:cubicBezTo>
                  <a:cubicBezTo>
                    <a:pt x="1308" y="141"/>
                    <a:pt x="1291" y="143"/>
                    <a:pt x="1287" y="149"/>
                  </a:cubicBezTo>
                  <a:cubicBezTo>
                    <a:pt x="1286" y="150"/>
                    <a:pt x="1272" y="152"/>
                    <a:pt x="1255" y="153"/>
                  </a:cubicBezTo>
                  <a:cubicBezTo>
                    <a:pt x="1228" y="154"/>
                    <a:pt x="1224" y="154"/>
                    <a:pt x="1226" y="150"/>
                  </a:cubicBezTo>
                  <a:cubicBezTo>
                    <a:pt x="1227" y="147"/>
                    <a:pt x="1226" y="145"/>
                    <a:pt x="1222" y="145"/>
                  </a:cubicBezTo>
                  <a:cubicBezTo>
                    <a:pt x="1218" y="145"/>
                    <a:pt x="1217" y="147"/>
                    <a:pt x="1218" y="150"/>
                  </a:cubicBezTo>
                  <a:cubicBezTo>
                    <a:pt x="1219" y="152"/>
                    <a:pt x="1218" y="154"/>
                    <a:pt x="1216" y="154"/>
                  </a:cubicBezTo>
                  <a:cubicBezTo>
                    <a:pt x="1214" y="154"/>
                    <a:pt x="1210" y="156"/>
                    <a:pt x="1207" y="159"/>
                  </a:cubicBezTo>
                  <a:cubicBezTo>
                    <a:pt x="1204" y="162"/>
                    <a:pt x="1195" y="163"/>
                    <a:pt x="1172" y="164"/>
                  </a:cubicBezTo>
                  <a:cubicBezTo>
                    <a:pt x="1155" y="165"/>
                    <a:pt x="1140" y="166"/>
                    <a:pt x="1138" y="168"/>
                  </a:cubicBezTo>
                  <a:cubicBezTo>
                    <a:pt x="1136" y="169"/>
                    <a:pt x="1133" y="172"/>
                    <a:pt x="1130" y="173"/>
                  </a:cubicBezTo>
                  <a:cubicBezTo>
                    <a:pt x="1128" y="174"/>
                    <a:pt x="1130" y="174"/>
                    <a:pt x="1135" y="174"/>
                  </a:cubicBezTo>
                  <a:cubicBezTo>
                    <a:pt x="1164" y="173"/>
                    <a:pt x="1162" y="177"/>
                    <a:pt x="1131" y="181"/>
                  </a:cubicBezTo>
                  <a:cubicBezTo>
                    <a:pt x="1112" y="183"/>
                    <a:pt x="1108" y="182"/>
                    <a:pt x="1105" y="179"/>
                  </a:cubicBezTo>
                  <a:cubicBezTo>
                    <a:pt x="1103" y="176"/>
                    <a:pt x="1101" y="175"/>
                    <a:pt x="1100" y="177"/>
                  </a:cubicBezTo>
                  <a:cubicBezTo>
                    <a:pt x="1099" y="179"/>
                    <a:pt x="1094" y="180"/>
                    <a:pt x="1088" y="180"/>
                  </a:cubicBezTo>
                  <a:cubicBezTo>
                    <a:pt x="1077" y="180"/>
                    <a:pt x="1077" y="180"/>
                    <a:pt x="1077" y="180"/>
                  </a:cubicBezTo>
                  <a:cubicBezTo>
                    <a:pt x="1092" y="174"/>
                    <a:pt x="1092" y="174"/>
                    <a:pt x="1092" y="174"/>
                  </a:cubicBezTo>
                  <a:cubicBezTo>
                    <a:pt x="1099" y="171"/>
                    <a:pt x="1107" y="169"/>
                    <a:pt x="1109" y="170"/>
                  </a:cubicBezTo>
                  <a:cubicBezTo>
                    <a:pt x="1111" y="171"/>
                    <a:pt x="1113" y="169"/>
                    <a:pt x="1114" y="167"/>
                  </a:cubicBezTo>
                  <a:cubicBezTo>
                    <a:pt x="1116" y="161"/>
                    <a:pt x="1109" y="162"/>
                    <a:pt x="1084" y="170"/>
                  </a:cubicBezTo>
                  <a:cubicBezTo>
                    <a:pt x="1064" y="177"/>
                    <a:pt x="1059" y="178"/>
                    <a:pt x="1009" y="178"/>
                  </a:cubicBezTo>
                  <a:cubicBezTo>
                    <a:pt x="979" y="178"/>
                    <a:pt x="952" y="179"/>
                    <a:pt x="948" y="181"/>
                  </a:cubicBezTo>
                  <a:cubicBezTo>
                    <a:pt x="945" y="182"/>
                    <a:pt x="944" y="183"/>
                    <a:pt x="946" y="183"/>
                  </a:cubicBezTo>
                  <a:cubicBezTo>
                    <a:pt x="949" y="183"/>
                    <a:pt x="949" y="185"/>
                    <a:pt x="948" y="186"/>
                  </a:cubicBezTo>
                  <a:cubicBezTo>
                    <a:pt x="946" y="191"/>
                    <a:pt x="928" y="190"/>
                    <a:pt x="924" y="185"/>
                  </a:cubicBezTo>
                  <a:cubicBezTo>
                    <a:pt x="920" y="180"/>
                    <a:pt x="922" y="179"/>
                    <a:pt x="937" y="176"/>
                  </a:cubicBezTo>
                  <a:cubicBezTo>
                    <a:pt x="942" y="176"/>
                    <a:pt x="951" y="173"/>
                    <a:pt x="957" y="171"/>
                  </a:cubicBezTo>
                  <a:cubicBezTo>
                    <a:pt x="963" y="168"/>
                    <a:pt x="987" y="163"/>
                    <a:pt x="1010" y="160"/>
                  </a:cubicBezTo>
                  <a:cubicBezTo>
                    <a:pt x="1112" y="145"/>
                    <a:pt x="1107" y="146"/>
                    <a:pt x="1090" y="146"/>
                  </a:cubicBezTo>
                  <a:cubicBezTo>
                    <a:pt x="1078" y="145"/>
                    <a:pt x="1078" y="145"/>
                    <a:pt x="1083" y="141"/>
                  </a:cubicBezTo>
                  <a:cubicBezTo>
                    <a:pt x="1088" y="136"/>
                    <a:pt x="1088" y="136"/>
                    <a:pt x="1080" y="138"/>
                  </a:cubicBezTo>
                  <a:cubicBezTo>
                    <a:pt x="1075" y="139"/>
                    <a:pt x="1063" y="141"/>
                    <a:pt x="1052" y="143"/>
                  </a:cubicBezTo>
                  <a:cubicBezTo>
                    <a:pt x="1040" y="145"/>
                    <a:pt x="1029" y="147"/>
                    <a:pt x="1025" y="149"/>
                  </a:cubicBezTo>
                  <a:cubicBezTo>
                    <a:pt x="1021" y="151"/>
                    <a:pt x="1010" y="151"/>
                    <a:pt x="990" y="149"/>
                  </a:cubicBezTo>
                  <a:cubicBezTo>
                    <a:pt x="965" y="145"/>
                    <a:pt x="960" y="146"/>
                    <a:pt x="951" y="150"/>
                  </a:cubicBezTo>
                  <a:cubicBezTo>
                    <a:pt x="945" y="153"/>
                    <a:pt x="938" y="154"/>
                    <a:pt x="934" y="153"/>
                  </a:cubicBezTo>
                  <a:cubicBezTo>
                    <a:pt x="930" y="152"/>
                    <a:pt x="925" y="152"/>
                    <a:pt x="923" y="154"/>
                  </a:cubicBezTo>
                  <a:cubicBezTo>
                    <a:pt x="921" y="155"/>
                    <a:pt x="914" y="157"/>
                    <a:pt x="906" y="158"/>
                  </a:cubicBezTo>
                  <a:cubicBezTo>
                    <a:pt x="894" y="160"/>
                    <a:pt x="892" y="160"/>
                    <a:pt x="894" y="156"/>
                  </a:cubicBezTo>
                  <a:cubicBezTo>
                    <a:pt x="895" y="153"/>
                    <a:pt x="894" y="151"/>
                    <a:pt x="891" y="151"/>
                  </a:cubicBezTo>
                  <a:cubicBezTo>
                    <a:pt x="888" y="151"/>
                    <a:pt x="887" y="153"/>
                    <a:pt x="888" y="155"/>
                  </a:cubicBezTo>
                  <a:cubicBezTo>
                    <a:pt x="889" y="159"/>
                    <a:pt x="886" y="160"/>
                    <a:pt x="876" y="161"/>
                  </a:cubicBezTo>
                  <a:cubicBezTo>
                    <a:pt x="869" y="162"/>
                    <a:pt x="854" y="168"/>
                    <a:pt x="843" y="173"/>
                  </a:cubicBezTo>
                  <a:cubicBezTo>
                    <a:pt x="821" y="184"/>
                    <a:pt x="789" y="191"/>
                    <a:pt x="799" y="182"/>
                  </a:cubicBezTo>
                  <a:cubicBezTo>
                    <a:pt x="802" y="180"/>
                    <a:pt x="804" y="177"/>
                    <a:pt x="804" y="175"/>
                  </a:cubicBezTo>
                  <a:cubicBezTo>
                    <a:pt x="804" y="174"/>
                    <a:pt x="806" y="171"/>
                    <a:pt x="809" y="170"/>
                  </a:cubicBezTo>
                  <a:cubicBezTo>
                    <a:pt x="811" y="169"/>
                    <a:pt x="813" y="168"/>
                    <a:pt x="812" y="167"/>
                  </a:cubicBezTo>
                  <a:cubicBezTo>
                    <a:pt x="811" y="166"/>
                    <a:pt x="801" y="168"/>
                    <a:pt x="790" y="172"/>
                  </a:cubicBezTo>
                  <a:cubicBezTo>
                    <a:pt x="774" y="176"/>
                    <a:pt x="768" y="177"/>
                    <a:pt x="767" y="174"/>
                  </a:cubicBezTo>
                  <a:cubicBezTo>
                    <a:pt x="764" y="170"/>
                    <a:pt x="748" y="173"/>
                    <a:pt x="725" y="182"/>
                  </a:cubicBezTo>
                  <a:cubicBezTo>
                    <a:pt x="716" y="186"/>
                    <a:pt x="702" y="190"/>
                    <a:pt x="694" y="190"/>
                  </a:cubicBezTo>
                  <a:cubicBezTo>
                    <a:pt x="686" y="191"/>
                    <a:pt x="676" y="193"/>
                    <a:pt x="672" y="194"/>
                  </a:cubicBezTo>
                  <a:cubicBezTo>
                    <a:pt x="668" y="196"/>
                    <a:pt x="660" y="196"/>
                    <a:pt x="654" y="196"/>
                  </a:cubicBezTo>
                  <a:cubicBezTo>
                    <a:pt x="648" y="195"/>
                    <a:pt x="638" y="196"/>
                    <a:pt x="631" y="199"/>
                  </a:cubicBezTo>
                  <a:cubicBezTo>
                    <a:pt x="625" y="201"/>
                    <a:pt x="616" y="203"/>
                    <a:pt x="611" y="202"/>
                  </a:cubicBezTo>
                  <a:cubicBezTo>
                    <a:pt x="607" y="202"/>
                    <a:pt x="592" y="203"/>
                    <a:pt x="578" y="205"/>
                  </a:cubicBezTo>
                  <a:cubicBezTo>
                    <a:pt x="554" y="209"/>
                    <a:pt x="547" y="208"/>
                    <a:pt x="555" y="204"/>
                  </a:cubicBezTo>
                  <a:cubicBezTo>
                    <a:pt x="557" y="202"/>
                    <a:pt x="558" y="200"/>
                    <a:pt x="557" y="198"/>
                  </a:cubicBezTo>
                  <a:cubicBezTo>
                    <a:pt x="557" y="196"/>
                    <a:pt x="552" y="197"/>
                    <a:pt x="545" y="201"/>
                  </a:cubicBezTo>
                  <a:cubicBezTo>
                    <a:pt x="539" y="204"/>
                    <a:pt x="532" y="206"/>
                    <a:pt x="530" y="206"/>
                  </a:cubicBezTo>
                  <a:cubicBezTo>
                    <a:pt x="528" y="206"/>
                    <a:pt x="526" y="208"/>
                    <a:pt x="526" y="209"/>
                  </a:cubicBezTo>
                  <a:cubicBezTo>
                    <a:pt x="526" y="210"/>
                    <a:pt x="521" y="213"/>
                    <a:pt x="515" y="215"/>
                  </a:cubicBezTo>
                  <a:cubicBezTo>
                    <a:pt x="510" y="218"/>
                    <a:pt x="504" y="220"/>
                    <a:pt x="502" y="221"/>
                  </a:cubicBezTo>
                  <a:cubicBezTo>
                    <a:pt x="501" y="221"/>
                    <a:pt x="500" y="220"/>
                    <a:pt x="501" y="217"/>
                  </a:cubicBezTo>
                  <a:cubicBezTo>
                    <a:pt x="502" y="214"/>
                    <a:pt x="501" y="213"/>
                    <a:pt x="497" y="215"/>
                  </a:cubicBezTo>
                  <a:cubicBezTo>
                    <a:pt x="493" y="215"/>
                    <a:pt x="488" y="218"/>
                    <a:pt x="485" y="220"/>
                  </a:cubicBezTo>
                  <a:cubicBezTo>
                    <a:pt x="482" y="222"/>
                    <a:pt x="466" y="226"/>
                    <a:pt x="450" y="228"/>
                  </a:cubicBezTo>
                  <a:cubicBezTo>
                    <a:pt x="435" y="231"/>
                    <a:pt x="404" y="237"/>
                    <a:pt x="381" y="243"/>
                  </a:cubicBezTo>
                  <a:cubicBezTo>
                    <a:pt x="359" y="248"/>
                    <a:pt x="337" y="253"/>
                    <a:pt x="333" y="253"/>
                  </a:cubicBezTo>
                  <a:cubicBezTo>
                    <a:pt x="328" y="253"/>
                    <a:pt x="321" y="257"/>
                    <a:pt x="315" y="262"/>
                  </a:cubicBezTo>
                  <a:cubicBezTo>
                    <a:pt x="310" y="267"/>
                    <a:pt x="303" y="270"/>
                    <a:pt x="301" y="270"/>
                  </a:cubicBezTo>
                  <a:cubicBezTo>
                    <a:pt x="298" y="270"/>
                    <a:pt x="292" y="273"/>
                    <a:pt x="286" y="276"/>
                  </a:cubicBezTo>
                  <a:cubicBezTo>
                    <a:pt x="281" y="280"/>
                    <a:pt x="275" y="282"/>
                    <a:pt x="273" y="282"/>
                  </a:cubicBezTo>
                  <a:cubicBezTo>
                    <a:pt x="271" y="282"/>
                    <a:pt x="263" y="288"/>
                    <a:pt x="255" y="296"/>
                  </a:cubicBezTo>
                  <a:cubicBezTo>
                    <a:pt x="244" y="306"/>
                    <a:pt x="243" y="308"/>
                    <a:pt x="248" y="307"/>
                  </a:cubicBezTo>
                  <a:cubicBezTo>
                    <a:pt x="252" y="306"/>
                    <a:pt x="257" y="303"/>
                    <a:pt x="259" y="301"/>
                  </a:cubicBezTo>
                  <a:cubicBezTo>
                    <a:pt x="267" y="293"/>
                    <a:pt x="287" y="284"/>
                    <a:pt x="295" y="284"/>
                  </a:cubicBezTo>
                  <a:cubicBezTo>
                    <a:pt x="300" y="285"/>
                    <a:pt x="312" y="281"/>
                    <a:pt x="321" y="276"/>
                  </a:cubicBezTo>
                  <a:cubicBezTo>
                    <a:pt x="347" y="264"/>
                    <a:pt x="417" y="242"/>
                    <a:pt x="432" y="241"/>
                  </a:cubicBezTo>
                  <a:cubicBezTo>
                    <a:pt x="441" y="241"/>
                    <a:pt x="427" y="250"/>
                    <a:pt x="415" y="253"/>
                  </a:cubicBezTo>
                  <a:cubicBezTo>
                    <a:pt x="382" y="260"/>
                    <a:pt x="263" y="310"/>
                    <a:pt x="246" y="325"/>
                  </a:cubicBezTo>
                  <a:cubicBezTo>
                    <a:pt x="243" y="327"/>
                    <a:pt x="230" y="334"/>
                    <a:pt x="217" y="341"/>
                  </a:cubicBezTo>
                  <a:cubicBezTo>
                    <a:pt x="194" y="352"/>
                    <a:pt x="180" y="361"/>
                    <a:pt x="160" y="378"/>
                  </a:cubicBezTo>
                  <a:cubicBezTo>
                    <a:pt x="155" y="382"/>
                    <a:pt x="150" y="384"/>
                    <a:pt x="150" y="383"/>
                  </a:cubicBezTo>
                  <a:cubicBezTo>
                    <a:pt x="148" y="381"/>
                    <a:pt x="131" y="397"/>
                    <a:pt x="131" y="401"/>
                  </a:cubicBezTo>
                  <a:cubicBezTo>
                    <a:pt x="131" y="403"/>
                    <a:pt x="127" y="408"/>
                    <a:pt x="121" y="412"/>
                  </a:cubicBezTo>
                  <a:cubicBezTo>
                    <a:pt x="116" y="416"/>
                    <a:pt x="111" y="421"/>
                    <a:pt x="111" y="423"/>
                  </a:cubicBezTo>
                  <a:cubicBezTo>
                    <a:pt x="111" y="431"/>
                    <a:pt x="117" y="431"/>
                    <a:pt x="126" y="424"/>
                  </a:cubicBezTo>
                  <a:cubicBezTo>
                    <a:pt x="139" y="414"/>
                    <a:pt x="149" y="411"/>
                    <a:pt x="138" y="420"/>
                  </a:cubicBezTo>
                  <a:cubicBezTo>
                    <a:pt x="134" y="424"/>
                    <a:pt x="129" y="428"/>
                    <a:pt x="128" y="428"/>
                  </a:cubicBezTo>
                  <a:cubicBezTo>
                    <a:pt x="127" y="428"/>
                    <a:pt x="117" y="434"/>
                    <a:pt x="107" y="442"/>
                  </a:cubicBezTo>
                  <a:cubicBezTo>
                    <a:pt x="96" y="450"/>
                    <a:pt x="87" y="457"/>
                    <a:pt x="85" y="457"/>
                  </a:cubicBezTo>
                  <a:cubicBezTo>
                    <a:pt x="80" y="457"/>
                    <a:pt x="43" y="493"/>
                    <a:pt x="42" y="497"/>
                  </a:cubicBezTo>
                  <a:cubicBezTo>
                    <a:pt x="42" y="503"/>
                    <a:pt x="34" y="512"/>
                    <a:pt x="29" y="512"/>
                  </a:cubicBezTo>
                  <a:cubicBezTo>
                    <a:pt x="24" y="512"/>
                    <a:pt x="24" y="506"/>
                    <a:pt x="30" y="498"/>
                  </a:cubicBezTo>
                  <a:cubicBezTo>
                    <a:pt x="35" y="491"/>
                    <a:pt x="31" y="490"/>
                    <a:pt x="22" y="495"/>
                  </a:cubicBezTo>
                  <a:cubicBezTo>
                    <a:pt x="18" y="497"/>
                    <a:pt x="17" y="501"/>
                    <a:pt x="17" y="514"/>
                  </a:cubicBezTo>
                  <a:cubicBezTo>
                    <a:pt x="17" y="525"/>
                    <a:pt x="15" y="535"/>
                    <a:pt x="11" y="542"/>
                  </a:cubicBezTo>
                  <a:cubicBezTo>
                    <a:pt x="0" y="562"/>
                    <a:pt x="5" y="592"/>
                    <a:pt x="17" y="577"/>
                  </a:cubicBezTo>
                  <a:close/>
                </a:path>
              </a:pathLst>
            </a:custGeom>
            <a:solidFill>
              <a:srgbClr val="CC0001"/>
            </a:solidFill>
            <a:ln>
              <a:noFill/>
            </a:ln>
            <a:extLst/>
          </p:spPr>
          <p:txBody>
            <a:bodyPr vert="horz" wrap="square" lIns="91440" tIns="45720" rIns="91440" bIns="45720" numCol="1" anchor="t" anchorCtr="0" compatLnSpc="1">
              <a:prstTxWarp prst="textNoShape">
                <a:avLst/>
              </a:prstTxWarp>
            </a:bodyPr>
            <a:lstStyle/>
            <a:p>
              <a:endParaRPr lang="zh-CN" altLang="en-US" dirty="0"/>
            </a:p>
          </p:txBody>
        </p:sp>
        <p:sp>
          <p:nvSpPr>
            <p:cNvPr id="18" name="矩形 17">
              <a:extLst>
                <a:ext uri="{FF2B5EF4-FFF2-40B4-BE49-F238E27FC236}">
                  <a16:creationId xmlns:a16="http://schemas.microsoft.com/office/drawing/2014/main" id="{5C3FC061-7F77-44A1-AC1D-3D154A2155CB}"/>
                </a:ext>
              </a:extLst>
            </p:cNvPr>
            <p:cNvSpPr/>
            <p:nvPr/>
          </p:nvSpPr>
          <p:spPr>
            <a:xfrm>
              <a:off x="4857256" y="2826379"/>
              <a:ext cx="7583504" cy="959710"/>
            </a:xfrm>
            <a:prstGeom prst="rect">
              <a:avLst/>
            </a:prstGeom>
          </p:spPr>
          <p:txBody>
            <a:bodyPr wrap="square">
              <a:spAutoFit/>
            </a:bodyPr>
            <a:lstStyle/>
            <a:p>
              <a:pPr algn="ctr"/>
              <a:r>
                <a:rPr lang="en-US" altLang="zh-CN" sz="3600" b="1">
                  <a:solidFill>
                    <a:schemeClr val="bg1"/>
                  </a:solidFill>
                  <a:latin typeface="造字工房尚雅（非商用）常规体" pitchFamily="50" charset="-122"/>
                  <a:ea typeface="造字工房尚雅（非商用）常规体" pitchFamily="50" charset="-122"/>
                </a:rPr>
                <a:t>30</a:t>
              </a:r>
              <a:r>
                <a:rPr lang="zh-CN" altLang="en-US" sz="3600" b="1">
                  <a:solidFill>
                    <a:schemeClr val="bg1"/>
                  </a:solidFill>
                  <a:latin typeface="造字工房尚雅（非商用）常规体" pitchFamily="50" charset="-122"/>
                  <a:ea typeface="造字工房尚雅（非商用）常规体" pitchFamily="50" charset="-122"/>
                </a:rPr>
                <a:t>年前的老故事</a:t>
              </a:r>
              <a:endParaRPr lang="en-US" altLang="zh-CN" sz="3600" b="1">
                <a:solidFill>
                  <a:schemeClr val="bg1"/>
                </a:solidFill>
                <a:latin typeface="造字工房尚雅（非商用）常规体" pitchFamily="50" charset="-122"/>
                <a:ea typeface="造字工房尚雅（非商用）常规体" pitchFamily="50" charset="-122"/>
              </a:endParaRPr>
            </a:p>
            <a:p>
              <a:pPr algn="ctr"/>
              <a:r>
                <a:rPr lang="zh-CN" altLang="en-US" sz="3600" b="1">
                  <a:solidFill>
                    <a:schemeClr val="bg1"/>
                  </a:solidFill>
                  <a:latin typeface="造字工房尚雅（非商用）常规体" pitchFamily="50" charset="-122"/>
                  <a:ea typeface="造字工房尚雅（非商用）常规体" pitchFamily="50" charset="-122"/>
                </a:rPr>
                <a:t>与</a:t>
              </a:r>
              <a:r>
                <a:rPr lang="en-US" altLang="zh-CN" sz="3600" b="1">
                  <a:solidFill>
                    <a:schemeClr val="bg1"/>
                  </a:solidFill>
                  <a:latin typeface="造字工房尚雅（非商用）常规体" pitchFamily="50" charset="-122"/>
                  <a:ea typeface="造字工房尚雅（非商用）常规体" pitchFamily="50" charset="-122"/>
                </a:rPr>
                <a:t>30</a:t>
              </a:r>
              <a:r>
                <a:rPr lang="zh-CN" altLang="en-US" sz="3600" b="1">
                  <a:solidFill>
                    <a:schemeClr val="bg1"/>
                  </a:solidFill>
                  <a:latin typeface="造字工房尚雅（非商用）常规体" pitchFamily="50" charset="-122"/>
                  <a:ea typeface="造字工房尚雅（非商用）常规体" pitchFamily="50" charset="-122"/>
                </a:rPr>
                <a:t>年后的新传说</a:t>
              </a:r>
            </a:p>
          </p:txBody>
        </p:sp>
      </p:grpSp>
      <p:sp>
        <p:nvSpPr>
          <p:cNvPr id="20" name="椭圆 19">
            <a:extLst>
              <a:ext uri="{FF2B5EF4-FFF2-40B4-BE49-F238E27FC236}">
                <a16:creationId xmlns:a16="http://schemas.microsoft.com/office/drawing/2014/main" id="{B7725A74-7D5E-4120-99B7-EAC9AC37CA38}"/>
              </a:ext>
            </a:extLst>
          </p:cNvPr>
          <p:cNvSpPr/>
          <p:nvPr/>
        </p:nvSpPr>
        <p:spPr>
          <a:xfrm>
            <a:off x="4851499" y="1848561"/>
            <a:ext cx="1192919" cy="1192919"/>
          </a:xfrm>
          <a:prstGeom prst="ellipse">
            <a:avLst/>
          </a:prstGeom>
          <a:solidFill>
            <a:srgbClr val="CC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4800" b="1">
                <a:solidFill>
                  <a:schemeClr val="bg1"/>
                </a:solidFill>
                <a:latin typeface="造字工房尚雅（非商用）常规体" pitchFamily="50" charset="-122"/>
                <a:ea typeface="造字工房尚雅（非商用）常规体" pitchFamily="50" charset="-122"/>
              </a:rPr>
              <a:t>04</a:t>
            </a:r>
            <a:endParaRPr lang="zh-CN" altLang="en-US" sz="4800" dirty="0">
              <a:solidFill>
                <a:schemeClr val="bg1"/>
              </a:solidFill>
              <a:latin typeface="造字工房尚雅（非商用）常规体" pitchFamily="50" charset="-122"/>
              <a:ea typeface="造字工房尚雅（非商用）常规体" pitchFamily="50" charset="-122"/>
            </a:endParaRPr>
          </a:p>
        </p:txBody>
      </p:sp>
    </p:spTree>
    <p:extLst>
      <p:ext uri="{BB962C8B-B14F-4D97-AF65-F5344CB8AC3E}">
        <p14:creationId xmlns:p14="http://schemas.microsoft.com/office/powerpoint/2010/main" val="38791237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0-#ppt_w/2"/>
                                          </p:val>
                                        </p:tav>
                                        <p:tav tm="100000">
                                          <p:val>
                                            <p:strVal val="#ppt_x"/>
                                          </p:val>
                                        </p:tav>
                                      </p:tavLst>
                                    </p:anim>
                                    <p:anim calcmode="lin" valueType="num">
                                      <p:cBhvr additive="base">
                                        <p:cTn id="8" dur="500" fill="hold"/>
                                        <p:tgtEl>
                                          <p:spTgt spid="1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6" presetClass="entr" presetSubtype="16" fill="hold" grpId="0" nodeType="after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circle(in)">
                                      <p:cBhvr>
                                        <p:cTn id="12" dur="2000"/>
                                        <p:tgtEl>
                                          <p:spTgt spid="20"/>
                                        </p:tgtEl>
                                      </p:cBhvr>
                                    </p:animEffect>
                                  </p:childTnLst>
                                </p:cTn>
                              </p:par>
                            </p:childTnLst>
                          </p:cTn>
                        </p:par>
                        <p:par>
                          <p:cTn id="13" fill="hold">
                            <p:stCondLst>
                              <p:cond delay="2500"/>
                            </p:stCondLst>
                            <p:childTnLst>
                              <p:par>
                                <p:cTn id="14" presetID="22" presetClass="entr" presetSubtype="4" fill="hold" nodeType="after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wipe(down)">
                                      <p:cBhvr>
                                        <p:cTn id="16"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99E2C173-AA1C-40B3-9501-A2C8204A7488}"/>
              </a:ext>
            </a:extLst>
          </p:cNvPr>
          <p:cNvSpPr txBox="1"/>
          <p:nvPr/>
        </p:nvSpPr>
        <p:spPr>
          <a:xfrm>
            <a:off x="1955409" y="842421"/>
            <a:ext cx="8738248" cy="523220"/>
          </a:xfrm>
          <a:prstGeom prst="rect">
            <a:avLst/>
          </a:prstGeom>
          <a:noFill/>
        </p:spPr>
        <p:txBody>
          <a:bodyPr wrap="square" rtlCol="0">
            <a:spAutoFit/>
          </a:bodyPr>
          <a:lstStyle/>
          <a:p>
            <a:r>
              <a:rPr lang="en-US" altLang="zh-CN" sz="2800">
                <a:solidFill>
                  <a:srgbClr val="CC0001"/>
                </a:solidFill>
                <a:latin typeface="造字工房尚雅（非商用）常规体" pitchFamily="50" charset="-122"/>
                <a:ea typeface="造字工房尚雅（非商用）常规体" pitchFamily="50" charset="-122"/>
              </a:rPr>
              <a:t>30</a:t>
            </a:r>
            <a:r>
              <a:rPr lang="zh-CN" altLang="en-US" sz="2800">
                <a:solidFill>
                  <a:srgbClr val="CC0001"/>
                </a:solidFill>
                <a:latin typeface="造字工房尚雅（非商用）常规体" pitchFamily="50" charset="-122"/>
                <a:ea typeface="造字工房尚雅（非商用）常规体" pitchFamily="50" charset="-122"/>
              </a:rPr>
              <a:t>年前的老故事与</a:t>
            </a:r>
            <a:r>
              <a:rPr lang="en-US" altLang="zh-CN" sz="2800">
                <a:solidFill>
                  <a:srgbClr val="CC0001"/>
                </a:solidFill>
                <a:latin typeface="造字工房尚雅（非商用）常规体" pitchFamily="50" charset="-122"/>
                <a:ea typeface="造字工房尚雅（非商用）常规体" pitchFamily="50" charset="-122"/>
              </a:rPr>
              <a:t>30</a:t>
            </a:r>
            <a:r>
              <a:rPr lang="zh-CN" altLang="en-US" sz="2800">
                <a:solidFill>
                  <a:srgbClr val="CC0001"/>
                </a:solidFill>
                <a:latin typeface="造字工房尚雅（非商用）常规体" pitchFamily="50" charset="-122"/>
                <a:ea typeface="造字工房尚雅（非商用）常规体" pitchFamily="50" charset="-122"/>
              </a:rPr>
              <a:t>年后的新传说</a:t>
            </a:r>
          </a:p>
        </p:txBody>
      </p:sp>
      <p:sp>
        <p:nvSpPr>
          <p:cNvPr id="24" name="矩形 23">
            <a:extLst>
              <a:ext uri="{FF2B5EF4-FFF2-40B4-BE49-F238E27FC236}">
                <a16:creationId xmlns:a16="http://schemas.microsoft.com/office/drawing/2014/main" id="{88E32F91-9F5B-4DEA-9744-A10E952B1623}"/>
              </a:ext>
            </a:extLst>
          </p:cNvPr>
          <p:cNvSpPr/>
          <p:nvPr/>
        </p:nvSpPr>
        <p:spPr>
          <a:xfrm>
            <a:off x="-1499548" y="2899801"/>
            <a:ext cx="6493323" cy="738664"/>
          </a:xfrm>
          <a:prstGeom prst="rect">
            <a:avLst/>
          </a:prstGeom>
        </p:spPr>
        <p:txBody>
          <a:bodyPr wrap="square">
            <a:spAutoFit/>
          </a:bodyPr>
          <a:lstStyle/>
          <a:p>
            <a:endParaRPr lang="en-US" altLang="zh-CN" sz="1400" dirty="0">
              <a:solidFill>
                <a:srgbClr val="333333"/>
              </a:solidFill>
              <a:latin typeface="arial" panose="020B0604020202020204" pitchFamily="34" charset="0"/>
              <a:ea typeface="微软雅黑" panose="020B0503020204020204" pitchFamily="34" charset="-122"/>
            </a:endParaRPr>
          </a:p>
          <a:p>
            <a:endParaRPr lang="zh-CN" altLang="en-US" sz="1400" dirty="0">
              <a:solidFill>
                <a:srgbClr val="333333"/>
              </a:solidFill>
              <a:latin typeface="arial" panose="020B0604020202020204" pitchFamily="34" charset="0"/>
              <a:ea typeface="微软雅黑" panose="020B0503020204020204" pitchFamily="34" charset="-122"/>
            </a:endParaRPr>
          </a:p>
          <a:p>
            <a:endParaRPr lang="en-US" altLang="zh-CN" sz="1400" dirty="0">
              <a:solidFill>
                <a:srgbClr val="333333"/>
              </a:solidFill>
              <a:latin typeface="arial" panose="020B0604020202020204" pitchFamily="34" charset="0"/>
              <a:ea typeface="微软雅黑" panose="020B0503020204020204" pitchFamily="34" charset="-122"/>
            </a:endParaRPr>
          </a:p>
        </p:txBody>
      </p:sp>
      <p:sp>
        <p:nvSpPr>
          <p:cNvPr id="11" name="圆角矩形 1">
            <a:extLst>
              <a:ext uri="{FF2B5EF4-FFF2-40B4-BE49-F238E27FC236}">
                <a16:creationId xmlns:a16="http://schemas.microsoft.com/office/drawing/2014/main" id="{1D873136-6B30-4064-81EE-A43CB152758A}"/>
              </a:ext>
            </a:extLst>
          </p:cNvPr>
          <p:cNvSpPr/>
          <p:nvPr/>
        </p:nvSpPr>
        <p:spPr>
          <a:xfrm>
            <a:off x="2628900" y="3339245"/>
            <a:ext cx="2276475" cy="1009650"/>
          </a:xfrm>
          <a:prstGeom prst="roundRect">
            <a:avLst/>
          </a:prstGeom>
          <a:solidFill>
            <a:srgbClr val="CC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a:ea typeface="微软雅黑" panose="020B0503020204020204" pitchFamily="34" charset="-122"/>
              </a:rPr>
              <a:t>中国人的命运</a:t>
            </a:r>
            <a:endParaRPr lang="zh-CN" altLang="en-US" sz="2000" b="1"/>
          </a:p>
        </p:txBody>
      </p:sp>
      <p:sp>
        <p:nvSpPr>
          <p:cNvPr id="12" name="圆角矩形 8">
            <a:extLst>
              <a:ext uri="{FF2B5EF4-FFF2-40B4-BE49-F238E27FC236}">
                <a16:creationId xmlns:a16="http://schemas.microsoft.com/office/drawing/2014/main" id="{27176C6E-7E95-45E9-8E7E-17648BBE04C6}"/>
              </a:ext>
            </a:extLst>
          </p:cNvPr>
          <p:cNvSpPr/>
          <p:nvPr/>
        </p:nvSpPr>
        <p:spPr>
          <a:xfrm>
            <a:off x="5172075" y="3339245"/>
            <a:ext cx="2276475" cy="1009650"/>
          </a:xfrm>
          <a:prstGeom prst="roundRect">
            <a:avLst/>
          </a:prstGeom>
          <a:solidFill>
            <a:srgbClr val="CC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ea typeface="微软雅黑" panose="020B0503020204020204" pitchFamily="34" charset="-122"/>
              </a:rPr>
              <a:t>国家的命运</a:t>
            </a:r>
            <a:endParaRPr lang="zh-CN" altLang="en-US" sz="2000" b="1" dirty="0"/>
          </a:p>
        </p:txBody>
      </p:sp>
      <p:sp>
        <p:nvSpPr>
          <p:cNvPr id="13" name="圆角矩形 9">
            <a:extLst>
              <a:ext uri="{FF2B5EF4-FFF2-40B4-BE49-F238E27FC236}">
                <a16:creationId xmlns:a16="http://schemas.microsoft.com/office/drawing/2014/main" id="{FDFB0F5D-8A17-45EA-B15F-0DDE39148630}"/>
              </a:ext>
            </a:extLst>
          </p:cNvPr>
          <p:cNvSpPr/>
          <p:nvPr/>
        </p:nvSpPr>
        <p:spPr>
          <a:xfrm>
            <a:off x="7715250" y="3339245"/>
            <a:ext cx="2276475" cy="1009650"/>
          </a:xfrm>
          <a:prstGeom prst="roundRect">
            <a:avLst/>
          </a:prstGeom>
          <a:solidFill>
            <a:srgbClr val="CC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a:ea typeface="微软雅黑" panose="020B0503020204020204" pitchFamily="34" charset="-122"/>
              </a:rPr>
              <a:t>党的命运</a:t>
            </a:r>
            <a:endParaRPr lang="zh-CN" altLang="en-US" sz="2000" b="1"/>
          </a:p>
        </p:txBody>
      </p:sp>
      <p:sp>
        <p:nvSpPr>
          <p:cNvPr id="14" name="左大括号 13">
            <a:extLst>
              <a:ext uri="{FF2B5EF4-FFF2-40B4-BE49-F238E27FC236}">
                <a16:creationId xmlns:a16="http://schemas.microsoft.com/office/drawing/2014/main" id="{94C09862-7C8C-4854-87DF-460E5BDFD75A}"/>
              </a:ext>
            </a:extLst>
          </p:cNvPr>
          <p:cNvSpPr/>
          <p:nvPr/>
        </p:nvSpPr>
        <p:spPr>
          <a:xfrm rot="5400000">
            <a:off x="5931694" y="282527"/>
            <a:ext cx="552450" cy="5243512"/>
          </a:xfrm>
          <a:prstGeom prst="leftBrace">
            <a:avLst/>
          </a:prstGeom>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5" name="圆角矩形 10">
            <a:extLst>
              <a:ext uri="{FF2B5EF4-FFF2-40B4-BE49-F238E27FC236}">
                <a16:creationId xmlns:a16="http://schemas.microsoft.com/office/drawing/2014/main" id="{4E983851-5F24-4061-8B8B-5B670A9B9696}"/>
              </a:ext>
            </a:extLst>
          </p:cNvPr>
          <p:cNvSpPr/>
          <p:nvPr/>
        </p:nvSpPr>
        <p:spPr>
          <a:xfrm>
            <a:off x="4619625" y="1696421"/>
            <a:ext cx="2952750" cy="714375"/>
          </a:xfrm>
          <a:prstGeom prst="roundRect">
            <a:avLst/>
          </a:prstGeom>
          <a:solidFill>
            <a:srgbClr val="CC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ea typeface="微软雅黑" panose="020B0503020204020204" pitchFamily="34" charset="-122"/>
              </a:rPr>
              <a:t>改变了</a:t>
            </a:r>
            <a:endParaRPr lang="zh-CN" altLang="en-US" sz="2800" b="1" dirty="0"/>
          </a:p>
        </p:txBody>
      </p:sp>
      <p:sp>
        <p:nvSpPr>
          <p:cNvPr id="16" name="矩形 15">
            <a:extLst>
              <a:ext uri="{FF2B5EF4-FFF2-40B4-BE49-F238E27FC236}">
                <a16:creationId xmlns:a16="http://schemas.microsoft.com/office/drawing/2014/main" id="{619ECF27-A539-4998-B553-45EB1C9667D7}"/>
              </a:ext>
            </a:extLst>
          </p:cNvPr>
          <p:cNvSpPr/>
          <p:nvPr/>
        </p:nvSpPr>
        <p:spPr>
          <a:xfrm>
            <a:off x="1762125" y="4750814"/>
            <a:ext cx="9029700" cy="1161536"/>
          </a:xfrm>
          <a:prstGeom prst="rect">
            <a:avLst/>
          </a:prstGeom>
        </p:spPr>
        <p:txBody>
          <a:bodyPr wrap="square">
            <a:spAutoFit/>
          </a:bodyPr>
          <a:lstStyle/>
          <a:p>
            <a:pPr>
              <a:lnSpc>
                <a:spcPct val="150000"/>
              </a:lnSpc>
            </a:pPr>
            <a:r>
              <a:rPr lang="zh-CN" altLang="en-US" sz="1600" dirty="0">
                <a:ea typeface="微软雅黑" panose="020B0503020204020204" pitchFamily="34" charset="-122"/>
              </a:rPr>
              <a:t>改革开放作为发展中国特色社会主义的强大动力，开创了中国特色社会主义伟大事业的新局面，使社会主义焕发出前所未有的新局面，使马克思主义焕发出前所未有的强大号召力，是我们党焕发出新的创造活力</a:t>
            </a:r>
            <a:endParaRPr lang="zh-CN" altLang="en-US" sz="1600" dirty="0"/>
          </a:p>
        </p:txBody>
      </p:sp>
      <p:cxnSp>
        <p:nvCxnSpPr>
          <p:cNvPr id="17" name="直接连接符 16">
            <a:extLst>
              <a:ext uri="{FF2B5EF4-FFF2-40B4-BE49-F238E27FC236}">
                <a16:creationId xmlns:a16="http://schemas.microsoft.com/office/drawing/2014/main" id="{50EB6218-5963-441E-93DD-3A82109B0E34}"/>
              </a:ext>
            </a:extLst>
          </p:cNvPr>
          <p:cNvCxnSpPr/>
          <p:nvPr/>
        </p:nvCxnSpPr>
        <p:spPr>
          <a:xfrm>
            <a:off x="1486660" y="4603653"/>
            <a:ext cx="940117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8" name="椭圆 17">
            <a:extLst>
              <a:ext uri="{FF2B5EF4-FFF2-40B4-BE49-F238E27FC236}">
                <a16:creationId xmlns:a16="http://schemas.microsoft.com/office/drawing/2014/main" id="{9E9A825C-BEC4-4DC6-B577-CC68A07BA9A4}"/>
              </a:ext>
            </a:extLst>
          </p:cNvPr>
          <p:cNvSpPr/>
          <p:nvPr/>
        </p:nvSpPr>
        <p:spPr>
          <a:xfrm>
            <a:off x="1378710" y="4549678"/>
            <a:ext cx="107950" cy="10795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a:extLst>
              <a:ext uri="{FF2B5EF4-FFF2-40B4-BE49-F238E27FC236}">
                <a16:creationId xmlns:a16="http://schemas.microsoft.com/office/drawing/2014/main" id="{99352AA9-D769-48A0-8804-273E733C3563}"/>
              </a:ext>
            </a:extLst>
          </p:cNvPr>
          <p:cNvSpPr/>
          <p:nvPr/>
        </p:nvSpPr>
        <p:spPr>
          <a:xfrm>
            <a:off x="10887835" y="4549678"/>
            <a:ext cx="107950" cy="10795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5885557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ipe(left)">
                                      <p:cBhvr>
                                        <p:cTn id="11" dur="500"/>
                                        <p:tgtEl>
                                          <p:spTgt spid="15"/>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wipe(left)">
                                      <p:cBhvr>
                                        <p:cTn id="15" dur="500"/>
                                        <p:tgtEl>
                                          <p:spTgt spid="11"/>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wipe(left)">
                                      <p:cBhvr>
                                        <p:cTn id="19" dur="500"/>
                                        <p:tgtEl>
                                          <p:spTgt spid="12"/>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left)">
                                      <p:cBhvr>
                                        <p:cTn id="23" dur="500"/>
                                        <p:tgtEl>
                                          <p:spTgt spid="13"/>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wipe(left)">
                                      <p:cBhvr>
                                        <p:cTn id="27" dur="500"/>
                                        <p:tgtEl>
                                          <p:spTgt spid="14"/>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wipe(left)">
                                      <p:cBhvr>
                                        <p:cTn id="31" dur="500"/>
                                        <p:tgtEl>
                                          <p:spTgt spid="16"/>
                                        </p:tgtEl>
                                      </p:cBhvr>
                                    </p:animEffect>
                                  </p:childTnLst>
                                </p:cTn>
                              </p:par>
                            </p:childTnLst>
                          </p:cTn>
                        </p:par>
                        <p:par>
                          <p:cTn id="32" fill="hold">
                            <p:stCondLst>
                              <p:cond delay="3500"/>
                            </p:stCondLst>
                            <p:childTnLst>
                              <p:par>
                                <p:cTn id="33" presetID="22" presetClass="entr" presetSubtype="8" fill="hold" nodeType="after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wipe(left)">
                                      <p:cBhvr>
                                        <p:cTn id="35" dur="500"/>
                                        <p:tgtEl>
                                          <p:spTgt spid="17"/>
                                        </p:tgtEl>
                                      </p:cBhvr>
                                    </p:animEffect>
                                  </p:childTnLst>
                                </p:cTn>
                              </p:par>
                            </p:childTnLst>
                          </p:cTn>
                        </p:par>
                        <p:par>
                          <p:cTn id="36" fill="hold">
                            <p:stCondLst>
                              <p:cond delay="4000"/>
                            </p:stCondLst>
                            <p:childTnLst>
                              <p:par>
                                <p:cTn id="37" presetID="22" presetClass="entr" presetSubtype="8" fill="hold" grpId="0" nodeType="afterEffect">
                                  <p:stCondLst>
                                    <p:cond delay="0"/>
                                  </p:stCondLst>
                                  <p:childTnLst>
                                    <p:set>
                                      <p:cBhvr>
                                        <p:cTn id="38" dur="1" fill="hold">
                                          <p:stCondLst>
                                            <p:cond delay="0"/>
                                          </p:stCondLst>
                                        </p:cTn>
                                        <p:tgtEl>
                                          <p:spTgt spid="18"/>
                                        </p:tgtEl>
                                        <p:attrNameLst>
                                          <p:attrName>style.visibility</p:attrName>
                                        </p:attrNameLst>
                                      </p:cBhvr>
                                      <p:to>
                                        <p:strVal val="visible"/>
                                      </p:to>
                                    </p:set>
                                    <p:animEffect transition="in" filter="wipe(left)">
                                      <p:cBhvr>
                                        <p:cTn id="39" dur="500"/>
                                        <p:tgtEl>
                                          <p:spTgt spid="18"/>
                                        </p:tgtEl>
                                      </p:cBhvr>
                                    </p:animEffect>
                                  </p:childTnLst>
                                </p:cTn>
                              </p:par>
                            </p:childTnLst>
                          </p:cTn>
                        </p:par>
                        <p:par>
                          <p:cTn id="40" fill="hold">
                            <p:stCondLst>
                              <p:cond delay="4500"/>
                            </p:stCondLst>
                            <p:childTnLst>
                              <p:par>
                                <p:cTn id="41" presetID="22" presetClass="entr" presetSubtype="8" fill="hold" grpId="0" nodeType="afterEffect">
                                  <p:stCondLst>
                                    <p:cond delay="0"/>
                                  </p:stCondLst>
                                  <p:childTnLst>
                                    <p:set>
                                      <p:cBhvr>
                                        <p:cTn id="42" dur="1" fill="hold">
                                          <p:stCondLst>
                                            <p:cond delay="0"/>
                                          </p:stCondLst>
                                        </p:cTn>
                                        <p:tgtEl>
                                          <p:spTgt spid="19"/>
                                        </p:tgtEl>
                                        <p:attrNameLst>
                                          <p:attrName>style.visibility</p:attrName>
                                        </p:attrNameLst>
                                      </p:cBhvr>
                                      <p:to>
                                        <p:strVal val="visible"/>
                                      </p:to>
                                    </p:set>
                                    <p:animEffect transition="in" filter="wipe(left)">
                                      <p:cBhvr>
                                        <p:cTn id="43"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1" grpId="0" animBg="1"/>
      <p:bldP spid="12" grpId="0" animBg="1"/>
      <p:bldP spid="13" grpId="0" animBg="1"/>
      <p:bldP spid="14" grpId="0" animBg="1"/>
      <p:bldP spid="15" grpId="0" animBg="1"/>
      <p:bldP spid="16" grpId="0"/>
      <p:bldP spid="18" grpId="0" animBg="1"/>
      <p:bldP spid="19"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99E2C173-AA1C-40B3-9501-A2C8204A7488}"/>
              </a:ext>
            </a:extLst>
          </p:cNvPr>
          <p:cNvSpPr txBox="1"/>
          <p:nvPr/>
        </p:nvSpPr>
        <p:spPr>
          <a:xfrm>
            <a:off x="1955409" y="842421"/>
            <a:ext cx="8738248" cy="523220"/>
          </a:xfrm>
          <a:prstGeom prst="rect">
            <a:avLst/>
          </a:prstGeom>
          <a:noFill/>
        </p:spPr>
        <p:txBody>
          <a:bodyPr wrap="square" rtlCol="0">
            <a:spAutoFit/>
          </a:bodyPr>
          <a:lstStyle/>
          <a:p>
            <a:r>
              <a:rPr lang="en-US" altLang="zh-CN" sz="2800">
                <a:solidFill>
                  <a:srgbClr val="CC0001"/>
                </a:solidFill>
                <a:latin typeface="造字工房尚雅（非商用）常规体" pitchFamily="50" charset="-122"/>
                <a:ea typeface="造字工房尚雅（非商用）常规体" pitchFamily="50" charset="-122"/>
              </a:rPr>
              <a:t>30</a:t>
            </a:r>
            <a:r>
              <a:rPr lang="zh-CN" altLang="en-US" sz="2800">
                <a:solidFill>
                  <a:srgbClr val="CC0001"/>
                </a:solidFill>
                <a:latin typeface="造字工房尚雅（非商用）常规体" pitchFamily="50" charset="-122"/>
                <a:ea typeface="造字工房尚雅（非商用）常规体" pitchFamily="50" charset="-122"/>
              </a:rPr>
              <a:t>年前的老故事与</a:t>
            </a:r>
            <a:r>
              <a:rPr lang="en-US" altLang="zh-CN" sz="2800">
                <a:solidFill>
                  <a:srgbClr val="CC0001"/>
                </a:solidFill>
                <a:latin typeface="造字工房尚雅（非商用）常规体" pitchFamily="50" charset="-122"/>
                <a:ea typeface="造字工房尚雅（非商用）常规体" pitchFamily="50" charset="-122"/>
              </a:rPr>
              <a:t>30</a:t>
            </a:r>
            <a:r>
              <a:rPr lang="zh-CN" altLang="en-US" sz="2800">
                <a:solidFill>
                  <a:srgbClr val="CC0001"/>
                </a:solidFill>
                <a:latin typeface="造字工房尚雅（非商用）常规体" pitchFamily="50" charset="-122"/>
                <a:ea typeface="造字工房尚雅（非商用）常规体" pitchFamily="50" charset="-122"/>
              </a:rPr>
              <a:t>年后的新传说</a:t>
            </a:r>
          </a:p>
        </p:txBody>
      </p:sp>
      <p:sp>
        <p:nvSpPr>
          <p:cNvPr id="24" name="矩形 23">
            <a:extLst>
              <a:ext uri="{FF2B5EF4-FFF2-40B4-BE49-F238E27FC236}">
                <a16:creationId xmlns:a16="http://schemas.microsoft.com/office/drawing/2014/main" id="{88E32F91-9F5B-4DEA-9744-A10E952B1623}"/>
              </a:ext>
            </a:extLst>
          </p:cNvPr>
          <p:cNvSpPr/>
          <p:nvPr/>
        </p:nvSpPr>
        <p:spPr>
          <a:xfrm>
            <a:off x="-1499548" y="2899801"/>
            <a:ext cx="6493323" cy="738664"/>
          </a:xfrm>
          <a:prstGeom prst="rect">
            <a:avLst/>
          </a:prstGeom>
        </p:spPr>
        <p:txBody>
          <a:bodyPr wrap="square">
            <a:spAutoFit/>
          </a:bodyPr>
          <a:lstStyle/>
          <a:p>
            <a:endParaRPr lang="en-US" altLang="zh-CN" sz="1400" dirty="0">
              <a:solidFill>
                <a:srgbClr val="333333"/>
              </a:solidFill>
              <a:latin typeface="arial" panose="020B0604020202020204" pitchFamily="34" charset="0"/>
              <a:ea typeface="微软雅黑" panose="020B0503020204020204" pitchFamily="34" charset="-122"/>
            </a:endParaRPr>
          </a:p>
          <a:p>
            <a:endParaRPr lang="zh-CN" altLang="en-US" sz="1400" dirty="0">
              <a:solidFill>
                <a:srgbClr val="333333"/>
              </a:solidFill>
              <a:latin typeface="arial" panose="020B0604020202020204" pitchFamily="34" charset="0"/>
              <a:ea typeface="微软雅黑" panose="020B0503020204020204" pitchFamily="34" charset="-122"/>
            </a:endParaRPr>
          </a:p>
          <a:p>
            <a:endParaRPr lang="en-US" altLang="zh-CN" sz="1400" dirty="0">
              <a:solidFill>
                <a:srgbClr val="333333"/>
              </a:solidFill>
              <a:latin typeface="arial" panose="020B0604020202020204" pitchFamily="34" charset="0"/>
              <a:ea typeface="微软雅黑" panose="020B0503020204020204" pitchFamily="34" charset="-122"/>
            </a:endParaRPr>
          </a:p>
        </p:txBody>
      </p:sp>
      <p:sp>
        <p:nvSpPr>
          <p:cNvPr id="6" name="圆角矩形 7">
            <a:extLst>
              <a:ext uri="{FF2B5EF4-FFF2-40B4-BE49-F238E27FC236}">
                <a16:creationId xmlns:a16="http://schemas.microsoft.com/office/drawing/2014/main" id="{02E9CE41-33FA-44B0-9432-2790FA9BCC36}"/>
              </a:ext>
            </a:extLst>
          </p:cNvPr>
          <p:cNvSpPr/>
          <p:nvPr/>
        </p:nvSpPr>
        <p:spPr>
          <a:xfrm>
            <a:off x="2240133" y="1864555"/>
            <a:ext cx="1413510" cy="478313"/>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ea typeface="微软雅黑" panose="020B0503020204020204" pitchFamily="34" charset="-122"/>
              </a:rPr>
              <a:t>国民</a:t>
            </a:r>
            <a:endParaRPr lang="zh-CN" altLang="en-US" sz="2000" b="1" dirty="0"/>
          </a:p>
        </p:txBody>
      </p:sp>
      <p:sp>
        <p:nvSpPr>
          <p:cNvPr id="7" name="矩形 6">
            <a:extLst>
              <a:ext uri="{FF2B5EF4-FFF2-40B4-BE49-F238E27FC236}">
                <a16:creationId xmlns:a16="http://schemas.microsoft.com/office/drawing/2014/main" id="{A68054B8-2300-4284-BBE6-B5173DA73811}"/>
              </a:ext>
            </a:extLst>
          </p:cNvPr>
          <p:cNvSpPr/>
          <p:nvPr/>
        </p:nvSpPr>
        <p:spPr>
          <a:xfrm>
            <a:off x="3808603" y="1913251"/>
            <a:ext cx="2492990" cy="369332"/>
          </a:xfrm>
          <a:prstGeom prst="rect">
            <a:avLst/>
          </a:prstGeom>
        </p:spPr>
        <p:txBody>
          <a:bodyPr wrap="none">
            <a:spAutoFit/>
          </a:bodyPr>
          <a:lstStyle/>
          <a:p>
            <a:r>
              <a:rPr lang="zh-CN" altLang="en-US" dirty="0">
                <a:ea typeface="微软雅黑" panose="020B0503020204020204" pitchFamily="34" charset="-122"/>
              </a:rPr>
              <a:t>国民生产总值快速增长</a:t>
            </a:r>
            <a:endParaRPr lang="zh-CN" altLang="en-US" dirty="0"/>
          </a:p>
        </p:txBody>
      </p:sp>
      <p:sp>
        <p:nvSpPr>
          <p:cNvPr id="8" name="圆角矩形 9">
            <a:extLst>
              <a:ext uri="{FF2B5EF4-FFF2-40B4-BE49-F238E27FC236}">
                <a16:creationId xmlns:a16="http://schemas.microsoft.com/office/drawing/2014/main" id="{3AC2B5A2-0A9B-4478-90B6-339717378A18}"/>
              </a:ext>
            </a:extLst>
          </p:cNvPr>
          <p:cNvSpPr/>
          <p:nvPr/>
        </p:nvSpPr>
        <p:spPr>
          <a:xfrm>
            <a:off x="2240133" y="2466535"/>
            <a:ext cx="1413510" cy="478313"/>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ea typeface="微软雅黑" panose="020B0503020204020204" pitchFamily="34" charset="-122"/>
              </a:rPr>
              <a:t>全体国民</a:t>
            </a:r>
            <a:endParaRPr lang="zh-CN" altLang="en-US" sz="2000" b="1" dirty="0"/>
          </a:p>
        </p:txBody>
      </p:sp>
      <p:sp>
        <p:nvSpPr>
          <p:cNvPr id="9" name="圆角矩形 10">
            <a:extLst>
              <a:ext uri="{FF2B5EF4-FFF2-40B4-BE49-F238E27FC236}">
                <a16:creationId xmlns:a16="http://schemas.microsoft.com/office/drawing/2014/main" id="{9C78716D-E660-4976-AF7E-A5375D31B07A}"/>
              </a:ext>
            </a:extLst>
          </p:cNvPr>
          <p:cNvSpPr/>
          <p:nvPr/>
        </p:nvSpPr>
        <p:spPr>
          <a:xfrm>
            <a:off x="2240133" y="3068515"/>
            <a:ext cx="1413510" cy="478313"/>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ea typeface="微软雅黑" panose="020B0503020204020204" pitchFamily="34" charset="-122"/>
              </a:rPr>
              <a:t>全体居民</a:t>
            </a:r>
            <a:endParaRPr lang="zh-CN" altLang="en-US" sz="2000" b="1" dirty="0"/>
          </a:p>
        </p:txBody>
      </p:sp>
      <p:sp>
        <p:nvSpPr>
          <p:cNvPr id="10" name="圆角矩形 11">
            <a:extLst>
              <a:ext uri="{FF2B5EF4-FFF2-40B4-BE49-F238E27FC236}">
                <a16:creationId xmlns:a16="http://schemas.microsoft.com/office/drawing/2014/main" id="{72BD99A2-A387-4074-BFDB-730BE45CEF3F}"/>
              </a:ext>
            </a:extLst>
          </p:cNvPr>
          <p:cNvSpPr/>
          <p:nvPr/>
        </p:nvSpPr>
        <p:spPr>
          <a:xfrm>
            <a:off x="2240133" y="3665811"/>
            <a:ext cx="1413510" cy="478313"/>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ea typeface="微软雅黑" panose="020B0503020204020204" pitchFamily="34" charset="-122"/>
              </a:rPr>
              <a:t>生活水平</a:t>
            </a:r>
            <a:endParaRPr lang="zh-CN" altLang="en-US" sz="2000" b="1" dirty="0"/>
          </a:p>
        </p:txBody>
      </p:sp>
      <p:sp>
        <p:nvSpPr>
          <p:cNvPr id="11" name="圆角矩形 12">
            <a:extLst>
              <a:ext uri="{FF2B5EF4-FFF2-40B4-BE49-F238E27FC236}">
                <a16:creationId xmlns:a16="http://schemas.microsoft.com/office/drawing/2014/main" id="{F227F976-1888-43E7-8372-26FD3D574EB3}"/>
              </a:ext>
            </a:extLst>
          </p:cNvPr>
          <p:cNvSpPr/>
          <p:nvPr/>
        </p:nvSpPr>
        <p:spPr>
          <a:xfrm>
            <a:off x="2240133" y="4263107"/>
            <a:ext cx="1413510" cy="478313"/>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ea typeface="微软雅黑" panose="020B0503020204020204" pitchFamily="34" charset="-122"/>
              </a:rPr>
              <a:t>家庭财产</a:t>
            </a:r>
            <a:endParaRPr lang="zh-CN" altLang="en-US" sz="2000" b="1" dirty="0"/>
          </a:p>
        </p:txBody>
      </p:sp>
      <p:sp>
        <p:nvSpPr>
          <p:cNvPr id="12" name="圆角矩形 13">
            <a:extLst>
              <a:ext uri="{FF2B5EF4-FFF2-40B4-BE49-F238E27FC236}">
                <a16:creationId xmlns:a16="http://schemas.microsoft.com/office/drawing/2014/main" id="{EAB22670-F230-437C-BD48-FCFB1351A4BC}"/>
              </a:ext>
            </a:extLst>
          </p:cNvPr>
          <p:cNvSpPr/>
          <p:nvPr/>
        </p:nvSpPr>
        <p:spPr>
          <a:xfrm>
            <a:off x="2240133" y="4860403"/>
            <a:ext cx="1413510" cy="478313"/>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ea typeface="微软雅黑" panose="020B0503020204020204" pitchFamily="34" charset="-122"/>
              </a:rPr>
              <a:t>跨越了</a:t>
            </a:r>
            <a:endParaRPr lang="zh-CN" altLang="en-US" sz="2000" b="1" dirty="0"/>
          </a:p>
        </p:txBody>
      </p:sp>
      <p:sp>
        <p:nvSpPr>
          <p:cNvPr id="13" name="矩形 12">
            <a:extLst>
              <a:ext uri="{FF2B5EF4-FFF2-40B4-BE49-F238E27FC236}">
                <a16:creationId xmlns:a16="http://schemas.microsoft.com/office/drawing/2014/main" id="{77125836-74D7-495A-A3F7-0D00183C5258}"/>
              </a:ext>
            </a:extLst>
          </p:cNvPr>
          <p:cNvSpPr/>
          <p:nvPr/>
        </p:nvSpPr>
        <p:spPr>
          <a:xfrm>
            <a:off x="3808603" y="2474155"/>
            <a:ext cx="3647152" cy="369332"/>
          </a:xfrm>
          <a:prstGeom prst="rect">
            <a:avLst/>
          </a:prstGeom>
        </p:spPr>
        <p:txBody>
          <a:bodyPr wrap="none">
            <a:spAutoFit/>
          </a:bodyPr>
          <a:lstStyle/>
          <a:p>
            <a:r>
              <a:rPr lang="zh-CN" altLang="en-US" dirty="0">
                <a:ea typeface="微软雅黑" panose="020B0503020204020204" pitchFamily="34" charset="-122"/>
              </a:rPr>
              <a:t>全体国民创造出了巨大的社会财富</a:t>
            </a:r>
            <a:endParaRPr lang="zh-CN" altLang="en-US" dirty="0"/>
          </a:p>
        </p:txBody>
      </p:sp>
      <p:sp>
        <p:nvSpPr>
          <p:cNvPr id="14" name="矩形 13">
            <a:extLst>
              <a:ext uri="{FF2B5EF4-FFF2-40B4-BE49-F238E27FC236}">
                <a16:creationId xmlns:a16="http://schemas.microsoft.com/office/drawing/2014/main" id="{3587169A-0587-4588-BB1F-9E70D8F1CCB3}"/>
              </a:ext>
            </a:extLst>
          </p:cNvPr>
          <p:cNvSpPr/>
          <p:nvPr/>
        </p:nvSpPr>
        <p:spPr>
          <a:xfrm>
            <a:off x="3808603" y="3068515"/>
            <a:ext cx="2492990" cy="369332"/>
          </a:xfrm>
          <a:prstGeom prst="rect">
            <a:avLst/>
          </a:prstGeom>
        </p:spPr>
        <p:txBody>
          <a:bodyPr wrap="none">
            <a:spAutoFit/>
          </a:bodyPr>
          <a:lstStyle/>
          <a:p>
            <a:r>
              <a:rPr lang="zh-CN" altLang="en-US" dirty="0">
                <a:ea typeface="微软雅黑" panose="020B0503020204020204" pitchFamily="34" charset="-122"/>
              </a:rPr>
              <a:t>全体居民共享改革成果</a:t>
            </a:r>
            <a:endParaRPr lang="zh-CN" altLang="en-US" dirty="0"/>
          </a:p>
        </p:txBody>
      </p:sp>
      <p:sp>
        <p:nvSpPr>
          <p:cNvPr id="15" name="矩形 14">
            <a:extLst>
              <a:ext uri="{FF2B5EF4-FFF2-40B4-BE49-F238E27FC236}">
                <a16:creationId xmlns:a16="http://schemas.microsoft.com/office/drawing/2014/main" id="{4ADE9F6C-9B69-45D6-B696-3BBEDE7FB06C}"/>
              </a:ext>
            </a:extLst>
          </p:cNvPr>
          <p:cNvSpPr/>
          <p:nvPr/>
        </p:nvSpPr>
        <p:spPr>
          <a:xfrm>
            <a:off x="3808603" y="3672716"/>
            <a:ext cx="2031325" cy="369332"/>
          </a:xfrm>
          <a:prstGeom prst="rect">
            <a:avLst/>
          </a:prstGeom>
        </p:spPr>
        <p:txBody>
          <a:bodyPr wrap="none">
            <a:spAutoFit/>
          </a:bodyPr>
          <a:lstStyle/>
          <a:p>
            <a:r>
              <a:rPr lang="zh-CN" altLang="en-US" dirty="0">
                <a:ea typeface="微软雅黑" panose="020B0503020204020204" pitchFamily="34" charset="-122"/>
              </a:rPr>
              <a:t>生活水平迅速提高</a:t>
            </a:r>
            <a:endParaRPr lang="zh-CN" altLang="en-US" dirty="0"/>
          </a:p>
        </p:txBody>
      </p:sp>
      <p:sp>
        <p:nvSpPr>
          <p:cNvPr id="16" name="矩形 15">
            <a:extLst>
              <a:ext uri="{FF2B5EF4-FFF2-40B4-BE49-F238E27FC236}">
                <a16:creationId xmlns:a16="http://schemas.microsoft.com/office/drawing/2014/main" id="{027344E9-BB90-4649-9590-1367D272E154}"/>
              </a:ext>
            </a:extLst>
          </p:cNvPr>
          <p:cNvSpPr/>
          <p:nvPr/>
        </p:nvSpPr>
        <p:spPr>
          <a:xfrm>
            <a:off x="3808603" y="4314661"/>
            <a:ext cx="3185487" cy="369332"/>
          </a:xfrm>
          <a:prstGeom prst="rect">
            <a:avLst/>
          </a:prstGeom>
        </p:spPr>
        <p:txBody>
          <a:bodyPr wrap="none">
            <a:spAutoFit/>
          </a:bodyPr>
          <a:lstStyle/>
          <a:p>
            <a:r>
              <a:rPr lang="zh-CN" altLang="en-US" dirty="0">
                <a:ea typeface="微软雅黑" panose="020B0503020204020204" pitchFamily="34" charset="-122"/>
              </a:rPr>
              <a:t>家庭财产从无到有，由少到多</a:t>
            </a:r>
            <a:endParaRPr lang="zh-CN" altLang="en-US" dirty="0"/>
          </a:p>
        </p:txBody>
      </p:sp>
      <p:sp>
        <p:nvSpPr>
          <p:cNvPr id="17" name="矩形 16">
            <a:extLst>
              <a:ext uri="{FF2B5EF4-FFF2-40B4-BE49-F238E27FC236}">
                <a16:creationId xmlns:a16="http://schemas.microsoft.com/office/drawing/2014/main" id="{4EEAE75E-2ADF-4BC0-9DC7-B10EB11C348F}"/>
              </a:ext>
            </a:extLst>
          </p:cNvPr>
          <p:cNvSpPr/>
          <p:nvPr/>
        </p:nvSpPr>
        <p:spPr>
          <a:xfrm>
            <a:off x="3808603" y="4921083"/>
            <a:ext cx="5262979" cy="369332"/>
          </a:xfrm>
          <a:prstGeom prst="rect">
            <a:avLst/>
          </a:prstGeom>
        </p:spPr>
        <p:txBody>
          <a:bodyPr wrap="none">
            <a:spAutoFit/>
          </a:bodyPr>
          <a:lstStyle/>
          <a:p>
            <a:r>
              <a:rPr lang="zh-CN" altLang="en-US" dirty="0">
                <a:ea typeface="微软雅黑" panose="020B0503020204020204" pitchFamily="34" charset="-122"/>
              </a:rPr>
              <a:t>跨越了温饱、小康两个生活阶段，逐步向富裕迈进</a:t>
            </a:r>
            <a:endParaRPr lang="zh-CN" altLang="en-US" dirty="0"/>
          </a:p>
        </p:txBody>
      </p:sp>
    </p:spTree>
    <p:extLst>
      <p:ext uri="{BB962C8B-B14F-4D97-AF65-F5344CB8AC3E}">
        <p14:creationId xmlns:p14="http://schemas.microsoft.com/office/powerpoint/2010/main" val="14143664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left)">
                                      <p:cBhvr>
                                        <p:cTn id="15" dur="500"/>
                                        <p:tgtEl>
                                          <p:spTgt spid="7"/>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left)">
                                      <p:cBhvr>
                                        <p:cTn id="19" dur="500"/>
                                        <p:tgtEl>
                                          <p:spTgt spid="8"/>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ipe(left)">
                                      <p:cBhvr>
                                        <p:cTn id="23" dur="500"/>
                                        <p:tgtEl>
                                          <p:spTgt spid="9"/>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ipe(left)">
                                      <p:cBhvr>
                                        <p:cTn id="27" dur="500"/>
                                        <p:tgtEl>
                                          <p:spTgt spid="10"/>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wipe(left)">
                                      <p:cBhvr>
                                        <p:cTn id="31" dur="500"/>
                                        <p:tgtEl>
                                          <p:spTgt spid="11"/>
                                        </p:tgtEl>
                                      </p:cBhvr>
                                    </p:animEffect>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wipe(left)">
                                      <p:cBhvr>
                                        <p:cTn id="35" dur="500"/>
                                        <p:tgtEl>
                                          <p:spTgt spid="12"/>
                                        </p:tgtEl>
                                      </p:cBhvr>
                                    </p:animEffect>
                                  </p:childTnLst>
                                </p:cTn>
                              </p:par>
                            </p:childTnLst>
                          </p:cTn>
                        </p:par>
                        <p:par>
                          <p:cTn id="36" fill="hold">
                            <p:stCondLst>
                              <p:cond delay="4000"/>
                            </p:stCondLst>
                            <p:childTnLst>
                              <p:par>
                                <p:cTn id="37" presetID="22" presetClass="entr" presetSubtype="8" fill="hold" grpId="0" nodeType="afterEffect">
                                  <p:stCondLst>
                                    <p:cond delay="0"/>
                                  </p:stCondLst>
                                  <p:childTnLst>
                                    <p:set>
                                      <p:cBhvr>
                                        <p:cTn id="38" dur="1" fill="hold">
                                          <p:stCondLst>
                                            <p:cond delay="0"/>
                                          </p:stCondLst>
                                        </p:cTn>
                                        <p:tgtEl>
                                          <p:spTgt spid="13"/>
                                        </p:tgtEl>
                                        <p:attrNameLst>
                                          <p:attrName>style.visibility</p:attrName>
                                        </p:attrNameLst>
                                      </p:cBhvr>
                                      <p:to>
                                        <p:strVal val="visible"/>
                                      </p:to>
                                    </p:set>
                                    <p:animEffect transition="in" filter="wipe(left)">
                                      <p:cBhvr>
                                        <p:cTn id="39" dur="500"/>
                                        <p:tgtEl>
                                          <p:spTgt spid="13"/>
                                        </p:tgtEl>
                                      </p:cBhvr>
                                    </p:animEffect>
                                  </p:childTnLst>
                                </p:cTn>
                              </p:par>
                            </p:childTnLst>
                          </p:cTn>
                        </p:par>
                        <p:par>
                          <p:cTn id="40" fill="hold">
                            <p:stCondLst>
                              <p:cond delay="4500"/>
                            </p:stCondLst>
                            <p:childTnLst>
                              <p:par>
                                <p:cTn id="41" presetID="22" presetClass="entr" presetSubtype="8" fill="hold" grpId="0" nodeType="after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wipe(left)">
                                      <p:cBhvr>
                                        <p:cTn id="43" dur="500"/>
                                        <p:tgtEl>
                                          <p:spTgt spid="14"/>
                                        </p:tgtEl>
                                      </p:cBhvr>
                                    </p:animEffect>
                                  </p:childTnLst>
                                </p:cTn>
                              </p:par>
                            </p:childTnLst>
                          </p:cTn>
                        </p:par>
                        <p:par>
                          <p:cTn id="44" fill="hold">
                            <p:stCondLst>
                              <p:cond delay="5000"/>
                            </p:stCondLst>
                            <p:childTnLst>
                              <p:par>
                                <p:cTn id="45" presetID="22" presetClass="entr" presetSubtype="8" fill="hold" grpId="0" nodeType="afterEffect">
                                  <p:stCondLst>
                                    <p:cond delay="0"/>
                                  </p:stCondLst>
                                  <p:childTnLst>
                                    <p:set>
                                      <p:cBhvr>
                                        <p:cTn id="46" dur="1" fill="hold">
                                          <p:stCondLst>
                                            <p:cond delay="0"/>
                                          </p:stCondLst>
                                        </p:cTn>
                                        <p:tgtEl>
                                          <p:spTgt spid="15"/>
                                        </p:tgtEl>
                                        <p:attrNameLst>
                                          <p:attrName>style.visibility</p:attrName>
                                        </p:attrNameLst>
                                      </p:cBhvr>
                                      <p:to>
                                        <p:strVal val="visible"/>
                                      </p:to>
                                    </p:set>
                                    <p:animEffect transition="in" filter="wipe(left)">
                                      <p:cBhvr>
                                        <p:cTn id="47" dur="500"/>
                                        <p:tgtEl>
                                          <p:spTgt spid="15"/>
                                        </p:tgtEl>
                                      </p:cBhvr>
                                    </p:animEffect>
                                  </p:childTnLst>
                                </p:cTn>
                              </p:par>
                            </p:childTnLst>
                          </p:cTn>
                        </p:par>
                        <p:par>
                          <p:cTn id="48" fill="hold">
                            <p:stCondLst>
                              <p:cond delay="5500"/>
                            </p:stCondLst>
                            <p:childTnLst>
                              <p:par>
                                <p:cTn id="49" presetID="22" presetClass="entr" presetSubtype="8" fill="hold" grpId="0" nodeType="afterEffect">
                                  <p:stCondLst>
                                    <p:cond delay="0"/>
                                  </p:stCondLst>
                                  <p:childTnLst>
                                    <p:set>
                                      <p:cBhvr>
                                        <p:cTn id="50" dur="1" fill="hold">
                                          <p:stCondLst>
                                            <p:cond delay="0"/>
                                          </p:stCondLst>
                                        </p:cTn>
                                        <p:tgtEl>
                                          <p:spTgt spid="16"/>
                                        </p:tgtEl>
                                        <p:attrNameLst>
                                          <p:attrName>style.visibility</p:attrName>
                                        </p:attrNameLst>
                                      </p:cBhvr>
                                      <p:to>
                                        <p:strVal val="visible"/>
                                      </p:to>
                                    </p:set>
                                    <p:animEffect transition="in" filter="wipe(left)">
                                      <p:cBhvr>
                                        <p:cTn id="51" dur="500"/>
                                        <p:tgtEl>
                                          <p:spTgt spid="16"/>
                                        </p:tgtEl>
                                      </p:cBhvr>
                                    </p:animEffect>
                                  </p:childTnLst>
                                </p:cTn>
                              </p:par>
                            </p:childTnLst>
                          </p:cTn>
                        </p:par>
                        <p:par>
                          <p:cTn id="52" fill="hold">
                            <p:stCondLst>
                              <p:cond delay="6000"/>
                            </p:stCondLst>
                            <p:childTnLst>
                              <p:par>
                                <p:cTn id="53" presetID="22" presetClass="entr" presetSubtype="8" fill="hold" grpId="0" nodeType="afterEffect">
                                  <p:stCondLst>
                                    <p:cond delay="0"/>
                                  </p:stCondLst>
                                  <p:childTnLst>
                                    <p:set>
                                      <p:cBhvr>
                                        <p:cTn id="54" dur="1" fill="hold">
                                          <p:stCondLst>
                                            <p:cond delay="0"/>
                                          </p:stCondLst>
                                        </p:cTn>
                                        <p:tgtEl>
                                          <p:spTgt spid="17"/>
                                        </p:tgtEl>
                                        <p:attrNameLst>
                                          <p:attrName>style.visibility</p:attrName>
                                        </p:attrNameLst>
                                      </p:cBhvr>
                                      <p:to>
                                        <p:strVal val="visible"/>
                                      </p:to>
                                    </p:set>
                                    <p:animEffect transition="in" filter="wipe(left)">
                                      <p:cBhvr>
                                        <p:cTn id="55"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animBg="1"/>
      <p:bldP spid="7" grpId="0"/>
      <p:bldP spid="8" grpId="0" animBg="1"/>
      <p:bldP spid="9" grpId="0" animBg="1"/>
      <p:bldP spid="10" grpId="0" animBg="1"/>
      <p:bldP spid="11" grpId="0" animBg="1"/>
      <p:bldP spid="12" grpId="0" animBg="1"/>
      <p:bldP spid="13" grpId="0"/>
      <p:bldP spid="14" grpId="0"/>
      <p:bldP spid="15" grpId="0"/>
      <p:bldP spid="16" grpId="0"/>
      <p:bldP spid="17"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99E2C173-AA1C-40B3-9501-A2C8204A7488}"/>
              </a:ext>
            </a:extLst>
          </p:cNvPr>
          <p:cNvSpPr txBox="1"/>
          <p:nvPr/>
        </p:nvSpPr>
        <p:spPr>
          <a:xfrm>
            <a:off x="1955409" y="842421"/>
            <a:ext cx="8738248" cy="523220"/>
          </a:xfrm>
          <a:prstGeom prst="rect">
            <a:avLst/>
          </a:prstGeom>
          <a:noFill/>
        </p:spPr>
        <p:txBody>
          <a:bodyPr wrap="square" rtlCol="0">
            <a:spAutoFit/>
          </a:bodyPr>
          <a:lstStyle/>
          <a:p>
            <a:r>
              <a:rPr lang="zh-CN" altLang="en-US" sz="2800">
                <a:solidFill>
                  <a:srgbClr val="CC0001"/>
                </a:solidFill>
                <a:latin typeface="造字工房尚雅（非商用）常规体" pitchFamily="50" charset="-122"/>
                <a:ea typeface="造字工房尚雅（非商用）常规体" pitchFamily="50" charset="-122"/>
              </a:rPr>
              <a:t>生活中的变化</a:t>
            </a:r>
          </a:p>
        </p:txBody>
      </p:sp>
      <p:sp>
        <p:nvSpPr>
          <p:cNvPr id="24" name="矩形 23">
            <a:extLst>
              <a:ext uri="{FF2B5EF4-FFF2-40B4-BE49-F238E27FC236}">
                <a16:creationId xmlns:a16="http://schemas.microsoft.com/office/drawing/2014/main" id="{88E32F91-9F5B-4DEA-9744-A10E952B1623}"/>
              </a:ext>
            </a:extLst>
          </p:cNvPr>
          <p:cNvSpPr/>
          <p:nvPr/>
        </p:nvSpPr>
        <p:spPr>
          <a:xfrm>
            <a:off x="-1499548" y="2899801"/>
            <a:ext cx="6493323" cy="738664"/>
          </a:xfrm>
          <a:prstGeom prst="rect">
            <a:avLst/>
          </a:prstGeom>
        </p:spPr>
        <p:txBody>
          <a:bodyPr wrap="square">
            <a:spAutoFit/>
          </a:bodyPr>
          <a:lstStyle/>
          <a:p>
            <a:endParaRPr lang="en-US" altLang="zh-CN" sz="1400" dirty="0">
              <a:solidFill>
                <a:srgbClr val="333333"/>
              </a:solidFill>
              <a:latin typeface="arial" panose="020B0604020202020204" pitchFamily="34" charset="0"/>
              <a:ea typeface="微软雅黑" panose="020B0503020204020204" pitchFamily="34" charset="-122"/>
            </a:endParaRPr>
          </a:p>
          <a:p>
            <a:endParaRPr lang="zh-CN" altLang="en-US" sz="1400" dirty="0">
              <a:solidFill>
                <a:srgbClr val="333333"/>
              </a:solidFill>
              <a:latin typeface="arial" panose="020B0604020202020204" pitchFamily="34" charset="0"/>
              <a:ea typeface="微软雅黑" panose="020B0503020204020204" pitchFamily="34" charset="-122"/>
            </a:endParaRPr>
          </a:p>
          <a:p>
            <a:endParaRPr lang="en-US" altLang="zh-CN" sz="1400" dirty="0">
              <a:solidFill>
                <a:srgbClr val="333333"/>
              </a:solidFill>
              <a:latin typeface="arial" panose="020B0604020202020204" pitchFamily="34" charset="0"/>
              <a:ea typeface="微软雅黑" panose="020B0503020204020204" pitchFamily="34" charset="-122"/>
            </a:endParaRPr>
          </a:p>
        </p:txBody>
      </p:sp>
      <p:pic>
        <p:nvPicPr>
          <p:cNvPr id="6" name="图片 5">
            <a:extLst>
              <a:ext uri="{FF2B5EF4-FFF2-40B4-BE49-F238E27FC236}">
                <a16:creationId xmlns:a16="http://schemas.microsoft.com/office/drawing/2014/main" id="{AA5E07BD-2046-479B-8F24-0CF8D53A897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47113" y="1719245"/>
            <a:ext cx="2403716" cy="1784650"/>
          </a:xfrm>
          <a:prstGeom prst="rect">
            <a:avLst/>
          </a:prstGeom>
          <a:ln>
            <a:noFill/>
          </a:ln>
          <a:effectLst>
            <a:outerShdw blurRad="292100" dist="139700" dir="2700000" algn="tl" rotWithShape="0">
              <a:srgbClr val="333333">
                <a:alpha val="65000"/>
              </a:srgbClr>
            </a:outerShdw>
          </a:effectLst>
        </p:spPr>
      </p:pic>
      <p:pic>
        <p:nvPicPr>
          <p:cNvPr id="7" name="图片 6">
            <a:extLst>
              <a:ext uri="{FF2B5EF4-FFF2-40B4-BE49-F238E27FC236}">
                <a16:creationId xmlns:a16="http://schemas.microsoft.com/office/drawing/2014/main" id="{085368F9-9441-4525-B509-72B8BAED069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526229" y="1695611"/>
            <a:ext cx="2672105" cy="1822365"/>
          </a:xfrm>
          <a:prstGeom prst="rect">
            <a:avLst/>
          </a:prstGeom>
          <a:ln>
            <a:noFill/>
          </a:ln>
          <a:effectLst>
            <a:outerShdw blurRad="292100" dist="139700" dir="2700000" algn="tl" rotWithShape="0">
              <a:srgbClr val="333333">
                <a:alpha val="65000"/>
              </a:srgbClr>
            </a:outerShdw>
          </a:effectLst>
        </p:spPr>
      </p:pic>
      <p:pic>
        <p:nvPicPr>
          <p:cNvPr id="8" name="图片 7">
            <a:extLst>
              <a:ext uri="{FF2B5EF4-FFF2-40B4-BE49-F238E27FC236}">
                <a16:creationId xmlns:a16="http://schemas.microsoft.com/office/drawing/2014/main" id="{78FE86A8-AF73-41DA-8A9B-FAC2941BFE4A}"/>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573978" y="1638232"/>
            <a:ext cx="2672106" cy="1806370"/>
          </a:xfrm>
          <a:prstGeom prst="rect">
            <a:avLst/>
          </a:prstGeom>
          <a:ln>
            <a:noFill/>
          </a:ln>
          <a:effectLst>
            <a:outerShdw blurRad="292100" dist="139700" dir="2700000" algn="tl" rotWithShape="0">
              <a:srgbClr val="333333">
                <a:alpha val="65000"/>
              </a:srgbClr>
            </a:outerShdw>
          </a:effectLst>
        </p:spPr>
      </p:pic>
      <p:pic>
        <p:nvPicPr>
          <p:cNvPr id="9" name="图片 8">
            <a:extLst>
              <a:ext uri="{FF2B5EF4-FFF2-40B4-BE49-F238E27FC236}">
                <a16:creationId xmlns:a16="http://schemas.microsoft.com/office/drawing/2014/main" id="{A249FD42-F18F-40DE-9D1D-9C8BE9E6F3C8}"/>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704910" y="4154718"/>
            <a:ext cx="2248972" cy="1766673"/>
          </a:xfrm>
          <a:prstGeom prst="rect">
            <a:avLst/>
          </a:prstGeom>
          <a:ln>
            <a:noFill/>
          </a:ln>
          <a:effectLst>
            <a:outerShdw blurRad="292100" dist="139700" dir="2700000" algn="tl" rotWithShape="0">
              <a:srgbClr val="333333">
                <a:alpha val="65000"/>
              </a:srgbClr>
            </a:outerShdw>
          </a:effectLst>
        </p:spPr>
      </p:pic>
      <p:pic>
        <p:nvPicPr>
          <p:cNvPr id="10" name="图片 9">
            <a:extLst>
              <a:ext uri="{FF2B5EF4-FFF2-40B4-BE49-F238E27FC236}">
                <a16:creationId xmlns:a16="http://schemas.microsoft.com/office/drawing/2014/main" id="{9940E24E-AA40-4303-B642-D33299F9EF00}"/>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446512" y="4201866"/>
            <a:ext cx="2672105" cy="1813713"/>
          </a:xfrm>
          <a:prstGeom prst="rect">
            <a:avLst/>
          </a:prstGeom>
          <a:ln>
            <a:noFill/>
          </a:ln>
          <a:effectLst>
            <a:outerShdw blurRad="292100" dist="139700" dir="2700000" algn="tl" rotWithShape="0">
              <a:srgbClr val="333333">
                <a:alpha val="65000"/>
              </a:srgbClr>
            </a:outerShdw>
          </a:effectLst>
        </p:spPr>
      </p:pic>
      <p:pic>
        <p:nvPicPr>
          <p:cNvPr id="11" name="图片 10">
            <a:extLst>
              <a:ext uri="{FF2B5EF4-FFF2-40B4-BE49-F238E27FC236}">
                <a16:creationId xmlns:a16="http://schemas.microsoft.com/office/drawing/2014/main" id="{78609DAF-0CE9-4F69-B6F1-8D0E0E967190}"/>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7868501" y="4201866"/>
            <a:ext cx="2479633" cy="1718412"/>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0107375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left)">
                                      <p:cBhvr>
                                        <p:cTn id="15" dur="500"/>
                                        <p:tgtEl>
                                          <p:spTgt spid="7"/>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left)">
                                      <p:cBhvr>
                                        <p:cTn id="19" dur="500"/>
                                        <p:tgtEl>
                                          <p:spTgt spid="8"/>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ipe(left)">
                                      <p:cBhvr>
                                        <p:cTn id="23" dur="500"/>
                                        <p:tgtEl>
                                          <p:spTgt spid="9"/>
                                        </p:tgtEl>
                                      </p:cBhvr>
                                    </p:animEffect>
                                  </p:childTnLst>
                                </p:cTn>
                              </p:par>
                            </p:childTnLst>
                          </p:cTn>
                        </p:par>
                        <p:par>
                          <p:cTn id="24" fill="hold">
                            <p:stCondLst>
                              <p:cond delay="2500"/>
                            </p:stCondLst>
                            <p:childTnLst>
                              <p:par>
                                <p:cTn id="25" presetID="22" presetClass="entr" presetSubtype="8" fill="hold"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ipe(left)">
                                      <p:cBhvr>
                                        <p:cTn id="27" dur="500"/>
                                        <p:tgtEl>
                                          <p:spTgt spid="10"/>
                                        </p:tgtEl>
                                      </p:cBhvr>
                                    </p:animEffect>
                                  </p:childTnLst>
                                </p:cTn>
                              </p:par>
                            </p:childTnLst>
                          </p:cTn>
                        </p:par>
                        <p:par>
                          <p:cTn id="28" fill="hold">
                            <p:stCondLst>
                              <p:cond delay="3000"/>
                            </p:stCondLst>
                            <p:childTnLst>
                              <p:par>
                                <p:cTn id="29" presetID="22" presetClass="entr" presetSubtype="8" fill="hold"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wipe(left)">
                                      <p:cBhvr>
                                        <p:cTn id="3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99E2C173-AA1C-40B3-9501-A2C8204A7488}"/>
              </a:ext>
            </a:extLst>
          </p:cNvPr>
          <p:cNvSpPr txBox="1"/>
          <p:nvPr/>
        </p:nvSpPr>
        <p:spPr>
          <a:xfrm>
            <a:off x="1955409" y="842421"/>
            <a:ext cx="8738248" cy="523220"/>
          </a:xfrm>
          <a:prstGeom prst="rect">
            <a:avLst/>
          </a:prstGeom>
          <a:noFill/>
        </p:spPr>
        <p:txBody>
          <a:bodyPr wrap="square" rtlCol="0">
            <a:spAutoFit/>
          </a:bodyPr>
          <a:lstStyle/>
          <a:p>
            <a:r>
              <a:rPr lang="zh-CN" altLang="en-US" sz="2800">
                <a:solidFill>
                  <a:srgbClr val="CC0001"/>
                </a:solidFill>
                <a:latin typeface="造字工房尚雅（非商用）常规体" pitchFamily="50" charset="-122"/>
                <a:ea typeface="造字工房尚雅（非商用）常规体" pitchFamily="50" charset="-122"/>
              </a:rPr>
              <a:t>生活中的变化</a:t>
            </a:r>
          </a:p>
        </p:txBody>
      </p:sp>
      <p:sp>
        <p:nvSpPr>
          <p:cNvPr id="24" name="矩形 23">
            <a:extLst>
              <a:ext uri="{FF2B5EF4-FFF2-40B4-BE49-F238E27FC236}">
                <a16:creationId xmlns:a16="http://schemas.microsoft.com/office/drawing/2014/main" id="{88E32F91-9F5B-4DEA-9744-A10E952B1623}"/>
              </a:ext>
            </a:extLst>
          </p:cNvPr>
          <p:cNvSpPr/>
          <p:nvPr/>
        </p:nvSpPr>
        <p:spPr>
          <a:xfrm>
            <a:off x="-1499548" y="2899801"/>
            <a:ext cx="6493323" cy="738664"/>
          </a:xfrm>
          <a:prstGeom prst="rect">
            <a:avLst/>
          </a:prstGeom>
        </p:spPr>
        <p:txBody>
          <a:bodyPr wrap="square">
            <a:spAutoFit/>
          </a:bodyPr>
          <a:lstStyle/>
          <a:p>
            <a:endParaRPr lang="en-US" altLang="zh-CN" sz="1400" dirty="0">
              <a:solidFill>
                <a:srgbClr val="333333"/>
              </a:solidFill>
              <a:latin typeface="arial" panose="020B0604020202020204" pitchFamily="34" charset="0"/>
              <a:ea typeface="微软雅黑" panose="020B0503020204020204" pitchFamily="34" charset="-122"/>
            </a:endParaRPr>
          </a:p>
          <a:p>
            <a:endParaRPr lang="zh-CN" altLang="en-US" sz="1400" dirty="0">
              <a:solidFill>
                <a:srgbClr val="333333"/>
              </a:solidFill>
              <a:latin typeface="arial" panose="020B0604020202020204" pitchFamily="34" charset="0"/>
              <a:ea typeface="微软雅黑" panose="020B0503020204020204" pitchFamily="34" charset="-122"/>
            </a:endParaRPr>
          </a:p>
          <a:p>
            <a:endParaRPr lang="en-US" altLang="zh-CN" sz="1400" dirty="0">
              <a:solidFill>
                <a:srgbClr val="333333"/>
              </a:solidFill>
              <a:latin typeface="arial" panose="020B0604020202020204" pitchFamily="34" charset="0"/>
              <a:ea typeface="微软雅黑" panose="020B0503020204020204" pitchFamily="34" charset="-122"/>
            </a:endParaRPr>
          </a:p>
        </p:txBody>
      </p:sp>
      <p:pic>
        <p:nvPicPr>
          <p:cNvPr id="5" name="图片 4">
            <a:extLst>
              <a:ext uri="{FF2B5EF4-FFF2-40B4-BE49-F238E27FC236}">
                <a16:creationId xmlns:a16="http://schemas.microsoft.com/office/drawing/2014/main" id="{1C8380E1-8136-4946-9E49-89A7307B9A7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886426" y="1584130"/>
            <a:ext cx="2516365" cy="1820561"/>
          </a:xfrm>
          <a:prstGeom prst="rect">
            <a:avLst/>
          </a:prstGeom>
          <a:ln>
            <a:noFill/>
          </a:ln>
          <a:effectLst>
            <a:outerShdw blurRad="292100" dist="139700" dir="2700000" algn="tl" rotWithShape="0">
              <a:srgbClr val="333333">
                <a:alpha val="65000"/>
              </a:srgbClr>
            </a:outerShdw>
          </a:effectLst>
        </p:spPr>
      </p:pic>
      <p:pic>
        <p:nvPicPr>
          <p:cNvPr id="6" name="图片 5">
            <a:extLst>
              <a:ext uri="{FF2B5EF4-FFF2-40B4-BE49-F238E27FC236}">
                <a16:creationId xmlns:a16="http://schemas.microsoft.com/office/drawing/2014/main" id="{BDDE39F9-12E0-4085-BB84-C9995F5212E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632075" y="1584130"/>
            <a:ext cx="2783031" cy="1810909"/>
          </a:xfrm>
          <a:prstGeom prst="rect">
            <a:avLst/>
          </a:prstGeom>
          <a:ln>
            <a:noFill/>
          </a:ln>
          <a:effectLst>
            <a:outerShdw blurRad="292100" dist="139700" dir="2700000" algn="tl" rotWithShape="0">
              <a:srgbClr val="333333">
                <a:alpha val="65000"/>
              </a:srgbClr>
            </a:outerShdw>
          </a:effectLst>
        </p:spPr>
      </p:pic>
      <p:pic>
        <p:nvPicPr>
          <p:cNvPr id="7" name="图片 6">
            <a:extLst>
              <a:ext uri="{FF2B5EF4-FFF2-40B4-BE49-F238E27FC236}">
                <a16:creationId xmlns:a16="http://schemas.microsoft.com/office/drawing/2014/main" id="{0996BBCE-3E18-4EFD-B880-9DADE3C268F9}"/>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800644" y="1593749"/>
            <a:ext cx="2492143" cy="1835251"/>
          </a:xfrm>
          <a:prstGeom prst="rect">
            <a:avLst/>
          </a:prstGeom>
          <a:ln>
            <a:noFill/>
          </a:ln>
          <a:effectLst>
            <a:outerShdw blurRad="292100" dist="139700" dir="2700000" algn="tl" rotWithShape="0">
              <a:srgbClr val="333333">
                <a:alpha val="65000"/>
              </a:srgbClr>
            </a:outerShdw>
          </a:effectLst>
        </p:spPr>
      </p:pic>
      <p:pic>
        <p:nvPicPr>
          <p:cNvPr id="8" name="图片 7">
            <a:extLst>
              <a:ext uri="{FF2B5EF4-FFF2-40B4-BE49-F238E27FC236}">
                <a16:creationId xmlns:a16="http://schemas.microsoft.com/office/drawing/2014/main" id="{7BBD45C0-FD44-42DD-BA82-C20A3DBEC564}"/>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168035" y="3771981"/>
            <a:ext cx="2951420" cy="2136481"/>
          </a:xfrm>
          <a:prstGeom prst="rect">
            <a:avLst/>
          </a:prstGeom>
          <a:ln>
            <a:noFill/>
          </a:ln>
          <a:effectLst>
            <a:outerShdw blurRad="292100" dist="139700" dir="2700000" algn="tl" rotWithShape="0">
              <a:srgbClr val="333333">
                <a:alpha val="65000"/>
              </a:srgbClr>
            </a:outerShdw>
          </a:effectLst>
        </p:spPr>
      </p:pic>
      <p:pic>
        <p:nvPicPr>
          <p:cNvPr id="9" name="图片 8">
            <a:extLst>
              <a:ext uri="{FF2B5EF4-FFF2-40B4-BE49-F238E27FC236}">
                <a16:creationId xmlns:a16="http://schemas.microsoft.com/office/drawing/2014/main" id="{3C02D27F-38B1-4448-A6D8-160732124C56}"/>
              </a:ext>
            </a:extLst>
          </p:cNvPr>
          <p:cNvPicPr>
            <a:picLocks noChangeAspect="1"/>
          </p:cNvPicPr>
          <p:nvPr/>
        </p:nvPicPr>
        <p:blipFill rotWithShape="1">
          <a:blip r:embed="rId8">
            <a:extLst>
              <a:ext uri="{28A0092B-C50C-407E-A947-70E740481C1C}">
                <a14:useLocalDpi xmlns:a14="http://schemas.microsoft.com/office/drawing/2010/main" val="0"/>
              </a:ext>
            </a:extLst>
          </a:blip>
          <a:srcRect l="22016" r="17715"/>
          <a:stretch/>
        </p:blipFill>
        <p:spPr>
          <a:xfrm>
            <a:off x="6045003" y="3683877"/>
            <a:ext cx="1668781" cy="2183872"/>
          </a:xfrm>
          <a:prstGeom prst="rect">
            <a:avLst/>
          </a:prstGeom>
          <a:ln>
            <a:noFill/>
          </a:ln>
          <a:effectLst>
            <a:outerShdw blurRad="292100" dist="139700" dir="2700000" algn="tl" rotWithShape="0">
              <a:srgbClr val="333333">
                <a:alpha val="65000"/>
              </a:srgbClr>
            </a:outerShdw>
          </a:effectLst>
        </p:spPr>
      </p:pic>
      <p:pic>
        <p:nvPicPr>
          <p:cNvPr id="10" name="图片 9">
            <a:extLst>
              <a:ext uri="{FF2B5EF4-FFF2-40B4-BE49-F238E27FC236}">
                <a16:creationId xmlns:a16="http://schemas.microsoft.com/office/drawing/2014/main" id="{11D656DC-D2BA-4E27-BF77-FA9FA4007522}"/>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4293361" y="3657108"/>
            <a:ext cx="1788116" cy="2210642"/>
          </a:xfrm>
          <a:prstGeom prst="rect">
            <a:avLst/>
          </a:prstGeom>
          <a:ln>
            <a:noFill/>
          </a:ln>
          <a:effectLst>
            <a:outerShdw blurRad="292100" dist="139700" dir="2700000" algn="tl" rotWithShape="0">
              <a:srgbClr val="333333">
                <a:alpha val="65000"/>
              </a:srgbClr>
            </a:outerShdw>
          </a:effectLst>
        </p:spPr>
      </p:pic>
      <p:pic>
        <p:nvPicPr>
          <p:cNvPr id="11" name="图片 10">
            <a:extLst>
              <a:ext uri="{FF2B5EF4-FFF2-40B4-BE49-F238E27FC236}">
                <a16:creationId xmlns:a16="http://schemas.microsoft.com/office/drawing/2014/main" id="{5C0C1661-4526-40B8-855C-1BEFEF2DDA20}"/>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7887690" y="3657108"/>
            <a:ext cx="1651486" cy="2210642"/>
          </a:xfrm>
          <a:prstGeom prst="rect">
            <a:avLst/>
          </a:prstGeom>
          <a:ln>
            <a:noFill/>
          </a:ln>
          <a:effectLst>
            <a:outerShdw blurRad="292100" dist="139700" dir="2700000" algn="tl" rotWithShape="0">
              <a:srgbClr val="333333">
                <a:alpha val="65000"/>
              </a:srgbClr>
            </a:outerShdw>
          </a:effectLst>
        </p:spPr>
      </p:pic>
      <p:pic>
        <p:nvPicPr>
          <p:cNvPr id="12" name="图片 11">
            <a:extLst>
              <a:ext uri="{FF2B5EF4-FFF2-40B4-BE49-F238E27FC236}">
                <a16:creationId xmlns:a16="http://schemas.microsoft.com/office/drawing/2014/main" id="{84EA0254-F6E7-4790-807F-F97A7DC0EB89}"/>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9539175" y="3657108"/>
            <a:ext cx="1525852" cy="2210642"/>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3030526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left)">
                                      <p:cBhvr>
                                        <p:cTn id="15" dur="500"/>
                                        <p:tgtEl>
                                          <p:spTgt spid="6"/>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ipe(left)">
                                      <p:cBhvr>
                                        <p:cTn id="19" dur="500"/>
                                        <p:tgtEl>
                                          <p:spTgt spid="7"/>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wipe(left)">
                                      <p:cBhvr>
                                        <p:cTn id="23" dur="500"/>
                                        <p:tgtEl>
                                          <p:spTgt spid="8"/>
                                        </p:tgtEl>
                                      </p:cBhvr>
                                    </p:animEffect>
                                  </p:childTnLst>
                                </p:cTn>
                              </p:par>
                            </p:childTnLst>
                          </p:cTn>
                        </p:par>
                        <p:par>
                          <p:cTn id="24" fill="hold">
                            <p:stCondLst>
                              <p:cond delay="2500"/>
                            </p:stCondLst>
                            <p:childTnLst>
                              <p:par>
                                <p:cTn id="25" presetID="22" presetClass="entr" presetSubtype="8" fill="hold"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left)">
                                      <p:cBhvr>
                                        <p:cTn id="27" dur="500"/>
                                        <p:tgtEl>
                                          <p:spTgt spid="9"/>
                                        </p:tgtEl>
                                      </p:cBhvr>
                                    </p:animEffect>
                                  </p:childTnLst>
                                </p:cTn>
                              </p:par>
                            </p:childTnLst>
                          </p:cTn>
                        </p:par>
                        <p:par>
                          <p:cTn id="28" fill="hold">
                            <p:stCondLst>
                              <p:cond delay="3000"/>
                            </p:stCondLst>
                            <p:childTnLst>
                              <p:par>
                                <p:cTn id="29" presetID="22" presetClass="entr" presetSubtype="8" fill="hold" nodeType="after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wipe(left)">
                                      <p:cBhvr>
                                        <p:cTn id="31" dur="500"/>
                                        <p:tgtEl>
                                          <p:spTgt spid="10"/>
                                        </p:tgtEl>
                                      </p:cBhvr>
                                    </p:animEffect>
                                  </p:childTnLst>
                                </p:cTn>
                              </p:par>
                            </p:childTnLst>
                          </p:cTn>
                        </p:par>
                        <p:par>
                          <p:cTn id="32" fill="hold">
                            <p:stCondLst>
                              <p:cond delay="3500"/>
                            </p:stCondLst>
                            <p:childTnLst>
                              <p:par>
                                <p:cTn id="33" presetID="22" presetClass="entr" presetSubtype="8" fill="hold" nodeType="after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wipe(left)">
                                      <p:cBhvr>
                                        <p:cTn id="35" dur="500"/>
                                        <p:tgtEl>
                                          <p:spTgt spid="11"/>
                                        </p:tgtEl>
                                      </p:cBhvr>
                                    </p:animEffect>
                                  </p:childTnLst>
                                </p:cTn>
                              </p:par>
                            </p:childTnLst>
                          </p:cTn>
                        </p:par>
                        <p:par>
                          <p:cTn id="36" fill="hold">
                            <p:stCondLst>
                              <p:cond delay="4000"/>
                            </p:stCondLst>
                            <p:childTnLst>
                              <p:par>
                                <p:cTn id="37" presetID="22" presetClass="entr" presetSubtype="8" fill="hold" nodeType="after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wipe(left)">
                                      <p:cBhvr>
                                        <p:cTn id="39"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99E2C173-AA1C-40B3-9501-A2C8204A7488}"/>
              </a:ext>
            </a:extLst>
          </p:cNvPr>
          <p:cNvSpPr txBox="1"/>
          <p:nvPr/>
        </p:nvSpPr>
        <p:spPr>
          <a:xfrm>
            <a:off x="1885070" y="842421"/>
            <a:ext cx="8738248" cy="523220"/>
          </a:xfrm>
          <a:prstGeom prst="rect">
            <a:avLst/>
          </a:prstGeom>
          <a:noFill/>
        </p:spPr>
        <p:txBody>
          <a:bodyPr wrap="square" rtlCol="0">
            <a:spAutoFit/>
          </a:bodyPr>
          <a:lstStyle/>
          <a:p>
            <a:r>
              <a:rPr lang="zh-CN" altLang="en-US" sz="2800">
                <a:solidFill>
                  <a:srgbClr val="CC0001"/>
                </a:solidFill>
                <a:latin typeface="造字工房尚雅（非商用）常规体" pitchFamily="50" charset="-122"/>
                <a:ea typeface="造字工房尚雅（非商用）常规体" pitchFamily="50" charset="-122"/>
              </a:rPr>
              <a:t>改革开放极大地提高了全体国民的文化水平和文明素质</a:t>
            </a:r>
          </a:p>
        </p:txBody>
      </p:sp>
      <p:sp>
        <p:nvSpPr>
          <p:cNvPr id="24" name="矩形 23">
            <a:extLst>
              <a:ext uri="{FF2B5EF4-FFF2-40B4-BE49-F238E27FC236}">
                <a16:creationId xmlns:a16="http://schemas.microsoft.com/office/drawing/2014/main" id="{88E32F91-9F5B-4DEA-9744-A10E952B1623}"/>
              </a:ext>
            </a:extLst>
          </p:cNvPr>
          <p:cNvSpPr/>
          <p:nvPr/>
        </p:nvSpPr>
        <p:spPr>
          <a:xfrm>
            <a:off x="-1499548" y="2899801"/>
            <a:ext cx="6493323" cy="738664"/>
          </a:xfrm>
          <a:prstGeom prst="rect">
            <a:avLst/>
          </a:prstGeom>
        </p:spPr>
        <p:txBody>
          <a:bodyPr wrap="square">
            <a:spAutoFit/>
          </a:bodyPr>
          <a:lstStyle/>
          <a:p>
            <a:endParaRPr lang="en-US" altLang="zh-CN" sz="1400" dirty="0">
              <a:solidFill>
                <a:srgbClr val="333333"/>
              </a:solidFill>
              <a:latin typeface="arial" panose="020B0604020202020204" pitchFamily="34" charset="0"/>
              <a:ea typeface="微软雅黑" panose="020B0503020204020204" pitchFamily="34" charset="-122"/>
            </a:endParaRPr>
          </a:p>
          <a:p>
            <a:endParaRPr lang="zh-CN" altLang="en-US" sz="1400" dirty="0">
              <a:solidFill>
                <a:srgbClr val="333333"/>
              </a:solidFill>
              <a:latin typeface="arial" panose="020B0604020202020204" pitchFamily="34" charset="0"/>
              <a:ea typeface="微软雅黑" panose="020B0503020204020204" pitchFamily="34" charset="-122"/>
            </a:endParaRPr>
          </a:p>
          <a:p>
            <a:endParaRPr lang="en-US" altLang="zh-CN" sz="1400" dirty="0">
              <a:solidFill>
                <a:srgbClr val="333333"/>
              </a:solidFill>
              <a:latin typeface="arial" panose="020B0604020202020204" pitchFamily="34" charset="0"/>
              <a:ea typeface="微软雅黑" panose="020B0503020204020204" pitchFamily="34" charset="-122"/>
            </a:endParaRPr>
          </a:p>
        </p:txBody>
      </p:sp>
      <p:sp>
        <p:nvSpPr>
          <p:cNvPr id="5" name="矩形 4">
            <a:extLst>
              <a:ext uri="{FF2B5EF4-FFF2-40B4-BE49-F238E27FC236}">
                <a16:creationId xmlns:a16="http://schemas.microsoft.com/office/drawing/2014/main" id="{974D0E99-C9EC-4CA9-9A9B-378979C435FB}"/>
              </a:ext>
            </a:extLst>
          </p:cNvPr>
          <p:cNvSpPr/>
          <p:nvPr/>
        </p:nvSpPr>
        <p:spPr>
          <a:xfrm>
            <a:off x="4273198" y="1472546"/>
            <a:ext cx="6430463" cy="809889"/>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lIns="288000" rtlCol="0" anchor="ctr"/>
          <a:lstStyle/>
          <a:p>
            <a:r>
              <a:rPr lang="en-US" altLang="zh-CN" sz="1600">
                <a:solidFill>
                  <a:schemeClr val="tx1">
                    <a:lumMod val="75000"/>
                    <a:lumOff val="25000"/>
                  </a:schemeClr>
                </a:solidFill>
                <a:latin typeface="微软雅黑" panose="020B0503020204020204" pitchFamily="34" charset="-122"/>
                <a:ea typeface="微软雅黑" panose="020B0503020204020204" pitchFamily="34" charset="-122"/>
              </a:rPr>
              <a:t>30</a:t>
            </a:r>
            <a:r>
              <a:rPr lang="zh-CN" altLang="en-US" sz="1600">
                <a:solidFill>
                  <a:schemeClr val="tx1">
                    <a:lumMod val="75000"/>
                    <a:lumOff val="25000"/>
                  </a:schemeClr>
                </a:solidFill>
                <a:latin typeface="微软雅黑" panose="020B0503020204020204" pitchFamily="34" charset="-122"/>
                <a:ea typeface="微软雅黑" panose="020B0503020204020204" pitchFamily="34" charset="-122"/>
              </a:rPr>
              <a:t>年改革开放的一个最大变化就是打破了过去那种单调、统一的带有个人崇拜和违背人性的生活方式和思维模式，精神和文化生活日趋多样化，思想观念日益多元化。</a:t>
            </a:r>
          </a:p>
        </p:txBody>
      </p:sp>
      <p:sp>
        <p:nvSpPr>
          <p:cNvPr id="6" name="椭圆 5">
            <a:extLst>
              <a:ext uri="{FF2B5EF4-FFF2-40B4-BE49-F238E27FC236}">
                <a16:creationId xmlns:a16="http://schemas.microsoft.com/office/drawing/2014/main" id="{C4FE47E1-CE2F-4E05-A8B4-3120CB729EFB}"/>
              </a:ext>
            </a:extLst>
          </p:cNvPr>
          <p:cNvSpPr/>
          <p:nvPr/>
        </p:nvSpPr>
        <p:spPr>
          <a:xfrm>
            <a:off x="4085392" y="1663205"/>
            <a:ext cx="437536" cy="437536"/>
          </a:xfrm>
          <a:prstGeom prst="ellipse">
            <a:avLst/>
          </a:prstGeom>
          <a:solidFill>
            <a:srgbClr val="CC0001"/>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微软雅黑" panose="020B0503020204020204" pitchFamily="34" charset="-122"/>
                <a:ea typeface="微软雅黑" panose="020B0503020204020204" pitchFamily="34" charset="-122"/>
              </a:rPr>
              <a:t>1</a:t>
            </a:r>
            <a:endParaRPr lang="zh-CN" altLang="en-US" dirty="0">
              <a:latin typeface="微软雅黑" panose="020B0503020204020204" pitchFamily="34" charset="-122"/>
              <a:ea typeface="微软雅黑" panose="020B0503020204020204" pitchFamily="34" charset="-122"/>
            </a:endParaRPr>
          </a:p>
        </p:txBody>
      </p:sp>
      <p:sp>
        <p:nvSpPr>
          <p:cNvPr id="7" name="矩形 6">
            <a:extLst>
              <a:ext uri="{FF2B5EF4-FFF2-40B4-BE49-F238E27FC236}">
                <a16:creationId xmlns:a16="http://schemas.microsoft.com/office/drawing/2014/main" id="{1C4123E0-0CFA-4275-83D2-FA9F2018895F}"/>
              </a:ext>
            </a:extLst>
          </p:cNvPr>
          <p:cNvSpPr/>
          <p:nvPr/>
        </p:nvSpPr>
        <p:spPr>
          <a:xfrm>
            <a:off x="1617784" y="1719308"/>
            <a:ext cx="2436565" cy="3894583"/>
          </a:xfrm>
          <a:prstGeom prst="rect">
            <a:avLst/>
          </a:prstGeom>
          <a:solidFill>
            <a:srgbClr val="CC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zh-CN" altLang="en-US" sz="2000" b="1">
                <a:latin typeface="微软雅黑" panose="020B0503020204020204" pitchFamily="34" charset="-122"/>
                <a:ea typeface="微软雅黑" panose="020B0503020204020204" pitchFamily="34" charset="-122"/>
              </a:rPr>
              <a:t>改革开放给中国人民面貌带来的历史性变化，还不仅仅是在生活水平的提高，还有精神生活和思想观念的巨大转变。</a:t>
            </a:r>
          </a:p>
        </p:txBody>
      </p:sp>
      <p:sp>
        <p:nvSpPr>
          <p:cNvPr id="8" name="矩形 7">
            <a:extLst>
              <a:ext uri="{FF2B5EF4-FFF2-40B4-BE49-F238E27FC236}">
                <a16:creationId xmlns:a16="http://schemas.microsoft.com/office/drawing/2014/main" id="{6B5BC356-30A9-4749-9B17-2DC53660E73E}"/>
              </a:ext>
            </a:extLst>
          </p:cNvPr>
          <p:cNvSpPr/>
          <p:nvPr/>
        </p:nvSpPr>
        <p:spPr>
          <a:xfrm>
            <a:off x="4301590" y="3442436"/>
            <a:ext cx="6441623" cy="809890"/>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lIns="288000" rtlCol="0" anchor="ctr"/>
          <a:lstStyle/>
          <a:p>
            <a:r>
              <a:rPr lang="zh-CN" altLang="en-US">
                <a:solidFill>
                  <a:schemeClr val="tx1">
                    <a:lumMod val="75000"/>
                    <a:lumOff val="25000"/>
                  </a:schemeClr>
                </a:solidFill>
                <a:latin typeface="微软雅黑" panose="020B0503020204020204" pitchFamily="34" charset="-122"/>
                <a:ea typeface="微软雅黑" panose="020B0503020204020204" pitchFamily="34" charset="-122"/>
              </a:rPr>
              <a:t>如今人们的思想也变得活跃了，创新力强了，人也聪明起来了，文明起来了。</a:t>
            </a:r>
          </a:p>
        </p:txBody>
      </p:sp>
      <p:sp>
        <p:nvSpPr>
          <p:cNvPr id="9" name="椭圆 8">
            <a:extLst>
              <a:ext uri="{FF2B5EF4-FFF2-40B4-BE49-F238E27FC236}">
                <a16:creationId xmlns:a16="http://schemas.microsoft.com/office/drawing/2014/main" id="{7176CCBC-823E-49A7-B439-BA5CAAD54331}"/>
              </a:ext>
            </a:extLst>
          </p:cNvPr>
          <p:cNvSpPr/>
          <p:nvPr/>
        </p:nvSpPr>
        <p:spPr>
          <a:xfrm>
            <a:off x="4068161" y="3644804"/>
            <a:ext cx="437536" cy="437536"/>
          </a:xfrm>
          <a:prstGeom prst="ellipse">
            <a:avLst/>
          </a:prstGeom>
          <a:solidFill>
            <a:srgbClr val="CC0001"/>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微软雅黑" panose="020B0503020204020204" pitchFamily="34" charset="-122"/>
                <a:ea typeface="微软雅黑" panose="020B0503020204020204" pitchFamily="34" charset="-122"/>
              </a:rPr>
              <a:t>3</a:t>
            </a:r>
            <a:endParaRPr lang="zh-CN" altLang="en-US" dirty="0">
              <a:latin typeface="微软雅黑" panose="020B0503020204020204" pitchFamily="34" charset="-122"/>
              <a:ea typeface="微软雅黑" panose="020B0503020204020204" pitchFamily="34" charset="-122"/>
            </a:endParaRPr>
          </a:p>
        </p:txBody>
      </p:sp>
      <p:sp>
        <p:nvSpPr>
          <p:cNvPr id="10" name="矩形 9">
            <a:extLst>
              <a:ext uri="{FF2B5EF4-FFF2-40B4-BE49-F238E27FC236}">
                <a16:creationId xmlns:a16="http://schemas.microsoft.com/office/drawing/2014/main" id="{36C7090C-2B72-4B52-AADF-269AA32389A8}"/>
              </a:ext>
            </a:extLst>
          </p:cNvPr>
          <p:cNvSpPr/>
          <p:nvPr/>
        </p:nvSpPr>
        <p:spPr>
          <a:xfrm>
            <a:off x="4333339" y="4375216"/>
            <a:ext cx="6398714" cy="809891"/>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lIns="288000" rtlCol="0" anchor="ctr"/>
          <a:lstStyle/>
          <a:p>
            <a:r>
              <a:rPr lang="zh-CN" altLang="en-US">
                <a:solidFill>
                  <a:schemeClr val="tx1">
                    <a:lumMod val="75000"/>
                    <a:lumOff val="25000"/>
                  </a:schemeClr>
                </a:solidFill>
                <a:latin typeface="微软雅黑" panose="020B0503020204020204" pitchFamily="34" charset="-122"/>
                <a:ea typeface="微软雅黑" panose="020B0503020204020204" pitchFamily="34" charset="-122"/>
              </a:rPr>
              <a:t>人的思想从僵化、半僵化，从“两个凡是”走出来了，国家也从封闭、半封闭走向了开放和自信。</a:t>
            </a:r>
          </a:p>
        </p:txBody>
      </p:sp>
      <p:sp>
        <p:nvSpPr>
          <p:cNvPr id="11" name="椭圆 10">
            <a:extLst>
              <a:ext uri="{FF2B5EF4-FFF2-40B4-BE49-F238E27FC236}">
                <a16:creationId xmlns:a16="http://schemas.microsoft.com/office/drawing/2014/main" id="{188FEF5F-ABD4-42DB-964E-B7476892CC57}"/>
              </a:ext>
            </a:extLst>
          </p:cNvPr>
          <p:cNvSpPr/>
          <p:nvPr/>
        </p:nvSpPr>
        <p:spPr>
          <a:xfrm>
            <a:off x="4077468" y="4538392"/>
            <a:ext cx="437536" cy="437536"/>
          </a:xfrm>
          <a:prstGeom prst="ellipse">
            <a:avLst/>
          </a:prstGeom>
          <a:solidFill>
            <a:srgbClr val="CC0001"/>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微软雅黑" panose="020B0503020204020204" pitchFamily="34" charset="-122"/>
                <a:ea typeface="微软雅黑" panose="020B0503020204020204" pitchFamily="34" charset="-122"/>
              </a:rPr>
              <a:t>4</a:t>
            </a:r>
            <a:endParaRPr lang="zh-CN" altLang="en-US" dirty="0">
              <a:latin typeface="微软雅黑" panose="020B0503020204020204" pitchFamily="34" charset="-122"/>
              <a:ea typeface="微软雅黑" panose="020B0503020204020204" pitchFamily="34" charset="-122"/>
            </a:endParaRPr>
          </a:p>
        </p:txBody>
      </p:sp>
      <p:sp>
        <p:nvSpPr>
          <p:cNvPr id="12" name="矩形 11">
            <a:extLst>
              <a:ext uri="{FF2B5EF4-FFF2-40B4-BE49-F238E27FC236}">
                <a16:creationId xmlns:a16="http://schemas.microsoft.com/office/drawing/2014/main" id="{AD7B8E33-DB91-4A7E-ADDF-F2CF5EA23895}"/>
              </a:ext>
            </a:extLst>
          </p:cNvPr>
          <p:cNvSpPr/>
          <p:nvPr/>
        </p:nvSpPr>
        <p:spPr>
          <a:xfrm>
            <a:off x="4332552" y="5307997"/>
            <a:ext cx="6441623" cy="809891"/>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lIns="288000" rtlCol="0" anchor="ctr"/>
          <a:lstStyle/>
          <a:p>
            <a:r>
              <a:rPr lang="zh-CN" altLang="en-US">
                <a:solidFill>
                  <a:schemeClr val="tx1">
                    <a:lumMod val="75000"/>
                    <a:lumOff val="25000"/>
                  </a:schemeClr>
                </a:solidFill>
                <a:latin typeface="微软雅黑" panose="020B0503020204020204" pitchFamily="34" charset="-122"/>
                <a:ea typeface="微软雅黑" panose="020B0503020204020204" pitchFamily="34" charset="-122"/>
              </a:rPr>
              <a:t>精神生活和思想观念的变革调动了亿万群众的积极性和创造性</a:t>
            </a:r>
          </a:p>
        </p:txBody>
      </p:sp>
      <p:sp>
        <p:nvSpPr>
          <p:cNvPr id="13" name="椭圆 12">
            <a:extLst>
              <a:ext uri="{FF2B5EF4-FFF2-40B4-BE49-F238E27FC236}">
                <a16:creationId xmlns:a16="http://schemas.microsoft.com/office/drawing/2014/main" id="{2BCADC95-B3B8-4372-94C8-3115995F3B86}"/>
              </a:ext>
            </a:extLst>
          </p:cNvPr>
          <p:cNvSpPr/>
          <p:nvPr/>
        </p:nvSpPr>
        <p:spPr>
          <a:xfrm>
            <a:off x="4113784" y="5464582"/>
            <a:ext cx="437536" cy="437536"/>
          </a:xfrm>
          <a:prstGeom prst="ellipse">
            <a:avLst/>
          </a:prstGeom>
          <a:solidFill>
            <a:srgbClr val="CC0001"/>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微软雅黑" panose="020B0503020204020204" pitchFamily="34" charset="-122"/>
                <a:ea typeface="微软雅黑" panose="020B0503020204020204" pitchFamily="34" charset="-122"/>
              </a:rPr>
              <a:t>5</a:t>
            </a:r>
            <a:endParaRPr lang="zh-CN" altLang="en-US" dirty="0">
              <a:latin typeface="微软雅黑" panose="020B0503020204020204" pitchFamily="34" charset="-122"/>
              <a:ea typeface="微软雅黑" panose="020B0503020204020204" pitchFamily="34" charset="-122"/>
            </a:endParaRPr>
          </a:p>
        </p:txBody>
      </p:sp>
      <p:sp>
        <p:nvSpPr>
          <p:cNvPr id="14" name="矩形 13">
            <a:extLst>
              <a:ext uri="{FF2B5EF4-FFF2-40B4-BE49-F238E27FC236}">
                <a16:creationId xmlns:a16="http://schemas.microsoft.com/office/drawing/2014/main" id="{E707C23A-602E-4036-A224-94F081141558}"/>
              </a:ext>
            </a:extLst>
          </p:cNvPr>
          <p:cNvSpPr/>
          <p:nvPr/>
        </p:nvSpPr>
        <p:spPr>
          <a:xfrm>
            <a:off x="4301590" y="2457491"/>
            <a:ext cx="6430463" cy="809889"/>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lIns="288000" rtlCol="0" anchor="ctr"/>
          <a:lstStyle/>
          <a:p>
            <a:r>
              <a:rPr lang="zh-CN" altLang="en-US" sz="1600">
                <a:solidFill>
                  <a:schemeClr val="tx1">
                    <a:lumMod val="75000"/>
                    <a:lumOff val="25000"/>
                  </a:schemeClr>
                </a:solidFill>
                <a:latin typeface="微软雅黑" panose="020B0503020204020204" pitchFamily="34" charset="-122"/>
                <a:ea typeface="微软雅黑" panose="020B0503020204020204" pitchFamily="34" charset="-122"/>
              </a:rPr>
              <a:t>人们可以自由地思想，自由地选择，自主地决定自己的命运，自由、自主、独立，这是改革开放带给人们精神领域的一个最大变化。</a:t>
            </a:r>
          </a:p>
        </p:txBody>
      </p:sp>
      <p:sp>
        <p:nvSpPr>
          <p:cNvPr id="15" name="椭圆 14">
            <a:extLst>
              <a:ext uri="{FF2B5EF4-FFF2-40B4-BE49-F238E27FC236}">
                <a16:creationId xmlns:a16="http://schemas.microsoft.com/office/drawing/2014/main" id="{23D5636E-74E5-4D12-886F-AC6191219D88}"/>
              </a:ext>
            </a:extLst>
          </p:cNvPr>
          <p:cNvSpPr/>
          <p:nvPr/>
        </p:nvSpPr>
        <p:spPr>
          <a:xfrm>
            <a:off x="4113784" y="2648150"/>
            <a:ext cx="437536" cy="437536"/>
          </a:xfrm>
          <a:prstGeom prst="ellipse">
            <a:avLst/>
          </a:prstGeom>
          <a:solidFill>
            <a:srgbClr val="CC0001"/>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微软雅黑" panose="020B0503020204020204" pitchFamily="34" charset="-122"/>
                <a:ea typeface="微软雅黑" panose="020B0503020204020204" pitchFamily="34" charset="-122"/>
              </a:rPr>
              <a:t>2</a:t>
            </a:r>
            <a:endParaRPr lang="zh-CN" altLang="en-US"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5893045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3" presetClass="entr" presetSubtype="16"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p:cTn id="11" dur="500" fill="hold"/>
                                        <p:tgtEl>
                                          <p:spTgt spid="7"/>
                                        </p:tgtEl>
                                        <p:attrNameLst>
                                          <p:attrName>ppt_w</p:attrName>
                                        </p:attrNameLst>
                                      </p:cBhvr>
                                      <p:tavLst>
                                        <p:tav tm="0">
                                          <p:val>
                                            <p:fltVal val="0"/>
                                          </p:val>
                                        </p:tav>
                                        <p:tav tm="100000">
                                          <p:val>
                                            <p:strVal val="#ppt_w"/>
                                          </p:val>
                                        </p:tav>
                                      </p:tavLst>
                                    </p:anim>
                                    <p:anim calcmode="lin" valueType="num">
                                      <p:cBhvr>
                                        <p:cTn id="12" dur="500" fill="hold"/>
                                        <p:tgtEl>
                                          <p:spTgt spid="7"/>
                                        </p:tgtEl>
                                        <p:attrNameLst>
                                          <p:attrName>ppt_h</p:attrName>
                                        </p:attrNameLst>
                                      </p:cBhvr>
                                      <p:tavLst>
                                        <p:tav tm="0">
                                          <p:val>
                                            <p:fltVal val="0"/>
                                          </p:val>
                                        </p:tav>
                                        <p:tav tm="100000">
                                          <p:val>
                                            <p:strVal val="#ppt_h"/>
                                          </p:val>
                                        </p:tav>
                                      </p:tavLst>
                                    </p:anim>
                                  </p:childTnLst>
                                </p:cTn>
                              </p:par>
                            </p:childTnLst>
                          </p:cTn>
                        </p:par>
                        <p:par>
                          <p:cTn id="13" fill="hold">
                            <p:stCondLst>
                              <p:cond delay="1000"/>
                            </p:stCondLst>
                            <p:childTnLst>
                              <p:par>
                                <p:cTn id="14" presetID="49" presetClass="entr" presetSubtype="0" decel="100000"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p:cTn id="16" dur="500" fill="hold"/>
                                        <p:tgtEl>
                                          <p:spTgt spid="6"/>
                                        </p:tgtEl>
                                        <p:attrNameLst>
                                          <p:attrName>ppt_w</p:attrName>
                                        </p:attrNameLst>
                                      </p:cBhvr>
                                      <p:tavLst>
                                        <p:tav tm="0">
                                          <p:val>
                                            <p:fltVal val="0"/>
                                          </p:val>
                                        </p:tav>
                                        <p:tav tm="100000">
                                          <p:val>
                                            <p:strVal val="#ppt_w"/>
                                          </p:val>
                                        </p:tav>
                                      </p:tavLst>
                                    </p:anim>
                                    <p:anim calcmode="lin" valueType="num">
                                      <p:cBhvr>
                                        <p:cTn id="17" dur="500" fill="hold"/>
                                        <p:tgtEl>
                                          <p:spTgt spid="6"/>
                                        </p:tgtEl>
                                        <p:attrNameLst>
                                          <p:attrName>ppt_h</p:attrName>
                                        </p:attrNameLst>
                                      </p:cBhvr>
                                      <p:tavLst>
                                        <p:tav tm="0">
                                          <p:val>
                                            <p:fltVal val="0"/>
                                          </p:val>
                                        </p:tav>
                                        <p:tav tm="100000">
                                          <p:val>
                                            <p:strVal val="#ppt_h"/>
                                          </p:val>
                                        </p:tav>
                                      </p:tavLst>
                                    </p:anim>
                                    <p:anim calcmode="lin" valueType="num">
                                      <p:cBhvr>
                                        <p:cTn id="18" dur="500" fill="hold"/>
                                        <p:tgtEl>
                                          <p:spTgt spid="6"/>
                                        </p:tgtEl>
                                        <p:attrNameLst>
                                          <p:attrName>style.rotation</p:attrName>
                                        </p:attrNameLst>
                                      </p:cBhvr>
                                      <p:tavLst>
                                        <p:tav tm="0">
                                          <p:val>
                                            <p:fltVal val="360"/>
                                          </p:val>
                                        </p:tav>
                                        <p:tav tm="100000">
                                          <p:val>
                                            <p:fltVal val="0"/>
                                          </p:val>
                                        </p:tav>
                                      </p:tavLst>
                                    </p:anim>
                                    <p:animEffect transition="in" filter="fade">
                                      <p:cBhvr>
                                        <p:cTn id="19" dur="500"/>
                                        <p:tgtEl>
                                          <p:spTgt spid="6"/>
                                        </p:tgtEl>
                                      </p:cBhvr>
                                    </p:animEffect>
                                  </p:childTnLst>
                                </p:cTn>
                              </p:par>
                            </p:childTnLst>
                          </p:cTn>
                        </p:par>
                        <p:par>
                          <p:cTn id="20" fill="hold">
                            <p:stCondLst>
                              <p:cond delay="1500"/>
                            </p:stCondLst>
                            <p:childTnLst>
                              <p:par>
                                <p:cTn id="21" presetID="12" presetClass="entr" presetSubtype="8"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1000"/>
                                        <p:tgtEl>
                                          <p:spTgt spid="5"/>
                                        </p:tgtEl>
                                        <p:attrNameLst>
                                          <p:attrName>ppt_x</p:attrName>
                                        </p:attrNameLst>
                                      </p:cBhvr>
                                      <p:tavLst>
                                        <p:tav tm="0">
                                          <p:val>
                                            <p:strVal val="#ppt_x-#ppt_w*1.125000"/>
                                          </p:val>
                                        </p:tav>
                                        <p:tav tm="100000">
                                          <p:val>
                                            <p:strVal val="#ppt_x"/>
                                          </p:val>
                                        </p:tav>
                                      </p:tavLst>
                                    </p:anim>
                                    <p:animEffect transition="in" filter="wipe(right)">
                                      <p:cBhvr>
                                        <p:cTn id="24" dur="1000"/>
                                        <p:tgtEl>
                                          <p:spTgt spid="5"/>
                                        </p:tgtEl>
                                      </p:cBhvr>
                                    </p:animEffect>
                                  </p:childTnLst>
                                </p:cTn>
                              </p:par>
                            </p:childTnLst>
                          </p:cTn>
                        </p:par>
                        <p:par>
                          <p:cTn id="25" fill="hold">
                            <p:stCondLst>
                              <p:cond delay="2500"/>
                            </p:stCondLst>
                            <p:childTnLst>
                              <p:par>
                                <p:cTn id="26" presetID="49" presetClass="entr" presetSubtype="0" decel="100000" fill="hold" grpId="0" nodeType="afterEffect">
                                  <p:stCondLst>
                                    <p:cond delay="0"/>
                                  </p:stCondLst>
                                  <p:childTnLst>
                                    <p:set>
                                      <p:cBhvr>
                                        <p:cTn id="27" dur="1" fill="hold">
                                          <p:stCondLst>
                                            <p:cond delay="0"/>
                                          </p:stCondLst>
                                        </p:cTn>
                                        <p:tgtEl>
                                          <p:spTgt spid="9"/>
                                        </p:tgtEl>
                                        <p:attrNameLst>
                                          <p:attrName>style.visibility</p:attrName>
                                        </p:attrNameLst>
                                      </p:cBhvr>
                                      <p:to>
                                        <p:strVal val="visible"/>
                                      </p:to>
                                    </p:set>
                                    <p:anim calcmode="lin" valueType="num">
                                      <p:cBhvr>
                                        <p:cTn id="28" dur="500" fill="hold"/>
                                        <p:tgtEl>
                                          <p:spTgt spid="9"/>
                                        </p:tgtEl>
                                        <p:attrNameLst>
                                          <p:attrName>ppt_w</p:attrName>
                                        </p:attrNameLst>
                                      </p:cBhvr>
                                      <p:tavLst>
                                        <p:tav tm="0">
                                          <p:val>
                                            <p:fltVal val="0"/>
                                          </p:val>
                                        </p:tav>
                                        <p:tav tm="100000">
                                          <p:val>
                                            <p:strVal val="#ppt_w"/>
                                          </p:val>
                                        </p:tav>
                                      </p:tavLst>
                                    </p:anim>
                                    <p:anim calcmode="lin" valueType="num">
                                      <p:cBhvr>
                                        <p:cTn id="29" dur="500" fill="hold"/>
                                        <p:tgtEl>
                                          <p:spTgt spid="9"/>
                                        </p:tgtEl>
                                        <p:attrNameLst>
                                          <p:attrName>ppt_h</p:attrName>
                                        </p:attrNameLst>
                                      </p:cBhvr>
                                      <p:tavLst>
                                        <p:tav tm="0">
                                          <p:val>
                                            <p:fltVal val="0"/>
                                          </p:val>
                                        </p:tav>
                                        <p:tav tm="100000">
                                          <p:val>
                                            <p:strVal val="#ppt_h"/>
                                          </p:val>
                                        </p:tav>
                                      </p:tavLst>
                                    </p:anim>
                                    <p:anim calcmode="lin" valueType="num">
                                      <p:cBhvr>
                                        <p:cTn id="30" dur="500" fill="hold"/>
                                        <p:tgtEl>
                                          <p:spTgt spid="9"/>
                                        </p:tgtEl>
                                        <p:attrNameLst>
                                          <p:attrName>style.rotation</p:attrName>
                                        </p:attrNameLst>
                                      </p:cBhvr>
                                      <p:tavLst>
                                        <p:tav tm="0">
                                          <p:val>
                                            <p:fltVal val="360"/>
                                          </p:val>
                                        </p:tav>
                                        <p:tav tm="100000">
                                          <p:val>
                                            <p:fltVal val="0"/>
                                          </p:val>
                                        </p:tav>
                                      </p:tavLst>
                                    </p:anim>
                                    <p:animEffect transition="in" filter="fade">
                                      <p:cBhvr>
                                        <p:cTn id="31" dur="500"/>
                                        <p:tgtEl>
                                          <p:spTgt spid="9"/>
                                        </p:tgtEl>
                                      </p:cBhvr>
                                    </p:animEffect>
                                  </p:childTnLst>
                                </p:cTn>
                              </p:par>
                            </p:childTnLst>
                          </p:cTn>
                        </p:par>
                        <p:par>
                          <p:cTn id="32" fill="hold">
                            <p:stCondLst>
                              <p:cond delay="3000"/>
                            </p:stCondLst>
                            <p:childTnLst>
                              <p:par>
                                <p:cTn id="33" presetID="12" presetClass="entr" presetSubtype="8" fill="hold" grpId="0" nodeType="afterEffect">
                                  <p:stCondLst>
                                    <p:cond delay="0"/>
                                  </p:stCondLst>
                                  <p:childTnLst>
                                    <p:set>
                                      <p:cBhvr>
                                        <p:cTn id="34" dur="1" fill="hold">
                                          <p:stCondLst>
                                            <p:cond delay="0"/>
                                          </p:stCondLst>
                                        </p:cTn>
                                        <p:tgtEl>
                                          <p:spTgt spid="8"/>
                                        </p:tgtEl>
                                        <p:attrNameLst>
                                          <p:attrName>style.visibility</p:attrName>
                                        </p:attrNameLst>
                                      </p:cBhvr>
                                      <p:to>
                                        <p:strVal val="visible"/>
                                      </p:to>
                                    </p:set>
                                    <p:anim calcmode="lin" valueType="num">
                                      <p:cBhvr additive="base">
                                        <p:cTn id="35" dur="1000"/>
                                        <p:tgtEl>
                                          <p:spTgt spid="8"/>
                                        </p:tgtEl>
                                        <p:attrNameLst>
                                          <p:attrName>ppt_x</p:attrName>
                                        </p:attrNameLst>
                                      </p:cBhvr>
                                      <p:tavLst>
                                        <p:tav tm="0">
                                          <p:val>
                                            <p:strVal val="#ppt_x-#ppt_w*1.125000"/>
                                          </p:val>
                                        </p:tav>
                                        <p:tav tm="100000">
                                          <p:val>
                                            <p:strVal val="#ppt_x"/>
                                          </p:val>
                                        </p:tav>
                                      </p:tavLst>
                                    </p:anim>
                                    <p:animEffect transition="in" filter="wipe(right)">
                                      <p:cBhvr>
                                        <p:cTn id="36" dur="1000"/>
                                        <p:tgtEl>
                                          <p:spTgt spid="8"/>
                                        </p:tgtEl>
                                      </p:cBhvr>
                                    </p:animEffect>
                                  </p:childTnLst>
                                </p:cTn>
                              </p:par>
                            </p:childTnLst>
                          </p:cTn>
                        </p:par>
                        <p:par>
                          <p:cTn id="37" fill="hold">
                            <p:stCondLst>
                              <p:cond delay="4000"/>
                            </p:stCondLst>
                            <p:childTnLst>
                              <p:par>
                                <p:cTn id="38" presetID="49" presetClass="entr" presetSubtype="0" decel="100000" fill="hold" grpId="0" nodeType="afterEffect">
                                  <p:stCondLst>
                                    <p:cond delay="0"/>
                                  </p:stCondLst>
                                  <p:childTnLst>
                                    <p:set>
                                      <p:cBhvr>
                                        <p:cTn id="39" dur="1" fill="hold">
                                          <p:stCondLst>
                                            <p:cond delay="0"/>
                                          </p:stCondLst>
                                        </p:cTn>
                                        <p:tgtEl>
                                          <p:spTgt spid="11"/>
                                        </p:tgtEl>
                                        <p:attrNameLst>
                                          <p:attrName>style.visibility</p:attrName>
                                        </p:attrNameLst>
                                      </p:cBhvr>
                                      <p:to>
                                        <p:strVal val="visible"/>
                                      </p:to>
                                    </p:set>
                                    <p:anim calcmode="lin" valueType="num">
                                      <p:cBhvr>
                                        <p:cTn id="40" dur="500" fill="hold"/>
                                        <p:tgtEl>
                                          <p:spTgt spid="11"/>
                                        </p:tgtEl>
                                        <p:attrNameLst>
                                          <p:attrName>ppt_w</p:attrName>
                                        </p:attrNameLst>
                                      </p:cBhvr>
                                      <p:tavLst>
                                        <p:tav tm="0">
                                          <p:val>
                                            <p:fltVal val="0"/>
                                          </p:val>
                                        </p:tav>
                                        <p:tav tm="100000">
                                          <p:val>
                                            <p:strVal val="#ppt_w"/>
                                          </p:val>
                                        </p:tav>
                                      </p:tavLst>
                                    </p:anim>
                                    <p:anim calcmode="lin" valueType="num">
                                      <p:cBhvr>
                                        <p:cTn id="41" dur="500" fill="hold"/>
                                        <p:tgtEl>
                                          <p:spTgt spid="11"/>
                                        </p:tgtEl>
                                        <p:attrNameLst>
                                          <p:attrName>ppt_h</p:attrName>
                                        </p:attrNameLst>
                                      </p:cBhvr>
                                      <p:tavLst>
                                        <p:tav tm="0">
                                          <p:val>
                                            <p:fltVal val="0"/>
                                          </p:val>
                                        </p:tav>
                                        <p:tav tm="100000">
                                          <p:val>
                                            <p:strVal val="#ppt_h"/>
                                          </p:val>
                                        </p:tav>
                                      </p:tavLst>
                                    </p:anim>
                                    <p:anim calcmode="lin" valueType="num">
                                      <p:cBhvr>
                                        <p:cTn id="42" dur="500" fill="hold"/>
                                        <p:tgtEl>
                                          <p:spTgt spid="11"/>
                                        </p:tgtEl>
                                        <p:attrNameLst>
                                          <p:attrName>style.rotation</p:attrName>
                                        </p:attrNameLst>
                                      </p:cBhvr>
                                      <p:tavLst>
                                        <p:tav tm="0">
                                          <p:val>
                                            <p:fltVal val="360"/>
                                          </p:val>
                                        </p:tav>
                                        <p:tav tm="100000">
                                          <p:val>
                                            <p:fltVal val="0"/>
                                          </p:val>
                                        </p:tav>
                                      </p:tavLst>
                                    </p:anim>
                                    <p:animEffect transition="in" filter="fade">
                                      <p:cBhvr>
                                        <p:cTn id="43" dur="500"/>
                                        <p:tgtEl>
                                          <p:spTgt spid="11"/>
                                        </p:tgtEl>
                                      </p:cBhvr>
                                    </p:animEffect>
                                  </p:childTnLst>
                                </p:cTn>
                              </p:par>
                            </p:childTnLst>
                          </p:cTn>
                        </p:par>
                        <p:par>
                          <p:cTn id="44" fill="hold">
                            <p:stCondLst>
                              <p:cond delay="4500"/>
                            </p:stCondLst>
                            <p:childTnLst>
                              <p:par>
                                <p:cTn id="45" presetID="12" presetClass="entr" presetSubtype="8" fill="hold" grpId="0" nodeType="afterEffect">
                                  <p:stCondLst>
                                    <p:cond delay="0"/>
                                  </p:stCondLst>
                                  <p:childTnLst>
                                    <p:set>
                                      <p:cBhvr>
                                        <p:cTn id="46" dur="1" fill="hold">
                                          <p:stCondLst>
                                            <p:cond delay="0"/>
                                          </p:stCondLst>
                                        </p:cTn>
                                        <p:tgtEl>
                                          <p:spTgt spid="10"/>
                                        </p:tgtEl>
                                        <p:attrNameLst>
                                          <p:attrName>style.visibility</p:attrName>
                                        </p:attrNameLst>
                                      </p:cBhvr>
                                      <p:to>
                                        <p:strVal val="visible"/>
                                      </p:to>
                                    </p:set>
                                    <p:anim calcmode="lin" valueType="num">
                                      <p:cBhvr additive="base">
                                        <p:cTn id="47" dur="1000"/>
                                        <p:tgtEl>
                                          <p:spTgt spid="10"/>
                                        </p:tgtEl>
                                        <p:attrNameLst>
                                          <p:attrName>ppt_x</p:attrName>
                                        </p:attrNameLst>
                                      </p:cBhvr>
                                      <p:tavLst>
                                        <p:tav tm="0">
                                          <p:val>
                                            <p:strVal val="#ppt_x-#ppt_w*1.125000"/>
                                          </p:val>
                                        </p:tav>
                                        <p:tav tm="100000">
                                          <p:val>
                                            <p:strVal val="#ppt_x"/>
                                          </p:val>
                                        </p:tav>
                                      </p:tavLst>
                                    </p:anim>
                                    <p:animEffect transition="in" filter="wipe(right)">
                                      <p:cBhvr>
                                        <p:cTn id="48" dur="1000"/>
                                        <p:tgtEl>
                                          <p:spTgt spid="10"/>
                                        </p:tgtEl>
                                      </p:cBhvr>
                                    </p:animEffect>
                                  </p:childTnLst>
                                </p:cTn>
                              </p:par>
                            </p:childTnLst>
                          </p:cTn>
                        </p:par>
                        <p:par>
                          <p:cTn id="49" fill="hold">
                            <p:stCondLst>
                              <p:cond delay="5500"/>
                            </p:stCondLst>
                            <p:childTnLst>
                              <p:par>
                                <p:cTn id="50" presetID="49" presetClass="entr" presetSubtype="0" decel="100000" fill="hold" grpId="0" nodeType="afterEffect">
                                  <p:stCondLst>
                                    <p:cond delay="0"/>
                                  </p:stCondLst>
                                  <p:childTnLst>
                                    <p:set>
                                      <p:cBhvr>
                                        <p:cTn id="51" dur="1" fill="hold">
                                          <p:stCondLst>
                                            <p:cond delay="0"/>
                                          </p:stCondLst>
                                        </p:cTn>
                                        <p:tgtEl>
                                          <p:spTgt spid="13"/>
                                        </p:tgtEl>
                                        <p:attrNameLst>
                                          <p:attrName>style.visibility</p:attrName>
                                        </p:attrNameLst>
                                      </p:cBhvr>
                                      <p:to>
                                        <p:strVal val="visible"/>
                                      </p:to>
                                    </p:set>
                                    <p:anim calcmode="lin" valueType="num">
                                      <p:cBhvr>
                                        <p:cTn id="52" dur="500" fill="hold"/>
                                        <p:tgtEl>
                                          <p:spTgt spid="13"/>
                                        </p:tgtEl>
                                        <p:attrNameLst>
                                          <p:attrName>ppt_w</p:attrName>
                                        </p:attrNameLst>
                                      </p:cBhvr>
                                      <p:tavLst>
                                        <p:tav tm="0">
                                          <p:val>
                                            <p:fltVal val="0"/>
                                          </p:val>
                                        </p:tav>
                                        <p:tav tm="100000">
                                          <p:val>
                                            <p:strVal val="#ppt_w"/>
                                          </p:val>
                                        </p:tav>
                                      </p:tavLst>
                                    </p:anim>
                                    <p:anim calcmode="lin" valueType="num">
                                      <p:cBhvr>
                                        <p:cTn id="53" dur="500" fill="hold"/>
                                        <p:tgtEl>
                                          <p:spTgt spid="13"/>
                                        </p:tgtEl>
                                        <p:attrNameLst>
                                          <p:attrName>ppt_h</p:attrName>
                                        </p:attrNameLst>
                                      </p:cBhvr>
                                      <p:tavLst>
                                        <p:tav tm="0">
                                          <p:val>
                                            <p:fltVal val="0"/>
                                          </p:val>
                                        </p:tav>
                                        <p:tav tm="100000">
                                          <p:val>
                                            <p:strVal val="#ppt_h"/>
                                          </p:val>
                                        </p:tav>
                                      </p:tavLst>
                                    </p:anim>
                                    <p:anim calcmode="lin" valueType="num">
                                      <p:cBhvr>
                                        <p:cTn id="54" dur="500" fill="hold"/>
                                        <p:tgtEl>
                                          <p:spTgt spid="13"/>
                                        </p:tgtEl>
                                        <p:attrNameLst>
                                          <p:attrName>style.rotation</p:attrName>
                                        </p:attrNameLst>
                                      </p:cBhvr>
                                      <p:tavLst>
                                        <p:tav tm="0">
                                          <p:val>
                                            <p:fltVal val="360"/>
                                          </p:val>
                                        </p:tav>
                                        <p:tav tm="100000">
                                          <p:val>
                                            <p:fltVal val="0"/>
                                          </p:val>
                                        </p:tav>
                                      </p:tavLst>
                                    </p:anim>
                                    <p:animEffect transition="in" filter="fade">
                                      <p:cBhvr>
                                        <p:cTn id="55" dur="500"/>
                                        <p:tgtEl>
                                          <p:spTgt spid="13"/>
                                        </p:tgtEl>
                                      </p:cBhvr>
                                    </p:animEffect>
                                  </p:childTnLst>
                                </p:cTn>
                              </p:par>
                            </p:childTnLst>
                          </p:cTn>
                        </p:par>
                        <p:par>
                          <p:cTn id="56" fill="hold">
                            <p:stCondLst>
                              <p:cond delay="6000"/>
                            </p:stCondLst>
                            <p:childTnLst>
                              <p:par>
                                <p:cTn id="57" presetID="12" presetClass="entr" presetSubtype="8" fill="hold" grpId="0" nodeType="afterEffect">
                                  <p:stCondLst>
                                    <p:cond delay="0"/>
                                  </p:stCondLst>
                                  <p:childTnLst>
                                    <p:set>
                                      <p:cBhvr>
                                        <p:cTn id="58" dur="1" fill="hold">
                                          <p:stCondLst>
                                            <p:cond delay="0"/>
                                          </p:stCondLst>
                                        </p:cTn>
                                        <p:tgtEl>
                                          <p:spTgt spid="12"/>
                                        </p:tgtEl>
                                        <p:attrNameLst>
                                          <p:attrName>style.visibility</p:attrName>
                                        </p:attrNameLst>
                                      </p:cBhvr>
                                      <p:to>
                                        <p:strVal val="visible"/>
                                      </p:to>
                                    </p:set>
                                    <p:anim calcmode="lin" valueType="num">
                                      <p:cBhvr additive="base">
                                        <p:cTn id="59" dur="1000"/>
                                        <p:tgtEl>
                                          <p:spTgt spid="12"/>
                                        </p:tgtEl>
                                        <p:attrNameLst>
                                          <p:attrName>ppt_x</p:attrName>
                                        </p:attrNameLst>
                                      </p:cBhvr>
                                      <p:tavLst>
                                        <p:tav tm="0">
                                          <p:val>
                                            <p:strVal val="#ppt_x-#ppt_w*1.125000"/>
                                          </p:val>
                                        </p:tav>
                                        <p:tav tm="100000">
                                          <p:val>
                                            <p:strVal val="#ppt_x"/>
                                          </p:val>
                                        </p:tav>
                                      </p:tavLst>
                                    </p:anim>
                                    <p:animEffect transition="in" filter="wipe(right)">
                                      <p:cBhvr>
                                        <p:cTn id="60" dur="1000"/>
                                        <p:tgtEl>
                                          <p:spTgt spid="12"/>
                                        </p:tgtEl>
                                      </p:cBhvr>
                                    </p:animEffect>
                                  </p:childTnLst>
                                </p:cTn>
                              </p:par>
                            </p:childTnLst>
                          </p:cTn>
                        </p:par>
                        <p:par>
                          <p:cTn id="61" fill="hold">
                            <p:stCondLst>
                              <p:cond delay="7000"/>
                            </p:stCondLst>
                            <p:childTnLst>
                              <p:par>
                                <p:cTn id="62" presetID="49" presetClass="entr" presetSubtype="0" decel="100000" fill="hold" grpId="0" nodeType="afterEffect">
                                  <p:stCondLst>
                                    <p:cond delay="0"/>
                                  </p:stCondLst>
                                  <p:childTnLst>
                                    <p:set>
                                      <p:cBhvr>
                                        <p:cTn id="63" dur="1" fill="hold">
                                          <p:stCondLst>
                                            <p:cond delay="0"/>
                                          </p:stCondLst>
                                        </p:cTn>
                                        <p:tgtEl>
                                          <p:spTgt spid="15"/>
                                        </p:tgtEl>
                                        <p:attrNameLst>
                                          <p:attrName>style.visibility</p:attrName>
                                        </p:attrNameLst>
                                      </p:cBhvr>
                                      <p:to>
                                        <p:strVal val="visible"/>
                                      </p:to>
                                    </p:set>
                                    <p:anim calcmode="lin" valueType="num">
                                      <p:cBhvr>
                                        <p:cTn id="64" dur="500" fill="hold"/>
                                        <p:tgtEl>
                                          <p:spTgt spid="15"/>
                                        </p:tgtEl>
                                        <p:attrNameLst>
                                          <p:attrName>ppt_w</p:attrName>
                                        </p:attrNameLst>
                                      </p:cBhvr>
                                      <p:tavLst>
                                        <p:tav tm="0">
                                          <p:val>
                                            <p:fltVal val="0"/>
                                          </p:val>
                                        </p:tav>
                                        <p:tav tm="100000">
                                          <p:val>
                                            <p:strVal val="#ppt_w"/>
                                          </p:val>
                                        </p:tav>
                                      </p:tavLst>
                                    </p:anim>
                                    <p:anim calcmode="lin" valueType="num">
                                      <p:cBhvr>
                                        <p:cTn id="65" dur="500" fill="hold"/>
                                        <p:tgtEl>
                                          <p:spTgt spid="15"/>
                                        </p:tgtEl>
                                        <p:attrNameLst>
                                          <p:attrName>ppt_h</p:attrName>
                                        </p:attrNameLst>
                                      </p:cBhvr>
                                      <p:tavLst>
                                        <p:tav tm="0">
                                          <p:val>
                                            <p:fltVal val="0"/>
                                          </p:val>
                                        </p:tav>
                                        <p:tav tm="100000">
                                          <p:val>
                                            <p:strVal val="#ppt_h"/>
                                          </p:val>
                                        </p:tav>
                                      </p:tavLst>
                                    </p:anim>
                                    <p:anim calcmode="lin" valueType="num">
                                      <p:cBhvr>
                                        <p:cTn id="66" dur="500" fill="hold"/>
                                        <p:tgtEl>
                                          <p:spTgt spid="15"/>
                                        </p:tgtEl>
                                        <p:attrNameLst>
                                          <p:attrName>style.rotation</p:attrName>
                                        </p:attrNameLst>
                                      </p:cBhvr>
                                      <p:tavLst>
                                        <p:tav tm="0">
                                          <p:val>
                                            <p:fltVal val="360"/>
                                          </p:val>
                                        </p:tav>
                                        <p:tav tm="100000">
                                          <p:val>
                                            <p:fltVal val="0"/>
                                          </p:val>
                                        </p:tav>
                                      </p:tavLst>
                                    </p:anim>
                                    <p:animEffect transition="in" filter="fade">
                                      <p:cBhvr>
                                        <p:cTn id="67" dur="500"/>
                                        <p:tgtEl>
                                          <p:spTgt spid="15"/>
                                        </p:tgtEl>
                                      </p:cBhvr>
                                    </p:animEffect>
                                  </p:childTnLst>
                                </p:cTn>
                              </p:par>
                            </p:childTnLst>
                          </p:cTn>
                        </p:par>
                        <p:par>
                          <p:cTn id="68" fill="hold">
                            <p:stCondLst>
                              <p:cond delay="7500"/>
                            </p:stCondLst>
                            <p:childTnLst>
                              <p:par>
                                <p:cTn id="69" presetID="12" presetClass="entr" presetSubtype="8" fill="hold" grpId="0" nodeType="afterEffect">
                                  <p:stCondLst>
                                    <p:cond delay="0"/>
                                  </p:stCondLst>
                                  <p:childTnLst>
                                    <p:set>
                                      <p:cBhvr>
                                        <p:cTn id="70" dur="1" fill="hold">
                                          <p:stCondLst>
                                            <p:cond delay="0"/>
                                          </p:stCondLst>
                                        </p:cTn>
                                        <p:tgtEl>
                                          <p:spTgt spid="14"/>
                                        </p:tgtEl>
                                        <p:attrNameLst>
                                          <p:attrName>style.visibility</p:attrName>
                                        </p:attrNameLst>
                                      </p:cBhvr>
                                      <p:to>
                                        <p:strVal val="visible"/>
                                      </p:to>
                                    </p:set>
                                    <p:anim calcmode="lin" valueType="num">
                                      <p:cBhvr additive="base">
                                        <p:cTn id="71" dur="1000"/>
                                        <p:tgtEl>
                                          <p:spTgt spid="14"/>
                                        </p:tgtEl>
                                        <p:attrNameLst>
                                          <p:attrName>ppt_x</p:attrName>
                                        </p:attrNameLst>
                                      </p:cBhvr>
                                      <p:tavLst>
                                        <p:tav tm="0">
                                          <p:val>
                                            <p:strVal val="#ppt_x-#ppt_w*1.125000"/>
                                          </p:val>
                                        </p:tav>
                                        <p:tav tm="100000">
                                          <p:val>
                                            <p:strVal val="#ppt_x"/>
                                          </p:val>
                                        </p:tav>
                                      </p:tavLst>
                                    </p:anim>
                                    <p:animEffect transition="in" filter="wipe(right)">
                                      <p:cBhvr>
                                        <p:cTn id="72"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grpSp>
        <p:nvGrpSpPr>
          <p:cNvPr id="18" name="组合 17">
            <a:extLst>
              <a:ext uri="{FF2B5EF4-FFF2-40B4-BE49-F238E27FC236}">
                <a16:creationId xmlns:a16="http://schemas.microsoft.com/office/drawing/2014/main" id="{9B5041B1-0803-4F44-B832-637E4A5AF3BA}"/>
              </a:ext>
            </a:extLst>
          </p:cNvPr>
          <p:cNvGrpSpPr/>
          <p:nvPr/>
        </p:nvGrpSpPr>
        <p:grpSpPr>
          <a:xfrm>
            <a:off x="3037094" y="1233726"/>
            <a:ext cx="677108" cy="4241988"/>
            <a:chOff x="2010152" y="1196332"/>
            <a:chExt cx="677108" cy="4241988"/>
          </a:xfrm>
        </p:grpSpPr>
        <p:sp>
          <p:nvSpPr>
            <p:cNvPr id="12" name="文本框 11">
              <a:extLst>
                <a:ext uri="{FF2B5EF4-FFF2-40B4-BE49-F238E27FC236}">
                  <a16:creationId xmlns:a16="http://schemas.microsoft.com/office/drawing/2014/main" id="{4B354402-1EE8-4DA7-9454-DECA68ABA693}"/>
                </a:ext>
              </a:extLst>
            </p:cNvPr>
            <p:cNvSpPr txBox="1"/>
            <p:nvPr/>
          </p:nvSpPr>
          <p:spPr>
            <a:xfrm>
              <a:off x="2010152" y="1935464"/>
              <a:ext cx="677108" cy="2904401"/>
            </a:xfrm>
            <a:prstGeom prst="rect">
              <a:avLst/>
            </a:prstGeom>
            <a:noFill/>
          </p:spPr>
          <p:txBody>
            <a:bodyPr vert="eaVert" wrap="square" rtlCol="0">
              <a:spAutoFit/>
            </a:bodyPr>
            <a:lstStyle/>
            <a:p>
              <a:r>
                <a:rPr lang="zh-CN" altLang="en-US" sz="3200" b="1">
                  <a:solidFill>
                    <a:srgbClr val="CC0001"/>
                  </a:solidFill>
                  <a:latin typeface="华文楷体" panose="02010600040101010101" pitchFamily="2" charset="-122"/>
                  <a:ea typeface="华文楷体" panose="02010600040101010101" pitchFamily="2" charset="-122"/>
                </a:rPr>
                <a:t>春天的故事</a:t>
              </a:r>
              <a:endParaRPr lang="zh-CN" altLang="en-US" sz="3200" b="1" dirty="0">
                <a:solidFill>
                  <a:srgbClr val="CC0001"/>
                </a:solidFill>
                <a:latin typeface="华文楷体" panose="02010600040101010101" pitchFamily="2" charset="-122"/>
                <a:ea typeface="华文楷体" panose="02010600040101010101" pitchFamily="2" charset="-122"/>
              </a:endParaRPr>
            </a:p>
          </p:txBody>
        </p:sp>
        <p:cxnSp>
          <p:nvCxnSpPr>
            <p:cNvPr id="13" name="直接连接符 12">
              <a:extLst>
                <a:ext uri="{FF2B5EF4-FFF2-40B4-BE49-F238E27FC236}">
                  <a16:creationId xmlns:a16="http://schemas.microsoft.com/office/drawing/2014/main" id="{25D5BFE5-6534-4087-A9B3-BD337EAB2A4A}"/>
                </a:ext>
              </a:extLst>
            </p:cNvPr>
            <p:cNvCxnSpPr>
              <a:cxnSpLocks/>
            </p:cNvCxnSpPr>
            <p:nvPr/>
          </p:nvCxnSpPr>
          <p:spPr>
            <a:xfrm>
              <a:off x="2353392" y="1196332"/>
              <a:ext cx="0" cy="739132"/>
            </a:xfrm>
            <a:prstGeom prst="line">
              <a:avLst/>
            </a:prstGeom>
            <a:ln w="38100">
              <a:solidFill>
                <a:srgbClr val="CC0001"/>
              </a:soli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643D5E79-6068-4581-978A-5C7ACBB6446E}"/>
                </a:ext>
              </a:extLst>
            </p:cNvPr>
            <p:cNvCxnSpPr>
              <a:cxnSpLocks/>
            </p:cNvCxnSpPr>
            <p:nvPr/>
          </p:nvCxnSpPr>
          <p:spPr>
            <a:xfrm>
              <a:off x="2348706" y="4699188"/>
              <a:ext cx="0" cy="739132"/>
            </a:xfrm>
            <a:prstGeom prst="line">
              <a:avLst/>
            </a:prstGeom>
            <a:ln w="38100">
              <a:solidFill>
                <a:srgbClr val="CC0001"/>
              </a:solidFill>
            </a:ln>
          </p:spPr>
          <p:style>
            <a:lnRef idx="1">
              <a:schemeClr val="accent1"/>
            </a:lnRef>
            <a:fillRef idx="0">
              <a:schemeClr val="accent1"/>
            </a:fillRef>
            <a:effectRef idx="0">
              <a:schemeClr val="accent1"/>
            </a:effectRef>
            <a:fontRef idx="minor">
              <a:schemeClr val="tx1"/>
            </a:fontRef>
          </p:style>
        </p:cxnSp>
      </p:grpSp>
      <p:pic>
        <p:nvPicPr>
          <p:cNvPr id="20" name="图片 19">
            <a:extLst>
              <a:ext uri="{FF2B5EF4-FFF2-40B4-BE49-F238E27FC236}">
                <a16:creationId xmlns:a16="http://schemas.microsoft.com/office/drawing/2014/main" id="{9B98A011-A8EF-4BB0-804E-0B9AAECB9B2A}"/>
              </a:ext>
            </a:extLst>
          </p:cNvPr>
          <p:cNvPicPr>
            <a:picLocks noChangeAspect="1"/>
          </p:cNvPicPr>
          <p:nvPr/>
        </p:nvPicPr>
        <p:blipFill rotWithShape="1">
          <a:blip r:embed="rId5">
            <a:extLst>
              <a:ext uri="{28A0092B-C50C-407E-A947-70E740481C1C}">
                <a14:useLocalDpi xmlns:a14="http://schemas.microsoft.com/office/drawing/2010/main" val="0"/>
              </a:ext>
            </a:extLst>
          </a:blip>
          <a:srcRect l="51422" t="5952" r="23809" b="65567"/>
          <a:stretch/>
        </p:blipFill>
        <p:spPr>
          <a:xfrm>
            <a:off x="7109567" y="365737"/>
            <a:ext cx="3019894" cy="1735978"/>
          </a:xfrm>
          <a:prstGeom prst="rect">
            <a:avLst/>
          </a:prstGeom>
        </p:spPr>
      </p:pic>
      <p:sp>
        <p:nvSpPr>
          <p:cNvPr id="11" name="标题 1">
            <a:extLst>
              <a:ext uri="{FF2B5EF4-FFF2-40B4-BE49-F238E27FC236}">
                <a16:creationId xmlns:a16="http://schemas.microsoft.com/office/drawing/2014/main" id="{1683C364-FCBB-4C87-B1A0-9E4131274B63}"/>
              </a:ext>
            </a:extLst>
          </p:cNvPr>
          <p:cNvSpPr>
            <a:spLocks noGrp="1"/>
          </p:cNvSpPr>
          <p:nvPr>
            <p:ph type="title" idx="4294967295"/>
            <p:custDataLst>
              <p:tags r:id="rId1"/>
            </p:custDataLst>
          </p:nvPr>
        </p:nvSpPr>
        <p:spPr>
          <a:xfrm>
            <a:off x="4719864" y="337624"/>
            <a:ext cx="4291393" cy="5964701"/>
          </a:xfrm>
        </p:spPr>
        <p:txBody>
          <a:bodyPr vert="horz" wrap="square" lIns="91440" tIns="45720" rIns="91440" bIns="45720" rtlCol="0" anchor="ctr">
            <a:noAutofit/>
          </a:bodyPr>
          <a:lstStyle/>
          <a:p>
            <a:pPr>
              <a:lnSpc>
                <a:spcPts val="4200"/>
              </a:lnSpc>
            </a:pPr>
            <a:r>
              <a:rPr lang="en-US" altLang="zh-CN" sz="1800" dirty="0">
                <a:latin typeface="微软雅黑" panose="020B0503020204020204" pitchFamily="34" charset="-122"/>
                <a:ea typeface="微软雅黑" panose="020B0503020204020204" pitchFamily="34" charset="-122"/>
              </a:rPr>
              <a:t>1979</a:t>
            </a:r>
            <a:r>
              <a:rPr lang="zh-CN" altLang="zh-CN" sz="1800" dirty="0">
                <a:latin typeface="微软雅黑" panose="020B0503020204020204" pitchFamily="34" charset="-122"/>
                <a:ea typeface="微软雅黑" panose="020B0503020204020204" pitchFamily="34" charset="-122"/>
              </a:rPr>
              <a:t>年</a:t>
            </a:r>
            <a:br>
              <a:rPr lang="zh-CN" altLang="zh-CN" sz="1800" dirty="0">
                <a:latin typeface="微软雅黑" panose="020B0503020204020204" pitchFamily="34" charset="-122"/>
                <a:ea typeface="微软雅黑" panose="020B0503020204020204" pitchFamily="34" charset="-122"/>
              </a:rPr>
            </a:br>
            <a:r>
              <a:rPr lang="zh-CN" altLang="zh-CN" sz="1800" dirty="0">
                <a:latin typeface="微软雅黑" panose="020B0503020204020204" pitchFamily="34" charset="-122"/>
                <a:ea typeface="微软雅黑" panose="020B0503020204020204" pitchFamily="34" charset="-122"/>
              </a:rPr>
              <a:t>那是一个春天</a:t>
            </a:r>
            <a:br>
              <a:rPr lang="zh-CN" altLang="zh-CN" sz="1800" dirty="0">
                <a:latin typeface="微软雅黑" panose="020B0503020204020204" pitchFamily="34" charset="-122"/>
                <a:ea typeface="微软雅黑" panose="020B0503020204020204" pitchFamily="34" charset="-122"/>
              </a:rPr>
            </a:br>
            <a:r>
              <a:rPr lang="zh-CN" altLang="zh-CN" sz="1800" dirty="0">
                <a:latin typeface="微软雅黑" panose="020B0503020204020204" pitchFamily="34" charset="-122"/>
                <a:ea typeface="微软雅黑" panose="020B0503020204020204" pitchFamily="34" charset="-122"/>
              </a:rPr>
              <a:t>有一位老人在南海画了一个圈</a:t>
            </a:r>
            <a:br>
              <a:rPr lang="zh-CN" altLang="zh-CN" sz="1800" dirty="0">
                <a:latin typeface="微软雅黑" panose="020B0503020204020204" pitchFamily="34" charset="-122"/>
                <a:ea typeface="微软雅黑" panose="020B0503020204020204" pitchFamily="34" charset="-122"/>
              </a:rPr>
            </a:br>
            <a:r>
              <a:rPr lang="zh-CN" altLang="zh-CN" sz="1800" dirty="0">
                <a:latin typeface="微软雅黑" panose="020B0503020204020204" pitchFamily="34" charset="-122"/>
                <a:ea typeface="微软雅黑" panose="020B0503020204020204" pitchFamily="34" charset="-122"/>
              </a:rPr>
              <a:t>神话般地崛起座座城</a:t>
            </a:r>
            <a:br>
              <a:rPr lang="zh-CN" altLang="zh-CN" sz="1800" dirty="0">
                <a:latin typeface="微软雅黑" panose="020B0503020204020204" pitchFamily="34" charset="-122"/>
                <a:ea typeface="微软雅黑" panose="020B0503020204020204" pitchFamily="34" charset="-122"/>
              </a:rPr>
            </a:br>
            <a:r>
              <a:rPr lang="zh-CN" altLang="zh-CN" sz="1800" dirty="0">
                <a:latin typeface="微软雅黑" panose="020B0503020204020204" pitchFamily="34" charset="-122"/>
                <a:ea typeface="微软雅黑" panose="020B0503020204020204" pitchFamily="34" charset="-122"/>
              </a:rPr>
              <a:t>奇迹般地聚起座座金山</a:t>
            </a:r>
            <a:br>
              <a:rPr lang="zh-CN" altLang="zh-CN" sz="1800" dirty="0">
                <a:latin typeface="微软雅黑" panose="020B0503020204020204" pitchFamily="34" charset="-122"/>
                <a:ea typeface="微软雅黑" panose="020B0503020204020204" pitchFamily="34" charset="-122"/>
              </a:rPr>
            </a:br>
            <a:r>
              <a:rPr lang="zh-CN" altLang="zh-CN" sz="1800" dirty="0">
                <a:latin typeface="微软雅黑" panose="020B0503020204020204" pitchFamily="34" charset="-122"/>
                <a:ea typeface="微软雅黑" panose="020B0503020204020204" pitchFamily="34" charset="-122"/>
              </a:rPr>
              <a:t>春雷啊唤醒了长城内外</a:t>
            </a:r>
            <a:br>
              <a:rPr lang="zh-CN" altLang="zh-CN" sz="1800" dirty="0">
                <a:latin typeface="微软雅黑" panose="020B0503020204020204" pitchFamily="34" charset="-122"/>
                <a:ea typeface="微软雅黑" panose="020B0503020204020204" pitchFamily="34" charset="-122"/>
              </a:rPr>
            </a:br>
            <a:r>
              <a:rPr lang="zh-CN" altLang="zh-CN" sz="1800" dirty="0">
                <a:latin typeface="微软雅黑" panose="020B0503020204020204" pitchFamily="34" charset="-122"/>
                <a:ea typeface="微软雅黑" panose="020B0503020204020204" pitchFamily="34" charset="-122"/>
              </a:rPr>
              <a:t>春晖啊暖透了大江两岸</a:t>
            </a:r>
            <a:br>
              <a:rPr lang="zh-CN" altLang="zh-CN" sz="1800" dirty="0">
                <a:latin typeface="微软雅黑" panose="020B0503020204020204" pitchFamily="34" charset="-122"/>
                <a:ea typeface="微软雅黑" panose="020B0503020204020204" pitchFamily="34" charset="-122"/>
              </a:rPr>
            </a:br>
            <a:r>
              <a:rPr lang="zh-CN" altLang="zh-CN" sz="1800" dirty="0">
                <a:latin typeface="微软雅黑" panose="020B0503020204020204" pitchFamily="34" charset="-122"/>
                <a:ea typeface="微软雅黑" panose="020B0503020204020204" pitchFamily="34" charset="-122"/>
              </a:rPr>
              <a:t>啊 中国 啊 中国</a:t>
            </a:r>
            <a:br>
              <a:rPr lang="zh-CN" altLang="zh-CN" sz="1800" dirty="0">
                <a:latin typeface="微软雅黑" panose="020B0503020204020204" pitchFamily="34" charset="-122"/>
                <a:ea typeface="微软雅黑" panose="020B0503020204020204" pitchFamily="34" charset="-122"/>
              </a:rPr>
            </a:br>
            <a:r>
              <a:rPr lang="zh-CN" altLang="zh-CN" sz="1800" dirty="0">
                <a:latin typeface="微软雅黑" panose="020B0503020204020204" pitchFamily="34" charset="-122"/>
                <a:ea typeface="微软雅黑" panose="020B0503020204020204" pitchFamily="34" charset="-122"/>
              </a:rPr>
              <a:t>你迈开了气壮山河的新步伐</a:t>
            </a:r>
            <a:br>
              <a:rPr lang="zh-CN" altLang="zh-CN" sz="1800" dirty="0">
                <a:latin typeface="微软雅黑" panose="020B0503020204020204" pitchFamily="34" charset="-122"/>
                <a:ea typeface="微软雅黑" panose="020B0503020204020204" pitchFamily="34" charset="-122"/>
              </a:rPr>
            </a:br>
            <a:r>
              <a:rPr lang="zh-CN" altLang="zh-CN" sz="1800" dirty="0">
                <a:latin typeface="微软雅黑" panose="020B0503020204020204" pitchFamily="34" charset="-122"/>
                <a:ea typeface="微软雅黑" panose="020B0503020204020204" pitchFamily="34" charset="-122"/>
              </a:rPr>
              <a:t>你迈开了气壮山河的新步伐</a:t>
            </a:r>
            <a:br>
              <a:rPr lang="zh-CN" altLang="zh-CN" sz="1800">
                <a:latin typeface="微软雅黑" panose="020B0503020204020204" pitchFamily="34" charset="-122"/>
                <a:ea typeface="微软雅黑" panose="020B0503020204020204" pitchFamily="34" charset="-122"/>
              </a:rPr>
            </a:br>
            <a:r>
              <a:rPr lang="zh-CN" altLang="zh-CN" sz="1800">
                <a:latin typeface="微软雅黑" panose="020B0503020204020204" pitchFamily="34" charset="-122"/>
                <a:ea typeface="微软雅黑" panose="020B0503020204020204" pitchFamily="34" charset="-122"/>
              </a:rPr>
              <a:t>走进万象更新的春天</a:t>
            </a:r>
            <a:endParaRPr lang="zh-CN" altLang="zh-CN" sz="3200" dirty="0">
              <a:latin typeface="微软雅黑" panose="020B0503020204020204" pitchFamily="34" charset="-122"/>
              <a:ea typeface="微软雅黑" panose="020B0503020204020204" pitchFamily="34" charset="-122"/>
            </a:endParaRPr>
          </a:p>
        </p:txBody>
      </p:sp>
      <p:sp>
        <p:nvSpPr>
          <p:cNvPr id="15" name="矩形 14">
            <a:extLst>
              <a:ext uri="{FF2B5EF4-FFF2-40B4-BE49-F238E27FC236}">
                <a16:creationId xmlns:a16="http://schemas.microsoft.com/office/drawing/2014/main" id="{CE5ADA47-47B8-4DE9-864D-3B0E09580532}"/>
              </a:ext>
            </a:extLst>
          </p:cNvPr>
          <p:cNvSpPr/>
          <p:nvPr/>
        </p:nvSpPr>
        <p:spPr>
          <a:xfrm>
            <a:off x="3816234" y="2402139"/>
            <a:ext cx="339301" cy="2045837"/>
          </a:xfrm>
          <a:prstGeom prst="rect">
            <a:avLst/>
          </a:prstGeom>
        </p:spPr>
        <p:txBody>
          <a:bodyPr wrap="square">
            <a:spAutoFit/>
          </a:bodyPr>
          <a:lstStyle/>
          <a:p>
            <a:r>
              <a:rPr lang="zh-CN" altLang="zh-CN" b="1" dirty="0">
                <a:solidFill>
                  <a:srgbClr val="2A528D"/>
                </a:solidFill>
                <a:latin typeface="微软雅黑" panose="020B0503020204020204" pitchFamily="34" charset="-122"/>
                <a:ea typeface="微软雅黑" panose="020B0503020204020204" pitchFamily="34" charset="-122"/>
              </a:rPr>
              <a:t>蒋开儒，叶旭全</a:t>
            </a:r>
            <a:endParaRPr lang="zh-CN" altLang="en-US" b="1" dirty="0">
              <a:solidFill>
                <a:srgbClr val="2A528D"/>
              </a:solidFill>
            </a:endParaRPr>
          </a:p>
        </p:txBody>
      </p:sp>
    </p:spTree>
    <p:extLst>
      <p:ext uri="{BB962C8B-B14F-4D97-AF65-F5344CB8AC3E}">
        <p14:creationId xmlns:p14="http://schemas.microsoft.com/office/powerpoint/2010/main" val="13749864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up)">
                                      <p:cBhvr>
                                        <p:cTn id="7" dur="500"/>
                                        <p:tgtEl>
                                          <p:spTgt spid="18"/>
                                        </p:tgtEl>
                                      </p:cBhvr>
                                    </p:animEffect>
                                  </p:childTnLst>
                                </p:cTn>
                              </p:par>
                            </p:childTnLst>
                          </p:cTn>
                        </p:par>
                        <p:par>
                          <p:cTn id="8" fill="hold">
                            <p:stCondLst>
                              <p:cond delay="500"/>
                            </p:stCondLst>
                            <p:childTnLst>
                              <p:par>
                                <p:cTn id="9" presetID="2" presetClass="entr" presetSubtype="12" fill="hold" nodeType="afterEffect">
                                  <p:stCondLst>
                                    <p:cond delay="0"/>
                                  </p:stCondLst>
                                  <p:childTnLst>
                                    <p:set>
                                      <p:cBhvr>
                                        <p:cTn id="10" dur="1" fill="hold">
                                          <p:stCondLst>
                                            <p:cond delay="0"/>
                                          </p:stCondLst>
                                        </p:cTn>
                                        <p:tgtEl>
                                          <p:spTgt spid="20"/>
                                        </p:tgtEl>
                                        <p:attrNameLst>
                                          <p:attrName>style.visibility</p:attrName>
                                        </p:attrNameLst>
                                      </p:cBhvr>
                                      <p:to>
                                        <p:strVal val="visible"/>
                                      </p:to>
                                    </p:set>
                                    <p:anim calcmode="lin" valueType="num">
                                      <p:cBhvr additive="base">
                                        <p:cTn id="11" dur="500" fill="hold"/>
                                        <p:tgtEl>
                                          <p:spTgt spid="20"/>
                                        </p:tgtEl>
                                        <p:attrNameLst>
                                          <p:attrName>ppt_x</p:attrName>
                                        </p:attrNameLst>
                                      </p:cBhvr>
                                      <p:tavLst>
                                        <p:tav tm="0">
                                          <p:val>
                                            <p:strVal val="0-#ppt_w/2"/>
                                          </p:val>
                                        </p:tav>
                                        <p:tav tm="100000">
                                          <p:val>
                                            <p:strVal val="#ppt_x"/>
                                          </p:val>
                                        </p:tav>
                                      </p:tavLst>
                                    </p:anim>
                                    <p:anim calcmode="lin" valueType="num">
                                      <p:cBhvr additive="base">
                                        <p:cTn id="12" dur="500" fill="hold"/>
                                        <p:tgtEl>
                                          <p:spTgt spid="20"/>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2" presetClass="entr" presetSubtype="1" fill="hold" grpId="0" nodeType="after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wipe(up)">
                                      <p:cBhvr>
                                        <p:cTn id="16" dur="500"/>
                                        <p:tgtEl>
                                          <p:spTgt spid="15"/>
                                        </p:tgtEl>
                                      </p:cBhvr>
                                    </p:animEffect>
                                  </p:childTnLst>
                                </p:cTn>
                              </p:par>
                            </p:childTnLst>
                          </p:cTn>
                        </p:par>
                        <p:par>
                          <p:cTn id="17" fill="hold">
                            <p:stCondLst>
                              <p:cond delay="1500"/>
                            </p:stCondLst>
                            <p:childTnLst>
                              <p:par>
                                <p:cTn id="18" presetID="22" presetClass="entr" presetSubtype="8" fill="hold" grpId="0" nodeType="after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wipe(left)">
                                      <p:cBhvr>
                                        <p:cTn id="2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5"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99E2C173-AA1C-40B3-9501-A2C8204A7488}"/>
              </a:ext>
            </a:extLst>
          </p:cNvPr>
          <p:cNvSpPr txBox="1"/>
          <p:nvPr/>
        </p:nvSpPr>
        <p:spPr>
          <a:xfrm>
            <a:off x="1955409" y="842421"/>
            <a:ext cx="8738248" cy="523220"/>
          </a:xfrm>
          <a:prstGeom prst="rect">
            <a:avLst/>
          </a:prstGeom>
          <a:noFill/>
        </p:spPr>
        <p:txBody>
          <a:bodyPr wrap="square" rtlCol="0">
            <a:spAutoFit/>
          </a:bodyPr>
          <a:lstStyle/>
          <a:p>
            <a:r>
              <a:rPr lang="zh-CN" altLang="en-US" sz="2800">
                <a:solidFill>
                  <a:srgbClr val="CC0001"/>
                </a:solidFill>
                <a:latin typeface="造字工房尚雅（非商用）常规体" pitchFamily="50" charset="-122"/>
                <a:ea typeface="造字工房尚雅（非商用）常规体" pitchFamily="50" charset="-122"/>
              </a:rPr>
              <a:t>再穷也不能穷教育！</a:t>
            </a:r>
          </a:p>
        </p:txBody>
      </p:sp>
      <p:sp>
        <p:nvSpPr>
          <p:cNvPr id="24" name="矩形 23">
            <a:extLst>
              <a:ext uri="{FF2B5EF4-FFF2-40B4-BE49-F238E27FC236}">
                <a16:creationId xmlns:a16="http://schemas.microsoft.com/office/drawing/2014/main" id="{88E32F91-9F5B-4DEA-9744-A10E952B1623}"/>
              </a:ext>
            </a:extLst>
          </p:cNvPr>
          <p:cNvSpPr/>
          <p:nvPr/>
        </p:nvSpPr>
        <p:spPr>
          <a:xfrm>
            <a:off x="-1499548" y="2899801"/>
            <a:ext cx="6493323" cy="738664"/>
          </a:xfrm>
          <a:prstGeom prst="rect">
            <a:avLst/>
          </a:prstGeom>
        </p:spPr>
        <p:txBody>
          <a:bodyPr wrap="square">
            <a:spAutoFit/>
          </a:bodyPr>
          <a:lstStyle/>
          <a:p>
            <a:endParaRPr lang="en-US" altLang="zh-CN" sz="1400" dirty="0">
              <a:solidFill>
                <a:srgbClr val="333333"/>
              </a:solidFill>
              <a:latin typeface="arial" panose="020B0604020202020204" pitchFamily="34" charset="0"/>
              <a:ea typeface="微软雅黑" panose="020B0503020204020204" pitchFamily="34" charset="-122"/>
            </a:endParaRPr>
          </a:p>
          <a:p>
            <a:endParaRPr lang="zh-CN" altLang="en-US" sz="1400" dirty="0">
              <a:solidFill>
                <a:srgbClr val="333333"/>
              </a:solidFill>
              <a:latin typeface="arial" panose="020B0604020202020204" pitchFamily="34" charset="0"/>
              <a:ea typeface="微软雅黑" panose="020B0503020204020204" pitchFamily="34" charset="-122"/>
            </a:endParaRPr>
          </a:p>
          <a:p>
            <a:endParaRPr lang="en-US" altLang="zh-CN" sz="1400" dirty="0">
              <a:solidFill>
                <a:srgbClr val="333333"/>
              </a:solidFill>
              <a:latin typeface="arial" panose="020B0604020202020204" pitchFamily="34" charset="0"/>
              <a:ea typeface="微软雅黑" panose="020B0503020204020204" pitchFamily="34" charset="-122"/>
            </a:endParaRPr>
          </a:p>
        </p:txBody>
      </p:sp>
      <p:graphicFrame>
        <p:nvGraphicFramePr>
          <p:cNvPr id="5" name="图表 4">
            <a:extLst>
              <a:ext uri="{FF2B5EF4-FFF2-40B4-BE49-F238E27FC236}">
                <a16:creationId xmlns:a16="http://schemas.microsoft.com/office/drawing/2014/main" id="{DB21F63D-AF90-40B4-B7B1-4F2082B8640E}"/>
              </a:ext>
            </a:extLst>
          </p:cNvPr>
          <p:cNvGraphicFramePr>
            <a:graphicFrameLocks/>
          </p:cNvGraphicFramePr>
          <p:nvPr>
            <p:extLst>
              <p:ext uri="{D42A27DB-BD31-4B8C-83A1-F6EECF244321}">
                <p14:modId xmlns:p14="http://schemas.microsoft.com/office/powerpoint/2010/main" val="943660155"/>
              </p:ext>
            </p:extLst>
          </p:nvPr>
        </p:nvGraphicFramePr>
        <p:xfrm>
          <a:off x="4718114" y="1365641"/>
          <a:ext cx="6735652" cy="4726814"/>
        </p:xfrm>
        <a:graphic>
          <a:graphicData uri="http://schemas.openxmlformats.org/drawingml/2006/chart">
            <c:chart xmlns:c="http://schemas.openxmlformats.org/drawingml/2006/chart" xmlns:r="http://schemas.openxmlformats.org/officeDocument/2006/relationships" r:id="rId4"/>
          </a:graphicData>
        </a:graphic>
      </p:graphicFrame>
      <p:pic>
        <p:nvPicPr>
          <p:cNvPr id="6" name="图片 5">
            <a:extLst>
              <a:ext uri="{FF2B5EF4-FFF2-40B4-BE49-F238E27FC236}">
                <a16:creationId xmlns:a16="http://schemas.microsoft.com/office/drawing/2014/main" id="{D3BB6819-6413-4B3C-AC97-258A58D5A381}"/>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4434" r="14610" b="4998"/>
          <a:stretch/>
        </p:blipFill>
        <p:spPr>
          <a:xfrm>
            <a:off x="875165" y="2033796"/>
            <a:ext cx="3570226" cy="2790408"/>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8398922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left)">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Graphic spid="5" grpId="0">
        <p:bldAsOne/>
      </p:bldGraphic>
    </p:bld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99E2C173-AA1C-40B3-9501-A2C8204A7488}"/>
              </a:ext>
            </a:extLst>
          </p:cNvPr>
          <p:cNvSpPr txBox="1"/>
          <p:nvPr/>
        </p:nvSpPr>
        <p:spPr>
          <a:xfrm>
            <a:off x="1955409" y="842421"/>
            <a:ext cx="8738248" cy="523220"/>
          </a:xfrm>
          <a:prstGeom prst="rect">
            <a:avLst/>
          </a:prstGeom>
          <a:noFill/>
        </p:spPr>
        <p:txBody>
          <a:bodyPr wrap="square" rtlCol="0">
            <a:spAutoFit/>
          </a:bodyPr>
          <a:lstStyle/>
          <a:p>
            <a:r>
              <a:rPr lang="zh-CN" altLang="en-US" sz="2800">
                <a:solidFill>
                  <a:srgbClr val="CC0001"/>
                </a:solidFill>
                <a:latin typeface="造字工房尚雅（非商用）常规体" pitchFamily="50" charset="-122"/>
                <a:ea typeface="造字工房尚雅（非商用）常规体" pitchFamily="50" charset="-122"/>
              </a:rPr>
              <a:t>改革开放极大地提升了我国的综合国力</a:t>
            </a:r>
          </a:p>
        </p:txBody>
      </p:sp>
      <p:sp>
        <p:nvSpPr>
          <p:cNvPr id="24" name="矩形 23">
            <a:extLst>
              <a:ext uri="{FF2B5EF4-FFF2-40B4-BE49-F238E27FC236}">
                <a16:creationId xmlns:a16="http://schemas.microsoft.com/office/drawing/2014/main" id="{88E32F91-9F5B-4DEA-9744-A10E952B1623}"/>
              </a:ext>
            </a:extLst>
          </p:cNvPr>
          <p:cNvSpPr/>
          <p:nvPr/>
        </p:nvSpPr>
        <p:spPr>
          <a:xfrm>
            <a:off x="-1499548" y="2899801"/>
            <a:ext cx="6493323" cy="738664"/>
          </a:xfrm>
          <a:prstGeom prst="rect">
            <a:avLst/>
          </a:prstGeom>
        </p:spPr>
        <p:txBody>
          <a:bodyPr wrap="square">
            <a:spAutoFit/>
          </a:bodyPr>
          <a:lstStyle/>
          <a:p>
            <a:endParaRPr lang="en-US" altLang="zh-CN" sz="1400" dirty="0">
              <a:solidFill>
                <a:srgbClr val="333333"/>
              </a:solidFill>
              <a:latin typeface="arial" panose="020B0604020202020204" pitchFamily="34" charset="0"/>
              <a:ea typeface="微软雅黑" panose="020B0503020204020204" pitchFamily="34" charset="-122"/>
            </a:endParaRPr>
          </a:p>
          <a:p>
            <a:endParaRPr lang="zh-CN" altLang="en-US" sz="1400" dirty="0">
              <a:solidFill>
                <a:srgbClr val="333333"/>
              </a:solidFill>
              <a:latin typeface="arial" panose="020B0604020202020204" pitchFamily="34" charset="0"/>
              <a:ea typeface="微软雅黑" panose="020B0503020204020204" pitchFamily="34" charset="-122"/>
            </a:endParaRPr>
          </a:p>
          <a:p>
            <a:endParaRPr lang="en-US" altLang="zh-CN" sz="1400" dirty="0">
              <a:solidFill>
                <a:srgbClr val="333333"/>
              </a:solidFill>
              <a:latin typeface="arial" panose="020B0604020202020204" pitchFamily="34" charset="0"/>
              <a:ea typeface="微软雅黑" panose="020B0503020204020204" pitchFamily="34" charset="-122"/>
            </a:endParaRPr>
          </a:p>
        </p:txBody>
      </p:sp>
      <p:pic>
        <p:nvPicPr>
          <p:cNvPr id="7" name="图片 6">
            <a:extLst>
              <a:ext uri="{FF2B5EF4-FFF2-40B4-BE49-F238E27FC236}">
                <a16:creationId xmlns:a16="http://schemas.microsoft.com/office/drawing/2014/main" id="{56BF3C24-46CF-483C-8C1D-673AE6FC634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7487" y="2203642"/>
            <a:ext cx="5321300" cy="2519032"/>
          </a:xfrm>
          <a:prstGeom prst="rect">
            <a:avLst/>
          </a:prstGeom>
        </p:spPr>
      </p:pic>
      <p:sp>
        <p:nvSpPr>
          <p:cNvPr id="8" name="矩形 7">
            <a:extLst>
              <a:ext uri="{FF2B5EF4-FFF2-40B4-BE49-F238E27FC236}">
                <a16:creationId xmlns:a16="http://schemas.microsoft.com/office/drawing/2014/main" id="{D8DCB316-A6A8-4C16-9F1D-70C385582EA7}"/>
              </a:ext>
            </a:extLst>
          </p:cNvPr>
          <p:cNvSpPr/>
          <p:nvPr/>
        </p:nvSpPr>
        <p:spPr>
          <a:xfrm>
            <a:off x="5248020" y="2493643"/>
            <a:ext cx="5728191" cy="321624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圆角矩形 1">
            <a:extLst>
              <a:ext uri="{FF2B5EF4-FFF2-40B4-BE49-F238E27FC236}">
                <a16:creationId xmlns:a16="http://schemas.microsoft.com/office/drawing/2014/main" id="{57974154-33DE-4F78-8652-76EB7270C9A3}"/>
              </a:ext>
            </a:extLst>
          </p:cNvPr>
          <p:cNvSpPr/>
          <p:nvPr/>
        </p:nvSpPr>
        <p:spPr>
          <a:xfrm>
            <a:off x="5248020" y="1798319"/>
            <a:ext cx="5728191" cy="600075"/>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extLst>
              <a:ext uri="{FF2B5EF4-FFF2-40B4-BE49-F238E27FC236}">
                <a16:creationId xmlns:a16="http://schemas.microsoft.com/office/drawing/2014/main" id="{838FF37F-AFAC-4466-A744-4FDD5CB679AD}"/>
              </a:ext>
            </a:extLst>
          </p:cNvPr>
          <p:cNvSpPr/>
          <p:nvPr/>
        </p:nvSpPr>
        <p:spPr>
          <a:xfrm>
            <a:off x="5248020" y="1911255"/>
            <a:ext cx="5128116" cy="584775"/>
          </a:xfrm>
          <a:prstGeom prst="rect">
            <a:avLst/>
          </a:prstGeom>
        </p:spPr>
        <p:txBody>
          <a:bodyPr wrap="square">
            <a:spAutoFit/>
          </a:bodyPr>
          <a:lstStyle/>
          <a:p>
            <a:pPr algn="ctr"/>
            <a:r>
              <a:rPr lang="zh-CN" altLang="zh-CN" b="1" dirty="0">
                <a:solidFill>
                  <a:schemeClr val="bg1"/>
                </a:solidFill>
                <a:ea typeface="微软雅黑" panose="020B0503020204020204" pitchFamily="34" charset="-122"/>
              </a:rPr>
              <a:t>中国在这</a:t>
            </a:r>
            <a:r>
              <a:rPr lang="en-US" altLang="zh-CN" b="1" dirty="0">
                <a:solidFill>
                  <a:schemeClr val="bg1"/>
                </a:solidFill>
                <a:ea typeface="微软雅黑" panose="020B0503020204020204" pitchFamily="34" charset="-122"/>
              </a:rPr>
              <a:t>30</a:t>
            </a:r>
            <a:r>
              <a:rPr lang="zh-CN" altLang="zh-CN" b="1" dirty="0">
                <a:solidFill>
                  <a:schemeClr val="bg1"/>
                </a:solidFill>
                <a:ea typeface="微软雅黑" panose="020B0503020204020204" pitchFamily="34" charset="-122"/>
              </a:rPr>
              <a:t>年的发展中是一枝独秀</a:t>
            </a:r>
            <a:endParaRPr lang="en-US" altLang="zh-CN" dirty="0">
              <a:solidFill>
                <a:schemeClr val="bg1"/>
              </a:solidFill>
              <a:ea typeface="微软雅黑" panose="020B0503020204020204" pitchFamily="34" charset="-122"/>
            </a:endParaRPr>
          </a:p>
          <a:p>
            <a:endParaRPr lang="en-US" altLang="zh-CN" sz="1400" dirty="0">
              <a:ea typeface="微软雅黑" panose="020B0503020204020204" pitchFamily="34" charset="-122"/>
            </a:endParaRPr>
          </a:p>
        </p:txBody>
      </p:sp>
      <p:sp>
        <p:nvSpPr>
          <p:cNvPr id="11" name="矩形 10">
            <a:extLst>
              <a:ext uri="{FF2B5EF4-FFF2-40B4-BE49-F238E27FC236}">
                <a16:creationId xmlns:a16="http://schemas.microsoft.com/office/drawing/2014/main" id="{8EF7EA19-40E6-4D37-85AF-DB33EBC4834B}"/>
              </a:ext>
            </a:extLst>
          </p:cNvPr>
          <p:cNvSpPr/>
          <p:nvPr/>
        </p:nvSpPr>
        <p:spPr>
          <a:xfrm>
            <a:off x="5481823" y="2559138"/>
            <a:ext cx="5219700" cy="3047629"/>
          </a:xfrm>
          <a:prstGeom prst="rect">
            <a:avLst/>
          </a:prstGeom>
        </p:spPr>
        <p:txBody>
          <a:bodyPr wrap="square">
            <a:spAutoFit/>
          </a:bodyPr>
          <a:lstStyle/>
          <a:p>
            <a:pPr>
              <a:lnSpc>
                <a:spcPct val="200000"/>
              </a:lnSpc>
            </a:pPr>
            <a:r>
              <a:rPr lang="zh-CN" altLang="zh-CN" sz="1400" dirty="0">
                <a:ea typeface="微软雅黑" panose="020B0503020204020204" pitchFamily="34" charset="-122"/>
              </a:rPr>
              <a:t>其他国家也曾有过快速发展，可能是</a:t>
            </a:r>
            <a:r>
              <a:rPr lang="en-US" altLang="zh-CN" sz="1400" dirty="0">
                <a:ea typeface="微软雅黑" panose="020B0503020204020204" pitchFamily="34" charset="-122"/>
              </a:rPr>
              <a:t>5</a:t>
            </a:r>
            <a:r>
              <a:rPr lang="zh-CN" altLang="zh-CN" sz="1400" dirty="0">
                <a:ea typeface="微软雅黑" panose="020B0503020204020204" pitchFamily="34" charset="-122"/>
              </a:rPr>
              <a:t>年、</a:t>
            </a:r>
            <a:r>
              <a:rPr lang="en-US" altLang="zh-CN" sz="1400" dirty="0">
                <a:ea typeface="微软雅黑" panose="020B0503020204020204" pitchFamily="34" charset="-122"/>
              </a:rPr>
              <a:t>10</a:t>
            </a:r>
            <a:r>
              <a:rPr lang="zh-CN" altLang="zh-CN" sz="1400" dirty="0">
                <a:ea typeface="微软雅黑" panose="020B0503020204020204" pitchFamily="34" charset="-122"/>
              </a:rPr>
              <a:t>年，甚至是</a:t>
            </a:r>
            <a:r>
              <a:rPr lang="en-US" altLang="zh-CN" sz="1400" dirty="0">
                <a:ea typeface="微软雅黑" panose="020B0503020204020204" pitchFamily="34" charset="-122"/>
              </a:rPr>
              <a:t>15</a:t>
            </a:r>
            <a:r>
              <a:rPr lang="zh-CN" altLang="zh-CN" sz="1400" dirty="0">
                <a:ea typeface="微软雅黑" panose="020B0503020204020204" pitchFamily="34" charset="-122"/>
              </a:rPr>
              <a:t>年，但像中国这样持续</a:t>
            </a:r>
            <a:r>
              <a:rPr lang="en-US" altLang="zh-CN" sz="1400" dirty="0">
                <a:ea typeface="微软雅黑" panose="020B0503020204020204" pitchFamily="34" charset="-122"/>
              </a:rPr>
              <a:t>30</a:t>
            </a:r>
            <a:r>
              <a:rPr lang="zh-CN" altLang="zh-CN" sz="1400" dirty="0">
                <a:ea typeface="微软雅黑" panose="020B0503020204020204" pitchFamily="34" charset="-122"/>
              </a:rPr>
              <a:t>年以这么高的增长率发展是没有的。目前，我国的</a:t>
            </a:r>
            <a:r>
              <a:rPr lang="zh-CN" altLang="en-US" sz="1400" dirty="0">
                <a:ea typeface="微软雅黑" panose="020B0503020204020204" pitchFamily="34" charset="-122"/>
              </a:rPr>
              <a:t>经济总量</a:t>
            </a:r>
            <a:r>
              <a:rPr lang="zh-CN" altLang="zh-CN" sz="1400" dirty="0">
                <a:ea typeface="微软雅黑" panose="020B0503020204020204" pitchFamily="34" charset="-122"/>
              </a:rPr>
              <a:t>超过了意大利、英国、法国等国家，排名已从</a:t>
            </a:r>
            <a:r>
              <a:rPr lang="en-US" altLang="zh-CN" sz="1400" dirty="0">
                <a:ea typeface="微软雅黑" panose="020B0503020204020204" pitchFamily="34" charset="-122"/>
              </a:rPr>
              <a:t>1978</a:t>
            </a:r>
            <a:r>
              <a:rPr lang="zh-CN" altLang="zh-CN" sz="1400" dirty="0">
                <a:ea typeface="微软雅黑" panose="020B0503020204020204" pitchFamily="34" charset="-122"/>
              </a:rPr>
              <a:t>年的第</a:t>
            </a:r>
            <a:r>
              <a:rPr lang="en-US" altLang="zh-CN" sz="1400" dirty="0">
                <a:ea typeface="微软雅黑" panose="020B0503020204020204" pitchFamily="34" charset="-122"/>
              </a:rPr>
              <a:t>10</a:t>
            </a:r>
            <a:r>
              <a:rPr lang="zh-CN" altLang="zh-CN" sz="1400" dirty="0">
                <a:ea typeface="微软雅黑" panose="020B0503020204020204" pitchFamily="34" charset="-122"/>
              </a:rPr>
              <a:t>位上升到现在的第</a:t>
            </a:r>
            <a:r>
              <a:rPr lang="en-US" altLang="zh-CN" sz="1400" dirty="0">
                <a:ea typeface="微软雅黑" panose="020B0503020204020204" pitchFamily="34" charset="-122"/>
              </a:rPr>
              <a:t>4</a:t>
            </a:r>
            <a:r>
              <a:rPr lang="zh-CN" altLang="zh-CN" sz="1400" dirty="0">
                <a:ea typeface="微软雅黑" panose="020B0503020204020204" pitchFamily="34" charset="-122"/>
              </a:rPr>
              <a:t>位，排在我们前面的是美国、日本和德国，其中德国与我们挨得非常近。至</a:t>
            </a:r>
            <a:r>
              <a:rPr lang="en-US" altLang="zh-CN" sz="1400" dirty="0">
                <a:ea typeface="微软雅黑" panose="020B0503020204020204" pitchFamily="34" charset="-122"/>
              </a:rPr>
              <a:t>2017</a:t>
            </a:r>
            <a:r>
              <a:rPr lang="zh-CN" altLang="zh-CN" sz="1400" dirty="0">
                <a:ea typeface="微软雅黑" panose="020B0503020204020204" pitchFamily="34" charset="-122"/>
              </a:rPr>
              <a:t>，已经成为全球第二，因此美国的一些经济学家也在算，如果中国保持这样的发展势头，到</a:t>
            </a:r>
            <a:r>
              <a:rPr lang="en-US" altLang="zh-CN" sz="1400" dirty="0">
                <a:ea typeface="微软雅黑" panose="020B0503020204020204" pitchFamily="34" charset="-122"/>
              </a:rPr>
              <a:t>2050</a:t>
            </a:r>
            <a:r>
              <a:rPr lang="zh-CN" altLang="zh-CN" sz="1400" dirty="0">
                <a:ea typeface="微软雅黑" panose="020B0503020204020204" pitchFamily="34" charset="-122"/>
              </a:rPr>
              <a:t>年的时候，将要超过美国。</a:t>
            </a:r>
            <a:endParaRPr lang="zh-CN" altLang="en-US" sz="1400" dirty="0">
              <a:ea typeface="微软雅黑" panose="020B0503020204020204" pitchFamily="34" charset="-122"/>
            </a:endParaRPr>
          </a:p>
        </p:txBody>
      </p:sp>
    </p:spTree>
    <p:extLst>
      <p:ext uri="{BB962C8B-B14F-4D97-AF65-F5344CB8AC3E}">
        <p14:creationId xmlns:p14="http://schemas.microsoft.com/office/powerpoint/2010/main" val="31422042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left)">
                                      <p:cBhvr>
                                        <p:cTn id="11" dur="500"/>
                                        <p:tgtEl>
                                          <p:spTgt spid="7"/>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left)">
                                      <p:cBhvr>
                                        <p:cTn id="15" dur="500"/>
                                        <p:tgtEl>
                                          <p:spTgt spid="8"/>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left)">
                                      <p:cBhvr>
                                        <p:cTn id="19" dur="500"/>
                                        <p:tgtEl>
                                          <p:spTgt spid="9"/>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wipe(left)">
                                      <p:cBhvr>
                                        <p:cTn id="23" dur="500"/>
                                        <p:tgtEl>
                                          <p:spTgt spid="10"/>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wipe(left)">
                                      <p:cBhvr>
                                        <p:cTn id="2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animBg="1"/>
      <p:bldP spid="9" grpId="0" animBg="1"/>
      <p:bldP spid="10" grpId="0"/>
      <p:bldP spid="11" grpId="0"/>
    </p:bld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99E2C173-AA1C-40B3-9501-A2C8204A7488}"/>
              </a:ext>
            </a:extLst>
          </p:cNvPr>
          <p:cNvSpPr txBox="1"/>
          <p:nvPr/>
        </p:nvSpPr>
        <p:spPr>
          <a:xfrm>
            <a:off x="1955409" y="842421"/>
            <a:ext cx="8738248" cy="523220"/>
          </a:xfrm>
          <a:prstGeom prst="rect">
            <a:avLst/>
          </a:prstGeom>
          <a:noFill/>
        </p:spPr>
        <p:txBody>
          <a:bodyPr wrap="square" rtlCol="0">
            <a:spAutoFit/>
          </a:bodyPr>
          <a:lstStyle/>
          <a:p>
            <a:r>
              <a:rPr lang="en-US" altLang="zh-CN" sz="2800">
                <a:solidFill>
                  <a:srgbClr val="CC0001"/>
                </a:solidFill>
                <a:latin typeface="造字工房尚雅（非商用）常规体" pitchFamily="50" charset="-122"/>
                <a:ea typeface="造字工房尚雅（非商用）常规体" pitchFamily="50" charset="-122"/>
              </a:rPr>
              <a:t>GDP</a:t>
            </a:r>
            <a:r>
              <a:rPr lang="zh-CN" altLang="en-US" sz="2800">
                <a:solidFill>
                  <a:srgbClr val="CC0001"/>
                </a:solidFill>
                <a:latin typeface="造字工房尚雅（非商用）常规体" pitchFamily="50" charset="-122"/>
                <a:ea typeface="造字工房尚雅（非商用）常规体" pitchFamily="50" charset="-122"/>
              </a:rPr>
              <a:t>增长数据</a:t>
            </a:r>
          </a:p>
        </p:txBody>
      </p:sp>
      <p:graphicFrame>
        <p:nvGraphicFramePr>
          <p:cNvPr id="5" name="图表 4">
            <a:extLst>
              <a:ext uri="{FF2B5EF4-FFF2-40B4-BE49-F238E27FC236}">
                <a16:creationId xmlns:a16="http://schemas.microsoft.com/office/drawing/2014/main" id="{50596DB5-95A6-43E6-BFC2-FD586F7E5400}"/>
              </a:ext>
            </a:extLst>
          </p:cNvPr>
          <p:cNvGraphicFramePr>
            <a:graphicFrameLocks/>
          </p:cNvGraphicFramePr>
          <p:nvPr>
            <p:extLst>
              <p:ext uri="{D42A27DB-BD31-4B8C-83A1-F6EECF244321}">
                <p14:modId xmlns:p14="http://schemas.microsoft.com/office/powerpoint/2010/main" val="3766619820"/>
              </p:ext>
            </p:extLst>
          </p:nvPr>
        </p:nvGraphicFramePr>
        <p:xfrm>
          <a:off x="4691039" y="1343421"/>
          <a:ext cx="6366950" cy="4628260"/>
        </p:xfrm>
        <a:graphic>
          <a:graphicData uri="http://schemas.openxmlformats.org/drawingml/2006/chart">
            <c:chart xmlns:c="http://schemas.openxmlformats.org/drawingml/2006/chart" xmlns:r="http://schemas.openxmlformats.org/officeDocument/2006/relationships" r:id="rId4"/>
          </a:graphicData>
        </a:graphic>
      </p:graphicFrame>
      <p:pic>
        <p:nvPicPr>
          <p:cNvPr id="6" name="图片 5">
            <a:extLst>
              <a:ext uri="{FF2B5EF4-FFF2-40B4-BE49-F238E27FC236}">
                <a16:creationId xmlns:a16="http://schemas.microsoft.com/office/drawing/2014/main" id="{DF738880-901B-46CD-85C9-A86B10524F4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207064" y="1478867"/>
            <a:ext cx="3249680" cy="4319195"/>
          </a:xfrm>
          <a:prstGeom prst="rect">
            <a:avLst/>
          </a:prstGeom>
        </p:spPr>
      </p:pic>
    </p:spTree>
    <p:extLst>
      <p:ext uri="{BB962C8B-B14F-4D97-AF65-F5344CB8AC3E}">
        <p14:creationId xmlns:p14="http://schemas.microsoft.com/office/powerpoint/2010/main" val="36384339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left)">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Graphic spid="5" grpId="0">
        <p:bldAsOne/>
      </p:bldGraphic>
    </p:bld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11">
            <a:lum/>
          </a:blip>
          <a:srcRect/>
          <a:stretch>
            <a:fillRect/>
          </a:stretch>
        </a:blipFill>
        <a:effectLst/>
      </p:bgPr>
    </p:bg>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99E2C173-AA1C-40B3-9501-A2C8204A7488}"/>
              </a:ext>
            </a:extLst>
          </p:cNvPr>
          <p:cNvSpPr txBox="1"/>
          <p:nvPr/>
        </p:nvSpPr>
        <p:spPr>
          <a:xfrm>
            <a:off x="1955409" y="842421"/>
            <a:ext cx="8738248" cy="523220"/>
          </a:xfrm>
          <a:prstGeom prst="rect">
            <a:avLst/>
          </a:prstGeom>
          <a:noFill/>
        </p:spPr>
        <p:txBody>
          <a:bodyPr wrap="square" rtlCol="0">
            <a:spAutoFit/>
          </a:bodyPr>
          <a:lstStyle/>
          <a:p>
            <a:r>
              <a:rPr lang="zh-CN" altLang="en-US" sz="2800">
                <a:solidFill>
                  <a:srgbClr val="CC0001"/>
                </a:solidFill>
                <a:latin typeface="造字工房尚雅（非商用）常规体" pitchFamily="50" charset="-122"/>
                <a:ea typeface="造字工房尚雅（非商用）常规体" pitchFamily="50" charset="-122"/>
              </a:rPr>
              <a:t>改革开放后的成就</a:t>
            </a:r>
          </a:p>
        </p:txBody>
      </p:sp>
      <p:sp>
        <p:nvSpPr>
          <p:cNvPr id="6" name="左大括号 5">
            <a:extLst>
              <a:ext uri="{FF2B5EF4-FFF2-40B4-BE49-F238E27FC236}">
                <a16:creationId xmlns:a16="http://schemas.microsoft.com/office/drawing/2014/main" id="{CC657DCD-4E2F-4510-B283-3875C6E96618}"/>
              </a:ext>
            </a:extLst>
          </p:cNvPr>
          <p:cNvSpPr/>
          <p:nvPr/>
        </p:nvSpPr>
        <p:spPr>
          <a:xfrm rot="5400000">
            <a:off x="5509321" y="-834076"/>
            <a:ext cx="609600" cy="7574162"/>
          </a:xfrm>
          <a:prstGeom prst="leftBrace">
            <a:avLst/>
          </a:pr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7" name="圆角矩形 2">
            <a:extLst>
              <a:ext uri="{FF2B5EF4-FFF2-40B4-BE49-F238E27FC236}">
                <a16:creationId xmlns:a16="http://schemas.microsoft.com/office/drawing/2014/main" id="{210F5EB9-115F-4023-8CB1-03BB81440B32}"/>
              </a:ext>
            </a:extLst>
          </p:cNvPr>
          <p:cNvSpPr/>
          <p:nvPr/>
        </p:nvSpPr>
        <p:spPr>
          <a:xfrm>
            <a:off x="1626932" y="3531689"/>
            <a:ext cx="659068" cy="1857122"/>
          </a:xfrm>
          <a:prstGeom prst="roundRect">
            <a:avLst/>
          </a:prstGeom>
          <a:solidFill>
            <a:srgbClr val="CC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bg1"/>
              </a:solidFill>
            </a:endParaRPr>
          </a:p>
        </p:txBody>
      </p:sp>
      <p:sp>
        <p:nvSpPr>
          <p:cNvPr id="8" name="圆角矩形 26">
            <a:extLst>
              <a:ext uri="{FF2B5EF4-FFF2-40B4-BE49-F238E27FC236}">
                <a16:creationId xmlns:a16="http://schemas.microsoft.com/office/drawing/2014/main" id="{EA33CCA8-A1B5-4756-8AE8-1E23887CD34A}"/>
              </a:ext>
            </a:extLst>
          </p:cNvPr>
          <p:cNvSpPr/>
          <p:nvPr/>
        </p:nvSpPr>
        <p:spPr>
          <a:xfrm>
            <a:off x="2648705" y="3531689"/>
            <a:ext cx="659068" cy="1857122"/>
          </a:xfrm>
          <a:prstGeom prst="roundRect">
            <a:avLst/>
          </a:prstGeom>
          <a:solidFill>
            <a:srgbClr val="CC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bg1"/>
              </a:solidFill>
            </a:endParaRPr>
          </a:p>
        </p:txBody>
      </p:sp>
      <p:sp>
        <p:nvSpPr>
          <p:cNvPr id="9" name="圆角矩形 27">
            <a:extLst>
              <a:ext uri="{FF2B5EF4-FFF2-40B4-BE49-F238E27FC236}">
                <a16:creationId xmlns:a16="http://schemas.microsoft.com/office/drawing/2014/main" id="{20500494-5A5E-484F-912F-967262FA301C}"/>
              </a:ext>
            </a:extLst>
          </p:cNvPr>
          <p:cNvSpPr/>
          <p:nvPr/>
        </p:nvSpPr>
        <p:spPr>
          <a:xfrm>
            <a:off x="4844322" y="3542113"/>
            <a:ext cx="659068" cy="1857122"/>
          </a:xfrm>
          <a:prstGeom prst="roundRect">
            <a:avLst/>
          </a:prstGeom>
          <a:solidFill>
            <a:srgbClr val="CC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bg1"/>
              </a:solidFill>
            </a:endParaRPr>
          </a:p>
        </p:txBody>
      </p:sp>
      <p:sp>
        <p:nvSpPr>
          <p:cNvPr id="10" name="圆角矩形 28">
            <a:extLst>
              <a:ext uri="{FF2B5EF4-FFF2-40B4-BE49-F238E27FC236}">
                <a16:creationId xmlns:a16="http://schemas.microsoft.com/office/drawing/2014/main" id="{2A92AD5B-DA38-4BDC-8736-449D353B718E}"/>
              </a:ext>
            </a:extLst>
          </p:cNvPr>
          <p:cNvSpPr/>
          <p:nvPr/>
        </p:nvSpPr>
        <p:spPr>
          <a:xfrm>
            <a:off x="5997947" y="3564460"/>
            <a:ext cx="659068" cy="1857122"/>
          </a:xfrm>
          <a:prstGeom prst="roundRect">
            <a:avLst/>
          </a:prstGeom>
          <a:solidFill>
            <a:srgbClr val="CC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bg1"/>
              </a:solidFill>
            </a:endParaRPr>
          </a:p>
        </p:txBody>
      </p:sp>
      <p:sp>
        <p:nvSpPr>
          <p:cNvPr id="11" name="圆角矩形 29">
            <a:extLst>
              <a:ext uri="{FF2B5EF4-FFF2-40B4-BE49-F238E27FC236}">
                <a16:creationId xmlns:a16="http://schemas.microsoft.com/office/drawing/2014/main" id="{630FD7A9-0439-4F1F-AF80-D687D0FA2CA6}"/>
              </a:ext>
            </a:extLst>
          </p:cNvPr>
          <p:cNvSpPr/>
          <p:nvPr/>
        </p:nvSpPr>
        <p:spPr>
          <a:xfrm>
            <a:off x="7161233" y="3564460"/>
            <a:ext cx="659068" cy="1857122"/>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bg1"/>
              </a:solidFill>
            </a:endParaRPr>
          </a:p>
        </p:txBody>
      </p:sp>
      <p:sp>
        <p:nvSpPr>
          <p:cNvPr id="12" name="圆角矩形 30">
            <a:extLst>
              <a:ext uri="{FF2B5EF4-FFF2-40B4-BE49-F238E27FC236}">
                <a16:creationId xmlns:a16="http://schemas.microsoft.com/office/drawing/2014/main" id="{7C7BEE69-ABEC-4B59-A88A-40FFB3E54041}"/>
              </a:ext>
            </a:extLst>
          </p:cNvPr>
          <p:cNvSpPr/>
          <p:nvPr/>
        </p:nvSpPr>
        <p:spPr>
          <a:xfrm>
            <a:off x="8265722" y="3564460"/>
            <a:ext cx="659068" cy="1857122"/>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bg1"/>
              </a:solidFill>
            </a:endParaRPr>
          </a:p>
        </p:txBody>
      </p:sp>
      <p:sp>
        <p:nvSpPr>
          <p:cNvPr id="13" name="圆角矩形 31">
            <a:extLst>
              <a:ext uri="{FF2B5EF4-FFF2-40B4-BE49-F238E27FC236}">
                <a16:creationId xmlns:a16="http://schemas.microsoft.com/office/drawing/2014/main" id="{4182C313-7E8A-4AA4-962C-56C6E7128333}"/>
              </a:ext>
            </a:extLst>
          </p:cNvPr>
          <p:cNvSpPr/>
          <p:nvPr/>
        </p:nvSpPr>
        <p:spPr>
          <a:xfrm>
            <a:off x="9339022" y="3531689"/>
            <a:ext cx="659068" cy="1857122"/>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bg1"/>
              </a:solidFill>
            </a:endParaRPr>
          </a:p>
        </p:txBody>
      </p:sp>
      <p:sp>
        <p:nvSpPr>
          <p:cNvPr id="14" name="圆角矩形 3">
            <a:extLst>
              <a:ext uri="{FF2B5EF4-FFF2-40B4-BE49-F238E27FC236}">
                <a16:creationId xmlns:a16="http://schemas.microsoft.com/office/drawing/2014/main" id="{A3CC6698-1CAE-476E-A421-2F3F0C933ABC}"/>
              </a:ext>
            </a:extLst>
          </p:cNvPr>
          <p:cNvSpPr/>
          <p:nvPr/>
        </p:nvSpPr>
        <p:spPr>
          <a:xfrm>
            <a:off x="4492391" y="1741558"/>
            <a:ext cx="2643459" cy="647700"/>
          </a:xfrm>
          <a:prstGeom prst="roundRect">
            <a:avLst/>
          </a:prstGeom>
          <a:solidFill>
            <a:srgbClr val="CC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a:solidFill>
                  <a:schemeClr val="bg1"/>
                </a:solidFill>
                <a:ea typeface="微软雅黑" panose="020B0503020204020204" pitchFamily="34" charset="-122"/>
              </a:rPr>
              <a:t>成  就</a:t>
            </a:r>
          </a:p>
        </p:txBody>
      </p:sp>
      <p:sp>
        <p:nvSpPr>
          <p:cNvPr id="15" name="文本框 14">
            <a:extLst>
              <a:ext uri="{FF2B5EF4-FFF2-40B4-BE49-F238E27FC236}">
                <a16:creationId xmlns:a16="http://schemas.microsoft.com/office/drawing/2014/main" id="{6826D0BE-2039-4A5E-A2C9-878386D07636}"/>
              </a:ext>
            </a:extLst>
          </p:cNvPr>
          <p:cNvSpPr txBox="1"/>
          <p:nvPr>
            <p:custDataLst>
              <p:tags r:id="rId1"/>
            </p:custDataLst>
          </p:nvPr>
        </p:nvSpPr>
        <p:spPr>
          <a:xfrm>
            <a:off x="2698886" y="3890061"/>
            <a:ext cx="553998" cy="2169075"/>
          </a:xfrm>
          <a:prstGeom prst="rect">
            <a:avLst/>
          </a:prstGeom>
          <a:noFill/>
        </p:spPr>
        <p:txBody>
          <a:bodyPr vert="eaVert" wrap="square" rtlCol="0">
            <a:spAutoFit/>
          </a:bodyPr>
          <a:lstStyle/>
          <a:p>
            <a:r>
              <a:rPr lang="zh-CN" altLang="en-US" sz="2400" b="1" dirty="0">
                <a:solidFill>
                  <a:schemeClr val="bg1"/>
                </a:solidFill>
                <a:ea typeface="微软雅黑" panose="020B0503020204020204" pitchFamily="34" charset="-122"/>
              </a:rPr>
              <a:t>外交</a:t>
            </a:r>
          </a:p>
        </p:txBody>
      </p:sp>
      <p:sp>
        <p:nvSpPr>
          <p:cNvPr id="16" name="文本框 15">
            <a:extLst>
              <a:ext uri="{FF2B5EF4-FFF2-40B4-BE49-F238E27FC236}">
                <a16:creationId xmlns:a16="http://schemas.microsoft.com/office/drawing/2014/main" id="{8B03AD91-2739-42F1-BC1E-2DEED7452DC1}"/>
              </a:ext>
            </a:extLst>
          </p:cNvPr>
          <p:cNvSpPr txBox="1"/>
          <p:nvPr>
            <p:custDataLst>
              <p:tags r:id="rId2"/>
            </p:custDataLst>
          </p:nvPr>
        </p:nvSpPr>
        <p:spPr>
          <a:xfrm>
            <a:off x="4887609" y="3853882"/>
            <a:ext cx="553998" cy="2169075"/>
          </a:xfrm>
          <a:prstGeom prst="rect">
            <a:avLst/>
          </a:prstGeom>
          <a:noFill/>
        </p:spPr>
        <p:txBody>
          <a:bodyPr vert="eaVert" wrap="square" rtlCol="0">
            <a:spAutoFit/>
          </a:bodyPr>
          <a:lstStyle/>
          <a:p>
            <a:r>
              <a:rPr lang="zh-CN" altLang="en-US" sz="2400" b="1" dirty="0">
                <a:solidFill>
                  <a:schemeClr val="bg1"/>
                </a:solidFill>
                <a:ea typeface="微软雅黑" panose="020B0503020204020204" pitchFamily="34" charset="-122"/>
              </a:rPr>
              <a:t>科技</a:t>
            </a:r>
          </a:p>
        </p:txBody>
      </p:sp>
      <p:sp>
        <p:nvSpPr>
          <p:cNvPr id="17" name="文本框 16">
            <a:extLst>
              <a:ext uri="{FF2B5EF4-FFF2-40B4-BE49-F238E27FC236}">
                <a16:creationId xmlns:a16="http://schemas.microsoft.com/office/drawing/2014/main" id="{CC44D56B-51C3-47C6-AFA1-4925422FDF1E}"/>
              </a:ext>
            </a:extLst>
          </p:cNvPr>
          <p:cNvSpPr txBox="1"/>
          <p:nvPr>
            <p:custDataLst>
              <p:tags r:id="rId3"/>
            </p:custDataLst>
          </p:nvPr>
        </p:nvSpPr>
        <p:spPr>
          <a:xfrm>
            <a:off x="7192571" y="3846503"/>
            <a:ext cx="553998" cy="2169076"/>
          </a:xfrm>
          <a:prstGeom prst="rect">
            <a:avLst/>
          </a:prstGeom>
          <a:noFill/>
        </p:spPr>
        <p:txBody>
          <a:bodyPr vert="eaVert" wrap="square" rtlCol="0">
            <a:spAutoFit/>
          </a:bodyPr>
          <a:lstStyle/>
          <a:p>
            <a:r>
              <a:rPr lang="zh-CN" altLang="en-US" sz="2400" b="1" dirty="0">
                <a:solidFill>
                  <a:schemeClr val="bg1"/>
                </a:solidFill>
                <a:ea typeface="微软雅黑" panose="020B0503020204020204" pitchFamily="34" charset="-122"/>
              </a:rPr>
              <a:t>体育</a:t>
            </a:r>
          </a:p>
        </p:txBody>
      </p:sp>
      <p:sp>
        <p:nvSpPr>
          <p:cNvPr id="18" name="文本框 17">
            <a:extLst>
              <a:ext uri="{FF2B5EF4-FFF2-40B4-BE49-F238E27FC236}">
                <a16:creationId xmlns:a16="http://schemas.microsoft.com/office/drawing/2014/main" id="{6E547DA1-73A4-408E-8E3A-0C739AB37045}"/>
              </a:ext>
            </a:extLst>
          </p:cNvPr>
          <p:cNvSpPr txBox="1"/>
          <p:nvPr>
            <p:custDataLst>
              <p:tags r:id="rId4"/>
            </p:custDataLst>
          </p:nvPr>
        </p:nvSpPr>
        <p:spPr>
          <a:xfrm>
            <a:off x="8300909" y="3811530"/>
            <a:ext cx="553998" cy="2169075"/>
          </a:xfrm>
          <a:prstGeom prst="rect">
            <a:avLst/>
          </a:prstGeom>
          <a:noFill/>
        </p:spPr>
        <p:txBody>
          <a:bodyPr vert="eaVert" wrap="square" rtlCol="0">
            <a:spAutoFit/>
          </a:bodyPr>
          <a:lstStyle/>
          <a:p>
            <a:r>
              <a:rPr lang="zh-CN" altLang="en-US" sz="2400" b="1" dirty="0">
                <a:solidFill>
                  <a:schemeClr val="bg1"/>
                </a:solidFill>
                <a:ea typeface="微软雅黑" panose="020B0503020204020204" pitchFamily="34" charset="-122"/>
              </a:rPr>
              <a:t>文化</a:t>
            </a:r>
          </a:p>
        </p:txBody>
      </p:sp>
      <p:sp>
        <p:nvSpPr>
          <p:cNvPr id="19" name="文本框 18">
            <a:extLst>
              <a:ext uri="{FF2B5EF4-FFF2-40B4-BE49-F238E27FC236}">
                <a16:creationId xmlns:a16="http://schemas.microsoft.com/office/drawing/2014/main" id="{06A1C9BA-DD81-4450-B86B-2FDF1152C2EA}"/>
              </a:ext>
            </a:extLst>
          </p:cNvPr>
          <p:cNvSpPr txBox="1"/>
          <p:nvPr>
            <p:custDataLst>
              <p:tags r:id="rId5"/>
            </p:custDataLst>
          </p:nvPr>
        </p:nvSpPr>
        <p:spPr>
          <a:xfrm>
            <a:off x="9391557" y="3811530"/>
            <a:ext cx="553998" cy="2169075"/>
          </a:xfrm>
          <a:prstGeom prst="rect">
            <a:avLst/>
          </a:prstGeom>
          <a:noFill/>
        </p:spPr>
        <p:txBody>
          <a:bodyPr vert="eaVert" wrap="square" rtlCol="0">
            <a:spAutoFit/>
          </a:bodyPr>
          <a:lstStyle/>
          <a:p>
            <a:r>
              <a:rPr lang="zh-CN" altLang="en-US" sz="2400" b="1" dirty="0">
                <a:solidFill>
                  <a:schemeClr val="bg1"/>
                </a:solidFill>
                <a:ea typeface="微软雅黑" panose="020B0503020204020204" pitchFamily="34" charset="-122"/>
              </a:rPr>
              <a:t>军事</a:t>
            </a:r>
          </a:p>
        </p:txBody>
      </p:sp>
      <p:sp>
        <p:nvSpPr>
          <p:cNvPr id="20" name="文本框 19">
            <a:extLst>
              <a:ext uri="{FF2B5EF4-FFF2-40B4-BE49-F238E27FC236}">
                <a16:creationId xmlns:a16="http://schemas.microsoft.com/office/drawing/2014/main" id="{24D078C3-F195-4779-A9E5-F6B2D21B3830}"/>
              </a:ext>
            </a:extLst>
          </p:cNvPr>
          <p:cNvSpPr txBox="1"/>
          <p:nvPr>
            <p:custDataLst>
              <p:tags r:id="rId6"/>
            </p:custDataLst>
          </p:nvPr>
        </p:nvSpPr>
        <p:spPr>
          <a:xfrm>
            <a:off x="1673872" y="3848893"/>
            <a:ext cx="553998" cy="1288257"/>
          </a:xfrm>
          <a:prstGeom prst="rect">
            <a:avLst/>
          </a:prstGeom>
          <a:noFill/>
        </p:spPr>
        <p:txBody>
          <a:bodyPr vert="eaVert" wrap="square" rtlCol="0">
            <a:spAutoFit/>
          </a:bodyPr>
          <a:lstStyle/>
          <a:p>
            <a:r>
              <a:rPr lang="zh-CN" altLang="en-US" sz="2400" b="1" dirty="0">
                <a:solidFill>
                  <a:schemeClr val="bg1"/>
                </a:solidFill>
                <a:ea typeface="微软雅黑" panose="020B0503020204020204" pitchFamily="34" charset="-122"/>
              </a:rPr>
              <a:t>经济</a:t>
            </a:r>
          </a:p>
        </p:txBody>
      </p:sp>
      <p:sp>
        <p:nvSpPr>
          <p:cNvPr id="21" name="文本框 20">
            <a:extLst>
              <a:ext uri="{FF2B5EF4-FFF2-40B4-BE49-F238E27FC236}">
                <a16:creationId xmlns:a16="http://schemas.microsoft.com/office/drawing/2014/main" id="{90688948-B33B-4245-BC30-CA03546D983F}"/>
              </a:ext>
            </a:extLst>
          </p:cNvPr>
          <p:cNvSpPr txBox="1"/>
          <p:nvPr>
            <p:custDataLst>
              <p:tags r:id="rId7"/>
            </p:custDataLst>
          </p:nvPr>
        </p:nvSpPr>
        <p:spPr>
          <a:xfrm>
            <a:off x="5997314" y="3755414"/>
            <a:ext cx="553998" cy="1763196"/>
          </a:xfrm>
          <a:prstGeom prst="rect">
            <a:avLst/>
          </a:prstGeom>
          <a:noFill/>
        </p:spPr>
        <p:txBody>
          <a:bodyPr vert="eaVert" wrap="square" rtlCol="0">
            <a:spAutoFit/>
          </a:bodyPr>
          <a:lstStyle/>
          <a:p>
            <a:r>
              <a:rPr lang="zh-CN" altLang="en-US" sz="2400" b="1" dirty="0">
                <a:solidFill>
                  <a:schemeClr val="bg1"/>
                </a:solidFill>
                <a:ea typeface="微软雅黑" panose="020B0503020204020204" pitchFamily="34" charset="-122"/>
              </a:rPr>
              <a:t>公铁路建设</a:t>
            </a:r>
          </a:p>
        </p:txBody>
      </p:sp>
      <p:sp>
        <p:nvSpPr>
          <p:cNvPr id="22" name="圆角矩形 26">
            <a:extLst>
              <a:ext uri="{FF2B5EF4-FFF2-40B4-BE49-F238E27FC236}">
                <a16:creationId xmlns:a16="http://schemas.microsoft.com/office/drawing/2014/main" id="{4AFBD0EB-70ED-4B46-A095-326A3CA513CD}"/>
              </a:ext>
            </a:extLst>
          </p:cNvPr>
          <p:cNvSpPr/>
          <p:nvPr/>
        </p:nvSpPr>
        <p:spPr>
          <a:xfrm>
            <a:off x="3644299" y="3542113"/>
            <a:ext cx="659068" cy="1857122"/>
          </a:xfrm>
          <a:prstGeom prst="roundRect">
            <a:avLst/>
          </a:prstGeom>
          <a:solidFill>
            <a:srgbClr val="CC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bg1"/>
              </a:solidFill>
            </a:endParaRPr>
          </a:p>
        </p:txBody>
      </p:sp>
      <p:sp>
        <p:nvSpPr>
          <p:cNvPr id="5" name="文本框 4">
            <a:extLst>
              <a:ext uri="{FF2B5EF4-FFF2-40B4-BE49-F238E27FC236}">
                <a16:creationId xmlns:a16="http://schemas.microsoft.com/office/drawing/2014/main" id="{1A43DE36-239A-493C-AB7A-755E986AB991}"/>
              </a:ext>
            </a:extLst>
          </p:cNvPr>
          <p:cNvSpPr txBox="1"/>
          <p:nvPr>
            <p:custDataLst>
              <p:tags r:id="rId8"/>
            </p:custDataLst>
          </p:nvPr>
        </p:nvSpPr>
        <p:spPr>
          <a:xfrm>
            <a:off x="3677162" y="3961476"/>
            <a:ext cx="553998" cy="1425141"/>
          </a:xfrm>
          <a:prstGeom prst="rect">
            <a:avLst/>
          </a:prstGeom>
          <a:noFill/>
        </p:spPr>
        <p:txBody>
          <a:bodyPr vert="eaVert" wrap="square" rtlCol="0">
            <a:spAutoFit/>
          </a:bodyPr>
          <a:lstStyle/>
          <a:p>
            <a:r>
              <a:rPr lang="zh-CN" altLang="en-US" sz="2400" b="1" dirty="0">
                <a:solidFill>
                  <a:schemeClr val="bg1"/>
                </a:solidFill>
                <a:ea typeface="微软雅黑" panose="020B0503020204020204" pitchFamily="34" charset="-122"/>
              </a:rPr>
              <a:t>教育</a:t>
            </a:r>
          </a:p>
        </p:txBody>
      </p:sp>
    </p:spTree>
    <p:extLst>
      <p:ext uri="{BB962C8B-B14F-4D97-AF65-F5344CB8AC3E}">
        <p14:creationId xmlns:p14="http://schemas.microsoft.com/office/powerpoint/2010/main" val="39708144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99E2C173-AA1C-40B3-9501-A2C8204A7488}"/>
              </a:ext>
            </a:extLst>
          </p:cNvPr>
          <p:cNvSpPr txBox="1"/>
          <p:nvPr/>
        </p:nvSpPr>
        <p:spPr>
          <a:xfrm>
            <a:off x="1955409" y="842421"/>
            <a:ext cx="8738248" cy="523220"/>
          </a:xfrm>
          <a:prstGeom prst="rect">
            <a:avLst/>
          </a:prstGeom>
          <a:noFill/>
        </p:spPr>
        <p:txBody>
          <a:bodyPr wrap="square" rtlCol="0">
            <a:spAutoFit/>
          </a:bodyPr>
          <a:lstStyle/>
          <a:p>
            <a:r>
              <a:rPr lang="zh-CN" altLang="en-US" sz="2800">
                <a:solidFill>
                  <a:srgbClr val="CC0001"/>
                </a:solidFill>
                <a:latin typeface="造字工房尚雅（非商用）常规体" pitchFamily="50" charset="-122"/>
                <a:ea typeface="造字工房尚雅（非商用）常规体" pitchFamily="50" charset="-122"/>
              </a:rPr>
              <a:t>外交成就</a:t>
            </a:r>
          </a:p>
        </p:txBody>
      </p:sp>
      <p:sp>
        <p:nvSpPr>
          <p:cNvPr id="24" name="矩形 23">
            <a:extLst>
              <a:ext uri="{FF2B5EF4-FFF2-40B4-BE49-F238E27FC236}">
                <a16:creationId xmlns:a16="http://schemas.microsoft.com/office/drawing/2014/main" id="{88E32F91-9F5B-4DEA-9744-A10E952B1623}"/>
              </a:ext>
            </a:extLst>
          </p:cNvPr>
          <p:cNvSpPr/>
          <p:nvPr/>
        </p:nvSpPr>
        <p:spPr>
          <a:xfrm>
            <a:off x="-1499548" y="2899801"/>
            <a:ext cx="6493323" cy="738664"/>
          </a:xfrm>
          <a:prstGeom prst="rect">
            <a:avLst/>
          </a:prstGeom>
        </p:spPr>
        <p:txBody>
          <a:bodyPr wrap="square">
            <a:spAutoFit/>
          </a:bodyPr>
          <a:lstStyle/>
          <a:p>
            <a:endParaRPr lang="en-US" altLang="zh-CN" sz="1400" dirty="0">
              <a:solidFill>
                <a:srgbClr val="333333"/>
              </a:solidFill>
              <a:latin typeface="arial" panose="020B0604020202020204" pitchFamily="34" charset="0"/>
              <a:ea typeface="微软雅黑" panose="020B0503020204020204" pitchFamily="34" charset="-122"/>
            </a:endParaRPr>
          </a:p>
          <a:p>
            <a:endParaRPr lang="zh-CN" altLang="en-US" sz="1400" dirty="0">
              <a:solidFill>
                <a:srgbClr val="333333"/>
              </a:solidFill>
              <a:latin typeface="arial" panose="020B0604020202020204" pitchFamily="34" charset="0"/>
              <a:ea typeface="微软雅黑" panose="020B0503020204020204" pitchFamily="34" charset="-122"/>
            </a:endParaRPr>
          </a:p>
          <a:p>
            <a:endParaRPr lang="en-US" altLang="zh-CN" sz="1400" dirty="0">
              <a:solidFill>
                <a:srgbClr val="333333"/>
              </a:solidFill>
              <a:latin typeface="arial" panose="020B0604020202020204" pitchFamily="34" charset="0"/>
              <a:ea typeface="微软雅黑" panose="020B0503020204020204" pitchFamily="34" charset="-122"/>
            </a:endParaRPr>
          </a:p>
        </p:txBody>
      </p:sp>
      <p:pic>
        <p:nvPicPr>
          <p:cNvPr id="5" name="图片 4">
            <a:extLst>
              <a:ext uri="{FF2B5EF4-FFF2-40B4-BE49-F238E27FC236}">
                <a16:creationId xmlns:a16="http://schemas.microsoft.com/office/drawing/2014/main" id="{29790A0D-F644-4639-A396-DC21F98AF74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899053" y="1609026"/>
            <a:ext cx="4240798" cy="260417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6" name="图片 5">
            <a:extLst>
              <a:ext uri="{FF2B5EF4-FFF2-40B4-BE49-F238E27FC236}">
                <a16:creationId xmlns:a16="http://schemas.microsoft.com/office/drawing/2014/main" id="{8EAE2F85-E7D1-4F5C-A962-6DD8BE249BF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856177" y="1609026"/>
            <a:ext cx="3706843" cy="258155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7" name="图片 6">
            <a:extLst>
              <a:ext uri="{FF2B5EF4-FFF2-40B4-BE49-F238E27FC236}">
                <a16:creationId xmlns:a16="http://schemas.microsoft.com/office/drawing/2014/main" id="{7216DEA1-D65D-4C77-BDC7-D657E70B575E}"/>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214632" y="3638465"/>
            <a:ext cx="3804820" cy="242557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14215793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ppt_x"/>
                                          </p:val>
                                        </p:tav>
                                        <p:tav tm="100000">
                                          <p:val>
                                            <p:strVal val="#ppt_x"/>
                                          </p:val>
                                        </p:tav>
                                      </p:tavLst>
                                    </p:anim>
                                    <p:anim calcmode="lin" valueType="num">
                                      <p:cBhvr additive="base">
                                        <p:cTn id="12" dur="500" fill="hold"/>
                                        <p:tgtEl>
                                          <p:spTgt spid="6"/>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 presetClass="entr" presetSubtype="4" fill="hold" nodeType="after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additive="base">
                                        <p:cTn id="16" dur="500" fill="hold"/>
                                        <p:tgtEl>
                                          <p:spTgt spid="5"/>
                                        </p:tgtEl>
                                        <p:attrNameLst>
                                          <p:attrName>ppt_x</p:attrName>
                                        </p:attrNameLst>
                                      </p:cBhvr>
                                      <p:tavLst>
                                        <p:tav tm="0">
                                          <p:val>
                                            <p:strVal val="#ppt_x"/>
                                          </p:val>
                                        </p:tav>
                                        <p:tav tm="100000">
                                          <p:val>
                                            <p:strVal val="#ppt_x"/>
                                          </p:val>
                                        </p:tav>
                                      </p:tavLst>
                                    </p:anim>
                                    <p:anim calcmode="lin" valueType="num">
                                      <p:cBhvr additive="base">
                                        <p:cTn id="17"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nodeType="click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additive="base">
                                        <p:cTn id="22" dur="500" fill="hold"/>
                                        <p:tgtEl>
                                          <p:spTgt spid="7"/>
                                        </p:tgtEl>
                                        <p:attrNameLst>
                                          <p:attrName>ppt_x</p:attrName>
                                        </p:attrNameLst>
                                      </p:cBhvr>
                                      <p:tavLst>
                                        <p:tav tm="0">
                                          <p:val>
                                            <p:strVal val="#ppt_x"/>
                                          </p:val>
                                        </p:tav>
                                        <p:tav tm="100000">
                                          <p:val>
                                            <p:strVal val="#ppt_x"/>
                                          </p:val>
                                        </p:tav>
                                      </p:tavLst>
                                    </p:anim>
                                    <p:anim calcmode="lin" valueType="num">
                                      <p:cBhvr additive="base">
                                        <p:cTn id="23"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99E2C173-AA1C-40B3-9501-A2C8204A7488}"/>
              </a:ext>
            </a:extLst>
          </p:cNvPr>
          <p:cNvSpPr txBox="1"/>
          <p:nvPr/>
        </p:nvSpPr>
        <p:spPr>
          <a:xfrm>
            <a:off x="1955409" y="842421"/>
            <a:ext cx="8738248" cy="523220"/>
          </a:xfrm>
          <a:prstGeom prst="rect">
            <a:avLst/>
          </a:prstGeom>
          <a:noFill/>
        </p:spPr>
        <p:txBody>
          <a:bodyPr wrap="square" rtlCol="0">
            <a:spAutoFit/>
          </a:bodyPr>
          <a:lstStyle/>
          <a:p>
            <a:r>
              <a:rPr lang="zh-CN" altLang="en-US" sz="2800">
                <a:solidFill>
                  <a:srgbClr val="CC0001"/>
                </a:solidFill>
                <a:latin typeface="造字工房尚雅（非商用）常规体" pitchFamily="50" charset="-122"/>
                <a:ea typeface="造字工房尚雅（非商用）常规体" pitchFamily="50" charset="-122"/>
              </a:rPr>
              <a:t>科技成就</a:t>
            </a:r>
          </a:p>
        </p:txBody>
      </p:sp>
      <p:sp>
        <p:nvSpPr>
          <p:cNvPr id="24" name="矩形 23">
            <a:extLst>
              <a:ext uri="{FF2B5EF4-FFF2-40B4-BE49-F238E27FC236}">
                <a16:creationId xmlns:a16="http://schemas.microsoft.com/office/drawing/2014/main" id="{88E32F91-9F5B-4DEA-9744-A10E952B1623}"/>
              </a:ext>
            </a:extLst>
          </p:cNvPr>
          <p:cNvSpPr/>
          <p:nvPr/>
        </p:nvSpPr>
        <p:spPr>
          <a:xfrm>
            <a:off x="-1499548" y="2899801"/>
            <a:ext cx="6493323" cy="738664"/>
          </a:xfrm>
          <a:prstGeom prst="rect">
            <a:avLst/>
          </a:prstGeom>
        </p:spPr>
        <p:txBody>
          <a:bodyPr wrap="square">
            <a:spAutoFit/>
          </a:bodyPr>
          <a:lstStyle/>
          <a:p>
            <a:endParaRPr lang="en-US" altLang="zh-CN" sz="1400" dirty="0">
              <a:solidFill>
                <a:srgbClr val="333333"/>
              </a:solidFill>
              <a:latin typeface="arial" panose="020B0604020202020204" pitchFamily="34" charset="0"/>
              <a:ea typeface="微软雅黑" panose="020B0503020204020204" pitchFamily="34" charset="-122"/>
            </a:endParaRPr>
          </a:p>
          <a:p>
            <a:endParaRPr lang="zh-CN" altLang="en-US" sz="1400" dirty="0">
              <a:solidFill>
                <a:srgbClr val="333333"/>
              </a:solidFill>
              <a:latin typeface="arial" panose="020B0604020202020204" pitchFamily="34" charset="0"/>
              <a:ea typeface="微软雅黑" panose="020B0503020204020204" pitchFamily="34" charset="-122"/>
            </a:endParaRPr>
          </a:p>
          <a:p>
            <a:endParaRPr lang="en-US" altLang="zh-CN" sz="1400" dirty="0">
              <a:solidFill>
                <a:srgbClr val="333333"/>
              </a:solidFill>
              <a:latin typeface="arial" panose="020B0604020202020204" pitchFamily="34" charset="0"/>
              <a:ea typeface="微软雅黑" panose="020B0503020204020204" pitchFamily="34" charset="-122"/>
            </a:endParaRPr>
          </a:p>
        </p:txBody>
      </p:sp>
      <p:pic>
        <p:nvPicPr>
          <p:cNvPr id="5" name="图片 4">
            <a:extLst>
              <a:ext uri="{FF2B5EF4-FFF2-40B4-BE49-F238E27FC236}">
                <a16:creationId xmlns:a16="http://schemas.microsoft.com/office/drawing/2014/main" id="{9CED70F3-83D5-41BA-8D58-7D9638BDF9CB}"/>
              </a:ext>
            </a:extLst>
          </p:cNvPr>
          <p:cNvPicPr>
            <a:picLocks noChangeAspect="1"/>
          </p:cNvPicPr>
          <p:nvPr/>
        </p:nvPicPr>
        <p:blipFill rotWithShape="1">
          <a:blip r:embed="rId4">
            <a:extLst>
              <a:ext uri="{28A0092B-C50C-407E-A947-70E740481C1C}">
                <a14:useLocalDpi xmlns:a14="http://schemas.microsoft.com/office/drawing/2010/main" val="0"/>
              </a:ext>
            </a:extLst>
          </a:blip>
          <a:srcRect t="24803"/>
          <a:stretch/>
        </p:blipFill>
        <p:spPr>
          <a:xfrm>
            <a:off x="6096000" y="4241441"/>
            <a:ext cx="4103590" cy="1905474"/>
          </a:xfrm>
          <a:prstGeom prst="rect">
            <a:avLst/>
          </a:prstGeom>
          <a:ln>
            <a:noFill/>
          </a:ln>
          <a:effectLst>
            <a:outerShdw blurRad="292100" dist="139700" dir="2700000" algn="tl" rotWithShape="0">
              <a:srgbClr val="333333">
                <a:alpha val="65000"/>
              </a:srgbClr>
            </a:outerShdw>
          </a:effectLst>
        </p:spPr>
      </p:pic>
      <p:pic>
        <p:nvPicPr>
          <p:cNvPr id="6" name="图片 5">
            <a:extLst>
              <a:ext uri="{FF2B5EF4-FFF2-40B4-BE49-F238E27FC236}">
                <a16:creationId xmlns:a16="http://schemas.microsoft.com/office/drawing/2014/main" id="{7BB3E1BA-5CC9-4E5A-BDB9-3E3D26DFDBAB}"/>
              </a:ext>
            </a:extLst>
          </p:cNvPr>
          <p:cNvPicPr>
            <a:picLocks noChangeAspect="1"/>
          </p:cNvPicPr>
          <p:nvPr/>
        </p:nvPicPr>
        <p:blipFill rotWithShape="1">
          <a:blip r:embed="rId5">
            <a:extLst>
              <a:ext uri="{28A0092B-C50C-407E-A947-70E740481C1C}">
                <a14:useLocalDpi xmlns:a14="http://schemas.microsoft.com/office/drawing/2010/main" val="0"/>
              </a:ext>
            </a:extLst>
          </a:blip>
          <a:srcRect t="9716" b="10245"/>
          <a:stretch/>
        </p:blipFill>
        <p:spPr>
          <a:xfrm>
            <a:off x="2122380" y="4214428"/>
            <a:ext cx="3588175" cy="1916393"/>
          </a:xfrm>
          <a:prstGeom prst="rect">
            <a:avLst/>
          </a:prstGeom>
          <a:ln>
            <a:noFill/>
          </a:ln>
          <a:effectLst>
            <a:outerShdw blurRad="292100" dist="139700" dir="2700000" algn="tl" rotWithShape="0">
              <a:srgbClr val="333333">
                <a:alpha val="65000"/>
              </a:srgbClr>
            </a:outerShdw>
          </a:effectLst>
        </p:spPr>
      </p:pic>
      <p:pic>
        <p:nvPicPr>
          <p:cNvPr id="7" name="图片 6">
            <a:extLst>
              <a:ext uri="{FF2B5EF4-FFF2-40B4-BE49-F238E27FC236}">
                <a16:creationId xmlns:a16="http://schemas.microsoft.com/office/drawing/2014/main" id="{2D71D1F7-DE4E-4882-BBE2-EFC8C0CCE33E}"/>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150311" y="1365641"/>
            <a:ext cx="4103590" cy="2388290"/>
          </a:xfrm>
          <a:prstGeom prst="rect">
            <a:avLst/>
          </a:prstGeom>
          <a:ln>
            <a:noFill/>
          </a:ln>
          <a:effectLst>
            <a:outerShdw blurRad="292100" dist="139700" dir="2700000" algn="tl" rotWithShape="0">
              <a:srgbClr val="333333">
                <a:alpha val="65000"/>
              </a:srgbClr>
            </a:outerShdw>
          </a:effectLst>
        </p:spPr>
      </p:pic>
      <p:pic>
        <p:nvPicPr>
          <p:cNvPr id="8" name="图片 7">
            <a:extLst>
              <a:ext uri="{FF2B5EF4-FFF2-40B4-BE49-F238E27FC236}">
                <a16:creationId xmlns:a16="http://schemas.microsoft.com/office/drawing/2014/main" id="{F966EDBD-BD21-407B-A324-5FC807A70E51}"/>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118169" y="1421378"/>
            <a:ext cx="3592386" cy="238829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6584219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left)">
                                      <p:cBhvr>
                                        <p:cTn id="11" dur="500"/>
                                        <p:tgtEl>
                                          <p:spTgt spid="8"/>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left)">
                                      <p:cBhvr>
                                        <p:cTn id="15" dur="500"/>
                                        <p:tgtEl>
                                          <p:spTgt spid="7"/>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left)">
                                      <p:cBhvr>
                                        <p:cTn id="19" dur="500"/>
                                        <p:tgtEl>
                                          <p:spTgt spid="6"/>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wipe(left)">
                                      <p:cBhvr>
                                        <p:cTn id="2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99E2C173-AA1C-40B3-9501-A2C8204A7488}"/>
              </a:ext>
            </a:extLst>
          </p:cNvPr>
          <p:cNvSpPr txBox="1"/>
          <p:nvPr/>
        </p:nvSpPr>
        <p:spPr>
          <a:xfrm>
            <a:off x="1955409" y="842421"/>
            <a:ext cx="8738248" cy="523220"/>
          </a:xfrm>
          <a:prstGeom prst="rect">
            <a:avLst/>
          </a:prstGeom>
          <a:noFill/>
        </p:spPr>
        <p:txBody>
          <a:bodyPr wrap="square" rtlCol="0">
            <a:spAutoFit/>
          </a:bodyPr>
          <a:lstStyle/>
          <a:p>
            <a:r>
              <a:rPr lang="zh-CN" altLang="en-US" sz="2800">
                <a:solidFill>
                  <a:srgbClr val="CC0001"/>
                </a:solidFill>
                <a:latin typeface="造字工房尚雅（非商用）常规体" pitchFamily="50" charset="-122"/>
                <a:ea typeface="造字工房尚雅（非商用）常规体" pitchFamily="50" charset="-122"/>
              </a:rPr>
              <a:t>公铁路成就</a:t>
            </a:r>
          </a:p>
        </p:txBody>
      </p:sp>
      <p:sp>
        <p:nvSpPr>
          <p:cNvPr id="24" name="矩形 23">
            <a:extLst>
              <a:ext uri="{FF2B5EF4-FFF2-40B4-BE49-F238E27FC236}">
                <a16:creationId xmlns:a16="http://schemas.microsoft.com/office/drawing/2014/main" id="{88E32F91-9F5B-4DEA-9744-A10E952B1623}"/>
              </a:ext>
            </a:extLst>
          </p:cNvPr>
          <p:cNvSpPr/>
          <p:nvPr/>
        </p:nvSpPr>
        <p:spPr>
          <a:xfrm>
            <a:off x="-1499548" y="2899801"/>
            <a:ext cx="6493323" cy="738664"/>
          </a:xfrm>
          <a:prstGeom prst="rect">
            <a:avLst/>
          </a:prstGeom>
        </p:spPr>
        <p:txBody>
          <a:bodyPr wrap="square">
            <a:spAutoFit/>
          </a:bodyPr>
          <a:lstStyle/>
          <a:p>
            <a:endParaRPr lang="en-US" altLang="zh-CN" sz="1400" dirty="0">
              <a:solidFill>
                <a:srgbClr val="333333"/>
              </a:solidFill>
              <a:latin typeface="arial" panose="020B0604020202020204" pitchFamily="34" charset="0"/>
              <a:ea typeface="微软雅黑" panose="020B0503020204020204" pitchFamily="34" charset="-122"/>
            </a:endParaRPr>
          </a:p>
          <a:p>
            <a:endParaRPr lang="zh-CN" altLang="en-US" sz="1400" dirty="0">
              <a:solidFill>
                <a:srgbClr val="333333"/>
              </a:solidFill>
              <a:latin typeface="arial" panose="020B0604020202020204" pitchFamily="34" charset="0"/>
              <a:ea typeface="微软雅黑" panose="020B0503020204020204" pitchFamily="34" charset="-122"/>
            </a:endParaRPr>
          </a:p>
          <a:p>
            <a:endParaRPr lang="en-US" altLang="zh-CN" sz="1400" dirty="0">
              <a:solidFill>
                <a:srgbClr val="333333"/>
              </a:solidFill>
              <a:latin typeface="arial" panose="020B0604020202020204" pitchFamily="34" charset="0"/>
              <a:ea typeface="微软雅黑" panose="020B0503020204020204" pitchFamily="34" charset="-122"/>
            </a:endParaRPr>
          </a:p>
        </p:txBody>
      </p:sp>
      <p:pic>
        <p:nvPicPr>
          <p:cNvPr id="5" name="图片 4">
            <a:extLst>
              <a:ext uri="{FF2B5EF4-FFF2-40B4-BE49-F238E27FC236}">
                <a16:creationId xmlns:a16="http://schemas.microsoft.com/office/drawing/2014/main" id="{D7E024DB-A232-4F8B-8294-72A143ACBEA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306034" y="1428727"/>
            <a:ext cx="4128553" cy="2771528"/>
          </a:xfrm>
          <a:prstGeom prst="rect">
            <a:avLst/>
          </a:prstGeom>
          <a:ln>
            <a:noFill/>
          </a:ln>
          <a:effectLst>
            <a:outerShdw blurRad="292100" dist="139700" dir="2700000" algn="tl" rotWithShape="0">
              <a:srgbClr val="333333">
                <a:alpha val="65000"/>
              </a:srgbClr>
            </a:outerShdw>
          </a:effectLst>
        </p:spPr>
      </p:pic>
      <p:pic>
        <p:nvPicPr>
          <p:cNvPr id="6" name="图片 5">
            <a:extLst>
              <a:ext uri="{FF2B5EF4-FFF2-40B4-BE49-F238E27FC236}">
                <a16:creationId xmlns:a16="http://schemas.microsoft.com/office/drawing/2014/main" id="{7E2DE602-D696-4D1C-90DB-BA694A28CCC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955409" y="1428727"/>
            <a:ext cx="4025299" cy="2524175"/>
          </a:xfrm>
          <a:prstGeom prst="rect">
            <a:avLst/>
          </a:prstGeom>
          <a:ln>
            <a:noFill/>
          </a:ln>
          <a:effectLst>
            <a:outerShdw blurRad="292100" dist="139700" dir="2700000" algn="tl" rotWithShape="0">
              <a:srgbClr val="333333">
                <a:alpha val="65000"/>
              </a:srgbClr>
            </a:outerShdw>
          </a:effectLst>
        </p:spPr>
      </p:pic>
      <p:pic>
        <p:nvPicPr>
          <p:cNvPr id="7" name="图片 6">
            <a:extLst>
              <a:ext uri="{FF2B5EF4-FFF2-40B4-BE49-F238E27FC236}">
                <a16:creationId xmlns:a16="http://schemas.microsoft.com/office/drawing/2014/main" id="{590B7DA2-57FD-4C64-96B9-A1F3227E49D6}"/>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562297" y="3236712"/>
            <a:ext cx="5198917" cy="2926518"/>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7059487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 presetClass="entr" presetSubtype="12"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0-#ppt_w/2"/>
                                          </p:val>
                                        </p:tav>
                                        <p:tav tm="100000">
                                          <p:val>
                                            <p:strVal val="#ppt_x"/>
                                          </p:val>
                                        </p:tav>
                                      </p:tavLst>
                                    </p:anim>
                                    <p:anim calcmode="lin" valueType="num">
                                      <p:cBhvr additive="base">
                                        <p:cTn id="12" dur="500" fill="hold"/>
                                        <p:tgtEl>
                                          <p:spTgt spid="6"/>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 presetClass="entr" presetSubtype="12" fill="hold" nodeType="after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additive="base">
                                        <p:cTn id="16" dur="500" fill="hold"/>
                                        <p:tgtEl>
                                          <p:spTgt spid="5"/>
                                        </p:tgtEl>
                                        <p:attrNameLst>
                                          <p:attrName>ppt_x</p:attrName>
                                        </p:attrNameLst>
                                      </p:cBhvr>
                                      <p:tavLst>
                                        <p:tav tm="0">
                                          <p:val>
                                            <p:strVal val="0-#ppt_w/2"/>
                                          </p:val>
                                        </p:tav>
                                        <p:tav tm="100000">
                                          <p:val>
                                            <p:strVal val="#ppt_x"/>
                                          </p:val>
                                        </p:tav>
                                      </p:tavLst>
                                    </p:anim>
                                    <p:anim calcmode="lin" valueType="num">
                                      <p:cBhvr additive="base">
                                        <p:cTn id="17" dur="500" fill="hold"/>
                                        <p:tgtEl>
                                          <p:spTgt spid="5"/>
                                        </p:tgtEl>
                                        <p:attrNameLst>
                                          <p:attrName>ppt_y</p:attrName>
                                        </p:attrNameLst>
                                      </p:cBhvr>
                                      <p:tavLst>
                                        <p:tav tm="0">
                                          <p:val>
                                            <p:strVal val="1+#ppt_h/2"/>
                                          </p:val>
                                        </p:tav>
                                        <p:tav tm="100000">
                                          <p:val>
                                            <p:strVal val="#ppt_y"/>
                                          </p:val>
                                        </p:tav>
                                      </p:tavLst>
                                    </p:anim>
                                  </p:childTnLst>
                                </p:cTn>
                              </p:par>
                            </p:childTnLst>
                          </p:cTn>
                        </p:par>
                        <p:par>
                          <p:cTn id="18" fill="hold">
                            <p:stCondLst>
                              <p:cond delay="1500"/>
                            </p:stCondLst>
                            <p:childTnLst>
                              <p:par>
                                <p:cTn id="19" presetID="2" presetClass="entr" presetSubtype="12" fill="hold" nodeType="after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500" fill="hold"/>
                                        <p:tgtEl>
                                          <p:spTgt spid="7"/>
                                        </p:tgtEl>
                                        <p:attrNameLst>
                                          <p:attrName>ppt_x</p:attrName>
                                        </p:attrNameLst>
                                      </p:cBhvr>
                                      <p:tavLst>
                                        <p:tav tm="0">
                                          <p:val>
                                            <p:strVal val="0-#ppt_w/2"/>
                                          </p:val>
                                        </p:tav>
                                        <p:tav tm="100000">
                                          <p:val>
                                            <p:strVal val="#ppt_x"/>
                                          </p:val>
                                        </p:tav>
                                      </p:tavLst>
                                    </p:anim>
                                    <p:anim calcmode="lin" valueType="num">
                                      <p:cBhvr additive="base">
                                        <p:cTn id="2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15" name="图片 14">
            <a:extLst>
              <a:ext uri="{FF2B5EF4-FFF2-40B4-BE49-F238E27FC236}">
                <a16:creationId xmlns:a16="http://schemas.microsoft.com/office/drawing/2014/main" id="{A3C32E16-F970-4DC5-878B-B69348638AEA}"/>
              </a:ext>
            </a:extLst>
          </p:cNvPr>
          <p:cNvPicPr>
            <a:picLocks noChangeAspect="1"/>
          </p:cNvPicPr>
          <p:nvPr/>
        </p:nvPicPr>
        <p:blipFill rotWithShape="1">
          <a:blip r:embed="rId4">
            <a:extLst>
              <a:ext uri="{28A0092B-C50C-407E-A947-70E740481C1C}">
                <a14:useLocalDpi xmlns:a14="http://schemas.microsoft.com/office/drawing/2010/main" val="0"/>
              </a:ext>
            </a:extLst>
          </a:blip>
          <a:srcRect l="51422" t="5952" r="23809" b="65567"/>
          <a:stretch/>
        </p:blipFill>
        <p:spPr>
          <a:xfrm>
            <a:off x="5447958" y="1428354"/>
            <a:ext cx="3019894" cy="1735978"/>
          </a:xfrm>
          <a:prstGeom prst="rect">
            <a:avLst/>
          </a:prstGeom>
        </p:spPr>
      </p:pic>
      <p:grpSp>
        <p:nvGrpSpPr>
          <p:cNvPr id="2" name="组合 1">
            <a:extLst>
              <a:ext uri="{FF2B5EF4-FFF2-40B4-BE49-F238E27FC236}">
                <a16:creationId xmlns:a16="http://schemas.microsoft.com/office/drawing/2014/main" id="{FE1D6994-98D5-425D-B2ED-13F1CFBE3317}"/>
              </a:ext>
            </a:extLst>
          </p:cNvPr>
          <p:cNvGrpSpPr/>
          <p:nvPr/>
        </p:nvGrpSpPr>
        <p:grpSpPr>
          <a:xfrm>
            <a:off x="2757268" y="3139055"/>
            <a:ext cx="7753488" cy="2043438"/>
            <a:chOff x="5010829" y="2417127"/>
            <a:chExt cx="7753488" cy="1633810"/>
          </a:xfrm>
        </p:grpSpPr>
        <p:sp>
          <p:nvSpPr>
            <p:cNvPr id="17" name="Freeform 9520">
              <a:extLst>
                <a:ext uri="{FF2B5EF4-FFF2-40B4-BE49-F238E27FC236}">
                  <a16:creationId xmlns:a16="http://schemas.microsoft.com/office/drawing/2014/main" id="{B880A1A9-8C8E-445D-A191-D070867338AB}"/>
                </a:ext>
              </a:extLst>
            </p:cNvPr>
            <p:cNvSpPr>
              <a:spLocks/>
            </p:cNvSpPr>
            <p:nvPr/>
          </p:nvSpPr>
          <p:spPr bwMode="auto">
            <a:xfrm>
              <a:off x="5010829" y="2417127"/>
              <a:ext cx="7276358" cy="1633810"/>
            </a:xfrm>
            <a:custGeom>
              <a:avLst/>
              <a:gdLst>
                <a:gd name="T0" fmla="*/ 177 w 3423"/>
                <a:gd name="T1" fmla="*/ 493 h 873"/>
                <a:gd name="T2" fmla="*/ 103 w 3423"/>
                <a:gd name="T3" fmla="*/ 616 h 873"/>
                <a:gd name="T4" fmla="*/ 133 w 3423"/>
                <a:gd name="T5" fmla="*/ 636 h 873"/>
                <a:gd name="T6" fmla="*/ 212 w 3423"/>
                <a:gd name="T7" fmla="*/ 617 h 873"/>
                <a:gd name="T8" fmla="*/ 173 w 3423"/>
                <a:gd name="T9" fmla="*/ 664 h 873"/>
                <a:gd name="T10" fmla="*/ 270 w 3423"/>
                <a:gd name="T11" fmla="*/ 691 h 873"/>
                <a:gd name="T12" fmla="*/ 356 w 3423"/>
                <a:gd name="T13" fmla="*/ 718 h 873"/>
                <a:gd name="T14" fmla="*/ 496 w 3423"/>
                <a:gd name="T15" fmla="*/ 625 h 873"/>
                <a:gd name="T16" fmla="*/ 605 w 3423"/>
                <a:gd name="T17" fmla="*/ 631 h 873"/>
                <a:gd name="T18" fmla="*/ 608 w 3423"/>
                <a:gd name="T19" fmla="*/ 659 h 873"/>
                <a:gd name="T20" fmla="*/ 763 w 3423"/>
                <a:gd name="T21" fmla="*/ 650 h 873"/>
                <a:gd name="T22" fmla="*/ 646 w 3423"/>
                <a:gd name="T23" fmla="*/ 684 h 873"/>
                <a:gd name="T24" fmla="*/ 368 w 3423"/>
                <a:gd name="T25" fmla="*/ 760 h 873"/>
                <a:gd name="T26" fmla="*/ 539 w 3423"/>
                <a:gd name="T27" fmla="*/ 733 h 873"/>
                <a:gd name="T28" fmla="*/ 763 w 3423"/>
                <a:gd name="T29" fmla="*/ 736 h 873"/>
                <a:gd name="T30" fmla="*/ 679 w 3423"/>
                <a:gd name="T31" fmla="*/ 772 h 873"/>
                <a:gd name="T32" fmla="*/ 647 w 3423"/>
                <a:gd name="T33" fmla="*/ 820 h 873"/>
                <a:gd name="T34" fmla="*/ 768 w 3423"/>
                <a:gd name="T35" fmla="*/ 785 h 873"/>
                <a:gd name="T36" fmla="*/ 890 w 3423"/>
                <a:gd name="T37" fmla="*/ 790 h 873"/>
                <a:gd name="T38" fmla="*/ 1048 w 3423"/>
                <a:gd name="T39" fmla="*/ 820 h 873"/>
                <a:gd name="T40" fmla="*/ 988 w 3423"/>
                <a:gd name="T41" fmla="*/ 867 h 873"/>
                <a:gd name="T42" fmla="*/ 1139 w 3423"/>
                <a:gd name="T43" fmla="*/ 848 h 873"/>
                <a:gd name="T44" fmla="*/ 1767 w 3423"/>
                <a:gd name="T45" fmla="*/ 790 h 873"/>
                <a:gd name="T46" fmla="*/ 2058 w 3423"/>
                <a:gd name="T47" fmla="*/ 742 h 873"/>
                <a:gd name="T48" fmla="*/ 2258 w 3423"/>
                <a:gd name="T49" fmla="*/ 719 h 873"/>
                <a:gd name="T50" fmla="*/ 2265 w 3423"/>
                <a:gd name="T51" fmla="*/ 719 h 873"/>
                <a:gd name="T52" fmla="*/ 2251 w 3423"/>
                <a:gd name="T53" fmla="*/ 744 h 873"/>
                <a:gd name="T54" fmla="*/ 2249 w 3423"/>
                <a:gd name="T55" fmla="*/ 764 h 873"/>
                <a:gd name="T56" fmla="*/ 2420 w 3423"/>
                <a:gd name="T57" fmla="*/ 734 h 873"/>
                <a:gd name="T58" fmla="*/ 2769 w 3423"/>
                <a:gd name="T59" fmla="*/ 718 h 873"/>
                <a:gd name="T60" fmla="*/ 2842 w 3423"/>
                <a:gd name="T61" fmla="*/ 692 h 873"/>
                <a:gd name="T62" fmla="*/ 2867 w 3423"/>
                <a:gd name="T63" fmla="*/ 658 h 873"/>
                <a:gd name="T64" fmla="*/ 3271 w 3423"/>
                <a:gd name="T65" fmla="*/ 671 h 873"/>
                <a:gd name="T66" fmla="*/ 3284 w 3423"/>
                <a:gd name="T67" fmla="*/ 651 h 873"/>
                <a:gd name="T68" fmla="*/ 3260 w 3423"/>
                <a:gd name="T69" fmla="*/ 608 h 873"/>
                <a:gd name="T70" fmla="*/ 3320 w 3423"/>
                <a:gd name="T71" fmla="*/ 571 h 873"/>
                <a:gd name="T72" fmla="*/ 3057 w 3423"/>
                <a:gd name="T73" fmla="*/ 533 h 873"/>
                <a:gd name="T74" fmla="*/ 2960 w 3423"/>
                <a:gd name="T75" fmla="*/ 515 h 873"/>
                <a:gd name="T76" fmla="*/ 2916 w 3423"/>
                <a:gd name="T77" fmla="*/ 508 h 873"/>
                <a:gd name="T78" fmla="*/ 2931 w 3423"/>
                <a:gd name="T79" fmla="*/ 464 h 873"/>
                <a:gd name="T80" fmla="*/ 2971 w 3423"/>
                <a:gd name="T81" fmla="*/ 436 h 873"/>
                <a:gd name="T82" fmla="*/ 3068 w 3423"/>
                <a:gd name="T83" fmla="*/ 390 h 873"/>
                <a:gd name="T84" fmla="*/ 2949 w 3423"/>
                <a:gd name="T85" fmla="*/ 312 h 873"/>
                <a:gd name="T86" fmla="*/ 3138 w 3423"/>
                <a:gd name="T87" fmla="*/ 275 h 873"/>
                <a:gd name="T88" fmla="*/ 2967 w 3423"/>
                <a:gd name="T89" fmla="*/ 223 h 873"/>
                <a:gd name="T90" fmla="*/ 2964 w 3423"/>
                <a:gd name="T91" fmla="*/ 191 h 873"/>
                <a:gd name="T92" fmla="*/ 2992 w 3423"/>
                <a:gd name="T93" fmla="*/ 144 h 873"/>
                <a:gd name="T94" fmla="*/ 3065 w 3423"/>
                <a:gd name="T95" fmla="*/ 123 h 873"/>
                <a:gd name="T96" fmla="*/ 3121 w 3423"/>
                <a:gd name="T97" fmla="*/ 90 h 873"/>
                <a:gd name="T98" fmla="*/ 2802 w 3423"/>
                <a:gd name="T99" fmla="*/ 54 h 873"/>
                <a:gd name="T100" fmla="*/ 2750 w 3423"/>
                <a:gd name="T101" fmla="*/ 12 h 873"/>
                <a:gd name="T102" fmla="*/ 2688 w 3423"/>
                <a:gd name="T103" fmla="*/ 48 h 873"/>
                <a:gd name="T104" fmla="*/ 2452 w 3423"/>
                <a:gd name="T105" fmla="*/ 45 h 873"/>
                <a:gd name="T106" fmla="*/ 2173 w 3423"/>
                <a:gd name="T107" fmla="*/ 55 h 873"/>
                <a:gd name="T108" fmla="*/ 1875 w 3423"/>
                <a:gd name="T109" fmla="*/ 94 h 873"/>
                <a:gd name="T110" fmla="*/ 1785 w 3423"/>
                <a:gd name="T111" fmla="*/ 99 h 873"/>
                <a:gd name="T112" fmla="*/ 1226 w 3423"/>
                <a:gd name="T113" fmla="*/ 150 h 873"/>
                <a:gd name="T114" fmla="*/ 1092 w 3423"/>
                <a:gd name="T115" fmla="*/ 174 h 873"/>
                <a:gd name="T116" fmla="*/ 1080 w 3423"/>
                <a:gd name="T117" fmla="*/ 138 h 873"/>
                <a:gd name="T118" fmla="*/ 804 w 3423"/>
                <a:gd name="T119" fmla="*/ 175 h 873"/>
                <a:gd name="T120" fmla="*/ 545 w 3423"/>
                <a:gd name="T121" fmla="*/ 201 h 873"/>
                <a:gd name="T122" fmla="*/ 273 w 3423"/>
                <a:gd name="T123" fmla="*/ 282 h 873"/>
                <a:gd name="T124" fmla="*/ 111 w 3423"/>
                <a:gd name="T125" fmla="*/ 423 h 8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423" h="873">
                  <a:moveTo>
                    <a:pt x="17" y="577"/>
                  </a:moveTo>
                  <a:cubicBezTo>
                    <a:pt x="19" y="575"/>
                    <a:pt x="23" y="573"/>
                    <a:pt x="26" y="573"/>
                  </a:cubicBezTo>
                  <a:cubicBezTo>
                    <a:pt x="29" y="573"/>
                    <a:pt x="32" y="571"/>
                    <a:pt x="33" y="568"/>
                  </a:cubicBezTo>
                  <a:cubicBezTo>
                    <a:pt x="39" y="551"/>
                    <a:pt x="49" y="541"/>
                    <a:pt x="69" y="531"/>
                  </a:cubicBezTo>
                  <a:cubicBezTo>
                    <a:pt x="80" y="525"/>
                    <a:pt x="95" y="517"/>
                    <a:pt x="101" y="512"/>
                  </a:cubicBezTo>
                  <a:cubicBezTo>
                    <a:pt x="121" y="500"/>
                    <a:pt x="144" y="490"/>
                    <a:pt x="149" y="493"/>
                  </a:cubicBezTo>
                  <a:cubicBezTo>
                    <a:pt x="150" y="494"/>
                    <a:pt x="146" y="499"/>
                    <a:pt x="139" y="503"/>
                  </a:cubicBezTo>
                  <a:cubicBezTo>
                    <a:pt x="132" y="508"/>
                    <a:pt x="124" y="514"/>
                    <a:pt x="120" y="518"/>
                  </a:cubicBezTo>
                  <a:cubicBezTo>
                    <a:pt x="113" y="524"/>
                    <a:pt x="113" y="524"/>
                    <a:pt x="124" y="518"/>
                  </a:cubicBezTo>
                  <a:cubicBezTo>
                    <a:pt x="130" y="514"/>
                    <a:pt x="139" y="508"/>
                    <a:pt x="144" y="504"/>
                  </a:cubicBezTo>
                  <a:cubicBezTo>
                    <a:pt x="155" y="496"/>
                    <a:pt x="171" y="487"/>
                    <a:pt x="190" y="478"/>
                  </a:cubicBezTo>
                  <a:cubicBezTo>
                    <a:pt x="198" y="474"/>
                    <a:pt x="207" y="470"/>
                    <a:pt x="209" y="468"/>
                  </a:cubicBezTo>
                  <a:cubicBezTo>
                    <a:pt x="220" y="462"/>
                    <a:pt x="229" y="460"/>
                    <a:pt x="229" y="462"/>
                  </a:cubicBezTo>
                  <a:cubicBezTo>
                    <a:pt x="229" y="465"/>
                    <a:pt x="214" y="473"/>
                    <a:pt x="177" y="493"/>
                  </a:cubicBezTo>
                  <a:cubicBezTo>
                    <a:pt x="166" y="499"/>
                    <a:pt x="143" y="513"/>
                    <a:pt x="106" y="538"/>
                  </a:cubicBezTo>
                  <a:cubicBezTo>
                    <a:pt x="102" y="540"/>
                    <a:pt x="102" y="542"/>
                    <a:pt x="106" y="552"/>
                  </a:cubicBezTo>
                  <a:cubicBezTo>
                    <a:pt x="109" y="559"/>
                    <a:pt x="111" y="566"/>
                    <a:pt x="111" y="567"/>
                  </a:cubicBezTo>
                  <a:cubicBezTo>
                    <a:pt x="111" y="569"/>
                    <a:pt x="105" y="573"/>
                    <a:pt x="97" y="577"/>
                  </a:cubicBezTo>
                  <a:cubicBezTo>
                    <a:pt x="89" y="581"/>
                    <a:pt x="75" y="592"/>
                    <a:pt x="65" y="601"/>
                  </a:cubicBezTo>
                  <a:cubicBezTo>
                    <a:pt x="51" y="616"/>
                    <a:pt x="48" y="620"/>
                    <a:pt x="48" y="628"/>
                  </a:cubicBezTo>
                  <a:cubicBezTo>
                    <a:pt x="48" y="642"/>
                    <a:pt x="47" y="652"/>
                    <a:pt x="44" y="658"/>
                  </a:cubicBezTo>
                  <a:cubicBezTo>
                    <a:pt x="43" y="661"/>
                    <a:pt x="43" y="664"/>
                    <a:pt x="44" y="665"/>
                  </a:cubicBezTo>
                  <a:cubicBezTo>
                    <a:pt x="45" y="666"/>
                    <a:pt x="44" y="669"/>
                    <a:pt x="41" y="672"/>
                  </a:cubicBezTo>
                  <a:cubicBezTo>
                    <a:pt x="39" y="675"/>
                    <a:pt x="38" y="678"/>
                    <a:pt x="40" y="683"/>
                  </a:cubicBezTo>
                  <a:cubicBezTo>
                    <a:pt x="44" y="693"/>
                    <a:pt x="50" y="688"/>
                    <a:pt x="50" y="675"/>
                  </a:cubicBezTo>
                  <a:cubicBezTo>
                    <a:pt x="50" y="660"/>
                    <a:pt x="56" y="648"/>
                    <a:pt x="62" y="650"/>
                  </a:cubicBezTo>
                  <a:cubicBezTo>
                    <a:pt x="64" y="651"/>
                    <a:pt x="67" y="649"/>
                    <a:pt x="68" y="645"/>
                  </a:cubicBezTo>
                  <a:cubicBezTo>
                    <a:pt x="72" y="635"/>
                    <a:pt x="82" y="627"/>
                    <a:pt x="103" y="616"/>
                  </a:cubicBezTo>
                  <a:cubicBezTo>
                    <a:pt x="113" y="611"/>
                    <a:pt x="128" y="601"/>
                    <a:pt x="136" y="593"/>
                  </a:cubicBezTo>
                  <a:cubicBezTo>
                    <a:pt x="154" y="577"/>
                    <a:pt x="177" y="564"/>
                    <a:pt x="179" y="570"/>
                  </a:cubicBezTo>
                  <a:cubicBezTo>
                    <a:pt x="180" y="573"/>
                    <a:pt x="181" y="573"/>
                    <a:pt x="185" y="569"/>
                  </a:cubicBezTo>
                  <a:cubicBezTo>
                    <a:pt x="188" y="567"/>
                    <a:pt x="193" y="564"/>
                    <a:pt x="196" y="563"/>
                  </a:cubicBezTo>
                  <a:cubicBezTo>
                    <a:pt x="202" y="561"/>
                    <a:pt x="203" y="561"/>
                    <a:pt x="199" y="569"/>
                  </a:cubicBezTo>
                  <a:cubicBezTo>
                    <a:pt x="196" y="576"/>
                    <a:pt x="181" y="588"/>
                    <a:pt x="173" y="588"/>
                  </a:cubicBezTo>
                  <a:cubicBezTo>
                    <a:pt x="171" y="588"/>
                    <a:pt x="166" y="591"/>
                    <a:pt x="162" y="595"/>
                  </a:cubicBezTo>
                  <a:cubicBezTo>
                    <a:pt x="157" y="599"/>
                    <a:pt x="155" y="602"/>
                    <a:pt x="157" y="602"/>
                  </a:cubicBezTo>
                  <a:cubicBezTo>
                    <a:pt x="159" y="602"/>
                    <a:pt x="165" y="606"/>
                    <a:pt x="170" y="610"/>
                  </a:cubicBezTo>
                  <a:cubicBezTo>
                    <a:pt x="180" y="618"/>
                    <a:pt x="180" y="618"/>
                    <a:pt x="180" y="618"/>
                  </a:cubicBezTo>
                  <a:cubicBezTo>
                    <a:pt x="174" y="623"/>
                    <a:pt x="174" y="623"/>
                    <a:pt x="174" y="623"/>
                  </a:cubicBezTo>
                  <a:cubicBezTo>
                    <a:pt x="166" y="630"/>
                    <a:pt x="161" y="630"/>
                    <a:pt x="155" y="624"/>
                  </a:cubicBezTo>
                  <a:cubicBezTo>
                    <a:pt x="150" y="619"/>
                    <a:pt x="150" y="619"/>
                    <a:pt x="148" y="626"/>
                  </a:cubicBezTo>
                  <a:cubicBezTo>
                    <a:pt x="147" y="631"/>
                    <a:pt x="144" y="633"/>
                    <a:pt x="133" y="636"/>
                  </a:cubicBezTo>
                  <a:cubicBezTo>
                    <a:pt x="125" y="638"/>
                    <a:pt x="116" y="639"/>
                    <a:pt x="113" y="639"/>
                  </a:cubicBezTo>
                  <a:cubicBezTo>
                    <a:pt x="108" y="637"/>
                    <a:pt x="104" y="642"/>
                    <a:pt x="108" y="644"/>
                  </a:cubicBezTo>
                  <a:cubicBezTo>
                    <a:pt x="110" y="645"/>
                    <a:pt x="109" y="649"/>
                    <a:pt x="107" y="655"/>
                  </a:cubicBezTo>
                  <a:cubicBezTo>
                    <a:pt x="103" y="661"/>
                    <a:pt x="103" y="665"/>
                    <a:pt x="105" y="667"/>
                  </a:cubicBezTo>
                  <a:cubicBezTo>
                    <a:pt x="107" y="669"/>
                    <a:pt x="108" y="668"/>
                    <a:pt x="108" y="662"/>
                  </a:cubicBezTo>
                  <a:cubicBezTo>
                    <a:pt x="108" y="658"/>
                    <a:pt x="111" y="652"/>
                    <a:pt x="114" y="649"/>
                  </a:cubicBezTo>
                  <a:cubicBezTo>
                    <a:pt x="120" y="642"/>
                    <a:pt x="157" y="633"/>
                    <a:pt x="161" y="637"/>
                  </a:cubicBezTo>
                  <a:cubicBezTo>
                    <a:pt x="163" y="639"/>
                    <a:pt x="166" y="640"/>
                    <a:pt x="170" y="640"/>
                  </a:cubicBezTo>
                  <a:cubicBezTo>
                    <a:pt x="175" y="640"/>
                    <a:pt x="175" y="640"/>
                    <a:pt x="170" y="636"/>
                  </a:cubicBezTo>
                  <a:cubicBezTo>
                    <a:pt x="165" y="632"/>
                    <a:pt x="165" y="632"/>
                    <a:pt x="175" y="627"/>
                  </a:cubicBezTo>
                  <a:cubicBezTo>
                    <a:pt x="181" y="625"/>
                    <a:pt x="187" y="623"/>
                    <a:pt x="190" y="624"/>
                  </a:cubicBezTo>
                  <a:cubicBezTo>
                    <a:pt x="192" y="625"/>
                    <a:pt x="194" y="623"/>
                    <a:pt x="195" y="620"/>
                  </a:cubicBezTo>
                  <a:cubicBezTo>
                    <a:pt x="196" y="616"/>
                    <a:pt x="221" y="599"/>
                    <a:pt x="227" y="599"/>
                  </a:cubicBezTo>
                  <a:cubicBezTo>
                    <a:pt x="232" y="599"/>
                    <a:pt x="221" y="612"/>
                    <a:pt x="212" y="617"/>
                  </a:cubicBezTo>
                  <a:cubicBezTo>
                    <a:pt x="206" y="620"/>
                    <a:pt x="198" y="626"/>
                    <a:pt x="193" y="631"/>
                  </a:cubicBezTo>
                  <a:cubicBezTo>
                    <a:pt x="188" y="636"/>
                    <a:pt x="183" y="640"/>
                    <a:pt x="182" y="640"/>
                  </a:cubicBezTo>
                  <a:cubicBezTo>
                    <a:pt x="180" y="640"/>
                    <a:pt x="178" y="642"/>
                    <a:pt x="176" y="644"/>
                  </a:cubicBezTo>
                  <a:cubicBezTo>
                    <a:pt x="172" y="649"/>
                    <a:pt x="164" y="651"/>
                    <a:pt x="156" y="647"/>
                  </a:cubicBezTo>
                  <a:cubicBezTo>
                    <a:pt x="153" y="646"/>
                    <a:pt x="151" y="647"/>
                    <a:pt x="151" y="650"/>
                  </a:cubicBezTo>
                  <a:cubicBezTo>
                    <a:pt x="151" y="652"/>
                    <a:pt x="150" y="655"/>
                    <a:pt x="148" y="655"/>
                  </a:cubicBezTo>
                  <a:cubicBezTo>
                    <a:pt x="145" y="655"/>
                    <a:pt x="145" y="655"/>
                    <a:pt x="148" y="658"/>
                  </a:cubicBezTo>
                  <a:cubicBezTo>
                    <a:pt x="151" y="661"/>
                    <a:pt x="153" y="661"/>
                    <a:pt x="160" y="658"/>
                  </a:cubicBezTo>
                  <a:cubicBezTo>
                    <a:pt x="170" y="654"/>
                    <a:pt x="173" y="655"/>
                    <a:pt x="170" y="660"/>
                  </a:cubicBezTo>
                  <a:cubicBezTo>
                    <a:pt x="166" y="666"/>
                    <a:pt x="154" y="669"/>
                    <a:pt x="135" y="669"/>
                  </a:cubicBezTo>
                  <a:cubicBezTo>
                    <a:pt x="104" y="670"/>
                    <a:pt x="94" y="680"/>
                    <a:pt x="119" y="685"/>
                  </a:cubicBezTo>
                  <a:cubicBezTo>
                    <a:pt x="129" y="687"/>
                    <a:pt x="129" y="686"/>
                    <a:pt x="124" y="681"/>
                  </a:cubicBezTo>
                  <a:cubicBezTo>
                    <a:pt x="119" y="675"/>
                    <a:pt x="121" y="672"/>
                    <a:pt x="131" y="673"/>
                  </a:cubicBezTo>
                  <a:cubicBezTo>
                    <a:pt x="152" y="674"/>
                    <a:pt x="165" y="672"/>
                    <a:pt x="173" y="664"/>
                  </a:cubicBezTo>
                  <a:cubicBezTo>
                    <a:pt x="178" y="660"/>
                    <a:pt x="184" y="654"/>
                    <a:pt x="187" y="653"/>
                  </a:cubicBezTo>
                  <a:cubicBezTo>
                    <a:pt x="192" y="649"/>
                    <a:pt x="192" y="649"/>
                    <a:pt x="186" y="651"/>
                  </a:cubicBezTo>
                  <a:cubicBezTo>
                    <a:pt x="177" y="653"/>
                    <a:pt x="178" y="651"/>
                    <a:pt x="196" y="637"/>
                  </a:cubicBezTo>
                  <a:cubicBezTo>
                    <a:pt x="222" y="617"/>
                    <a:pt x="231" y="613"/>
                    <a:pt x="231" y="624"/>
                  </a:cubicBezTo>
                  <a:cubicBezTo>
                    <a:pt x="231" y="628"/>
                    <a:pt x="226" y="630"/>
                    <a:pt x="218" y="629"/>
                  </a:cubicBezTo>
                  <a:cubicBezTo>
                    <a:pt x="216" y="628"/>
                    <a:pt x="212" y="632"/>
                    <a:pt x="207" y="636"/>
                  </a:cubicBezTo>
                  <a:cubicBezTo>
                    <a:pt x="201" y="643"/>
                    <a:pt x="200" y="644"/>
                    <a:pt x="204" y="646"/>
                  </a:cubicBezTo>
                  <a:cubicBezTo>
                    <a:pt x="214" y="652"/>
                    <a:pt x="206" y="665"/>
                    <a:pt x="184" y="679"/>
                  </a:cubicBezTo>
                  <a:cubicBezTo>
                    <a:pt x="171" y="688"/>
                    <a:pt x="181" y="688"/>
                    <a:pt x="203" y="679"/>
                  </a:cubicBezTo>
                  <a:cubicBezTo>
                    <a:pt x="224" y="672"/>
                    <a:pt x="229" y="672"/>
                    <a:pt x="219" y="683"/>
                  </a:cubicBezTo>
                  <a:cubicBezTo>
                    <a:pt x="212" y="690"/>
                    <a:pt x="215" y="691"/>
                    <a:pt x="229" y="685"/>
                  </a:cubicBezTo>
                  <a:cubicBezTo>
                    <a:pt x="234" y="683"/>
                    <a:pt x="247" y="680"/>
                    <a:pt x="256" y="679"/>
                  </a:cubicBezTo>
                  <a:cubicBezTo>
                    <a:pt x="273" y="677"/>
                    <a:pt x="274" y="678"/>
                    <a:pt x="274" y="683"/>
                  </a:cubicBezTo>
                  <a:cubicBezTo>
                    <a:pt x="274" y="687"/>
                    <a:pt x="272" y="690"/>
                    <a:pt x="270" y="691"/>
                  </a:cubicBezTo>
                  <a:cubicBezTo>
                    <a:pt x="264" y="693"/>
                    <a:pt x="264" y="698"/>
                    <a:pt x="270" y="698"/>
                  </a:cubicBezTo>
                  <a:cubicBezTo>
                    <a:pt x="273" y="698"/>
                    <a:pt x="274" y="701"/>
                    <a:pt x="274" y="708"/>
                  </a:cubicBezTo>
                  <a:cubicBezTo>
                    <a:pt x="274" y="713"/>
                    <a:pt x="276" y="719"/>
                    <a:pt x="277" y="721"/>
                  </a:cubicBezTo>
                  <a:cubicBezTo>
                    <a:pt x="279" y="724"/>
                    <a:pt x="276" y="728"/>
                    <a:pt x="265" y="736"/>
                  </a:cubicBezTo>
                  <a:cubicBezTo>
                    <a:pt x="257" y="742"/>
                    <a:pt x="249" y="746"/>
                    <a:pt x="248" y="746"/>
                  </a:cubicBezTo>
                  <a:cubicBezTo>
                    <a:pt x="247" y="745"/>
                    <a:pt x="246" y="748"/>
                    <a:pt x="246" y="753"/>
                  </a:cubicBezTo>
                  <a:cubicBezTo>
                    <a:pt x="246" y="760"/>
                    <a:pt x="248" y="763"/>
                    <a:pt x="254" y="767"/>
                  </a:cubicBezTo>
                  <a:cubicBezTo>
                    <a:pt x="261" y="770"/>
                    <a:pt x="263" y="770"/>
                    <a:pt x="263" y="767"/>
                  </a:cubicBezTo>
                  <a:cubicBezTo>
                    <a:pt x="263" y="762"/>
                    <a:pt x="283" y="742"/>
                    <a:pt x="289" y="742"/>
                  </a:cubicBezTo>
                  <a:cubicBezTo>
                    <a:pt x="292" y="742"/>
                    <a:pt x="294" y="740"/>
                    <a:pt x="294" y="739"/>
                  </a:cubicBezTo>
                  <a:cubicBezTo>
                    <a:pt x="293" y="734"/>
                    <a:pt x="313" y="722"/>
                    <a:pt x="343" y="709"/>
                  </a:cubicBezTo>
                  <a:cubicBezTo>
                    <a:pt x="371" y="696"/>
                    <a:pt x="379" y="695"/>
                    <a:pt x="365" y="706"/>
                  </a:cubicBezTo>
                  <a:cubicBezTo>
                    <a:pt x="360" y="710"/>
                    <a:pt x="355" y="714"/>
                    <a:pt x="355" y="715"/>
                  </a:cubicBezTo>
                  <a:cubicBezTo>
                    <a:pt x="354" y="715"/>
                    <a:pt x="354" y="717"/>
                    <a:pt x="356" y="718"/>
                  </a:cubicBezTo>
                  <a:cubicBezTo>
                    <a:pt x="357" y="719"/>
                    <a:pt x="365" y="712"/>
                    <a:pt x="373" y="703"/>
                  </a:cubicBezTo>
                  <a:cubicBezTo>
                    <a:pt x="382" y="694"/>
                    <a:pt x="389" y="687"/>
                    <a:pt x="389" y="689"/>
                  </a:cubicBezTo>
                  <a:cubicBezTo>
                    <a:pt x="389" y="693"/>
                    <a:pt x="401" y="688"/>
                    <a:pt x="404" y="682"/>
                  </a:cubicBezTo>
                  <a:cubicBezTo>
                    <a:pt x="405" y="680"/>
                    <a:pt x="410" y="677"/>
                    <a:pt x="415" y="676"/>
                  </a:cubicBezTo>
                  <a:cubicBezTo>
                    <a:pt x="427" y="674"/>
                    <a:pt x="444" y="666"/>
                    <a:pt x="443" y="664"/>
                  </a:cubicBezTo>
                  <a:cubicBezTo>
                    <a:pt x="442" y="664"/>
                    <a:pt x="433" y="666"/>
                    <a:pt x="423" y="669"/>
                  </a:cubicBezTo>
                  <a:cubicBezTo>
                    <a:pt x="413" y="672"/>
                    <a:pt x="400" y="675"/>
                    <a:pt x="395" y="676"/>
                  </a:cubicBezTo>
                  <a:cubicBezTo>
                    <a:pt x="389" y="678"/>
                    <a:pt x="382" y="680"/>
                    <a:pt x="379" y="683"/>
                  </a:cubicBezTo>
                  <a:cubicBezTo>
                    <a:pt x="372" y="687"/>
                    <a:pt x="365" y="688"/>
                    <a:pt x="367" y="684"/>
                  </a:cubicBezTo>
                  <a:cubicBezTo>
                    <a:pt x="368" y="682"/>
                    <a:pt x="367" y="681"/>
                    <a:pt x="365" y="681"/>
                  </a:cubicBezTo>
                  <a:cubicBezTo>
                    <a:pt x="362" y="681"/>
                    <a:pt x="360" y="678"/>
                    <a:pt x="360" y="675"/>
                  </a:cubicBezTo>
                  <a:cubicBezTo>
                    <a:pt x="360" y="670"/>
                    <a:pt x="372" y="664"/>
                    <a:pt x="387" y="662"/>
                  </a:cubicBezTo>
                  <a:cubicBezTo>
                    <a:pt x="408" y="659"/>
                    <a:pt x="459" y="642"/>
                    <a:pt x="466" y="636"/>
                  </a:cubicBezTo>
                  <a:cubicBezTo>
                    <a:pt x="468" y="634"/>
                    <a:pt x="482" y="629"/>
                    <a:pt x="496" y="625"/>
                  </a:cubicBezTo>
                  <a:cubicBezTo>
                    <a:pt x="510" y="622"/>
                    <a:pt x="526" y="617"/>
                    <a:pt x="532" y="615"/>
                  </a:cubicBezTo>
                  <a:cubicBezTo>
                    <a:pt x="538" y="612"/>
                    <a:pt x="553" y="611"/>
                    <a:pt x="579" y="611"/>
                  </a:cubicBezTo>
                  <a:cubicBezTo>
                    <a:pt x="599" y="611"/>
                    <a:pt x="625" y="609"/>
                    <a:pt x="636" y="608"/>
                  </a:cubicBezTo>
                  <a:cubicBezTo>
                    <a:pt x="667" y="603"/>
                    <a:pt x="790" y="604"/>
                    <a:pt x="790" y="609"/>
                  </a:cubicBezTo>
                  <a:cubicBezTo>
                    <a:pt x="790" y="610"/>
                    <a:pt x="783" y="611"/>
                    <a:pt x="776" y="611"/>
                  </a:cubicBezTo>
                  <a:cubicBezTo>
                    <a:pt x="743" y="612"/>
                    <a:pt x="735" y="613"/>
                    <a:pt x="730" y="618"/>
                  </a:cubicBezTo>
                  <a:cubicBezTo>
                    <a:pt x="727" y="620"/>
                    <a:pt x="720" y="623"/>
                    <a:pt x="714" y="623"/>
                  </a:cubicBezTo>
                  <a:cubicBezTo>
                    <a:pt x="707" y="623"/>
                    <a:pt x="704" y="624"/>
                    <a:pt x="704" y="627"/>
                  </a:cubicBezTo>
                  <a:cubicBezTo>
                    <a:pt x="704" y="632"/>
                    <a:pt x="698" y="633"/>
                    <a:pt x="693" y="628"/>
                  </a:cubicBezTo>
                  <a:cubicBezTo>
                    <a:pt x="691" y="626"/>
                    <a:pt x="688" y="626"/>
                    <a:pt x="684" y="628"/>
                  </a:cubicBezTo>
                  <a:cubicBezTo>
                    <a:pt x="677" y="632"/>
                    <a:pt x="671" y="632"/>
                    <a:pt x="674" y="628"/>
                  </a:cubicBezTo>
                  <a:cubicBezTo>
                    <a:pt x="675" y="627"/>
                    <a:pt x="674" y="625"/>
                    <a:pt x="673" y="625"/>
                  </a:cubicBezTo>
                  <a:cubicBezTo>
                    <a:pt x="671" y="625"/>
                    <a:pt x="669" y="627"/>
                    <a:pt x="669" y="629"/>
                  </a:cubicBezTo>
                  <a:cubicBezTo>
                    <a:pt x="667" y="633"/>
                    <a:pt x="613" y="635"/>
                    <a:pt x="605" y="631"/>
                  </a:cubicBezTo>
                  <a:cubicBezTo>
                    <a:pt x="600" y="628"/>
                    <a:pt x="594" y="629"/>
                    <a:pt x="576" y="633"/>
                  </a:cubicBezTo>
                  <a:cubicBezTo>
                    <a:pt x="564" y="635"/>
                    <a:pt x="548" y="639"/>
                    <a:pt x="541" y="640"/>
                  </a:cubicBezTo>
                  <a:cubicBezTo>
                    <a:pt x="505" y="647"/>
                    <a:pt x="497" y="650"/>
                    <a:pt x="501" y="654"/>
                  </a:cubicBezTo>
                  <a:cubicBezTo>
                    <a:pt x="505" y="657"/>
                    <a:pt x="509" y="657"/>
                    <a:pt x="525" y="652"/>
                  </a:cubicBezTo>
                  <a:cubicBezTo>
                    <a:pt x="546" y="645"/>
                    <a:pt x="575" y="641"/>
                    <a:pt x="608" y="638"/>
                  </a:cubicBezTo>
                  <a:cubicBezTo>
                    <a:pt x="628" y="637"/>
                    <a:pt x="628" y="637"/>
                    <a:pt x="628" y="637"/>
                  </a:cubicBezTo>
                  <a:cubicBezTo>
                    <a:pt x="614" y="644"/>
                    <a:pt x="614" y="644"/>
                    <a:pt x="614" y="644"/>
                  </a:cubicBezTo>
                  <a:cubicBezTo>
                    <a:pt x="606" y="648"/>
                    <a:pt x="590" y="656"/>
                    <a:pt x="579" y="661"/>
                  </a:cubicBezTo>
                  <a:cubicBezTo>
                    <a:pt x="559" y="670"/>
                    <a:pt x="559" y="670"/>
                    <a:pt x="559" y="670"/>
                  </a:cubicBezTo>
                  <a:cubicBezTo>
                    <a:pt x="573" y="672"/>
                    <a:pt x="573" y="672"/>
                    <a:pt x="573" y="672"/>
                  </a:cubicBezTo>
                  <a:cubicBezTo>
                    <a:pt x="581" y="673"/>
                    <a:pt x="590" y="673"/>
                    <a:pt x="593" y="673"/>
                  </a:cubicBezTo>
                  <a:cubicBezTo>
                    <a:pt x="598" y="671"/>
                    <a:pt x="600" y="666"/>
                    <a:pt x="595" y="666"/>
                  </a:cubicBezTo>
                  <a:cubicBezTo>
                    <a:pt x="593" y="666"/>
                    <a:pt x="592" y="665"/>
                    <a:pt x="593" y="664"/>
                  </a:cubicBezTo>
                  <a:cubicBezTo>
                    <a:pt x="594" y="662"/>
                    <a:pt x="601" y="660"/>
                    <a:pt x="608" y="659"/>
                  </a:cubicBezTo>
                  <a:cubicBezTo>
                    <a:pt x="616" y="658"/>
                    <a:pt x="623" y="656"/>
                    <a:pt x="625" y="655"/>
                  </a:cubicBezTo>
                  <a:cubicBezTo>
                    <a:pt x="629" y="651"/>
                    <a:pt x="663" y="645"/>
                    <a:pt x="666" y="647"/>
                  </a:cubicBezTo>
                  <a:cubicBezTo>
                    <a:pt x="668" y="648"/>
                    <a:pt x="672" y="647"/>
                    <a:pt x="676" y="645"/>
                  </a:cubicBezTo>
                  <a:cubicBezTo>
                    <a:pt x="682" y="640"/>
                    <a:pt x="689" y="638"/>
                    <a:pt x="714" y="635"/>
                  </a:cubicBezTo>
                  <a:cubicBezTo>
                    <a:pt x="722" y="634"/>
                    <a:pt x="731" y="631"/>
                    <a:pt x="736" y="628"/>
                  </a:cubicBezTo>
                  <a:cubicBezTo>
                    <a:pt x="740" y="625"/>
                    <a:pt x="750" y="622"/>
                    <a:pt x="759" y="621"/>
                  </a:cubicBezTo>
                  <a:cubicBezTo>
                    <a:pt x="774" y="619"/>
                    <a:pt x="776" y="619"/>
                    <a:pt x="777" y="625"/>
                  </a:cubicBezTo>
                  <a:cubicBezTo>
                    <a:pt x="779" y="632"/>
                    <a:pt x="787" y="633"/>
                    <a:pt x="799" y="627"/>
                  </a:cubicBezTo>
                  <a:cubicBezTo>
                    <a:pt x="809" y="622"/>
                    <a:pt x="825" y="621"/>
                    <a:pt x="833" y="626"/>
                  </a:cubicBezTo>
                  <a:cubicBezTo>
                    <a:pt x="843" y="631"/>
                    <a:pt x="839" y="633"/>
                    <a:pt x="817" y="632"/>
                  </a:cubicBezTo>
                  <a:cubicBezTo>
                    <a:pt x="805" y="632"/>
                    <a:pt x="795" y="633"/>
                    <a:pt x="794" y="634"/>
                  </a:cubicBezTo>
                  <a:cubicBezTo>
                    <a:pt x="793" y="636"/>
                    <a:pt x="789" y="637"/>
                    <a:pt x="785" y="637"/>
                  </a:cubicBezTo>
                  <a:cubicBezTo>
                    <a:pt x="781" y="637"/>
                    <a:pt x="778" y="638"/>
                    <a:pt x="778" y="640"/>
                  </a:cubicBezTo>
                  <a:cubicBezTo>
                    <a:pt x="778" y="642"/>
                    <a:pt x="771" y="646"/>
                    <a:pt x="763" y="650"/>
                  </a:cubicBezTo>
                  <a:cubicBezTo>
                    <a:pt x="748" y="658"/>
                    <a:pt x="728" y="660"/>
                    <a:pt x="718" y="655"/>
                  </a:cubicBezTo>
                  <a:cubicBezTo>
                    <a:pt x="710" y="650"/>
                    <a:pt x="682" y="647"/>
                    <a:pt x="685" y="651"/>
                  </a:cubicBezTo>
                  <a:cubicBezTo>
                    <a:pt x="686" y="653"/>
                    <a:pt x="684" y="655"/>
                    <a:pt x="677" y="657"/>
                  </a:cubicBezTo>
                  <a:cubicBezTo>
                    <a:pt x="668" y="659"/>
                    <a:pt x="668" y="659"/>
                    <a:pt x="668" y="659"/>
                  </a:cubicBezTo>
                  <a:cubicBezTo>
                    <a:pt x="678" y="661"/>
                    <a:pt x="678" y="661"/>
                    <a:pt x="678" y="661"/>
                  </a:cubicBezTo>
                  <a:cubicBezTo>
                    <a:pt x="683" y="662"/>
                    <a:pt x="691" y="664"/>
                    <a:pt x="695" y="664"/>
                  </a:cubicBezTo>
                  <a:cubicBezTo>
                    <a:pt x="701" y="666"/>
                    <a:pt x="701" y="666"/>
                    <a:pt x="694" y="662"/>
                  </a:cubicBezTo>
                  <a:cubicBezTo>
                    <a:pt x="686" y="658"/>
                    <a:pt x="686" y="658"/>
                    <a:pt x="692" y="656"/>
                  </a:cubicBezTo>
                  <a:cubicBezTo>
                    <a:pt x="701" y="653"/>
                    <a:pt x="727" y="660"/>
                    <a:pt x="725" y="665"/>
                  </a:cubicBezTo>
                  <a:cubicBezTo>
                    <a:pt x="724" y="668"/>
                    <a:pt x="726" y="669"/>
                    <a:pt x="730" y="669"/>
                  </a:cubicBezTo>
                  <a:cubicBezTo>
                    <a:pt x="733" y="669"/>
                    <a:pt x="735" y="670"/>
                    <a:pt x="735" y="672"/>
                  </a:cubicBezTo>
                  <a:cubicBezTo>
                    <a:pt x="735" y="674"/>
                    <a:pt x="734" y="675"/>
                    <a:pt x="733" y="674"/>
                  </a:cubicBezTo>
                  <a:cubicBezTo>
                    <a:pt x="732" y="673"/>
                    <a:pt x="713" y="675"/>
                    <a:pt x="691" y="678"/>
                  </a:cubicBezTo>
                  <a:cubicBezTo>
                    <a:pt x="669" y="681"/>
                    <a:pt x="649" y="684"/>
                    <a:pt x="646" y="684"/>
                  </a:cubicBezTo>
                  <a:cubicBezTo>
                    <a:pt x="644" y="684"/>
                    <a:pt x="641" y="686"/>
                    <a:pt x="639" y="687"/>
                  </a:cubicBezTo>
                  <a:cubicBezTo>
                    <a:pt x="631" y="694"/>
                    <a:pt x="597" y="701"/>
                    <a:pt x="569" y="703"/>
                  </a:cubicBezTo>
                  <a:cubicBezTo>
                    <a:pt x="553" y="704"/>
                    <a:pt x="537" y="706"/>
                    <a:pt x="535" y="707"/>
                  </a:cubicBezTo>
                  <a:cubicBezTo>
                    <a:pt x="532" y="709"/>
                    <a:pt x="538" y="709"/>
                    <a:pt x="549" y="708"/>
                  </a:cubicBezTo>
                  <a:cubicBezTo>
                    <a:pt x="568" y="706"/>
                    <a:pt x="568" y="706"/>
                    <a:pt x="568" y="706"/>
                  </a:cubicBezTo>
                  <a:cubicBezTo>
                    <a:pt x="561" y="712"/>
                    <a:pt x="561" y="712"/>
                    <a:pt x="561" y="712"/>
                  </a:cubicBezTo>
                  <a:cubicBezTo>
                    <a:pt x="556" y="716"/>
                    <a:pt x="547" y="719"/>
                    <a:pt x="532" y="720"/>
                  </a:cubicBezTo>
                  <a:cubicBezTo>
                    <a:pt x="520" y="721"/>
                    <a:pt x="506" y="722"/>
                    <a:pt x="500" y="723"/>
                  </a:cubicBezTo>
                  <a:cubicBezTo>
                    <a:pt x="485" y="726"/>
                    <a:pt x="496" y="719"/>
                    <a:pt x="514" y="715"/>
                  </a:cubicBezTo>
                  <a:cubicBezTo>
                    <a:pt x="523" y="714"/>
                    <a:pt x="529" y="711"/>
                    <a:pt x="528" y="711"/>
                  </a:cubicBezTo>
                  <a:cubicBezTo>
                    <a:pt x="526" y="708"/>
                    <a:pt x="445" y="727"/>
                    <a:pt x="433" y="732"/>
                  </a:cubicBezTo>
                  <a:cubicBezTo>
                    <a:pt x="416" y="739"/>
                    <a:pt x="401" y="745"/>
                    <a:pt x="381" y="750"/>
                  </a:cubicBezTo>
                  <a:cubicBezTo>
                    <a:pt x="370" y="754"/>
                    <a:pt x="360" y="758"/>
                    <a:pt x="359" y="759"/>
                  </a:cubicBezTo>
                  <a:cubicBezTo>
                    <a:pt x="357" y="763"/>
                    <a:pt x="362" y="763"/>
                    <a:pt x="368" y="760"/>
                  </a:cubicBezTo>
                  <a:cubicBezTo>
                    <a:pt x="371" y="758"/>
                    <a:pt x="381" y="756"/>
                    <a:pt x="390" y="755"/>
                  </a:cubicBezTo>
                  <a:cubicBezTo>
                    <a:pt x="407" y="753"/>
                    <a:pt x="407" y="753"/>
                    <a:pt x="407" y="753"/>
                  </a:cubicBezTo>
                  <a:cubicBezTo>
                    <a:pt x="396" y="758"/>
                    <a:pt x="396" y="758"/>
                    <a:pt x="396" y="758"/>
                  </a:cubicBezTo>
                  <a:cubicBezTo>
                    <a:pt x="390" y="760"/>
                    <a:pt x="376" y="765"/>
                    <a:pt x="366" y="768"/>
                  </a:cubicBezTo>
                  <a:cubicBezTo>
                    <a:pt x="356" y="772"/>
                    <a:pt x="349" y="775"/>
                    <a:pt x="349" y="775"/>
                  </a:cubicBezTo>
                  <a:cubicBezTo>
                    <a:pt x="351" y="777"/>
                    <a:pt x="402" y="768"/>
                    <a:pt x="416" y="765"/>
                  </a:cubicBezTo>
                  <a:cubicBezTo>
                    <a:pt x="422" y="763"/>
                    <a:pt x="433" y="757"/>
                    <a:pt x="441" y="752"/>
                  </a:cubicBezTo>
                  <a:cubicBezTo>
                    <a:pt x="448" y="747"/>
                    <a:pt x="459" y="742"/>
                    <a:pt x="464" y="741"/>
                  </a:cubicBezTo>
                  <a:cubicBezTo>
                    <a:pt x="470" y="740"/>
                    <a:pt x="475" y="737"/>
                    <a:pt x="476" y="735"/>
                  </a:cubicBezTo>
                  <a:cubicBezTo>
                    <a:pt x="477" y="731"/>
                    <a:pt x="489" y="728"/>
                    <a:pt x="529" y="723"/>
                  </a:cubicBezTo>
                  <a:cubicBezTo>
                    <a:pt x="544" y="721"/>
                    <a:pt x="543" y="724"/>
                    <a:pt x="527" y="727"/>
                  </a:cubicBezTo>
                  <a:cubicBezTo>
                    <a:pt x="516" y="729"/>
                    <a:pt x="516" y="729"/>
                    <a:pt x="516" y="729"/>
                  </a:cubicBezTo>
                  <a:cubicBezTo>
                    <a:pt x="527" y="730"/>
                    <a:pt x="527" y="730"/>
                    <a:pt x="527" y="730"/>
                  </a:cubicBezTo>
                  <a:cubicBezTo>
                    <a:pt x="533" y="730"/>
                    <a:pt x="538" y="732"/>
                    <a:pt x="539" y="733"/>
                  </a:cubicBezTo>
                  <a:cubicBezTo>
                    <a:pt x="541" y="736"/>
                    <a:pt x="542" y="736"/>
                    <a:pt x="544" y="733"/>
                  </a:cubicBezTo>
                  <a:cubicBezTo>
                    <a:pt x="546" y="732"/>
                    <a:pt x="549" y="730"/>
                    <a:pt x="552" y="730"/>
                  </a:cubicBezTo>
                  <a:cubicBezTo>
                    <a:pt x="554" y="730"/>
                    <a:pt x="560" y="728"/>
                    <a:pt x="564" y="726"/>
                  </a:cubicBezTo>
                  <a:cubicBezTo>
                    <a:pt x="572" y="722"/>
                    <a:pt x="581" y="721"/>
                    <a:pt x="606" y="721"/>
                  </a:cubicBezTo>
                  <a:cubicBezTo>
                    <a:pt x="614" y="721"/>
                    <a:pt x="620" y="723"/>
                    <a:pt x="619" y="724"/>
                  </a:cubicBezTo>
                  <a:cubicBezTo>
                    <a:pt x="617" y="728"/>
                    <a:pt x="585" y="734"/>
                    <a:pt x="577" y="731"/>
                  </a:cubicBezTo>
                  <a:cubicBezTo>
                    <a:pt x="573" y="731"/>
                    <a:pt x="569" y="731"/>
                    <a:pt x="568" y="732"/>
                  </a:cubicBezTo>
                  <a:cubicBezTo>
                    <a:pt x="565" y="737"/>
                    <a:pt x="597" y="739"/>
                    <a:pt x="615" y="735"/>
                  </a:cubicBezTo>
                  <a:cubicBezTo>
                    <a:pt x="626" y="733"/>
                    <a:pt x="631" y="733"/>
                    <a:pt x="635" y="736"/>
                  </a:cubicBezTo>
                  <a:cubicBezTo>
                    <a:pt x="639" y="738"/>
                    <a:pt x="651" y="740"/>
                    <a:pt x="663" y="741"/>
                  </a:cubicBezTo>
                  <a:cubicBezTo>
                    <a:pt x="675" y="741"/>
                    <a:pt x="690" y="743"/>
                    <a:pt x="695" y="743"/>
                  </a:cubicBezTo>
                  <a:cubicBezTo>
                    <a:pt x="701" y="744"/>
                    <a:pt x="709" y="743"/>
                    <a:pt x="713" y="740"/>
                  </a:cubicBezTo>
                  <a:cubicBezTo>
                    <a:pt x="725" y="734"/>
                    <a:pt x="764" y="729"/>
                    <a:pt x="768" y="733"/>
                  </a:cubicBezTo>
                  <a:cubicBezTo>
                    <a:pt x="770" y="735"/>
                    <a:pt x="769" y="736"/>
                    <a:pt x="763" y="736"/>
                  </a:cubicBezTo>
                  <a:cubicBezTo>
                    <a:pt x="754" y="736"/>
                    <a:pt x="752" y="741"/>
                    <a:pt x="760" y="743"/>
                  </a:cubicBezTo>
                  <a:cubicBezTo>
                    <a:pt x="763" y="744"/>
                    <a:pt x="762" y="744"/>
                    <a:pt x="757" y="744"/>
                  </a:cubicBezTo>
                  <a:cubicBezTo>
                    <a:pt x="753" y="745"/>
                    <a:pt x="744" y="747"/>
                    <a:pt x="737" y="750"/>
                  </a:cubicBezTo>
                  <a:cubicBezTo>
                    <a:pt x="730" y="753"/>
                    <a:pt x="721" y="757"/>
                    <a:pt x="717" y="758"/>
                  </a:cubicBezTo>
                  <a:cubicBezTo>
                    <a:pt x="712" y="759"/>
                    <a:pt x="706" y="762"/>
                    <a:pt x="704" y="764"/>
                  </a:cubicBezTo>
                  <a:cubicBezTo>
                    <a:pt x="701" y="767"/>
                    <a:pt x="697" y="768"/>
                    <a:pt x="691" y="767"/>
                  </a:cubicBezTo>
                  <a:cubicBezTo>
                    <a:pt x="687" y="766"/>
                    <a:pt x="681" y="765"/>
                    <a:pt x="679" y="765"/>
                  </a:cubicBezTo>
                  <a:cubicBezTo>
                    <a:pt x="676" y="765"/>
                    <a:pt x="675" y="763"/>
                    <a:pt x="677" y="759"/>
                  </a:cubicBezTo>
                  <a:cubicBezTo>
                    <a:pt x="679" y="753"/>
                    <a:pt x="673" y="751"/>
                    <a:pt x="667" y="757"/>
                  </a:cubicBezTo>
                  <a:cubicBezTo>
                    <a:pt x="665" y="759"/>
                    <a:pt x="662" y="759"/>
                    <a:pt x="657" y="755"/>
                  </a:cubicBezTo>
                  <a:cubicBezTo>
                    <a:pt x="653" y="753"/>
                    <a:pt x="650" y="751"/>
                    <a:pt x="649" y="752"/>
                  </a:cubicBezTo>
                  <a:cubicBezTo>
                    <a:pt x="646" y="755"/>
                    <a:pt x="653" y="765"/>
                    <a:pt x="658" y="765"/>
                  </a:cubicBezTo>
                  <a:cubicBezTo>
                    <a:pt x="661" y="765"/>
                    <a:pt x="667" y="767"/>
                    <a:pt x="671" y="768"/>
                  </a:cubicBezTo>
                  <a:cubicBezTo>
                    <a:pt x="679" y="772"/>
                    <a:pt x="679" y="772"/>
                    <a:pt x="679" y="772"/>
                  </a:cubicBezTo>
                  <a:cubicBezTo>
                    <a:pt x="671" y="774"/>
                    <a:pt x="671" y="774"/>
                    <a:pt x="671" y="774"/>
                  </a:cubicBezTo>
                  <a:cubicBezTo>
                    <a:pt x="661" y="778"/>
                    <a:pt x="649" y="775"/>
                    <a:pt x="649" y="769"/>
                  </a:cubicBezTo>
                  <a:cubicBezTo>
                    <a:pt x="649" y="765"/>
                    <a:pt x="648" y="764"/>
                    <a:pt x="639" y="768"/>
                  </a:cubicBezTo>
                  <a:cubicBezTo>
                    <a:pt x="635" y="770"/>
                    <a:pt x="635" y="771"/>
                    <a:pt x="638" y="771"/>
                  </a:cubicBezTo>
                  <a:cubicBezTo>
                    <a:pt x="645" y="771"/>
                    <a:pt x="651" y="779"/>
                    <a:pt x="646" y="781"/>
                  </a:cubicBezTo>
                  <a:cubicBezTo>
                    <a:pt x="604" y="793"/>
                    <a:pt x="568" y="808"/>
                    <a:pt x="571" y="812"/>
                  </a:cubicBezTo>
                  <a:cubicBezTo>
                    <a:pt x="571" y="813"/>
                    <a:pt x="580" y="812"/>
                    <a:pt x="590" y="809"/>
                  </a:cubicBezTo>
                  <a:cubicBezTo>
                    <a:pt x="600" y="806"/>
                    <a:pt x="618" y="801"/>
                    <a:pt x="631" y="797"/>
                  </a:cubicBezTo>
                  <a:cubicBezTo>
                    <a:pt x="643" y="794"/>
                    <a:pt x="659" y="789"/>
                    <a:pt x="665" y="787"/>
                  </a:cubicBezTo>
                  <a:cubicBezTo>
                    <a:pt x="672" y="785"/>
                    <a:pt x="682" y="784"/>
                    <a:pt x="691" y="785"/>
                  </a:cubicBezTo>
                  <a:cubicBezTo>
                    <a:pt x="703" y="786"/>
                    <a:pt x="704" y="787"/>
                    <a:pt x="699" y="790"/>
                  </a:cubicBezTo>
                  <a:cubicBezTo>
                    <a:pt x="696" y="792"/>
                    <a:pt x="688" y="794"/>
                    <a:pt x="682" y="794"/>
                  </a:cubicBezTo>
                  <a:cubicBezTo>
                    <a:pt x="673" y="794"/>
                    <a:pt x="670" y="795"/>
                    <a:pt x="671" y="797"/>
                  </a:cubicBezTo>
                  <a:cubicBezTo>
                    <a:pt x="673" y="801"/>
                    <a:pt x="670" y="804"/>
                    <a:pt x="647" y="820"/>
                  </a:cubicBezTo>
                  <a:cubicBezTo>
                    <a:pt x="638" y="825"/>
                    <a:pt x="633" y="831"/>
                    <a:pt x="634" y="831"/>
                  </a:cubicBezTo>
                  <a:cubicBezTo>
                    <a:pt x="636" y="832"/>
                    <a:pt x="644" y="827"/>
                    <a:pt x="652" y="821"/>
                  </a:cubicBezTo>
                  <a:cubicBezTo>
                    <a:pt x="664" y="811"/>
                    <a:pt x="669" y="810"/>
                    <a:pt x="676" y="811"/>
                  </a:cubicBezTo>
                  <a:cubicBezTo>
                    <a:pt x="681" y="811"/>
                    <a:pt x="689" y="810"/>
                    <a:pt x="694" y="808"/>
                  </a:cubicBezTo>
                  <a:cubicBezTo>
                    <a:pt x="698" y="805"/>
                    <a:pt x="704" y="803"/>
                    <a:pt x="707" y="803"/>
                  </a:cubicBezTo>
                  <a:cubicBezTo>
                    <a:pt x="709" y="803"/>
                    <a:pt x="713" y="801"/>
                    <a:pt x="716" y="798"/>
                  </a:cubicBezTo>
                  <a:cubicBezTo>
                    <a:pt x="719" y="796"/>
                    <a:pt x="726" y="794"/>
                    <a:pt x="731" y="794"/>
                  </a:cubicBezTo>
                  <a:cubicBezTo>
                    <a:pt x="737" y="794"/>
                    <a:pt x="741" y="793"/>
                    <a:pt x="741" y="791"/>
                  </a:cubicBezTo>
                  <a:cubicBezTo>
                    <a:pt x="741" y="790"/>
                    <a:pt x="736" y="789"/>
                    <a:pt x="729" y="790"/>
                  </a:cubicBezTo>
                  <a:cubicBezTo>
                    <a:pt x="721" y="791"/>
                    <a:pt x="718" y="790"/>
                    <a:pt x="718" y="787"/>
                  </a:cubicBezTo>
                  <a:cubicBezTo>
                    <a:pt x="718" y="784"/>
                    <a:pt x="723" y="783"/>
                    <a:pt x="734" y="782"/>
                  </a:cubicBezTo>
                  <a:cubicBezTo>
                    <a:pt x="756" y="781"/>
                    <a:pt x="764" y="782"/>
                    <a:pt x="764" y="787"/>
                  </a:cubicBezTo>
                  <a:cubicBezTo>
                    <a:pt x="764" y="790"/>
                    <a:pt x="765" y="791"/>
                    <a:pt x="767" y="790"/>
                  </a:cubicBezTo>
                  <a:cubicBezTo>
                    <a:pt x="768" y="789"/>
                    <a:pt x="769" y="787"/>
                    <a:pt x="768" y="785"/>
                  </a:cubicBezTo>
                  <a:cubicBezTo>
                    <a:pt x="766" y="781"/>
                    <a:pt x="783" y="791"/>
                    <a:pt x="787" y="796"/>
                  </a:cubicBezTo>
                  <a:cubicBezTo>
                    <a:pt x="789" y="798"/>
                    <a:pt x="792" y="800"/>
                    <a:pt x="794" y="800"/>
                  </a:cubicBezTo>
                  <a:cubicBezTo>
                    <a:pt x="796" y="800"/>
                    <a:pt x="798" y="801"/>
                    <a:pt x="798" y="803"/>
                  </a:cubicBezTo>
                  <a:cubicBezTo>
                    <a:pt x="798" y="804"/>
                    <a:pt x="801" y="806"/>
                    <a:pt x="804" y="806"/>
                  </a:cubicBezTo>
                  <a:cubicBezTo>
                    <a:pt x="807" y="806"/>
                    <a:pt x="810" y="807"/>
                    <a:pt x="810" y="809"/>
                  </a:cubicBezTo>
                  <a:cubicBezTo>
                    <a:pt x="811" y="813"/>
                    <a:pt x="832" y="818"/>
                    <a:pt x="834" y="815"/>
                  </a:cubicBezTo>
                  <a:cubicBezTo>
                    <a:pt x="835" y="814"/>
                    <a:pt x="831" y="810"/>
                    <a:pt x="825" y="808"/>
                  </a:cubicBezTo>
                  <a:cubicBezTo>
                    <a:pt x="813" y="802"/>
                    <a:pt x="813" y="799"/>
                    <a:pt x="823" y="795"/>
                  </a:cubicBezTo>
                  <a:cubicBezTo>
                    <a:pt x="829" y="792"/>
                    <a:pt x="827" y="792"/>
                    <a:pt x="812" y="793"/>
                  </a:cubicBezTo>
                  <a:cubicBezTo>
                    <a:pt x="791" y="795"/>
                    <a:pt x="784" y="791"/>
                    <a:pt x="794" y="783"/>
                  </a:cubicBezTo>
                  <a:cubicBezTo>
                    <a:pt x="798" y="780"/>
                    <a:pt x="807" y="780"/>
                    <a:pt x="834" y="781"/>
                  </a:cubicBezTo>
                  <a:cubicBezTo>
                    <a:pt x="853" y="782"/>
                    <a:pt x="871" y="782"/>
                    <a:pt x="875" y="782"/>
                  </a:cubicBezTo>
                  <a:cubicBezTo>
                    <a:pt x="879" y="782"/>
                    <a:pt x="881" y="784"/>
                    <a:pt x="880" y="785"/>
                  </a:cubicBezTo>
                  <a:cubicBezTo>
                    <a:pt x="879" y="787"/>
                    <a:pt x="884" y="789"/>
                    <a:pt x="890" y="790"/>
                  </a:cubicBezTo>
                  <a:cubicBezTo>
                    <a:pt x="897" y="791"/>
                    <a:pt x="906" y="794"/>
                    <a:pt x="909" y="796"/>
                  </a:cubicBezTo>
                  <a:cubicBezTo>
                    <a:pt x="913" y="798"/>
                    <a:pt x="916" y="799"/>
                    <a:pt x="916" y="798"/>
                  </a:cubicBezTo>
                  <a:cubicBezTo>
                    <a:pt x="916" y="796"/>
                    <a:pt x="912" y="793"/>
                    <a:pt x="908" y="791"/>
                  </a:cubicBezTo>
                  <a:cubicBezTo>
                    <a:pt x="900" y="787"/>
                    <a:pt x="903" y="787"/>
                    <a:pt x="937" y="786"/>
                  </a:cubicBezTo>
                  <a:cubicBezTo>
                    <a:pt x="959" y="786"/>
                    <a:pt x="975" y="786"/>
                    <a:pt x="977" y="788"/>
                  </a:cubicBezTo>
                  <a:cubicBezTo>
                    <a:pt x="979" y="790"/>
                    <a:pt x="981" y="790"/>
                    <a:pt x="983" y="788"/>
                  </a:cubicBezTo>
                  <a:cubicBezTo>
                    <a:pt x="987" y="784"/>
                    <a:pt x="1033" y="788"/>
                    <a:pt x="1031" y="792"/>
                  </a:cubicBezTo>
                  <a:cubicBezTo>
                    <a:pt x="1030" y="794"/>
                    <a:pt x="1032" y="794"/>
                    <a:pt x="1036" y="792"/>
                  </a:cubicBezTo>
                  <a:cubicBezTo>
                    <a:pt x="1041" y="791"/>
                    <a:pt x="1069" y="790"/>
                    <a:pt x="1079" y="791"/>
                  </a:cubicBezTo>
                  <a:cubicBezTo>
                    <a:pt x="1079" y="791"/>
                    <a:pt x="1078" y="793"/>
                    <a:pt x="1076" y="795"/>
                  </a:cubicBezTo>
                  <a:cubicBezTo>
                    <a:pt x="1074" y="797"/>
                    <a:pt x="1074" y="799"/>
                    <a:pt x="1078" y="804"/>
                  </a:cubicBezTo>
                  <a:cubicBezTo>
                    <a:pt x="1083" y="809"/>
                    <a:pt x="1083" y="810"/>
                    <a:pt x="1075" y="808"/>
                  </a:cubicBezTo>
                  <a:cubicBezTo>
                    <a:pt x="1069" y="806"/>
                    <a:pt x="1067" y="807"/>
                    <a:pt x="1063" y="813"/>
                  </a:cubicBezTo>
                  <a:cubicBezTo>
                    <a:pt x="1059" y="818"/>
                    <a:pt x="1056" y="820"/>
                    <a:pt x="1048" y="820"/>
                  </a:cubicBezTo>
                  <a:cubicBezTo>
                    <a:pt x="1042" y="820"/>
                    <a:pt x="1038" y="822"/>
                    <a:pt x="1037" y="825"/>
                  </a:cubicBezTo>
                  <a:cubicBezTo>
                    <a:pt x="1035" y="830"/>
                    <a:pt x="1014" y="838"/>
                    <a:pt x="1004" y="837"/>
                  </a:cubicBezTo>
                  <a:cubicBezTo>
                    <a:pt x="1000" y="837"/>
                    <a:pt x="997" y="838"/>
                    <a:pt x="998" y="840"/>
                  </a:cubicBezTo>
                  <a:cubicBezTo>
                    <a:pt x="998" y="842"/>
                    <a:pt x="997" y="844"/>
                    <a:pt x="996" y="844"/>
                  </a:cubicBezTo>
                  <a:cubicBezTo>
                    <a:pt x="994" y="844"/>
                    <a:pt x="993" y="842"/>
                    <a:pt x="993" y="841"/>
                  </a:cubicBezTo>
                  <a:cubicBezTo>
                    <a:pt x="993" y="839"/>
                    <a:pt x="992" y="838"/>
                    <a:pt x="990" y="838"/>
                  </a:cubicBezTo>
                  <a:cubicBezTo>
                    <a:pt x="988" y="838"/>
                    <a:pt x="987" y="840"/>
                    <a:pt x="987" y="842"/>
                  </a:cubicBezTo>
                  <a:cubicBezTo>
                    <a:pt x="987" y="845"/>
                    <a:pt x="986" y="847"/>
                    <a:pt x="983" y="845"/>
                  </a:cubicBezTo>
                  <a:cubicBezTo>
                    <a:pt x="980" y="845"/>
                    <a:pt x="979" y="845"/>
                    <a:pt x="979" y="848"/>
                  </a:cubicBezTo>
                  <a:cubicBezTo>
                    <a:pt x="979" y="850"/>
                    <a:pt x="976" y="852"/>
                    <a:pt x="973" y="853"/>
                  </a:cubicBezTo>
                  <a:cubicBezTo>
                    <a:pt x="970" y="854"/>
                    <a:pt x="967" y="857"/>
                    <a:pt x="967" y="859"/>
                  </a:cubicBezTo>
                  <a:cubicBezTo>
                    <a:pt x="967" y="862"/>
                    <a:pt x="969" y="863"/>
                    <a:pt x="972" y="862"/>
                  </a:cubicBezTo>
                  <a:cubicBezTo>
                    <a:pt x="975" y="861"/>
                    <a:pt x="982" y="864"/>
                    <a:pt x="988" y="867"/>
                  </a:cubicBezTo>
                  <a:cubicBezTo>
                    <a:pt x="988" y="867"/>
                    <a:pt x="988" y="867"/>
                    <a:pt x="988" y="867"/>
                  </a:cubicBezTo>
                  <a:cubicBezTo>
                    <a:pt x="997" y="871"/>
                    <a:pt x="1005" y="873"/>
                    <a:pt x="1020" y="873"/>
                  </a:cubicBezTo>
                  <a:cubicBezTo>
                    <a:pt x="1032" y="873"/>
                    <a:pt x="1042" y="872"/>
                    <a:pt x="1043" y="870"/>
                  </a:cubicBezTo>
                  <a:cubicBezTo>
                    <a:pt x="1045" y="866"/>
                    <a:pt x="1036" y="864"/>
                    <a:pt x="1029" y="867"/>
                  </a:cubicBezTo>
                  <a:cubicBezTo>
                    <a:pt x="1023" y="870"/>
                    <a:pt x="1017" y="870"/>
                    <a:pt x="1004" y="867"/>
                  </a:cubicBezTo>
                  <a:cubicBezTo>
                    <a:pt x="995" y="865"/>
                    <a:pt x="987" y="862"/>
                    <a:pt x="987" y="861"/>
                  </a:cubicBezTo>
                  <a:cubicBezTo>
                    <a:pt x="987" y="857"/>
                    <a:pt x="995" y="853"/>
                    <a:pt x="1007" y="851"/>
                  </a:cubicBezTo>
                  <a:cubicBezTo>
                    <a:pt x="1012" y="850"/>
                    <a:pt x="1019" y="847"/>
                    <a:pt x="1021" y="844"/>
                  </a:cubicBezTo>
                  <a:cubicBezTo>
                    <a:pt x="1024" y="841"/>
                    <a:pt x="1029" y="841"/>
                    <a:pt x="1037" y="842"/>
                  </a:cubicBezTo>
                  <a:cubicBezTo>
                    <a:pt x="1067" y="846"/>
                    <a:pt x="1082" y="846"/>
                    <a:pt x="1103" y="842"/>
                  </a:cubicBezTo>
                  <a:cubicBezTo>
                    <a:pt x="1124" y="838"/>
                    <a:pt x="1126" y="838"/>
                    <a:pt x="1129" y="843"/>
                  </a:cubicBezTo>
                  <a:cubicBezTo>
                    <a:pt x="1131" y="846"/>
                    <a:pt x="1133" y="850"/>
                    <a:pt x="1133" y="852"/>
                  </a:cubicBezTo>
                  <a:cubicBezTo>
                    <a:pt x="1133" y="854"/>
                    <a:pt x="1134" y="855"/>
                    <a:pt x="1136" y="855"/>
                  </a:cubicBezTo>
                  <a:cubicBezTo>
                    <a:pt x="1138" y="855"/>
                    <a:pt x="1138" y="854"/>
                    <a:pt x="1138" y="853"/>
                  </a:cubicBezTo>
                  <a:cubicBezTo>
                    <a:pt x="1137" y="851"/>
                    <a:pt x="1137" y="849"/>
                    <a:pt x="1139" y="848"/>
                  </a:cubicBezTo>
                  <a:cubicBezTo>
                    <a:pt x="1143" y="845"/>
                    <a:pt x="1142" y="841"/>
                    <a:pt x="1137" y="841"/>
                  </a:cubicBezTo>
                  <a:cubicBezTo>
                    <a:pt x="1131" y="841"/>
                    <a:pt x="1132" y="835"/>
                    <a:pt x="1138" y="835"/>
                  </a:cubicBezTo>
                  <a:cubicBezTo>
                    <a:pt x="1141" y="835"/>
                    <a:pt x="1156" y="834"/>
                    <a:pt x="1172" y="834"/>
                  </a:cubicBezTo>
                  <a:cubicBezTo>
                    <a:pt x="1187" y="833"/>
                    <a:pt x="1218" y="832"/>
                    <a:pt x="1239" y="831"/>
                  </a:cubicBezTo>
                  <a:cubicBezTo>
                    <a:pt x="1262" y="830"/>
                    <a:pt x="1278" y="828"/>
                    <a:pt x="1280" y="826"/>
                  </a:cubicBezTo>
                  <a:cubicBezTo>
                    <a:pt x="1283" y="823"/>
                    <a:pt x="1280" y="823"/>
                    <a:pt x="1271" y="825"/>
                  </a:cubicBezTo>
                  <a:cubicBezTo>
                    <a:pt x="1251" y="828"/>
                    <a:pt x="1260" y="822"/>
                    <a:pt x="1283" y="816"/>
                  </a:cubicBezTo>
                  <a:cubicBezTo>
                    <a:pt x="1300" y="812"/>
                    <a:pt x="1318" y="811"/>
                    <a:pt x="1379" y="810"/>
                  </a:cubicBezTo>
                  <a:cubicBezTo>
                    <a:pt x="1511" y="809"/>
                    <a:pt x="1606" y="806"/>
                    <a:pt x="1651" y="801"/>
                  </a:cubicBezTo>
                  <a:cubicBezTo>
                    <a:pt x="1660" y="800"/>
                    <a:pt x="1675" y="799"/>
                    <a:pt x="1686" y="799"/>
                  </a:cubicBezTo>
                  <a:cubicBezTo>
                    <a:pt x="1696" y="798"/>
                    <a:pt x="1707" y="797"/>
                    <a:pt x="1710" y="795"/>
                  </a:cubicBezTo>
                  <a:cubicBezTo>
                    <a:pt x="1713" y="793"/>
                    <a:pt x="1723" y="791"/>
                    <a:pt x="1733" y="790"/>
                  </a:cubicBezTo>
                  <a:cubicBezTo>
                    <a:pt x="1742" y="789"/>
                    <a:pt x="1754" y="788"/>
                    <a:pt x="1759" y="787"/>
                  </a:cubicBezTo>
                  <a:cubicBezTo>
                    <a:pt x="1768" y="785"/>
                    <a:pt x="1768" y="785"/>
                    <a:pt x="1767" y="790"/>
                  </a:cubicBezTo>
                  <a:cubicBezTo>
                    <a:pt x="1765" y="795"/>
                    <a:pt x="1767" y="795"/>
                    <a:pt x="1806" y="793"/>
                  </a:cubicBezTo>
                  <a:cubicBezTo>
                    <a:pt x="1828" y="792"/>
                    <a:pt x="1849" y="790"/>
                    <a:pt x="1851" y="788"/>
                  </a:cubicBezTo>
                  <a:cubicBezTo>
                    <a:pt x="1854" y="787"/>
                    <a:pt x="1869" y="786"/>
                    <a:pt x="1885" y="785"/>
                  </a:cubicBezTo>
                  <a:cubicBezTo>
                    <a:pt x="1900" y="785"/>
                    <a:pt x="1921" y="784"/>
                    <a:pt x="1930" y="782"/>
                  </a:cubicBezTo>
                  <a:cubicBezTo>
                    <a:pt x="1940" y="780"/>
                    <a:pt x="1949" y="779"/>
                    <a:pt x="1952" y="778"/>
                  </a:cubicBezTo>
                  <a:cubicBezTo>
                    <a:pt x="1954" y="778"/>
                    <a:pt x="1958" y="777"/>
                    <a:pt x="1960" y="776"/>
                  </a:cubicBezTo>
                  <a:cubicBezTo>
                    <a:pt x="1963" y="775"/>
                    <a:pt x="1969" y="773"/>
                    <a:pt x="1973" y="772"/>
                  </a:cubicBezTo>
                  <a:cubicBezTo>
                    <a:pt x="2005" y="766"/>
                    <a:pt x="2012" y="765"/>
                    <a:pt x="2021" y="765"/>
                  </a:cubicBezTo>
                  <a:cubicBezTo>
                    <a:pt x="2027" y="765"/>
                    <a:pt x="2032" y="764"/>
                    <a:pt x="2032" y="762"/>
                  </a:cubicBezTo>
                  <a:cubicBezTo>
                    <a:pt x="2032" y="761"/>
                    <a:pt x="2035" y="759"/>
                    <a:pt x="2039" y="759"/>
                  </a:cubicBezTo>
                  <a:cubicBezTo>
                    <a:pt x="2043" y="759"/>
                    <a:pt x="2047" y="758"/>
                    <a:pt x="2048" y="756"/>
                  </a:cubicBezTo>
                  <a:cubicBezTo>
                    <a:pt x="2049" y="755"/>
                    <a:pt x="2054" y="751"/>
                    <a:pt x="2059" y="749"/>
                  </a:cubicBezTo>
                  <a:cubicBezTo>
                    <a:pt x="2064" y="747"/>
                    <a:pt x="2066" y="745"/>
                    <a:pt x="2063" y="745"/>
                  </a:cubicBezTo>
                  <a:cubicBezTo>
                    <a:pt x="2060" y="745"/>
                    <a:pt x="2058" y="743"/>
                    <a:pt x="2058" y="742"/>
                  </a:cubicBezTo>
                  <a:cubicBezTo>
                    <a:pt x="2058" y="740"/>
                    <a:pt x="2065" y="739"/>
                    <a:pt x="2074" y="739"/>
                  </a:cubicBezTo>
                  <a:cubicBezTo>
                    <a:pt x="2089" y="740"/>
                    <a:pt x="2090" y="740"/>
                    <a:pt x="2081" y="742"/>
                  </a:cubicBezTo>
                  <a:cubicBezTo>
                    <a:pt x="2072" y="744"/>
                    <a:pt x="2072" y="744"/>
                    <a:pt x="2083" y="743"/>
                  </a:cubicBezTo>
                  <a:cubicBezTo>
                    <a:pt x="2091" y="742"/>
                    <a:pt x="2102" y="742"/>
                    <a:pt x="2108" y="742"/>
                  </a:cubicBezTo>
                  <a:cubicBezTo>
                    <a:pt x="2115" y="742"/>
                    <a:pt x="2121" y="740"/>
                    <a:pt x="2123" y="738"/>
                  </a:cubicBezTo>
                  <a:cubicBezTo>
                    <a:pt x="2126" y="734"/>
                    <a:pt x="2146" y="732"/>
                    <a:pt x="2170" y="733"/>
                  </a:cubicBezTo>
                  <a:cubicBezTo>
                    <a:pt x="2177" y="733"/>
                    <a:pt x="2180" y="732"/>
                    <a:pt x="2179" y="730"/>
                  </a:cubicBezTo>
                  <a:cubicBezTo>
                    <a:pt x="2178" y="729"/>
                    <a:pt x="2173" y="727"/>
                    <a:pt x="2166" y="727"/>
                  </a:cubicBezTo>
                  <a:cubicBezTo>
                    <a:pt x="2155" y="727"/>
                    <a:pt x="2150" y="722"/>
                    <a:pt x="2161" y="721"/>
                  </a:cubicBezTo>
                  <a:cubicBezTo>
                    <a:pt x="2165" y="721"/>
                    <a:pt x="2172" y="720"/>
                    <a:pt x="2177" y="720"/>
                  </a:cubicBezTo>
                  <a:cubicBezTo>
                    <a:pt x="2189" y="718"/>
                    <a:pt x="2207" y="718"/>
                    <a:pt x="2209" y="720"/>
                  </a:cubicBezTo>
                  <a:cubicBezTo>
                    <a:pt x="2211" y="721"/>
                    <a:pt x="2215" y="720"/>
                    <a:pt x="2219" y="719"/>
                  </a:cubicBezTo>
                  <a:cubicBezTo>
                    <a:pt x="2230" y="714"/>
                    <a:pt x="2255" y="712"/>
                    <a:pt x="2255" y="716"/>
                  </a:cubicBezTo>
                  <a:cubicBezTo>
                    <a:pt x="2255" y="717"/>
                    <a:pt x="2256" y="719"/>
                    <a:pt x="2258" y="719"/>
                  </a:cubicBezTo>
                  <a:cubicBezTo>
                    <a:pt x="2260" y="719"/>
                    <a:pt x="2260" y="717"/>
                    <a:pt x="2259" y="714"/>
                  </a:cubicBezTo>
                  <a:cubicBezTo>
                    <a:pt x="2258" y="711"/>
                    <a:pt x="2259" y="710"/>
                    <a:pt x="2262" y="712"/>
                  </a:cubicBezTo>
                  <a:cubicBezTo>
                    <a:pt x="2265" y="713"/>
                    <a:pt x="2267" y="712"/>
                    <a:pt x="2267" y="710"/>
                  </a:cubicBezTo>
                  <a:cubicBezTo>
                    <a:pt x="2267" y="702"/>
                    <a:pt x="2303" y="695"/>
                    <a:pt x="2330" y="698"/>
                  </a:cubicBezTo>
                  <a:cubicBezTo>
                    <a:pt x="2332" y="698"/>
                    <a:pt x="2340" y="697"/>
                    <a:pt x="2348" y="696"/>
                  </a:cubicBezTo>
                  <a:cubicBezTo>
                    <a:pt x="2360" y="693"/>
                    <a:pt x="2363" y="693"/>
                    <a:pt x="2366" y="697"/>
                  </a:cubicBezTo>
                  <a:cubicBezTo>
                    <a:pt x="2368" y="700"/>
                    <a:pt x="2372" y="701"/>
                    <a:pt x="2378" y="700"/>
                  </a:cubicBezTo>
                  <a:cubicBezTo>
                    <a:pt x="2383" y="700"/>
                    <a:pt x="2387" y="700"/>
                    <a:pt x="2387" y="701"/>
                  </a:cubicBezTo>
                  <a:cubicBezTo>
                    <a:pt x="2387" y="704"/>
                    <a:pt x="2366" y="707"/>
                    <a:pt x="2363" y="704"/>
                  </a:cubicBezTo>
                  <a:cubicBezTo>
                    <a:pt x="2359" y="702"/>
                    <a:pt x="2312" y="704"/>
                    <a:pt x="2308" y="706"/>
                  </a:cubicBezTo>
                  <a:cubicBezTo>
                    <a:pt x="2307" y="707"/>
                    <a:pt x="2303" y="708"/>
                    <a:pt x="2300" y="707"/>
                  </a:cubicBezTo>
                  <a:cubicBezTo>
                    <a:pt x="2296" y="707"/>
                    <a:pt x="2295" y="707"/>
                    <a:pt x="2296" y="708"/>
                  </a:cubicBezTo>
                  <a:cubicBezTo>
                    <a:pt x="2300" y="713"/>
                    <a:pt x="2290" y="718"/>
                    <a:pt x="2277" y="717"/>
                  </a:cubicBezTo>
                  <a:cubicBezTo>
                    <a:pt x="2270" y="716"/>
                    <a:pt x="2264" y="717"/>
                    <a:pt x="2265" y="719"/>
                  </a:cubicBezTo>
                  <a:cubicBezTo>
                    <a:pt x="2266" y="720"/>
                    <a:pt x="2262" y="721"/>
                    <a:pt x="2256" y="721"/>
                  </a:cubicBezTo>
                  <a:cubicBezTo>
                    <a:pt x="2238" y="721"/>
                    <a:pt x="2198" y="728"/>
                    <a:pt x="2200" y="731"/>
                  </a:cubicBezTo>
                  <a:cubicBezTo>
                    <a:pt x="2201" y="732"/>
                    <a:pt x="2199" y="733"/>
                    <a:pt x="2197" y="733"/>
                  </a:cubicBezTo>
                  <a:cubicBezTo>
                    <a:pt x="2194" y="733"/>
                    <a:pt x="2192" y="734"/>
                    <a:pt x="2192" y="736"/>
                  </a:cubicBezTo>
                  <a:cubicBezTo>
                    <a:pt x="2192" y="738"/>
                    <a:pt x="2195" y="739"/>
                    <a:pt x="2199" y="739"/>
                  </a:cubicBezTo>
                  <a:cubicBezTo>
                    <a:pt x="2204" y="739"/>
                    <a:pt x="2206" y="738"/>
                    <a:pt x="2205" y="735"/>
                  </a:cubicBezTo>
                  <a:cubicBezTo>
                    <a:pt x="2204" y="731"/>
                    <a:pt x="2206" y="731"/>
                    <a:pt x="2215" y="731"/>
                  </a:cubicBezTo>
                  <a:cubicBezTo>
                    <a:pt x="2237" y="731"/>
                    <a:pt x="2223" y="738"/>
                    <a:pt x="2183" y="747"/>
                  </a:cubicBezTo>
                  <a:cubicBezTo>
                    <a:pt x="2169" y="749"/>
                    <a:pt x="2158" y="753"/>
                    <a:pt x="2158" y="754"/>
                  </a:cubicBezTo>
                  <a:cubicBezTo>
                    <a:pt x="2158" y="755"/>
                    <a:pt x="2160" y="756"/>
                    <a:pt x="2162" y="756"/>
                  </a:cubicBezTo>
                  <a:cubicBezTo>
                    <a:pt x="2164" y="756"/>
                    <a:pt x="2167" y="759"/>
                    <a:pt x="2169" y="761"/>
                  </a:cubicBezTo>
                  <a:cubicBezTo>
                    <a:pt x="2172" y="766"/>
                    <a:pt x="2173" y="766"/>
                    <a:pt x="2187" y="761"/>
                  </a:cubicBezTo>
                  <a:cubicBezTo>
                    <a:pt x="2195" y="758"/>
                    <a:pt x="2210" y="755"/>
                    <a:pt x="2220" y="755"/>
                  </a:cubicBezTo>
                  <a:cubicBezTo>
                    <a:pt x="2236" y="754"/>
                    <a:pt x="2254" y="747"/>
                    <a:pt x="2251" y="744"/>
                  </a:cubicBezTo>
                  <a:cubicBezTo>
                    <a:pt x="2250" y="743"/>
                    <a:pt x="2246" y="743"/>
                    <a:pt x="2242" y="745"/>
                  </a:cubicBezTo>
                  <a:cubicBezTo>
                    <a:pt x="2238" y="746"/>
                    <a:pt x="2231" y="747"/>
                    <a:pt x="2227" y="747"/>
                  </a:cubicBezTo>
                  <a:cubicBezTo>
                    <a:pt x="2219" y="747"/>
                    <a:pt x="2219" y="747"/>
                    <a:pt x="2219" y="747"/>
                  </a:cubicBezTo>
                  <a:cubicBezTo>
                    <a:pt x="2228" y="745"/>
                    <a:pt x="2228" y="745"/>
                    <a:pt x="2228" y="745"/>
                  </a:cubicBezTo>
                  <a:cubicBezTo>
                    <a:pt x="2233" y="743"/>
                    <a:pt x="2242" y="740"/>
                    <a:pt x="2248" y="738"/>
                  </a:cubicBezTo>
                  <a:cubicBezTo>
                    <a:pt x="2256" y="735"/>
                    <a:pt x="2261" y="735"/>
                    <a:pt x="2263" y="737"/>
                  </a:cubicBezTo>
                  <a:cubicBezTo>
                    <a:pt x="2265" y="738"/>
                    <a:pt x="2271" y="738"/>
                    <a:pt x="2280" y="735"/>
                  </a:cubicBezTo>
                  <a:cubicBezTo>
                    <a:pt x="2309" y="726"/>
                    <a:pt x="2329" y="724"/>
                    <a:pt x="2348" y="727"/>
                  </a:cubicBezTo>
                  <a:cubicBezTo>
                    <a:pt x="2353" y="728"/>
                    <a:pt x="2337" y="736"/>
                    <a:pt x="2330" y="736"/>
                  </a:cubicBezTo>
                  <a:cubicBezTo>
                    <a:pt x="2326" y="736"/>
                    <a:pt x="2316" y="738"/>
                    <a:pt x="2308" y="740"/>
                  </a:cubicBezTo>
                  <a:cubicBezTo>
                    <a:pt x="2301" y="743"/>
                    <a:pt x="2286" y="745"/>
                    <a:pt x="2276" y="745"/>
                  </a:cubicBezTo>
                  <a:cubicBezTo>
                    <a:pt x="2263" y="745"/>
                    <a:pt x="2258" y="746"/>
                    <a:pt x="2259" y="748"/>
                  </a:cubicBezTo>
                  <a:cubicBezTo>
                    <a:pt x="2260" y="750"/>
                    <a:pt x="2256" y="754"/>
                    <a:pt x="2251" y="757"/>
                  </a:cubicBezTo>
                  <a:cubicBezTo>
                    <a:pt x="2243" y="761"/>
                    <a:pt x="2243" y="761"/>
                    <a:pt x="2249" y="764"/>
                  </a:cubicBezTo>
                  <a:cubicBezTo>
                    <a:pt x="2254" y="765"/>
                    <a:pt x="2257" y="764"/>
                    <a:pt x="2259" y="761"/>
                  </a:cubicBezTo>
                  <a:cubicBezTo>
                    <a:pt x="2261" y="757"/>
                    <a:pt x="2264" y="756"/>
                    <a:pt x="2271" y="758"/>
                  </a:cubicBezTo>
                  <a:cubicBezTo>
                    <a:pt x="2276" y="759"/>
                    <a:pt x="2278" y="759"/>
                    <a:pt x="2276" y="757"/>
                  </a:cubicBezTo>
                  <a:cubicBezTo>
                    <a:pt x="2274" y="756"/>
                    <a:pt x="2282" y="755"/>
                    <a:pt x="2294" y="755"/>
                  </a:cubicBezTo>
                  <a:cubicBezTo>
                    <a:pt x="2306" y="755"/>
                    <a:pt x="2315" y="756"/>
                    <a:pt x="2315" y="757"/>
                  </a:cubicBezTo>
                  <a:cubicBezTo>
                    <a:pt x="2315" y="758"/>
                    <a:pt x="2317" y="759"/>
                    <a:pt x="2319" y="758"/>
                  </a:cubicBezTo>
                  <a:cubicBezTo>
                    <a:pt x="2321" y="756"/>
                    <a:pt x="2329" y="755"/>
                    <a:pt x="2337" y="755"/>
                  </a:cubicBezTo>
                  <a:cubicBezTo>
                    <a:pt x="2346" y="754"/>
                    <a:pt x="2353" y="753"/>
                    <a:pt x="2354" y="753"/>
                  </a:cubicBezTo>
                  <a:cubicBezTo>
                    <a:pt x="2355" y="752"/>
                    <a:pt x="2370" y="752"/>
                    <a:pt x="2387" y="752"/>
                  </a:cubicBezTo>
                  <a:cubicBezTo>
                    <a:pt x="2423" y="754"/>
                    <a:pt x="2431" y="750"/>
                    <a:pt x="2400" y="745"/>
                  </a:cubicBezTo>
                  <a:cubicBezTo>
                    <a:pt x="2385" y="742"/>
                    <a:pt x="2376" y="742"/>
                    <a:pt x="2365" y="745"/>
                  </a:cubicBezTo>
                  <a:cubicBezTo>
                    <a:pt x="2342" y="750"/>
                    <a:pt x="2341" y="747"/>
                    <a:pt x="2364" y="738"/>
                  </a:cubicBezTo>
                  <a:cubicBezTo>
                    <a:pt x="2377" y="733"/>
                    <a:pt x="2387" y="730"/>
                    <a:pt x="2391" y="732"/>
                  </a:cubicBezTo>
                  <a:cubicBezTo>
                    <a:pt x="2411" y="738"/>
                    <a:pt x="2416" y="738"/>
                    <a:pt x="2420" y="734"/>
                  </a:cubicBezTo>
                  <a:cubicBezTo>
                    <a:pt x="2423" y="732"/>
                    <a:pt x="2428" y="730"/>
                    <a:pt x="2431" y="730"/>
                  </a:cubicBezTo>
                  <a:cubicBezTo>
                    <a:pt x="2435" y="730"/>
                    <a:pt x="2439" y="729"/>
                    <a:pt x="2439" y="728"/>
                  </a:cubicBezTo>
                  <a:cubicBezTo>
                    <a:pt x="2440" y="727"/>
                    <a:pt x="2420" y="725"/>
                    <a:pt x="2395" y="725"/>
                  </a:cubicBezTo>
                  <a:cubicBezTo>
                    <a:pt x="2357" y="724"/>
                    <a:pt x="2335" y="722"/>
                    <a:pt x="2335" y="718"/>
                  </a:cubicBezTo>
                  <a:cubicBezTo>
                    <a:pt x="2335" y="717"/>
                    <a:pt x="2345" y="717"/>
                    <a:pt x="2357" y="716"/>
                  </a:cubicBezTo>
                  <a:cubicBezTo>
                    <a:pt x="2370" y="716"/>
                    <a:pt x="2380" y="715"/>
                    <a:pt x="2381" y="713"/>
                  </a:cubicBezTo>
                  <a:cubicBezTo>
                    <a:pt x="2383" y="710"/>
                    <a:pt x="2405" y="707"/>
                    <a:pt x="2411" y="710"/>
                  </a:cubicBezTo>
                  <a:cubicBezTo>
                    <a:pt x="2416" y="712"/>
                    <a:pt x="2415" y="712"/>
                    <a:pt x="2408" y="713"/>
                  </a:cubicBezTo>
                  <a:cubicBezTo>
                    <a:pt x="2403" y="713"/>
                    <a:pt x="2398" y="714"/>
                    <a:pt x="2397" y="715"/>
                  </a:cubicBezTo>
                  <a:cubicBezTo>
                    <a:pt x="2396" y="718"/>
                    <a:pt x="2425" y="716"/>
                    <a:pt x="2428" y="713"/>
                  </a:cubicBezTo>
                  <a:cubicBezTo>
                    <a:pt x="2431" y="710"/>
                    <a:pt x="2512" y="712"/>
                    <a:pt x="2526" y="715"/>
                  </a:cubicBezTo>
                  <a:cubicBezTo>
                    <a:pt x="2532" y="717"/>
                    <a:pt x="2564" y="718"/>
                    <a:pt x="2597" y="719"/>
                  </a:cubicBezTo>
                  <a:cubicBezTo>
                    <a:pt x="2630" y="719"/>
                    <a:pt x="2682" y="719"/>
                    <a:pt x="2712" y="720"/>
                  </a:cubicBezTo>
                  <a:cubicBezTo>
                    <a:pt x="2742" y="720"/>
                    <a:pt x="2768" y="720"/>
                    <a:pt x="2769" y="718"/>
                  </a:cubicBezTo>
                  <a:cubicBezTo>
                    <a:pt x="2773" y="715"/>
                    <a:pt x="2817" y="714"/>
                    <a:pt x="2822" y="717"/>
                  </a:cubicBezTo>
                  <a:cubicBezTo>
                    <a:pt x="2824" y="718"/>
                    <a:pt x="2827" y="718"/>
                    <a:pt x="2829" y="716"/>
                  </a:cubicBezTo>
                  <a:cubicBezTo>
                    <a:pt x="2833" y="712"/>
                    <a:pt x="2835" y="712"/>
                    <a:pt x="2758" y="711"/>
                  </a:cubicBezTo>
                  <a:cubicBezTo>
                    <a:pt x="2666" y="710"/>
                    <a:pt x="2646" y="710"/>
                    <a:pt x="2648" y="709"/>
                  </a:cubicBezTo>
                  <a:cubicBezTo>
                    <a:pt x="2652" y="704"/>
                    <a:pt x="2792" y="701"/>
                    <a:pt x="2811" y="704"/>
                  </a:cubicBezTo>
                  <a:cubicBezTo>
                    <a:pt x="2825" y="708"/>
                    <a:pt x="2833" y="708"/>
                    <a:pt x="2836" y="706"/>
                  </a:cubicBezTo>
                  <a:cubicBezTo>
                    <a:pt x="2839" y="702"/>
                    <a:pt x="2833" y="700"/>
                    <a:pt x="2816" y="699"/>
                  </a:cubicBezTo>
                  <a:cubicBezTo>
                    <a:pt x="2807" y="698"/>
                    <a:pt x="2799" y="696"/>
                    <a:pt x="2799" y="695"/>
                  </a:cubicBezTo>
                  <a:cubicBezTo>
                    <a:pt x="2799" y="693"/>
                    <a:pt x="2803" y="692"/>
                    <a:pt x="2808" y="693"/>
                  </a:cubicBezTo>
                  <a:cubicBezTo>
                    <a:pt x="2814" y="694"/>
                    <a:pt x="2820" y="694"/>
                    <a:pt x="2823" y="692"/>
                  </a:cubicBezTo>
                  <a:cubicBezTo>
                    <a:pt x="2829" y="690"/>
                    <a:pt x="2829" y="690"/>
                    <a:pt x="2823" y="690"/>
                  </a:cubicBezTo>
                  <a:cubicBezTo>
                    <a:pt x="2813" y="689"/>
                    <a:pt x="2815" y="684"/>
                    <a:pt x="2825" y="684"/>
                  </a:cubicBezTo>
                  <a:cubicBezTo>
                    <a:pt x="2835" y="684"/>
                    <a:pt x="2842" y="686"/>
                    <a:pt x="2840" y="690"/>
                  </a:cubicBezTo>
                  <a:cubicBezTo>
                    <a:pt x="2840" y="691"/>
                    <a:pt x="2840" y="692"/>
                    <a:pt x="2842" y="692"/>
                  </a:cubicBezTo>
                  <a:cubicBezTo>
                    <a:pt x="2844" y="692"/>
                    <a:pt x="2845" y="690"/>
                    <a:pt x="2844" y="688"/>
                  </a:cubicBezTo>
                  <a:cubicBezTo>
                    <a:pt x="2841" y="681"/>
                    <a:pt x="2861" y="675"/>
                    <a:pt x="2890" y="674"/>
                  </a:cubicBezTo>
                  <a:cubicBezTo>
                    <a:pt x="2938" y="672"/>
                    <a:pt x="2922" y="669"/>
                    <a:pt x="2863" y="669"/>
                  </a:cubicBezTo>
                  <a:cubicBezTo>
                    <a:pt x="2832" y="669"/>
                    <a:pt x="2799" y="669"/>
                    <a:pt x="2790" y="669"/>
                  </a:cubicBezTo>
                  <a:cubicBezTo>
                    <a:pt x="2780" y="669"/>
                    <a:pt x="2773" y="668"/>
                    <a:pt x="2773" y="666"/>
                  </a:cubicBezTo>
                  <a:cubicBezTo>
                    <a:pt x="2773" y="665"/>
                    <a:pt x="2770" y="665"/>
                    <a:pt x="2765" y="667"/>
                  </a:cubicBezTo>
                  <a:cubicBezTo>
                    <a:pt x="2760" y="668"/>
                    <a:pt x="2749" y="669"/>
                    <a:pt x="2740" y="668"/>
                  </a:cubicBezTo>
                  <a:cubicBezTo>
                    <a:pt x="2731" y="668"/>
                    <a:pt x="2719" y="668"/>
                    <a:pt x="2714" y="669"/>
                  </a:cubicBezTo>
                  <a:cubicBezTo>
                    <a:pt x="2704" y="671"/>
                    <a:pt x="2704" y="671"/>
                    <a:pt x="2709" y="666"/>
                  </a:cubicBezTo>
                  <a:cubicBezTo>
                    <a:pt x="2713" y="662"/>
                    <a:pt x="2715" y="661"/>
                    <a:pt x="2716" y="664"/>
                  </a:cubicBezTo>
                  <a:cubicBezTo>
                    <a:pt x="2718" y="666"/>
                    <a:pt x="2720" y="666"/>
                    <a:pt x="2722" y="664"/>
                  </a:cubicBezTo>
                  <a:cubicBezTo>
                    <a:pt x="2728" y="660"/>
                    <a:pt x="2752" y="656"/>
                    <a:pt x="2754" y="660"/>
                  </a:cubicBezTo>
                  <a:cubicBezTo>
                    <a:pt x="2755" y="661"/>
                    <a:pt x="2761" y="662"/>
                    <a:pt x="2770" y="660"/>
                  </a:cubicBezTo>
                  <a:cubicBezTo>
                    <a:pt x="2777" y="659"/>
                    <a:pt x="2821" y="658"/>
                    <a:pt x="2867" y="658"/>
                  </a:cubicBezTo>
                  <a:cubicBezTo>
                    <a:pt x="2936" y="659"/>
                    <a:pt x="2951" y="660"/>
                    <a:pt x="2958" y="664"/>
                  </a:cubicBezTo>
                  <a:cubicBezTo>
                    <a:pt x="2963" y="667"/>
                    <a:pt x="2970" y="669"/>
                    <a:pt x="2975" y="670"/>
                  </a:cubicBezTo>
                  <a:cubicBezTo>
                    <a:pt x="2980" y="672"/>
                    <a:pt x="2982" y="674"/>
                    <a:pt x="2981" y="676"/>
                  </a:cubicBezTo>
                  <a:cubicBezTo>
                    <a:pt x="2980" y="679"/>
                    <a:pt x="2986" y="680"/>
                    <a:pt x="3009" y="679"/>
                  </a:cubicBezTo>
                  <a:cubicBezTo>
                    <a:pt x="3027" y="679"/>
                    <a:pt x="3046" y="680"/>
                    <a:pt x="3058" y="683"/>
                  </a:cubicBezTo>
                  <a:cubicBezTo>
                    <a:pt x="3081" y="688"/>
                    <a:pt x="3155" y="687"/>
                    <a:pt x="3251" y="680"/>
                  </a:cubicBezTo>
                  <a:cubicBezTo>
                    <a:pt x="3284" y="677"/>
                    <a:pt x="3335" y="674"/>
                    <a:pt x="3365" y="672"/>
                  </a:cubicBezTo>
                  <a:cubicBezTo>
                    <a:pt x="3394" y="670"/>
                    <a:pt x="3420" y="667"/>
                    <a:pt x="3421" y="666"/>
                  </a:cubicBezTo>
                  <a:cubicBezTo>
                    <a:pt x="3423" y="665"/>
                    <a:pt x="3405" y="664"/>
                    <a:pt x="3383" y="665"/>
                  </a:cubicBezTo>
                  <a:cubicBezTo>
                    <a:pt x="3361" y="665"/>
                    <a:pt x="3337" y="665"/>
                    <a:pt x="3330" y="664"/>
                  </a:cubicBezTo>
                  <a:cubicBezTo>
                    <a:pt x="3323" y="662"/>
                    <a:pt x="3318" y="662"/>
                    <a:pt x="3319" y="664"/>
                  </a:cubicBezTo>
                  <a:cubicBezTo>
                    <a:pt x="3320" y="665"/>
                    <a:pt x="3323" y="666"/>
                    <a:pt x="3325" y="666"/>
                  </a:cubicBezTo>
                  <a:cubicBezTo>
                    <a:pt x="3328" y="666"/>
                    <a:pt x="3329" y="667"/>
                    <a:pt x="3328" y="668"/>
                  </a:cubicBezTo>
                  <a:cubicBezTo>
                    <a:pt x="3327" y="669"/>
                    <a:pt x="3301" y="670"/>
                    <a:pt x="3271" y="671"/>
                  </a:cubicBezTo>
                  <a:cubicBezTo>
                    <a:pt x="3241" y="672"/>
                    <a:pt x="3214" y="674"/>
                    <a:pt x="3213" y="675"/>
                  </a:cubicBezTo>
                  <a:cubicBezTo>
                    <a:pt x="3208" y="679"/>
                    <a:pt x="3154" y="679"/>
                    <a:pt x="3151" y="675"/>
                  </a:cubicBezTo>
                  <a:cubicBezTo>
                    <a:pt x="3149" y="671"/>
                    <a:pt x="3113" y="668"/>
                    <a:pt x="3115" y="672"/>
                  </a:cubicBezTo>
                  <a:cubicBezTo>
                    <a:pt x="3116" y="674"/>
                    <a:pt x="3115" y="675"/>
                    <a:pt x="3113" y="675"/>
                  </a:cubicBezTo>
                  <a:cubicBezTo>
                    <a:pt x="3110" y="675"/>
                    <a:pt x="3109" y="674"/>
                    <a:pt x="3110" y="672"/>
                  </a:cubicBezTo>
                  <a:cubicBezTo>
                    <a:pt x="3110" y="671"/>
                    <a:pt x="3104" y="669"/>
                    <a:pt x="3096" y="668"/>
                  </a:cubicBezTo>
                  <a:cubicBezTo>
                    <a:pt x="3088" y="667"/>
                    <a:pt x="3083" y="665"/>
                    <a:pt x="3084" y="664"/>
                  </a:cubicBezTo>
                  <a:cubicBezTo>
                    <a:pt x="3087" y="661"/>
                    <a:pt x="3125" y="661"/>
                    <a:pt x="3136" y="665"/>
                  </a:cubicBezTo>
                  <a:cubicBezTo>
                    <a:pt x="3145" y="668"/>
                    <a:pt x="3151" y="669"/>
                    <a:pt x="3159" y="666"/>
                  </a:cubicBezTo>
                  <a:cubicBezTo>
                    <a:pt x="3165" y="665"/>
                    <a:pt x="3170" y="664"/>
                    <a:pt x="3172" y="665"/>
                  </a:cubicBezTo>
                  <a:cubicBezTo>
                    <a:pt x="3173" y="666"/>
                    <a:pt x="3181" y="665"/>
                    <a:pt x="3189" y="664"/>
                  </a:cubicBezTo>
                  <a:cubicBezTo>
                    <a:pt x="3201" y="661"/>
                    <a:pt x="3273" y="657"/>
                    <a:pt x="3305" y="657"/>
                  </a:cubicBezTo>
                  <a:cubicBezTo>
                    <a:pt x="3308" y="657"/>
                    <a:pt x="3312" y="655"/>
                    <a:pt x="3313" y="653"/>
                  </a:cubicBezTo>
                  <a:cubicBezTo>
                    <a:pt x="3314" y="651"/>
                    <a:pt x="3307" y="650"/>
                    <a:pt x="3284" y="651"/>
                  </a:cubicBezTo>
                  <a:cubicBezTo>
                    <a:pt x="3266" y="651"/>
                    <a:pt x="3254" y="651"/>
                    <a:pt x="3254" y="649"/>
                  </a:cubicBezTo>
                  <a:cubicBezTo>
                    <a:pt x="3254" y="647"/>
                    <a:pt x="3252" y="646"/>
                    <a:pt x="3249" y="646"/>
                  </a:cubicBezTo>
                  <a:cubicBezTo>
                    <a:pt x="3246" y="645"/>
                    <a:pt x="3246" y="645"/>
                    <a:pt x="3251" y="642"/>
                  </a:cubicBezTo>
                  <a:cubicBezTo>
                    <a:pt x="3255" y="641"/>
                    <a:pt x="3261" y="638"/>
                    <a:pt x="3264" y="637"/>
                  </a:cubicBezTo>
                  <a:cubicBezTo>
                    <a:pt x="3266" y="635"/>
                    <a:pt x="3280" y="634"/>
                    <a:pt x="3294" y="634"/>
                  </a:cubicBezTo>
                  <a:cubicBezTo>
                    <a:pt x="3327" y="634"/>
                    <a:pt x="3350" y="631"/>
                    <a:pt x="3345" y="628"/>
                  </a:cubicBezTo>
                  <a:cubicBezTo>
                    <a:pt x="3343" y="626"/>
                    <a:pt x="3349" y="625"/>
                    <a:pt x="3363" y="626"/>
                  </a:cubicBezTo>
                  <a:cubicBezTo>
                    <a:pt x="3380" y="627"/>
                    <a:pt x="3383" y="627"/>
                    <a:pt x="3376" y="625"/>
                  </a:cubicBezTo>
                  <a:cubicBezTo>
                    <a:pt x="3371" y="623"/>
                    <a:pt x="3355" y="623"/>
                    <a:pt x="3326" y="625"/>
                  </a:cubicBezTo>
                  <a:cubicBezTo>
                    <a:pt x="3303" y="626"/>
                    <a:pt x="3277" y="627"/>
                    <a:pt x="3269" y="625"/>
                  </a:cubicBezTo>
                  <a:cubicBezTo>
                    <a:pt x="3260" y="624"/>
                    <a:pt x="3245" y="623"/>
                    <a:pt x="3235" y="623"/>
                  </a:cubicBezTo>
                  <a:cubicBezTo>
                    <a:pt x="3225" y="623"/>
                    <a:pt x="3217" y="621"/>
                    <a:pt x="3217" y="620"/>
                  </a:cubicBezTo>
                  <a:cubicBezTo>
                    <a:pt x="3217" y="617"/>
                    <a:pt x="3240" y="611"/>
                    <a:pt x="3251" y="611"/>
                  </a:cubicBezTo>
                  <a:cubicBezTo>
                    <a:pt x="3256" y="611"/>
                    <a:pt x="3260" y="609"/>
                    <a:pt x="3260" y="608"/>
                  </a:cubicBezTo>
                  <a:cubicBezTo>
                    <a:pt x="3260" y="606"/>
                    <a:pt x="3257" y="605"/>
                    <a:pt x="3252" y="606"/>
                  </a:cubicBezTo>
                  <a:cubicBezTo>
                    <a:pt x="3242" y="609"/>
                    <a:pt x="3236" y="603"/>
                    <a:pt x="3245" y="600"/>
                  </a:cubicBezTo>
                  <a:cubicBezTo>
                    <a:pt x="3249" y="599"/>
                    <a:pt x="3251" y="597"/>
                    <a:pt x="3251" y="596"/>
                  </a:cubicBezTo>
                  <a:cubicBezTo>
                    <a:pt x="3251" y="595"/>
                    <a:pt x="3255" y="593"/>
                    <a:pt x="3260" y="593"/>
                  </a:cubicBezTo>
                  <a:cubicBezTo>
                    <a:pt x="3264" y="593"/>
                    <a:pt x="3269" y="592"/>
                    <a:pt x="3269" y="590"/>
                  </a:cubicBezTo>
                  <a:cubicBezTo>
                    <a:pt x="3270" y="587"/>
                    <a:pt x="3272" y="587"/>
                    <a:pt x="3275" y="590"/>
                  </a:cubicBezTo>
                  <a:cubicBezTo>
                    <a:pt x="3277" y="592"/>
                    <a:pt x="3280" y="593"/>
                    <a:pt x="3281" y="593"/>
                  </a:cubicBezTo>
                  <a:cubicBezTo>
                    <a:pt x="3283" y="593"/>
                    <a:pt x="3283" y="592"/>
                    <a:pt x="3280" y="591"/>
                  </a:cubicBezTo>
                  <a:cubicBezTo>
                    <a:pt x="3277" y="589"/>
                    <a:pt x="3280" y="588"/>
                    <a:pt x="3289" y="586"/>
                  </a:cubicBezTo>
                  <a:cubicBezTo>
                    <a:pt x="3296" y="586"/>
                    <a:pt x="3307" y="584"/>
                    <a:pt x="3313" y="583"/>
                  </a:cubicBezTo>
                  <a:cubicBezTo>
                    <a:pt x="3319" y="582"/>
                    <a:pt x="3335" y="581"/>
                    <a:pt x="3347" y="580"/>
                  </a:cubicBezTo>
                  <a:cubicBezTo>
                    <a:pt x="3375" y="578"/>
                    <a:pt x="3383" y="573"/>
                    <a:pt x="3358" y="573"/>
                  </a:cubicBezTo>
                  <a:cubicBezTo>
                    <a:pt x="3349" y="573"/>
                    <a:pt x="3340" y="572"/>
                    <a:pt x="3340" y="570"/>
                  </a:cubicBezTo>
                  <a:cubicBezTo>
                    <a:pt x="3339" y="569"/>
                    <a:pt x="3331" y="569"/>
                    <a:pt x="3320" y="571"/>
                  </a:cubicBezTo>
                  <a:cubicBezTo>
                    <a:pt x="3304" y="573"/>
                    <a:pt x="3267" y="574"/>
                    <a:pt x="3229" y="573"/>
                  </a:cubicBezTo>
                  <a:cubicBezTo>
                    <a:pt x="3221" y="572"/>
                    <a:pt x="3207" y="572"/>
                    <a:pt x="3196" y="573"/>
                  </a:cubicBezTo>
                  <a:cubicBezTo>
                    <a:pt x="3160" y="574"/>
                    <a:pt x="3074" y="571"/>
                    <a:pt x="3072" y="569"/>
                  </a:cubicBezTo>
                  <a:cubicBezTo>
                    <a:pt x="3071" y="568"/>
                    <a:pt x="3068" y="567"/>
                    <a:pt x="3065" y="567"/>
                  </a:cubicBezTo>
                  <a:cubicBezTo>
                    <a:pt x="3056" y="567"/>
                    <a:pt x="3056" y="562"/>
                    <a:pt x="3065" y="557"/>
                  </a:cubicBezTo>
                  <a:cubicBezTo>
                    <a:pt x="3070" y="555"/>
                    <a:pt x="3074" y="553"/>
                    <a:pt x="3074" y="554"/>
                  </a:cubicBezTo>
                  <a:cubicBezTo>
                    <a:pt x="3074" y="555"/>
                    <a:pt x="3077" y="554"/>
                    <a:pt x="3080" y="552"/>
                  </a:cubicBezTo>
                  <a:cubicBezTo>
                    <a:pt x="3084" y="550"/>
                    <a:pt x="3088" y="549"/>
                    <a:pt x="3090" y="549"/>
                  </a:cubicBezTo>
                  <a:cubicBezTo>
                    <a:pt x="3092" y="550"/>
                    <a:pt x="3098" y="548"/>
                    <a:pt x="3102" y="546"/>
                  </a:cubicBezTo>
                  <a:cubicBezTo>
                    <a:pt x="3107" y="543"/>
                    <a:pt x="3114" y="541"/>
                    <a:pt x="3118" y="541"/>
                  </a:cubicBezTo>
                  <a:cubicBezTo>
                    <a:pt x="3123" y="541"/>
                    <a:pt x="3125" y="540"/>
                    <a:pt x="3124" y="538"/>
                  </a:cubicBezTo>
                  <a:cubicBezTo>
                    <a:pt x="3123" y="536"/>
                    <a:pt x="3117" y="535"/>
                    <a:pt x="3107" y="536"/>
                  </a:cubicBezTo>
                  <a:cubicBezTo>
                    <a:pt x="3083" y="539"/>
                    <a:pt x="3053" y="539"/>
                    <a:pt x="3051" y="536"/>
                  </a:cubicBezTo>
                  <a:cubicBezTo>
                    <a:pt x="3050" y="535"/>
                    <a:pt x="3053" y="533"/>
                    <a:pt x="3057" y="533"/>
                  </a:cubicBezTo>
                  <a:cubicBezTo>
                    <a:pt x="3070" y="531"/>
                    <a:pt x="3073" y="529"/>
                    <a:pt x="3067" y="526"/>
                  </a:cubicBezTo>
                  <a:cubicBezTo>
                    <a:pt x="3061" y="524"/>
                    <a:pt x="3061" y="524"/>
                    <a:pt x="3068" y="524"/>
                  </a:cubicBezTo>
                  <a:cubicBezTo>
                    <a:pt x="3072" y="524"/>
                    <a:pt x="3074" y="522"/>
                    <a:pt x="3074" y="518"/>
                  </a:cubicBezTo>
                  <a:cubicBezTo>
                    <a:pt x="3074" y="515"/>
                    <a:pt x="3075" y="512"/>
                    <a:pt x="3077" y="512"/>
                  </a:cubicBezTo>
                  <a:cubicBezTo>
                    <a:pt x="3078" y="512"/>
                    <a:pt x="3080" y="514"/>
                    <a:pt x="3080" y="516"/>
                  </a:cubicBezTo>
                  <a:cubicBezTo>
                    <a:pt x="3080" y="519"/>
                    <a:pt x="3081" y="520"/>
                    <a:pt x="3082" y="519"/>
                  </a:cubicBezTo>
                  <a:cubicBezTo>
                    <a:pt x="3084" y="518"/>
                    <a:pt x="3084" y="516"/>
                    <a:pt x="3084" y="514"/>
                  </a:cubicBezTo>
                  <a:cubicBezTo>
                    <a:pt x="3083" y="511"/>
                    <a:pt x="3075" y="509"/>
                    <a:pt x="3058" y="509"/>
                  </a:cubicBezTo>
                  <a:cubicBezTo>
                    <a:pt x="3045" y="508"/>
                    <a:pt x="3035" y="509"/>
                    <a:pt x="3036" y="510"/>
                  </a:cubicBezTo>
                  <a:cubicBezTo>
                    <a:pt x="3036" y="511"/>
                    <a:pt x="3036" y="512"/>
                    <a:pt x="3034" y="512"/>
                  </a:cubicBezTo>
                  <a:cubicBezTo>
                    <a:pt x="3033" y="512"/>
                    <a:pt x="3030" y="510"/>
                    <a:pt x="3029" y="509"/>
                  </a:cubicBezTo>
                  <a:cubicBezTo>
                    <a:pt x="3028" y="506"/>
                    <a:pt x="3018" y="506"/>
                    <a:pt x="2996" y="507"/>
                  </a:cubicBezTo>
                  <a:cubicBezTo>
                    <a:pt x="2971" y="508"/>
                    <a:pt x="2963" y="510"/>
                    <a:pt x="2960" y="514"/>
                  </a:cubicBezTo>
                  <a:cubicBezTo>
                    <a:pt x="2956" y="518"/>
                    <a:pt x="2956" y="519"/>
                    <a:pt x="2960" y="515"/>
                  </a:cubicBezTo>
                  <a:cubicBezTo>
                    <a:pt x="2962" y="513"/>
                    <a:pt x="2976" y="512"/>
                    <a:pt x="2994" y="511"/>
                  </a:cubicBezTo>
                  <a:cubicBezTo>
                    <a:pt x="3022" y="511"/>
                    <a:pt x="3024" y="511"/>
                    <a:pt x="3024" y="516"/>
                  </a:cubicBezTo>
                  <a:cubicBezTo>
                    <a:pt x="3024" y="521"/>
                    <a:pt x="3021" y="522"/>
                    <a:pt x="3004" y="525"/>
                  </a:cubicBezTo>
                  <a:cubicBezTo>
                    <a:pt x="2983" y="527"/>
                    <a:pt x="2975" y="526"/>
                    <a:pt x="2978" y="520"/>
                  </a:cubicBezTo>
                  <a:cubicBezTo>
                    <a:pt x="2980" y="517"/>
                    <a:pt x="2980" y="517"/>
                    <a:pt x="2976" y="520"/>
                  </a:cubicBezTo>
                  <a:cubicBezTo>
                    <a:pt x="2972" y="524"/>
                    <a:pt x="2945" y="525"/>
                    <a:pt x="2945" y="521"/>
                  </a:cubicBezTo>
                  <a:cubicBezTo>
                    <a:pt x="2945" y="519"/>
                    <a:pt x="2947" y="518"/>
                    <a:pt x="2950" y="518"/>
                  </a:cubicBezTo>
                  <a:cubicBezTo>
                    <a:pt x="2954" y="517"/>
                    <a:pt x="2954" y="517"/>
                    <a:pt x="2951" y="516"/>
                  </a:cubicBezTo>
                  <a:cubicBezTo>
                    <a:pt x="2948" y="514"/>
                    <a:pt x="2948" y="514"/>
                    <a:pt x="2951" y="512"/>
                  </a:cubicBezTo>
                  <a:cubicBezTo>
                    <a:pt x="2954" y="510"/>
                    <a:pt x="2954" y="509"/>
                    <a:pt x="2950" y="509"/>
                  </a:cubicBezTo>
                  <a:cubicBezTo>
                    <a:pt x="2948" y="509"/>
                    <a:pt x="2945" y="511"/>
                    <a:pt x="2944" y="513"/>
                  </a:cubicBezTo>
                  <a:cubicBezTo>
                    <a:pt x="2943" y="516"/>
                    <a:pt x="2942" y="516"/>
                    <a:pt x="2939" y="513"/>
                  </a:cubicBezTo>
                  <a:cubicBezTo>
                    <a:pt x="2936" y="510"/>
                    <a:pt x="2931" y="510"/>
                    <a:pt x="2927" y="511"/>
                  </a:cubicBezTo>
                  <a:cubicBezTo>
                    <a:pt x="2923" y="512"/>
                    <a:pt x="2919" y="511"/>
                    <a:pt x="2916" y="508"/>
                  </a:cubicBezTo>
                  <a:cubicBezTo>
                    <a:pt x="2914" y="506"/>
                    <a:pt x="2906" y="504"/>
                    <a:pt x="2899" y="504"/>
                  </a:cubicBezTo>
                  <a:cubicBezTo>
                    <a:pt x="2884" y="504"/>
                    <a:pt x="2866" y="497"/>
                    <a:pt x="2875" y="495"/>
                  </a:cubicBezTo>
                  <a:cubicBezTo>
                    <a:pt x="2877" y="495"/>
                    <a:pt x="2888" y="495"/>
                    <a:pt x="2898" y="497"/>
                  </a:cubicBezTo>
                  <a:cubicBezTo>
                    <a:pt x="2920" y="501"/>
                    <a:pt x="2926" y="501"/>
                    <a:pt x="2924" y="497"/>
                  </a:cubicBezTo>
                  <a:cubicBezTo>
                    <a:pt x="2923" y="496"/>
                    <a:pt x="2919" y="494"/>
                    <a:pt x="2916" y="494"/>
                  </a:cubicBezTo>
                  <a:cubicBezTo>
                    <a:pt x="2910" y="494"/>
                    <a:pt x="2910" y="494"/>
                    <a:pt x="2914" y="492"/>
                  </a:cubicBezTo>
                  <a:cubicBezTo>
                    <a:pt x="2917" y="490"/>
                    <a:pt x="2926" y="490"/>
                    <a:pt x="2937" y="491"/>
                  </a:cubicBezTo>
                  <a:cubicBezTo>
                    <a:pt x="2946" y="493"/>
                    <a:pt x="2957" y="493"/>
                    <a:pt x="2961" y="492"/>
                  </a:cubicBezTo>
                  <a:cubicBezTo>
                    <a:pt x="2964" y="492"/>
                    <a:pt x="2972" y="492"/>
                    <a:pt x="2978" y="494"/>
                  </a:cubicBezTo>
                  <a:cubicBezTo>
                    <a:pt x="2985" y="496"/>
                    <a:pt x="2998" y="496"/>
                    <a:pt x="3011" y="495"/>
                  </a:cubicBezTo>
                  <a:cubicBezTo>
                    <a:pt x="3030" y="494"/>
                    <a:pt x="3031" y="493"/>
                    <a:pt x="3024" y="491"/>
                  </a:cubicBezTo>
                  <a:cubicBezTo>
                    <a:pt x="3019" y="489"/>
                    <a:pt x="3015" y="487"/>
                    <a:pt x="3014" y="486"/>
                  </a:cubicBezTo>
                  <a:cubicBezTo>
                    <a:pt x="3013" y="485"/>
                    <a:pt x="3001" y="483"/>
                    <a:pt x="2988" y="482"/>
                  </a:cubicBezTo>
                  <a:cubicBezTo>
                    <a:pt x="2962" y="480"/>
                    <a:pt x="2928" y="470"/>
                    <a:pt x="2931" y="464"/>
                  </a:cubicBezTo>
                  <a:cubicBezTo>
                    <a:pt x="2932" y="462"/>
                    <a:pt x="2934" y="461"/>
                    <a:pt x="2935" y="462"/>
                  </a:cubicBezTo>
                  <a:cubicBezTo>
                    <a:pt x="2937" y="463"/>
                    <a:pt x="2957" y="463"/>
                    <a:pt x="2979" y="463"/>
                  </a:cubicBezTo>
                  <a:cubicBezTo>
                    <a:pt x="3002" y="463"/>
                    <a:pt x="3031" y="464"/>
                    <a:pt x="3044" y="466"/>
                  </a:cubicBezTo>
                  <a:cubicBezTo>
                    <a:pt x="3070" y="469"/>
                    <a:pt x="3107" y="472"/>
                    <a:pt x="3098" y="469"/>
                  </a:cubicBezTo>
                  <a:cubicBezTo>
                    <a:pt x="3094" y="469"/>
                    <a:pt x="3091" y="466"/>
                    <a:pt x="3091" y="464"/>
                  </a:cubicBezTo>
                  <a:cubicBezTo>
                    <a:pt x="3091" y="461"/>
                    <a:pt x="3088" y="460"/>
                    <a:pt x="3083" y="460"/>
                  </a:cubicBezTo>
                  <a:cubicBezTo>
                    <a:pt x="3070" y="459"/>
                    <a:pt x="3062" y="456"/>
                    <a:pt x="3064" y="452"/>
                  </a:cubicBezTo>
                  <a:cubicBezTo>
                    <a:pt x="3065" y="449"/>
                    <a:pt x="3062" y="448"/>
                    <a:pt x="3052" y="449"/>
                  </a:cubicBezTo>
                  <a:cubicBezTo>
                    <a:pt x="3044" y="449"/>
                    <a:pt x="3029" y="448"/>
                    <a:pt x="3018" y="446"/>
                  </a:cubicBezTo>
                  <a:cubicBezTo>
                    <a:pt x="3007" y="444"/>
                    <a:pt x="2988" y="442"/>
                    <a:pt x="2975" y="442"/>
                  </a:cubicBezTo>
                  <a:cubicBezTo>
                    <a:pt x="2963" y="442"/>
                    <a:pt x="2948" y="440"/>
                    <a:pt x="2944" y="439"/>
                  </a:cubicBezTo>
                  <a:cubicBezTo>
                    <a:pt x="2935" y="437"/>
                    <a:pt x="2935" y="437"/>
                    <a:pt x="2935" y="437"/>
                  </a:cubicBezTo>
                  <a:cubicBezTo>
                    <a:pt x="2944" y="436"/>
                    <a:pt x="2944" y="436"/>
                    <a:pt x="2944" y="436"/>
                  </a:cubicBezTo>
                  <a:cubicBezTo>
                    <a:pt x="2948" y="436"/>
                    <a:pt x="2961" y="436"/>
                    <a:pt x="2971" y="436"/>
                  </a:cubicBezTo>
                  <a:cubicBezTo>
                    <a:pt x="2990" y="437"/>
                    <a:pt x="3005" y="432"/>
                    <a:pt x="3001" y="427"/>
                  </a:cubicBezTo>
                  <a:cubicBezTo>
                    <a:pt x="2998" y="425"/>
                    <a:pt x="2976" y="424"/>
                    <a:pt x="2964" y="426"/>
                  </a:cubicBezTo>
                  <a:cubicBezTo>
                    <a:pt x="2955" y="427"/>
                    <a:pt x="2933" y="428"/>
                    <a:pt x="2920" y="428"/>
                  </a:cubicBezTo>
                  <a:cubicBezTo>
                    <a:pt x="2914" y="428"/>
                    <a:pt x="2913" y="427"/>
                    <a:pt x="2917" y="423"/>
                  </a:cubicBezTo>
                  <a:cubicBezTo>
                    <a:pt x="2920" y="419"/>
                    <a:pt x="2919" y="418"/>
                    <a:pt x="2905" y="419"/>
                  </a:cubicBezTo>
                  <a:cubicBezTo>
                    <a:pt x="2896" y="419"/>
                    <a:pt x="2888" y="419"/>
                    <a:pt x="2887" y="419"/>
                  </a:cubicBezTo>
                  <a:cubicBezTo>
                    <a:pt x="2885" y="419"/>
                    <a:pt x="2890" y="415"/>
                    <a:pt x="2897" y="411"/>
                  </a:cubicBezTo>
                  <a:cubicBezTo>
                    <a:pt x="2908" y="403"/>
                    <a:pt x="2923" y="400"/>
                    <a:pt x="2939" y="401"/>
                  </a:cubicBezTo>
                  <a:cubicBezTo>
                    <a:pt x="2942" y="401"/>
                    <a:pt x="2954" y="402"/>
                    <a:pt x="2967" y="403"/>
                  </a:cubicBezTo>
                  <a:cubicBezTo>
                    <a:pt x="2989" y="405"/>
                    <a:pt x="2991" y="404"/>
                    <a:pt x="2989" y="400"/>
                  </a:cubicBezTo>
                  <a:cubicBezTo>
                    <a:pt x="2986" y="393"/>
                    <a:pt x="2993" y="390"/>
                    <a:pt x="3013" y="390"/>
                  </a:cubicBezTo>
                  <a:cubicBezTo>
                    <a:pt x="3025" y="390"/>
                    <a:pt x="3031" y="389"/>
                    <a:pt x="3030" y="387"/>
                  </a:cubicBezTo>
                  <a:cubicBezTo>
                    <a:pt x="3027" y="382"/>
                    <a:pt x="3039" y="383"/>
                    <a:pt x="3053" y="389"/>
                  </a:cubicBezTo>
                  <a:cubicBezTo>
                    <a:pt x="3063" y="393"/>
                    <a:pt x="3066" y="393"/>
                    <a:pt x="3068" y="390"/>
                  </a:cubicBezTo>
                  <a:cubicBezTo>
                    <a:pt x="3069" y="388"/>
                    <a:pt x="3073" y="387"/>
                    <a:pt x="3076" y="388"/>
                  </a:cubicBezTo>
                  <a:cubicBezTo>
                    <a:pt x="3080" y="389"/>
                    <a:pt x="3083" y="389"/>
                    <a:pt x="3083" y="387"/>
                  </a:cubicBezTo>
                  <a:cubicBezTo>
                    <a:pt x="3083" y="385"/>
                    <a:pt x="3086" y="384"/>
                    <a:pt x="3093" y="385"/>
                  </a:cubicBezTo>
                  <a:cubicBezTo>
                    <a:pt x="3103" y="386"/>
                    <a:pt x="3103" y="386"/>
                    <a:pt x="3097" y="381"/>
                  </a:cubicBezTo>
                  <a:cubicBezTo>
                    <a:pt x="3093" y="379"/>
                    <a:pt x="3082" y="373"/>
                    <a:pt x="3071" y="369"/>
                  </a:cubicBezTo>
                  <a:cubicBezTo>
                    <a:pt x="3057" y="362"/>
                    <a:pt x="3052" y="359"/>
                    <a:pt x="3049" y="352"/>
                  </a:cubicBezTo>
                  <a:cubicBezTo>
                    <a:pt x="3046" y="343"/>
                    <a:pt x="3035" y="340"/>
                    <a:pt x="2978" y="330"/>
                  </a:cubicBezTo>
                  <a:cubicBezTo>
                    <a:pt x="2953" y="326"/>
                    <a:pt x="2925" y="320"/>
                    <a:pt x="2911" y="316"/>
                  </a:cubicBezTo>
                  <a:cubicBezTo>
                    <a:pt x="2893" y="311"/>
                    <a:pt x="2890" y="309"/>
                    <a:pt x="2888" y="306"/>
                  </a:cubicBezTo>
                  <a:cubicBezTo>
                    <a:pt x="2888" y="303"/>
                    <a:pt x="2888" y="302"/>
                    <a:pt x="2890" y="304"/>
                  </a:cubicBezTo>
                  <a:cubicBezTo>
                    <a:pt x="2892" y="305"/>
                    <a:pt x="2902" y="306"/>
                    <a:pt x="2912" y="306"/>
                  </a:cubicBezTo>
                  <a:cubicBezTo>
                    <a:pt x="2922" y="307"/>
                    <a:pt x="2932" y="309"/>
                    <a:pt x="2934" y="311"/>
                  </a:cubicBezTo>
                  <a:cubicBezTo>
                    <a:pt x="2936" y="313"/>
                    <a:pt x="2942" y="314"/>
                    <a:pt x="2946" y="314"/>
                  </a:cubicBezTo>
                  <a:cubicBezTo>
                    <a:pt x="2953" y="313"/>
                    <a:pt x="2954" y="313"/>
                    <a:pt x="2949" y="312"/>
                  </a:cubicBezTo>
                  <a:cubicBezTo>
                    <a:pt x="2945" y="311"/>
                    <a:pt x="2942" y="310"/>
                    <a:pt x="2942" y="308"/>
                  </a:cubicBezTo>
                  <a:cubicBezTo>
                    <a:pt x="2942" y="306"/>
                    <a:pt x="2957" y="307"/>
                    <a:pt x="2985" y="311"/>
                  </a:cubicBezTo>
                  <a:cubicBezTo>
                    <a:pt x="2994" y="312"/>
                    <a:pt x="3002" y="313"/>
                    <a:pt x="3004" y="312"/>
                  </a:cubicBezTo>
                  <a:cubicBezTo>
                    <a:pt x="3011" y="309"/>
                    <a:pt x="3005" y="305"/>
                    <a:pt x="2995" y="305"/>
                  </a:cubicBezTo>
                  <a:cubicBezTo>
                    <a:pt x="2984" y="305"/>
                    <a:pt x="2974" y="301"/>
                    <a:pt x="2974" y="297"/>
                  </a:cubicBezTo>
                  <a:cubicBezTo>
                    <a:pt x="2974" y="296"/>
                    <a:pt x="2986" y="294"/>
                    <a:pt x="3001" y="293"/>
                  </a:cubicBezTo>
                  <a:cubicBezTo>
                    <a:pt x="3016" y="293"/>
                    <a:pt x="3029" y="291"/>
                    <a:pt x="3030" y="290"/>
                  </a:cubicBezTo>
                  <a:cubicBezTo>
                    <a:pt x="3031" y="289"/>
                    <a:pt x="3030" y="286"/>
                    <a:pt x="3026" y="284"/>
                  </a:cubicBezTo>
                  <a:cubicBezTo>
                    <a:pt x="3021" y="279"/>
                    <a:pt x="3021" y="279"/>
                    <a:pt x="3027" y="279"/>
                  </a:cubicBezTo>
                  <a:cubicBezTo>
                    <a:pt x="3030" y="279"/>
                    <a:pt x="3040" y="281"/>
                    <a:pt x="3048" y="283"/>
                  </a:cubicBezTo>
                  <a:cubicBezTo>
                    <a:pt x="3086" y="293"/>
                    <a:pt x="3151" y="296"/>
                    <a:pt x="3151" y="288"/>
                  </a:cubicBezTo>
                  <a:cubicBezTo>
                    <a:pt x="3151" y="287"/>
                    <a:pt x="3146" y="285"/>
                    <a:pt x="3140" y="284"/>
                  </a:cubicBezTo>
                  <a:cubicBezTo>
                    <a:pt x="3132" y="283"/>
                    <a:pt x="3128" y="281"/>
                    <a:pt x="3128" y="278"/>
                  </a:cubicBezTo>
                  <a:cubicBezTo>
                    <a:pt x="3128" y="274"/>
                    <a:pt x="3130" y="274"/>
                    <a:pt x="3138" y="275"/>
                  </a:cubicBezTo>
                  <a:cubicBezTo>
                    <a:pt x="3144" y="276"/>
                    <a:pt x="3148" y="276"/>
                    <a:pt x="3150" y="274"/>
                  </a:cubicBezTo>
                  <a:cubicBezTo>
                    <a:pt x="3151" y="272"/>
                    <a:pt x="3150" y="270"/>
                    <a:pt x="3148" y="270"/>
                  </a:cubicBezTo>
                  <a:cubicBezTo>
                    <a:pt x="3146" y="270"/>
                    <a:pt x="3138" y="270"/>
                    <a:pt x="3131" y="269"/>
                  </a:cubicBezTo>
                  <a:cubicBezTo>
                    <a:pt x="3120" y="268"/>
                    <a:pt x="3083" y="265"/>
                    <a:pt x="3065" y="263"/>
                  </a:cubicBezTo>
                  <a:cubicBezTo>
                    <a:pt x="3059" y="263"/>
                    <a:pt x="3035" y="258"/>
                    <a:pt x="2991" y="248"/>
                  </a:cubicBezTo>
                  <a:cubicBezTo>
                    <a:pt x="2978" y="245"/>
                    <a:pt x="2979" y="245"/>
                    <a:pt x="3001" y="244"/>
                  </a:cubicBezTo>
                  <a:cubicBezTo>
                    <a:pt x="3024" y="244"/>
                    <a:pt x="3024" y="244"/>
                    <a:pt x="3024" y="244"/>
                  </a:cubicBezTo>
                  <a:cubicBezTo>
                    <a:pt x="3008" y="237"/>
                    <a:pt x="3008" y="237"/>
                    <a:pt x="3008" y="237"/>
                  </a:cubicBezTo>
                  <a:cubicBezTo>
                    <a:pt x="2991" y="229"/>
                    <a:pt x="2990" y="229"/>
                    <a:pt x="2992" y="233"/>
                  </a:cubicBezTo>
                  <a:cubicBezTo>
                    <a:pt x="2993" y="234"/>
                    <a:pt x="2989" y="236"/>
                    <a:pt x="2981" y="236"/>
                  </a:cubicBezTo>
                  <a:cubicBezTo>
                    <a:pt x="2972" y="236"/>
                    <a:pt x="2968" y="234"/>
                    <a:pt x="2970" y="232"/>
                  </a:cubicBezTo>
                  <a:cubicBezTo>
                    <a:pt x="2971" y="231"/>
                    <a:pt x="2969" y="229"/>
                    <a:pt x="2965" y="228"/>
                  </a:cubicBezTo>
                  <a:cubicBezTo>
                    <a:pt x="2962" y="227"/>
                    <a:pt x="2959" y="225"/>
                    <a:pt x="2959" y="223"/>
                  </a:cubicBezTo>
                  <a:cubicBezTo>
                    <a:pt x="2959" y="222"/>
                    <a:pt x="2963" y="221"/>
                    <a:pt x="2967" y="223"/>
                  </a:cubicBezTo>
                  <a:cubicBezTo>
                    <a:pt x="2977" y="225"/>
                    <a:pt x="2977" y="225"/>
                    <a:pt x="2994" y="224"/>
                  </a:cubicBezTo>
                  <a:cubicBezTo>
                    <a:pt x="3005" y="224"/>
                    <a:pt x="3006" y="223"/>
                    <a:pt x="3002" y="220"/>
                  </a:cubicBezTo>
                  <a:cubicBezTo>
                    <a:pt x="2994" y="214"/>
                    <a:pt x="2995" y="209"/>
                    <a:pt x="3003" y="211"/>
                  </a:cubicBezTo>
                  <a:cubicBezTo>
                    <a:pt x="3008" y="212"/>
                    <a:pt x="3009" y="212"/>
                    <a:pt x="3005" y="210"/>
                  </a:cubicBezTo>
                  <a:cubicBezTo>
                    <a:pt x="3003" y="208"/>
                    <a:pt x="2997" y="207"/>
                    <a:pt x="2992" y="207"/>
                  </a:cubicBezTo>
                  <a:cubicBezTo>
                    <a:pt x="2985" y="207"/>
                    <a:pt x="2985" y="207"/>
                    <a:pt x="2989" y="209"/>
                  </a:cubicBezTo>
                  <a:cubicBezTo>
                    <a:pt x="2995" y="212"/>
                    <a:pt x="2994" y="212"/>
                    <a:pt x="2988" y="212"/>
                  </a:cubicBezTo>
                  <a:cubicBezTo>
                    <a:pt x="2983" y="212"/>
                    <a:pt x="2979" y="210"/>
                    <a:pt x="2978" y="208"/>
                  </a:cubicBezTo>
                  <a:cubicBezTo>
                    <a:pt x="2978" y="206"/>
                    <a:pt x="2974" y="204"/>
                    <a:pt x="2970" y="204"/>
                  </a:cubicBezTo>
                  <a:cubicBezTo>
                    <a:pt x="2962" y="204"/>
                    <a:pt x="2948" y="197"/>
                    <a:pt x="2948" y="194"/>
                  </a:cubicBezTo>
                  <a:cubicBezTo>
                    <a:pt x="2948" y="193"/>
                    <a:pt x="2944" y="192"/>
                    <a:pt x="2939" y="192"/>
                  </a:cubicBezTo>
                  <a:cubicBezTo>
                    <a:pt x="2933" y="192"/>
                    <a:pt x="2927" y="190"/>
                    <a:pt x="2923" y="188"/>
                  </a:cubicBezTo>
                  <a:cubicBezTo>
                    <a:pt x="2918" y="184"/>
                    <a:pt x="2918" y="184"/>
                    <a:pt x="2926" y="182"/>
                  </a:cubicBezTo>
                  <a:cubicBezTo>
                    <a:pt x="2934" y="179"/>
                    <a:pt x="2953" y="184"/>
                    <a:pt x="2964" y="191"/>
                  </a:cubicBezTo>
                  <a:cubicBezTo>
                    <a:pt x="2968" y="193"/>
                    <a:pt x="2977" y="195"/>
                    <a:pt x="2986" y="196"/>
                  </a:cubicBezTo>
                  <a:cubicBezTo>
                    <a:pt x="2994" y="197"/>
                    <a:pt x="2999" y="197"/>
                    <a:pt x="2997" y="196"/>
                  </a:cubicBezTo>
                  <a:cubicBezTo>
                    <a:pt x="2991" y="193"/>
                    <a:pt x="2994" y="189"/>
                    <a:pt x="3002" y="189"/>
                  </a:cubicBezTo>
                  <a:cubicBezTo>
                    <a:pt x="3007" y="189"/>
                    <a:pt x="3011" y="188"/>
                    <a:pt x="3012" y="186"/>
                  </a:cubicBezTo>
                  <a:cubicBezTo>
                    <a:pt x="3014" y="183"/>
                    <a:pt x="3008" y="182"/>
                    <a:pt x="2997" y="183"/>
                  </a:cubicBezTo>
                  <a:cubicBezTo>
                    <a:pt x="2988" y="184"/>
                    <a:pt x="2977" y="178"/>
                    <a:pt x="2977" y="173"/>
                  </a:cubicBezTo>
                  <a:cubicBezTo>
                    <a:pt x="2977" y="168"/>
                    <a:pt x="2979" y="168"/>
                    <a:pt x="2997" y="169"/>
                  </a:cubicBezTo>
                  <a:cubicBezTo>
                    <a:pt x="3004" y="169"/>
                    <a:pt x="3008" y="168"/>
                    <a:pt x="3007" y="167"/>
                  </a:cubicBezTo>
                  <a:cubicBezTo>
                    <a:pt x="3005" y="164"/>
                    <a:pt x="3003" y="164"/>
                    <a:pt x="2992" y="163"/>
                  </a:cubicBezTo>
                  <a:cubicBezTo>
                    <a:pt x="2988" y="163"/>
                    <a:pt x="2986" y="162"/>
                    <a:pt x="2987" y="159"/>
                  </a:cubicBezTo>
                  <a:cubicBezTo>
                    <a:pt x="2988" y="156"/>
                    <a:pt x="2984" y="154"/>
                    <a:pt x="2972" y="152"/>
                  </a:cubicBezTo>
                  <a:cubicBezTo>
                    <a:pt x="2955" y="150"/>
                    <a:pt x="2955" y="150"/>
                    <a:pt x="2955" y="150"/>
                  </a:cubicBezTo>
                  <a:cubicBezTo>
                    <a:pt x="2974" y="147"/>
                    <a:pt x="2974" y="147"/>
                    <a:pt x="2974" y="147"/>
                  </a:cubicBezTo>
                  <a:cubicBezTo>
                    <a:pt x="2992" y="144"/>
                    <a:pt x="2992" y="144"/>
                    <a:pt x="2992" y="144"/>
                  </a:cubicBezTo>
                  <a:cubicBezTo>
                    <a:pt x="2971" y="142"/>
                    <a:pt x="2971" y="142"/>
                    <a:pt x="2971" y="142"/>
                  </a:cubicBezTo>
                  <a:cubicBezTo>
                    <a:pt x="2933" y="138"/>
                    <a:pt x="2921" y="136"/>
                    <a:pt x="2917" y="132"/>
                  </a:cubicBezTo>
                  <a:cubicBezTo>
                    <a:pt x="2915" y="130"/>
                    <a:pt x="2914" y="128"/>
                    <a:pt x="2914" y="127"/>
                  </a:cubicBezTo>
                  <a:cubicBezTo>
                    <a:pt x="2914" y="124"/>
                    <a:pt x="2936" y="125"/>
                    <a:pt x="2938" y="128"/>
                  </a:cubicBezTo>
                  <a:cubicBezTo>
                    <a:pt x="2939" y="130"/>
                    <a:pt x="2942" y="131"/>
                    <a:pt x="2945" y="131"/>
                  </a:cubicBezTo>
                  <a:cubicBezTo>
                    <a:pt x="2948" y="131"/>
                    <a:pt x="2949" y="130"/>
                    <a:pt x="2945" y="128"/>
                  </a:cubicBezTo>
                  <a:cubicBezTo>
                    <a:pt x="2941" y="125"/>
                    <a:pt x="2944" y="118"/>
                    <a:pt x="2949" y="120"/>
                  </a:cubicBezTo>
                  <a:cubicBezTo>
                    <a:pt x="2951" y="121"/>
                    <a:pt x="2955" y="120"/>
                    <a:pt x="2957" y="119"/>
                  </a:cubicBezTo>
                  <a:cubicBezTo>
                    <a:pt x="2968" y="113"/>
                    <a:pt x="2989" y="114"/>
                    <a:pt x="3000" y="120"/>
                  </a:cubicBezTo>
                  <a:cubicBezTo>
                    <a:pt x="3009" y="124"/>
                    <a:pt x="3012" y="125"/>
                    <a:pt x="3015" y="122"/>
                  </a:cubicBezTo>
                  <a:cubicBezTo>
                    <a:pt x="3018" y="120"/>
                    <a:pt x="3023" y="119"/>
                    <a:pt x="3028" y="120"/>
                  </a:cubicBezTo>
                  <a:cubicBezTo>
                    <a:pt x="3033" y="121"/>
                    <a:pt x="3037" y="120"/>
                    <a:pt x="3037" y="118"/>
                  </a:cubicBezTo>
                  <a:cubicBezTo>
                    <a:pt x="3038" y="117"/>
                    <a:pt x="3044" y="119"/>
                    <a:pt x="3052" y="122"/>
                  </a:cubicBezTo>
                  <a:cubicBezTo>
                    <a:pt x="3063" y="127"/>
                    <a:pt x="3065" y="127"/>
                    <a:pt x="3065" y="123"/>
                  </a:cubicBezTo>
                  <a:cubicBezTo>
                    <a:pt x="3065" y="121"/>
                    <a:pt x="3063" y="119"/>
                    <a:pt x="3061" y="119"/>
                  </a:cubicBezTo>
                  <a:cubicBezTo>
                    <a:pt x="3059" y="119"/>
                    <a:pt x="3057" y="118"/>
                    <a:pt x="3057" y="116"/>
                  </a:cubicBezTo>
                  <a:cubicBezTo>
                    <a:pt x="3057" y="114"/>
                    <a:pt x="3061" y="113"/>
                    <a:pt x="3069" y="114"/>
                  </a:cubicBezTo>
                  <a:cubicBezTo>
                    <a:pt x="3118" y="121"/>
                    <a:pt x="3127" y="123"/>
                    <a:pt x="3139" y="129"/>
                  </a:cubicBezTo>
                  <a:cubicBezTo>
                    <a:pt x="3154" y="138"/>
                    <a:pt x="3165" y="139"/>
                    <a:pt x="3155" y="132"/>
                  </a:cubicBezTo>
                  <a:cubicBezTo>
                    <a:pt x="3144" y="124"/>
                    <a:pt x="3147" y="121"/>
                    <a:pt x="3162" y="123"/>
                  </a:cubicBezTo>
                  <a:cubicBezTo>
                    <a:pt x="3186" y="127"/>
                    <a:pt x="3223" y="128"/>
                    <a:pt x="3221" y="125"/>
                  </a:cubicBezTo>
                  <a:cubicBezTo>
                    <a:pt x="3220" y="123"/>
                    <a:pt x="3216" y="121"/>
                    <a:pt x="3212" y="119"/>
                  </a:cubicBezTo>
                  <a:cubicBezTo>
                    <a:pt x="3208" y="118"/>
                    <a:pt x="3206" y="115"/>
                    <a:pt x="3207" y="114"/>
                  </a:cubicBezTo>
                  <a:cubicBezTo>
                    <a:pt x="3208" y="112"/>
                    <a:pt x="3204" y="110"/>
                    <a:pt x="3199" y="109"/>
                  </a:cubicBezTo>
                  <a:cubicBezTo>
                    <a:pt x="3180" y="106"/>
                    <a:pt x="3130" y="99"/>
                    <a:pt x="3124" y="99"/>
                  </a:cubicBezTo>
                  <a:cubicBezTo>
                    <a:pt x="3108" y="99"/>
                    <a:pt x="3085" y="95"/>
                    <a:pt x="3083" y="92"/>
                  </a:cubicBezTo>
                  <a:cubicBezTo>
                    <a:pt x="3082" y="90"/>
                    <a:pt x="3088" y="90"/>
                    <a:pt x="3101" y="91"/>
                  </a:cubicBezTo>
                  <a:cubicBezTo>
                    <a:pt x="3111" y="92"/>
                    <a:pt x="3120" y="91"/>
                    <a:pt x="3121" y="90"/>
                  </a:cubicBezTo>
                  <a:cubicBezTo>
                    <a:pt x="3123" y="87"/>
                    <a:pt x="3070" y="83"/>
                    <a:pt x="2997" y="80"/>
                  </a:cubicBezTo>
                  <a:cubicBezTo>
                    <a:pt x="2988" y="80"/>
                    <a:pt x="2979" y="79"/>
                    <a:pt x="2978" y="78"/>
                  </a:cubicBezTo>
                  <a:cubicBezTo>
                    <a:pt x="2975" y="74"/>
                    <a:pt x="2943" y="75"/>
                    <a:pt x="2917" y="79"/>
                  </a:cubicBezTo>
                  <a:cubicBezTo>
                    <a:pt x="2899" y="82"/>
                    <a:pt x="2892" y="82"/>
                    <a:pt x="2888" y="79"/>
                  </a:cubicBezTo>
                  <a:cubicBezTo>
                    <a:pt x="2884" y="77"/>
                    <a:pt x="2882" y="77"/>
                    <a:pt x="2881" y="79"/>
                  </a:cubicBezTo>
                  <a:cubicBezTo>
                    <a:pt x="2880" y="82"/>
                    <a:pt x="2879" y="82"/>
                    <a:pt x="2877" y="79"/>
                  </a:cubicBezTo>
                  <a:cubicBezTo>
                    <a:pt x="2875" y="76"/>
                    <a:pt x="2871" y="75"/>
                    <a:pt x="2863" y="77"/>
                  </a:cubicBezTo>
                  <a:cubicBezTo>
                    <a:pt x="2842" y="81"/>
                    <a:pt x="2826" y="80"/>
                    <a:pt x="2827" y="76"/>
                  </a:cubicBezTo>
                  <a:cubicBezTo>
                    <a:pt x="2828" y="73"/>
                    <a:pt x="2826" y="73"/>
                    <a:pt x="2824" y="74"/>
                  </a:cubicBezTo>
                  <a:cubicBezTo>
                    <a:pt x="2821" y="75"/>
                    <a:pt x="2819" y="74"/>
                    <a:pt x="2819" y="71"/>
                  </a:cubicBezTo>
                  <a:cubicBezTo>
                    <a:pt x="2819" y="67"/>
                    <a:pt x="2818" y="66"/>
                    <a:pt x="2816" y="69"/>
                  </a:cubicBezTo>
                  <a:cubicBezTo>
                    <a:pt x="2814" y="71"/>
                    <a:pt x="2811" y="73"/>
                    <a:pt x="2809" y="73"/>
                  </a:cubicBezTo>
                  <a:cubicBezTo>
                    <a:pt x="2803" y="73"/>
                    <a:pt x="2785" y="60"/>
                    <a:pt x="2786" y="57"/>
                  </a:cubicBezTo>
                  <a:cubicBezTo>
                    <a:pt x="2786" y="55"/>
                    <a:pt x="2794" y="54"/>
                    <a:pt x="2802" y="54"/>
                  </a:cubicBezTo>
                  <a:cubicBezTo>
                    <a:pt x="2814" y="55"/>
                    <a:pt x="2817" y="54"/>
                    <a:pt x="2814" y="52"/>
                  </a:cubicBezTo>
                  <a:cubicBezTo>
                    <a:pt x="2809" y="47"/>
                    <a:pt x="2810" y="43"/>
                    <a:pt x="2815" y="45"/>
                  </a:cubicBezTo>
                  <a:cubicBezTo>
                    <a:pt x="2817" y="46"/>
                    <a:pt x="2821" y="46"/>
                    <a:pt x="2824" y="44"/>
                  </a:cubicBezTo>
                  <a:cubicBezTo>
                    <a:pt x="2828" y="42"/>
                    <a:pt x="2824" y="41"/>
                    <a:pt x="2808" y="42"/>
                  </a:cubicBezTo>
                  <a:cubicBezTo>
                    <a:pt x="2782" y="43"/>
                    <a:pt x="2760" y="39"/>
                    <a:pt x="2754" y="33"/>
                  </a:cubicBezTo>
                  <a:cubicBezTo>
                    <a:pt x="2752" y="31"/>
                    <a:pt x="2749" y="29"/>
                    <a:pt x="2747" y="29"/>
                  </a:cubicBezTo>
                  <a:cubicBezTo>
                    <a:pt x="2746" y="29"/>
                    <a:pt x="2745" y="28"/>
                    <a:pt x="2745" y="26"/>
                  </a:cubicBezTo>
                  <a:cubicBezTo>
                    <a:pt x="2745" y="23"/>
                    <a:pt x="2749" y="23"/>
                    <a:pt x="2757" y="24"/>
                  </a:cubicBezTo>
                  <a:cubicBezTo>
                    <a:pt x="2764" y="25"/>
                    <a:pt x="2774" y="27"/>
                    <a:pt x="2781" y="28"/>
                  </a:cubicBezTo>
                  <a:cubicBezTo>
                    <a:pt x="2792" y="29"/>
                    <a:pt x="2792" y="29"/>
                    <a:pt x="2792" y="29"/>
                  </a:cubicBezTo>
                  <a:cubicBezTo>
                    <a:pt x="2783" y="25"/>
                    <a:pt x="2783" y="25"/>
                    <a:pt x="2783" y="25"/>
                  </a:cubicBezTo>
                  <a:cubicBezTo>
                    <a:pt x="2779" y="22"/>
                    <a:pt x="2771" y="20"/>
                    <a:pt x="2766" y="20"/>
                  </a:cubicBezTo>
                  <a:cubicBezTo>
                    <a:pt x="2755" y="20"/>
                    <a:pt x="2745" y="17"/>
                    <a:pt x="2745" y="14"/>
                  </a:cubicBezTo>
                  <a:cubicBezTo>
                    <a:pt x="2745" y="13"/>
                    <a:pt x="2747" y="12"/>
                    <a:pt x="2750" y="12"/>
                  </a:cubicBezTo>
                  <a:cubicBezTo>
                    <a:pt x="2753" y="11"/>
                    <a:pt x="2760" y="10"/>
                    <a:pt x="2766" y="7"/>
                  </a:cubicBezTo>
                  <a:cubicBezTo>
                    <a:pt x="2778" y="3"/>
                    <a:pt x="2778" y="3"/>
                    <a:pt x="2778" y="3"/>
                  </a:cubicBezTo>
                  <a:cubicBezTo>
                    <a:pt x="2767" y="3"/>
                    <a:pt x="2767" y="3"/>
                    <a:pt x="2767" y="3"/>
                  </a:cubicBezTo>
                  <a:cubicBezTo>
                    <a:pt x="2761" y="3"/>
                    <a:pt x="2750" y="4"/>
                    <a:pt x="2743" y="6"/>
                  </a:cubicBezTo>
                  <a:cubicBezTo>
                    <a:pt x="2710" y="12"/>
                    <a:pt x="2710" y="12"/>
                    <a:pt x="2710" y="5"/>
                  </a:cubicBezTo>
                  <a:cubicBezTo>
                    <a:pt x="2710" y="2"/>
                    <a:pt x="2709" y="0"/>
                    <a:pt x="2708" y="1"/>
                  </a:cubicBezTo>
                  <a:cubicBezTo>
                    <a:pt x="2706" y="2"/>
                    <a:pt x="2706" y="5"/>
                    <a:pt x="2707" y="7"/>
                  </a:cubicBezTo>
                  <a:cubicBezTo>
                    <a:pt x="2708" y="12"/>
                    <a:pt x="2707" y="12"/>
                    <a:pt x="2698" y="9"/>
                  </a:cubicBezTo>
                  <a:cubicBezTo>
                    <a:pt x="2691" y="6"/>
                    <a:pt x="2689" y="7"/>
                    <a:pt x="2683" y="13"/>
                  </a:cubicBezTo>
                  <a:cubicBezTo>
                    <a:pt x="2679" y="17"/>
                    <a:pt x="2674" y="19"/>
                    <a:pt x="2670" y="18"/>
                  </a:cubicBezTo>
                  <a:cubicBezTo>
                    <a:pt x="2664" y="17"/>
                    <a:pt x="2662" y="21"/>
                    <a:pt x="2668" y="25"/>
                  </a:cubicBezTo>
                  <a:cubicBezTo>
                    <a:pt x="2670" y="27"/>
                    <a:pt x="2674" y="31"/>
                    <a:pt x="2677" y="34"/>
                  </a:cubicBezTo>
                  <a:cubicBezTo>
                    <a:pt x="2682" y="40"/>
                    <a:pt x="2682" y="42"/>
                    <a:pt x="2679" y="43"/>
                  </a:cubicBezTo>
                  <a:cubicBezTo>
                    <a:pt x="2677" y="45"/>
                    <a:pt x="2680" y="46"/>
                    <a:pt x="2688" y="48"/>
                  </a:cubicBezTo>
                  <a:cubicBezTo>
                    <a:pt x="2701" y="50"/>
                    <a:pt x="2708" y="54"/>
                    <a:pt x="2708" y="60"/>
                  </a:cubicBezTo>
                  <a:cubicBezTo>
                    <a:pt x="2708" y="63"/>
                    <a:pt x="2706" y="64"/>
                    <a:pt x="2700" y="63"/>
                  </a:cubicBezTo>
                  <a:cubicBezTo>
                    <a:pt x="2691" y="60"/>
                    <a:pt x="2681" y="63"/>
                    <a:pt x="2683" y="67"/>
                  </a:cubicBezTo>
                  <a:cubicBezTo>
                    <a:pt x="2684" y="69"/>
                    <a:pt x="2689" y="70"/>
                    <a:pt x="2694" y="70"/>
                  </a:cubicBezTo>
                  <a:cubicBezTo>
                    <a:pt x="2701" y="70"/>
                    <a:pt x="2702" y="70"/>
                    <a:pt x="2698" y="73"/>
                  </a:cubicBezTo>
                  <a:cubicBezTo>
                    <a:pt x="2693" y="76"/>
                    <a:pt x="2594" y="82"/>
                    <a:pt x="2547" y="82"/>
                  </a:cubicBezTo>
                  <a:cubicBezTo>
                    <a:pt x="2491" y="83"/>
                    <a:pt x="2331" y="82"/>
                    <a:pt x="2318" y="81"/>
                  </a:cubicBezTo>
                  <a:cubicBezTo>
                    <a:pt x="2311" y="81"/>
                    <a:pt x="2301" y="80"/>
                    <a:pt x="2296" y="81"/>
                  </a:cubicBezTo>
                  <a:cubicBezTo>
                    <a:pt x="2291" y="81"/>
                    <a:pt x="2287" y="80"/>
                    <a:pt x="2287" y="78"/>
                  </a:cubicBezTo>
                  <a:cubicBezTo>
                    <a:pt x="2287" y="77"/>
                    <a:pt x="2291" y="76"/>
                    <a:pt x="2296" y="76"/>
                  </a:cubicBezTo>
                  <a:cubicBezTo>
                    <a:pt x="2308" y="76"/>
                    <a:pt x="2312" y="72"/>
                    <a:pt x="2304" y="68"/>
                  </a:cubicBezTo>
                  <a:cubicBezTo>
                    <a:pt x="2298" y="65"/>
                    <a:pt x="2298" y="65"/>
                    <a:pt x="2307" y="63"/>
                  </a:cubicBezTo>
                  <a:cubicBezTo>
                    <a:pt x="2324" y="60"/>
                    <a:pt x="2395" y="52"/>
                    <a:pt x="2426" y="50"/>
                  </a:cubicBezTo>
                  <a:cubicBezTo>
                    <a:pt x="2450" y="49"/>
                    <a:pt x="2455" y="48"/>
                    <a:pt x="2452" y="45"/>
                  </a:cubicBezTo>
                  <a:cubicBezTo>
                    <a:pt x="2450" y="42"/>
                    <a:pt x="2444" y="41"/>
                    <a:pt x="2427" y="43"/>
                  </a:cubicBezTo>
                  <a:cubicBezTo>
                    <a:pt x="2415" y="44"/>
                    <a:pt x="2405" y="45"/>
                    <a:pt x="2404" y="47"/>
                  </a:cubicBezTo>
                  <a:cubicBezTo>
                    <a:pt x="2403" y="48"/>
                    <a:pt x="2396" y="49"/>
                    <a:pt x="2387" y="49"/>
                  </a:cubicBezTo>
                  <a:cubicBezTo>
                    <a:pt x="2378" y="49"/>
                    <a:pt x="2361" y="50"/>
                    <a:pt x="2348" y="51"/>
                  </a:cubicBezTo>
                  <a:cubicBezTo>
                    <a:pt x="2336" y="52"/>
                    <a:pt x="2314" y="53"/>
                    <a:pt x="2300" y="54"/>
                  </a:cubicBezTo>
                  <a:cubicBezTo>
                    <a:pt x="2286" y="55"/>
                    <a:pt x="2273" y="56"/>
                    <a:pt x="2271" y="56"/>
                  </a:cubicBezTo>
                  <a:cubicBezTo>
                    <a:pt x="2270" y="56"/>
                    <a:pt x="2268" y="55"/>
                    <a:pt x="2269" y="53"/>
                  </a:cubicBezTo>
                  <a:cubicBezTo>
                    <a:pt x="2270" y="49"/>
                    <a:pt x="2267" y="49"/>
                    <a:pt x="2256" y="50"/>
                  </a:cubicBezTo>
                  <a:cubicBezTo>
                    <a:pt x="2249" y="51"/>
                    <a:pt x="2241" y="54"/>
                    <a:pt x="2238" y="56"/>
                  </a:cubicBezTo>
                  <a:cubicBezTo>
                    <a:pt x="2235" y="59"/>
                    <a:pt x="2226" y="60"/>
                    <a:pt x="2211" y="61"/>
                  </a:cubicBezTo>
                  <a:cubicBezTo>
                    <a:pt x="2198" y="61"/>
                    <a:pt x="2187" y="63"/>
                    <a:pt x="2185" y="64"/>
                  </a:cubicBezTo>
                  <a:cubicBezTo>
                    <a:pt x="2181" y="68"/>
                    <a:pt x="2177" y="67"/>
                    <a:pt x="2179" y="63"/>
                  </a:cubicBezTo>
                  <a:cubicBezTo>
                    <a:pt x="2180" y="61"/>
                    <a:pt x="2179" y="57"/>
                    <a:pt x="2178" y="55"/>
                  </a:cubicBezTo>
                  <a:cubicBezTo>
                    <a:pt x="2175" y="51"/>
                    <a:pt x="2175" y="51"/>
                    <a:pt x="2173" y="55"/>
                  </a:cubicBezTo>
                  <a:cubicBezTo>
                    <a:pt x="2170" y="58"/>
                    <a:pt x="2168" y="58"/>
                    <a:pt x="2161" y="56"/>
                  </a:cubicBezTo>
                  <a:cubicBezTo>
                    <a:pt x="2153" y="53"/>
                    <a:pt x="2149" y="53"/>
                    <a:pt x="2140" y="58"/>
                  </a:cubicBezTo>
                  <a:cubicBezTo>
                    <a:pt x="2129" y="64"/>
                    <a:pt x="2128" y="64"/>
                    <a:pt x="2125" y="60"/>
                  </a:cubicBezTo>
                  <a:cubicBezTo>
                    <a:pt x="2121" y="55"/>
                    <a:pt x="2108" y="53"/>
                    <a:pt x="2111" y="58"/>
                  </a:cubicBezTo>
                  <a:cubicBezTo>
                    <a:pt x="2112" y="60"/>
                    <a:pt x="2110" y="61"/>
                    <a:pt x="2107" y="61"/>
                  </a:cubicBezTo>
                  <a:cubicBezTo>
                    <a:pt x="2104" y="61"/>
                    <a:pt x="2101" y="59"/>
                    <a:pt x="2100" y="57"/>
                  </a:cubicBezTo>
                  <a:cubicBezTo>
                    <a:pt x="2099" y="55"/>
                    <a:pt x="2098" y="55"/>
                    <a:pt x="2097" y="56"/>
                  </a:cubicBezTo>
                  <a:cubicBezTo>
                    <a:pt x="2095" y="57"/>
                    <a:pt x="2096" y="60"/>
                    <a:pt x="2098" y="64"/>
                  </a:cubicBezTo>
                  <a:cubicBezTo>
                    <a:pt x="2101" y="69"/>
                    <a:pt x="2101" y="70"/>
                    <a:pt x="2098" y="73"/>
                  </a:cubicBezTo>
                  <a:cubicBezTo>
                    <a:pt x="2093" y="76"/>
                    <a:pt x="2065" y="81"/>
                    <a:pt x="2038" y="83"/>
                  </a:cubicBezTo>
                  <a:cubicBezTo>
                    <a:pt x="2027" y="84"/>
                    <a:pt x="2014" y="85"/>
                    <a:pt x="2008" y="86"/>
                  </a:cubicBezTo>
                  <a:cubicBezTo>
                    <a:pt x="2001" y="86"/>
                    <a:pt x="1977" y="88"/>
                    <a:pt x="1955" y="90"/>
                  </a:cubicBezTo>
                  <a:cubicBezTo>
                    <a:pt x="1932" y="92"/>
                    <a:pt x="1905" y="95"/>
                    <a:pt x="1895" y="96"/>
                  </a:cubicBezTo>
                  <a:cubicBezTo>
                    <a:pt x="1870" y="100"/>
                    <a:pt x="1870" y="100"/>
                    <a:pt x="1875" y="94"/>
                  </a:cubicBezTo>
                  <a:cubicBezTo>
                    <a:pt x="1877" y="91"/>
                    <a:pt x="1877" y="90"/>
                    <a:pt x="1873" y="90"/>
                  </a:cubicBezTo>
                  <a:cubicBezTo>
                    <a:pt x="1871" y="90"/>
                    <a:pt x="1869" y="92"/>
                    <a:pt x="1869" y="94"/>
                  </a:cubicBezTo>
                  <a:cubicBezTo>
                    <a:pt x="1869" y="97"/>
                    <a:pt x="1867" y="99"/>
                    <a:pt x="1864" y="99"/>
                  </a:cubicBezTo>
                  <a:cubicBezTo>
                    <a:pt x="1862" y="99"/>
                    <a:pt x="1860" y="98"/>
                    <a:pt x="1860" y="96"/>
                  </a:cubicBezTo>
                  <a:cubicBezTo>
                    <a:pt x="1860" y="90"/>
                    <a:pt x="1870" y="84"/>
                    <a:pt x="1879" y="84"/>
                  </a:cubicBezTo>
                  <a:cubicBezTo>
                    <a:pt x="1884" y="84"/>
                    <a:pt x="1889" y="83"/>
                    <a:pt x="1889" y="81"/>
                  </a:cubicBezTo>
                  <a:cubicBezTo>
                    <a:pt x="1889" y="79"/>
                    <a:pt x="1886" y="79"/>
                    <a:pt x="1881" y="80"/>
                  </a:cubicBezTo>
                  <a:cubicBezTo>
                    <a:pt x="1877" y="81"/>
                    <a:pt x="1869" y="82"/>
                    <a:pt x="1864" y="82"/>
                  </a:cubicBezTo>
                  <a:cubicBezTo>
                    <a:pt x="1858" y="82"/>
                    <a:pt x="1854" y="84"/>
                    <a:pt x="1854" y="87"/>
                  </a:cubicBezTo>
                  <a:cubicBezTo>
                    <a:pt x="1854" y="90"/>
                    <a:pt x="1854" y="90"/>
                    <a:pt x="1852" y="88"/>
                  </a:cubicBezTo>
                  <a:cubicBezTo>
                    <a:pt x="1850" y="85"/>
                    <a:pt x="1820" y="83"/>
                    <a:pt x="1786" y="84"/>
                  </a:cubicBezTo>
                  <a:cubicBezTo>
                    <a:pt x="1769" y="84"/>
                    <a:pt x="1769" y="85"/>
                    <a:pt x="1769" y="92"/>
                  </a:cubicBezTo>
                  <a:cubicBezTo>
                    <a:pt x="1769" y="98"/>
                    <a:pt x="1770" y="99"/>
                    <a:pt x="1775" y="98"/>
                  </a:cubicBezTo>
                  <a:cubicBezTo>
                    <a:pt x="1779" y="97"/>
                    <a:pt x="1783" y="97"/>
                    <a:pt x="1785" y="99"/>
                  </a:cubicBezTo>
                  <a:cubicBezTo>
                    <a:pt x="1788" y="100"/>
                    <a:pt x="1787" y="101"/>
                    <a:pt x="1781" y="103"/>
                  </a:cubicBezTo>
                  <a:cubicBezTo>
                    <a:pt x="1777" y="103"/>
                    <a:pt x="1767" y="106"/>
                    <a:pt x="1760" y="107"/>
                  </a:cubicBezTo>
                  <a:cubicBezTo>
                    <a:pt x="1753" y="109"/>
                    <a:pt x="1739" y="111"/>
                    <a:pt x="1727" y="112"/>
                  </a:cubicBezTo>
                  <a:cubicBezTo>
                    <a:pt x="1702" y="114"/>
                    <a:pt x="1685" y="115"/>
                    <a:pt x="1653" y="119"/>
                  </a:cubicBezTo>
                  <a:cubicBezTo>
                    <a:pt x="1638" y="121"/>
                    <a:pt x="1619" y="123"/>
                    <a:pt x="1608" y="123"/>
                  </a:cubicBezTo>
                  <a:cubicBezTo>
                    <a:pt x="1585" y="125"/>
                    <a:pt x="1565" y="128"/>
                    <a:pt x="1548" y="130"/>
                  </a:cubicBezTo>
                  <a:cubicBezTo>
                    <a:pt x="1541" y="131"/>
                    <a:pt x="1530" y="131"/>
                    <a:pt x="1523" y="131"/>
                  </a:cubicBezTo>
                  <a:cubicBezTo>
                    <a:pt x="1516" y="131"/>
                    <a:pt x="1508" y="132"/>
                    <a:pt x="1507" y="133"/>
                  </a:cubicBezTo>
                  <a:cubicBezTo>
                    <a:pt x="1505" y="134"/>
                    <a:pt x="1496" y="135"/>
                    <a:pt x="1487" y="135"/>
                  </a:cubicBezTo>
                  <a:cubicBezTo>
                    <a:pt x="1477" y="136"/>
                    <a:pt x="1459" y="137"/>
                    <a:pt x="1445" y="138"/>
                  </a:cubicBezTo>
                  <a:cubicBezTo>
                    <a:pt x="1432" y="139"/>
                    <a:pt x="1395" y="140"/>
                    <a:pt x="1364" y="141"/>
                  </a:cubicBezTo>
                  <a:cubicBezTo>
                    <a:pt x="1308" y="141"/>
                    <a:pt x="1291" y="143"/>
                    <a:pt x="1287" y="149"/>
                  </a:cubicBezTo>
                  <a:cubicBezTo>
                    <a:pt x="1286" y="150"/>
                    <a:pt x="1272" y="152"/>
                    <a:pt x="1255" y="153"/>
                  </a:cubicBezTo>
                  <a:cubicBezTo>
                    <a:pt x="1228" y="154"/>
                    <a:pt x="1224" y="154"/>
                    <a:pt x="1226" y="150"/>
                  </a:cubicBezTo>
                  <a:cubicBezTo>
                    <a:pt x="1227" y="147"/>
                    <a:pt x="1226" y="145"/>
                    <a:pt x="1222" y="145"/>
                  </a:cubicBezTo>
                  <a:cubicBezTo>
                    <a:pt x="1218" y="145"/>
                    <a:pt x="1217" y="147"/>
                    <a:pt x="1218" y="150"/>
                  </a:cubicBezTo>
                  <a:cubicBezTo>
                    <a:pt x="1219" y="152"/>
                    <a:pt x="1218" y="154"/>
                    <a:pt x="1216" y="154"/>
                  </a:cubicBezTo>
                  <a:cubicBezTo>
                    <a:pt x="1214" y="154"/>
                    <a:pt x="1210" y="156"/>
                    <a:pt x="1207" y="159"/>
                  </a:cubicBezTo>
                  <a:cubicBezTo>
                    <a:pt x="1204" y="162"/>
                    <a:pt x="1195" y="163"/>
                    <a:pt x="1172" y="164"/>
                  </a:cubicBezTo>
                  <a:cubicBezTo>
                    <a:pt x="1155" y="165"/>
                    <a:pt x="1140" y="166"/>
                    <a:pt x="1138" y="168"/>
                  </a:cubicBezTo>
                  <a:cubicBezTo>
                    <a:pt x="1136" y="169"/>
                    <a:pt x="1133" y="172"/>
                    <a:pt x="1130" y="173"/>
                  </a:cubicBezTo>
                  <a:cubicBezTo>
                    <a:pt x="1128" y="174"/>
                    <a:pt x="1130" y="174"/>
                    <a:pt x="1135" y="174"/>
                  </a:cubicBezTo>
                  <a:cubicBezTo>
                    <a:pt x="1164" y="173"/>
                    <a:pt x="1162" y="177"/>
                    <a:pt x="1131" y="181"/>
                  </a:cubicBezTo>
                  <a:cubicBezTo>
                    <a:pt x="1112" y="183"/>
                    <a:pt x="1108" y="182"/>
                    <a:pt x="1105" y="179"/>
                  </a:cubicBezTo>
                  <a:cubicBezTo>
                    <a:pt x="1103" y="176"/>
                    <a:pt x="1101" y="175"/>
                    <a:pt x="1100" y="177"/>
                  </a:cubicBezTo>
                  <a:cubicBezTo>
                    <a:pt x="1099" y="179"/>
                    <a:pt x="1094" y="180"/>
                    <a:pt x="1088" y="180"/>
                  </a:cubicBezTo>
                  <a:cubicBezTo>
                    <a:pt x="1077" y="180"/>
                    <a:pt x="1077" y="180"/>
                    <a:pt x="1077" y="180"/>
                  </a:cubicBezTo>
                  <a:cubicBezTo>
                    <a:pt x="1092" y="174"/>
                    <a:pt x="1092" y="174"/>
                    <a:pt x="1092" y="174"/>
                  </a:cubicBezTo>
                  <a:cubicBezTo>
                    <a:pt x="1099" y="171"/>
                    <a:pt x="1107" y="169"/>
                    <a:pt x="1109" y="170"/>
                  </a:cubicBezTo>
                  <a:cubicBezTo>
                    <a:pt x="1111" y="171"/>
                    <a:pt x="1113" y="169"/>
                    <a:pt x="1114" y="167"/>
                  </a:cubicBezTo>
                  <a:cubicBezTo>
                    <a:pt x="1116" y="161"/>
                    <a:pt x="1109" y="162"/>
                    <a:pt x="1084" y="170"/>
                  </a:cubicBezTo>
                  <a:cubicBezTo>
                    <a:pt x="1064" y="177"/>
                    <a:pt x="1059" y="178"/>
                    <a:pt x="1009" y="178"/>
                  </a:cubicBezTo>
                  <a:cubicBezTo>
                    <a:pt x="979" y="178"/>
                    <a:pt x="952" y="179"/>
                    <a:pt x="948" y="181"/>
                  </a:cubicBezTo>
                  <a:cubicBezTo>
                    <a:pt x="945" y="182"/>
                    <a:pt x="944" y="183"/>
                    <a:pt x="946" y="183"/>
                  </a:cubicBezTo>
                  <a:cubicBezTo>
                    <a:pt x="949" y="183"/>
                    <a:pt x="949" y="185"/>
                    <a:pt x="948" y="186"/>
                  </a:cubicBezTo>
                  <a:cubicBezTo>
                    <a:pt x="946" y="191"/>
                    <a:pt x="928" y="190"/>
                    <a:pt x="924" y="185"/>
                  </a:cubicBezTo>
                  <a:cubicBezTo>
                    <a:pt x="920" y="180"/>
                    <a:pt x="922" y="179"/>
                    <a:pt x="937" y="176"/>
                  </a:cubicBezTo>
                  <a:cubicBezTo>
                    <a:pt x="942" y="176"/>
                    <a:pt x="951" y="173"/>
                    <a:pt x="957" y="171"/>
                  </a:cubicBezTo>
                  <a:cubicBezTo>
                    <a:pt x="963" y="168"/>
                    <a:pt x="987" y="163"/>
                    <a:pt x="1010" y="160"/>
                  </a:cubicBezTo>
                  <a:cubicBezTo>
                    <a:pt x="1112" y="145"/>
                    <a:pt x="1107" y="146"/>
                    <a:pt x="1090" y="146"/>
                  </a:cubicBezTo>
                  <a:cubicBezTo>
                    <a:pt x="1078" y="145"/>
                    <a:pt x="1078" y="145"/>
                    <a:pt x="1083" y="141"/>
                  </a:cubicBezTo>
                  <a:cubicBezTo>
                    <a:pt x="1088" y="136"/>
                    <a:pt x="1088" y="136"/>
                    <a:pt x="1080" y="138"/>
                  </a:cubicBezTo>
                  <a:cubicBezTo>
                    <a:pt x="1075" y="139"/>
                    <a:pt x="1063" y="141"/>
                    <a:pt x="1052" y="143"/>
                  </a:cubicBezTo>
                  <a:cubicBezTo>
                    <a:pt x="1040" y="145"/>
                    <a:pt x="1029" y="147"/>
                    <a:pt x="1025" y="149"/>
                  </a:cubicBezTo>
                  <a:cubicBezTo>
                    <a:pt x="1021" y="151"/>
                    <a:pt x="1010" y="151"/>
                    <a:pt x="990" y="149"/>
                  </a:cubicBezTo>
                  <a:cubicBezTo>
                    <a:pt x="965" y="145"/>
                    <a:pt x="960" y="146"/>
                    <a:pt x="951" y="150"/>
                  </a:cubicBezTo>
                  <a:cubicBezTo>
                    <a:pt x="945" y="153"/>
                    <a:pt x="938" y="154"/>
                    <a:pt x="934" y="153"/>
                  </a:cubicBezTo>
                  <a:cubicBezTo>
                    <a:pt x="930" y="152"/>
                    <a:pt x="925" y="152"/>
                    <a:pt x="923" y="154"/>
                  </a:cubicBezTo>
                  <a:cubicBezTo>
                    <a:pt x="921" y="155"/>
                    <a:pt x="914" y="157"/>
                    <a:pt x="906" y="158"/>
                  </a:cubicBezTo>
                  <a:cubicBezTo>
                    <a:pt x="894" y="160"/>
                    <a:pt x="892" y="160"/>
                    <a:pt x="894" y="156"/>
                  </a:cubicBezTo>
                  <a:cubicBezTo>
                    <a:pt x="895" y="153"/>
                    <a:pt x="894" y="151"/>
                    <a:pt x="891" y="151"/>
                  </a:cubicBezTo>
                  <a:cubicBezTo>
                    <a:pt x="888" y="151"/>
                    <a:pt x="887" y="153"/>
                    <a:pt x="888" y="155"/>
                  </a:cubicBezTo>
                  <a:cubicBezTo>
                    <a:pt x="889" y="159"/>
                    <a:pt x="886" y="160"/>
                    <a:pt x="876" y="161"/>
                  </a:cubicBezTo>
                  <a:cubicBezTo>
                    <a:pt x="869" y="162"/>
                    <a:pt x="854" y="168"/>
                    <a:pt x="843" y="173"/>
                  </a:cubicBezTo>
                  <a:cubicBezTo>
                    <a:pt x="821" y="184"/>
                    <a:pt x="789" y="191"/>
                    <a:pt x="799" y="182"/>
                  </a:cubicBezTo>
                  <a:cubicBezTo>
                    <a:pt x="802" y="180"/>
                    <a:pt x="804" y="177"/>
                    <a:pt x="804" y="175"/>
                  </a:cubicBezTo>
                  <a:cubicBezTo>
                    <a:pt x="804" y="174"/>
                    <a:pt x="806" y="171"/>
                    <a:pt x="809" y="170"/>
                  </a:cubicBezTo>
                  <a:cubicBezTo>
                    <a:pt x="811" y="169"/>
                    <a:pt x="813" y="168"/>
                    <a:pt x="812" y="167"/>
                  </a:cubicBezTo>
                  <a:cubicBezTo>
                    <a:pt x="811" y="166"/>
                    <a:pt x="801" y="168"/>
                    <a:pt x="790" y="172"/>
                  </a:cubicBezTo>
                  <a:cubicBezTo>
                    <a:pt x="774" y="176"/>
                    <a:pt x="768" y="177"/>
                    <a:pt x="767" y="174"/>
                  </a:cubicBezTo>
                  <a:cubicBezTo>
                    <a:pt x="764" y="170"/>
                    <a:pt x="748" y="173"/>
                    <a:pt x="725" y="182"/>
                  </a:cubicBezTo>
                  <a:cubicBezTo>
                    <a:pt x="716" y="186"/>
                    <a:pt x="702" y="190"/>
                    <a:pt x="694" y="190"/>
                  </a:cubicBezTo>
                  <a:cubicBezTo>
                    <a:pt x="686" y="191"/>
                    <a:pt x="676" y="193"/>
                    <a:pt x="672" y="194"/>
                  </a:cubicBezTo>
                  <a:cubicBezTo>
                    <a:pt x="668" y="196"/>
                    <a:pt x="660" y="196"/>
                    <a:pt x="654" y="196"/>
                  </a:cubicBezTo>
                  <a:cubicBezTo>
                    <a:pt x="648" y="195"/>
                    <a:pt x="638" y="196"/>
                    <a:pt x="631" y="199"/>
                  </a:cubicBezTo>
                  <a:cubicBezTo>
                    <a:pt x="625" y="201"/>
                    <a:pt x="616" y="203"/>
                    <a:pt x="611" y="202"/>
                  </a:cubicBezTo>
                  <a:cubicBezTo>
                    <a:pt x="607" y="202"/>
                    <a:pt x="592" y="203"/>
                    <a:pt x="578" y="205"/>
                  </a:cubicBezTo>
                  <a:cubicBezTo>
                    <a:pt x="554" y="209"/>
                    <a:pt x="547" y="208"/>
                    <a:pt x="555" y="204"/>
                  </a:cubicBezTo>
                  <a:cubicBezTo>
                    <a:pt x="557" y="202"/>
                    <a:pt x="558" y="200"/>
                    <a:pt x="557" y="198"/>
                  </a:cubicBezTo>
                  <a:cubicBezTo>
                    <a:pt x="557" y="196"/>
                    <a:pt x="552" y="197"/>
                    <a:pt x="545" y="201"/>
                  </a:cubicBezTo>
                  <a:cubicBezTo>
                    <a:pt x="539" y="204"/>
                    <a:pt x="532" y="206"/>
                    <a:pt x="530" y="206"/>
                  </a:cubicBezTo>
                  <a:cubicBezTo>
                    <a:pt x="528" y="206"/>
                    <a:pt x="526" y="208"/>
                    <a:pt x="526" y="209"/>
                  </a:cubicBezTo>
                  <a:cubicBezTo>
                    <a:pt x="526" y="210"/>
                    <a:pt x="521" y="213"/>
                    <a:pt x="515" y="215"/>
                  </a:cubicBezTo>
                  <a:cubicBezTo>
                    <a:pt x="510" y="218"/>
                    <a:pt x="504" y="220"/>
                    <a:pt x="502" y="221"/>
                  </a:cubicBezTo>
                  <a:cubicBezTo>
                    <a:pt x="501" y="221"/>
                    <a:pt x="500" y="220"/>
                    <a:pt x="501" y="217"/>
                  </a:cubicBezTo>
                  <a:cubicBezTo>
                    <a:pt x="502" y="214"/>
                    <a:pt x="501" y="213"/>
                    <a:pt x="497" y="215"/>
                  </a:cubicBezTo>
                  <a:cubicBezTo>
                    <a:pt x="493" y="215"/>
                    <a:pt x="488" y="218"/>
                    <a:pt x="485" y="220"/>
                  </a:cubicBezTo>
                  <a:cubicBezTo>
                    <a:pt x="482" y="222"/>
                    <a:pt x="466" y="226"/>
                    <a:pt x="450" y="228"/>
                  </a:cubicBezTo>
                  <a:cubicBezTo>
                    <a:pt x="435" y="231"/>
                    <a:pt x="404" y="237"/>
                    <a:pt x="381" y="243"/>
                  </a:cubicBezTo>
                  <a:cubicBezTo>
                    <a:pt x="359" y="248"/>
                    <a:pt x="337" y="253"/>
                    <a:pt x="333" y="253"/>
                  </a:cubicBezTo>
                  <a:cubicBezTo>
                    <a:pt x="328" y="253"/>
                    <a:pt x="321" y="257"/>
                    <a:pt x="315" y="262"/>
                  </a:cubicBezTo>
                  <a:cubicBezTo>
                    <a:pt x="310" y="267"/>
                    <a:pt x="303" y="270"/>
                    <a:pt x="301" y="270"/>
                  </a:cubicBezTo>
                  <a:cubicBezTo>
                    <a:pt x="298" y="270"/>
                    <a:pt x="292" y="273"/>
                    <a:pt x="286" y="276"/>
                  </a:cubicBezTo>
                  <a:cubicBezTo>
                    <a:pt x="281" y="280"/>
                    <a:pt x="275" y="282"/>
                    <a:pt x="273" y="282"/>
                  </a:cubicBezTo>
                  <a:cubicBezTo>
                    <a:pt x="271" y="282"/>
                    <a:pt x="263" y="288"/>
                    <a:pt x="255" y="296"/>
                  </a:cubicBezTo>
                  <a:cubicBezTo>
                    <a:pt x="244" y="306"/>
                    <a:pt x="243" y="308"/>
                    <a:pt x="248" y="307"/>
                  </a:cubicBezTo>
                  <a:cubicBezTo>
                    <a:pt x="252" y="306"/>
                    <a:pt x="257" y="303"/>
                    <a:pt x="259" y="301"/>
                  </a:cubicBezTo>
                  <a:cubicBezTo>
                    <a:pt x="267" y="293"/>
                    <a:pt x="287" y="284"/>
                    <a:pt x="295" y="284"/>
                  </a:cubicBezTo>
                  <a:cubicBezTo>
                    <a:pt x="300" y="285"/>
                    <a:pt x="312" y="281"/>
                    <a:pt x="321" y="276"/>
                  </a:cubicBezTo>
                  <a:cubicBezTo>
                    <a:pt x="347" y="264"/>
                    <a:pt x="417" y="242"/>
                    <a:pt x="432" y="241"/>
                  </a:cubicBezTo>
                  <a:cubicBezTo>
                    <a:pt x="441" y="241"/>
                    <a:pt x="427" y="250"/>
                    <a:pt x="415" y="253"/>
                  </a:cubicBezTo>
                  <a:cubicBezTo>
                    <a:pt x="382" y="260"/>
                    <a:pt x="263" y="310"/>
                    <a:pt x="246" y="325"/>
                  </a:cubicBezTo>
                  <a:cubicBezTo>
                    <a:pt x="243" y="327"/>
                    <a:pt x="230" y="334"/>
                    <a:pt x="217" y="341"/>
                  </a:cubicBezTo>
                  <a:cubicBezTo>
                    <a:pt x="194" y="352"/>
                    <a:pt x="180" y="361"/>
                    <a:pt x="160" y="378"/>
                  </a:cubicBezTo>
                  <a:cubicBezTo>
                    <a:pt x="155" y="382"/>
                    <a:pt x="150" y="384"/>
                    <a:pt x="150" y="383"/>
                  </a:cubicBezTo>
                  <a:cubicBezTo>
                    <a:pt x="148" y="381"/>
                    <a:pt x="131" y="397"/>
                    <a:pt x="131" y="401"/>
                  </a:cubicBezTo>
                  <a:cubicBezTo>
                    <a:pt x="131" y="403"/>
                    <a:pt x="127" y="408"/>
                    <a:pt x="121" y="412"/>
                  </a:cubicBezTo>
                  <a:cubicBezTo>
                    <a:pt x="116" y="416"/>
                    <a:pt x="111" y="421"/>
                    <a:pt x="111" y="423"/>
                  </a:cubicBezTo>
                  <a:cubicBezTo>
                    <a:pt x="111" y="431"/>
                    <a:pt x="117" y="431"/>
                    <a:pt x="126" y="424"/>
                  </a:cubicBezTo>
                  <a:cubicBezTo>
                    <a:pt x="139" y="414"/>
                    <a:pt x="149" y="411"/>
                    <a:pt x="138" y="420"/>
                  </a:cubicBezTo>
                  <a:cubicBezTo>
                    <a:pt x="134" y="424"/>
                    <a:pt x="129" y="428"/>
                    <a:pt x="128" y="428"/>
                  </a:cubicBezTo>
                  <a:cubicBezTo>
                    <a:pt x="127" y="428"/>
                    <a:pt x="117" y="434"/>
                    <a:pt x="107" y="442"/>
                  </a:cubicBezTo>
                  <a:cubicBezTo>
                    <a:pt x="96" y="450"/>
                    <a:pt x="87" y="457"/>
                    <a:pt x="85" y="457"/>
                  </a:cubicBezTo>
                  <a:cubicBezTo>
                    <a:pt x="80" y="457"/>
                    <a:pt x="43" y="493"/>
                    <a:pt x="42" y="497"/>
                  </a:cubicBezTo>
                  <a:cubicBezTo>
                    <a:pt x="42" y="503"/>
                    <a:pt x="34" y="512"/>
                    <a:pt x="29" y="512"/>
                  </a:cubicBezTo>
                  <a:cubicBezTo>
                    <a:pt x="24" y="512"/>
                    <a:pt x="24" y="506"/>
                    <a:pt x="30" y="498"/>
                  </a:cubicBezTo>
                  <a:cubicBezTo>
                    <a:pt x="35" y="491"/>
                    <a:pt x="31" y="490"/>
                    <a:pt x="22" y="495"/>
                  </a:cubicBezTo>
                  <a:cubicBezTo>
                    <a:pt x="18" y="497"/>
                    <a:pt x="17" y="501"/>
                    <a:pt x="17" y="514"/>
                  </a:cubicBezTo>
                  <a:cubicBezTo>
                    <a:pt x="17" y="525"/>
                    <a:pt x="15" y="535"/>
                    <a:pt x="11" y="542"/>
                  </a:cubicBezTo>
                  <a:cubicBezTo>
                    <a:pt x="0" y="562"/>
                    <a:pt x="5" y="592"/>
                    <a:pt x="17" y="577"/>
                  </a:cubicBezTo>
                  <a:close/>
                </a:path>
              </a:pathLst>
            </a:custGeom>
            <a:solidFill>
              <a:srgbClr val="CC0001"/>
            </a:solidFill>
            <a:ln>
              <a:noFill/>
            </a:ln>
            <a:extLst/>
          </p:spPr>
          <p:txBody>
            <a:bodyPr vert="horz" wrap="square" lIns="91440" tIns="45720" rIns="91440" bIns="45720" numCol="1" anchor="t" anchorCtr="0" compatLnSpc="1">
              <a:prstTxWarp prst="textNoShape">
                <a:avLst/>
              </a:prstTxWarp>
            </a:bodyPr>
            <a:lstStyle/>
            <a:p>
              <a:endParaRPr lang="zh-CN" altLang="en-US" dirty="0"/>
            </a:p>
          </p:txBody>
        </p:sp>
        <p:sp>
          <p:nvSpPr>
            <p:cNvPr id="18" name="矩形 17">
              <a:extLst>
                <a:ext uri="{FF2B5EF4-FFF2-40B4-BE49-F238E27FC236}">
                  <a16:creationId xmlns:a16="http://schemas.microsoft.com/office/drawing/2014/main" id="{5C3FC061-7F77-44A1-AC1D-3D154A2155CB}"/>
                </a:ext>
              </a:extLst>
            </p:cNvPr>
            <p:cNvSpPr/>
            <p:nvPr/>
          </p:nvSpPr>
          <p:spPr>
            <a:xfrm>
              <a:off x="5180813" y="2773309"/>
              <a:ext cx="7583504" cy="959711"/>
            </a:xfrm>
            <a:prstGeom prst="rect">
              <a:avLst/>
            </a:prstGeom>
          </p:spPr>
          <p:txBody>
            <a:bodyPr wrap="square">
              <a:spAutoFit/>
            </a:bodyPr>
            <a:lstStyle/>
            <a:p>
              <a:pPr algn="ctr"/>
              <a:r>
                <a:rPr lang="zh-CN" altLang="en-US" sz="3600" b="1">
                  <a:solidFill>
                    <a:schemeClr val="bg1"/>
                  </a:solidFill>
                  <a:latin typeface="造字工房尚雅（非商用）常规体" pitchFamily="50" charset="-122"/>
                  <a:ea typeface="造字工房尚雅（非商用）常规体" pitchFamily="50" charset="-122"/>
                </a:rPr>
                <a:t>展望未来，</a:t>
              </a:r>
              <a:endParaRPr lang="en-US" altLang="zh-CN" sz="3600" b="1">
                <a:solidFill>
                  <a:schemeClr val="bg1"/>
                </a:solidFill>
                <a:latin typeface="造字工房尚雅（非商用）常规体" pitchFamily="50" charset="-122"/>
                <a:ea typeface="造字工房尚雅（非商用）常规体" pitchFamily="50" charset="-122"/>
              </a:endParaRPr>
            </a:p>
            <a:p>
              <a:pPr algn="ctr"/>
              <a:r>
                <a:rPr lang="zh-CN" altLang="en-US" sz="3600" b="1">
                  <a:solidFill>
                    <a:schemeClr val="bg1"/>
                  </a:solidFill>
                  <a:latin typeface="造字工房尚雅（非商用）常规体" pitchFamily="50" charset="-122"/>
                  <a:ea typeface="造字工房尚雅（非商用）常规体" pitchFamily="50" charset="-122"/>
                </a:rPr>
                <a:t>民生还有何许不足？</a:t>
              </a:r>
            </a:p>
          </p:txBody>
        </p:sp>
      </p:grpSp>
      <p:sp>
        <p:nvSpPr>
          <p:cNvPr id="20" name="椭圆 19">
            <a:extLst>
              <a:ext uri="{FF2B5EF4-FFF2-40B4-BE49-F238E27FC236}">
                <a16:creationId xmlns:a16="http://schemas.microsoft.com/office/drawing/2014/main" id="{B7725A74-7D5E-4120-99B7-EAC9AC37CA38}"/>
              </a:ext>
            </a:extLst>
          </p:cNvPr>
          <p:cNvSpPr/>
          <p:nvPr/>
        </p:nvSpPr>
        <p:spPr>
          <a:xfrm>
            <a:off x="4851499" y="1848561"/>
            <a:ext cx="1192919" cy="1192919"/>
          </a:xfrm>
          <a:prstGeom prst="ellipse">
            <a:avLst/>
          </a:prstGeom>
          <a:solidFill>
            <a:srgbClr val="CC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4800" b="1">
                <a:solidFill>
                  <a:schemeClr val="bg1"/>
                </a:solidFill>
                <a:latin typeface="造字工房尚雅（非商用）常规体" pitchFamily="50" charset="-122"/>
                <a:ea typeface="造字工房尚雅（非商用）常规体" pitchFamily="50" charset="-122"/>
              </a:rPr>
              <a:t>05</a:t>
            </a:r>
            <a:endParaRPr lang="zh-CN" altLang="en-US" sz="4800" dirty="0">
              <a:solidFill>
                <a:schemeClr val="bg1"/>
              </a:solidFill>
              <a:latin typeface="造字工房尚雅（非商用）常规体" pitchFamily="50" charset="-122"/>
              <a:ea typeface="造字工房尚雅（非商用）常规体" pitchFamily="50" charset="-122"/>
            </a:endParaRPr>
          </a:p>
        </p:txBody>
      </p:sp>
    </p:spTree>
    <p:extLst>
      <p:ext uri="{BB962C8B-B14F-4D97-AF65-F5344CB8AC3E}">
        <p14:creationId xmlns:p14="http://schemas.microsoft.com/office/powerpoint/2010/main" val="24486992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0-#ppt_w/2"/>
                                          </p:val>
                                        </p:tav>
                                        <p:tav tm="100000">
                                          <p:val>
                                            <p:strVal val="#ppt_x"/>
                                          </p:val>
                                        </p:tav>
                                      </p:tavLst>
                                    </p:anim>
                                    <p:anim calcmode="lin" valueType="num">
                                      <p:cBhvr additive="base">
                                        <p:cTn id="8" dur="500" fill="hold"/>
                                        <p:tgtEl>
                                          <p:spTgt spid="1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6" presetClass="entr" presetSubtype="16" fill="hold" grpId="0" nodeType="after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circle(in)">
                                      <p:cBhvr>
                                        <p:cTn id="12" dur="2000"/>
                                        <p:tgtEl>
                                          <p:spTgt spid="20"/>
                                        </p:tgtEl>
                                      </p:cBhvr>
                                    </p:animEffect>
                                  </p:childTnLst>
                                </p:cTn>
                              </p:par>
                            </p:childTnLst>
                          </p:cTn>
                        </p:par>
                        <p:par>
                          <p:cTn id="13" fill="hold">
                            <p:stCondLst>
                              <p:cond delay="2500"/>
                            </p:stCondLst>
                            <p:childTnLst>
                              <p:par>
                                <p:cTn id="14" presetID="22" presetClass="entr" presetSubtype="4" fill="hold" nodeType="after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wipe(down)">
                                      <p:cBhvr>
                                        <p:cTn id="16"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99E2C173-AA1C-40B3-9501-A2C8204A7488}"/>
              </a:ext>
            </a:extLst>
          </p:cNvPr>
          <p:cNvSpPr txBox="1"/>
          <p:nvPr/>
        </p:nvSpPr>
        <p:spPr>
          <a:xfrm>
            <a:off x="1955409" y="842421"/>
            <a:ext cx="8738248" cy="523220"/>
          </a:xfrm>
          <a:prstGeom prst="rect">
            <a:avLst/>
          </a:prstGeom>
          <a:noFill/>
        </p:spPr>
        <p:txBody>
          <a:bodyPr wrap="square" rtlCol="0">
            <a:spAutoFit/>
          </a:bodyPr>
          <a:lstStyle/>
          <a:p>
            <a:r>
              <a:rPr lang="zh-CN" altLang="en-US" sz="2800">
                <a:solidFill>
                  <a:srgbClr val="CC0001"/>
                </a:solidFill>
                <a:latin typeface="造字工房尚雅（非商用）常规体" pitchFamily="50" charset="-122"/>
                <a:ea typeface="造字工房尚雅（非商用）常规体" pitchFamily="50" charset="-122"/>
              </a:rPr>
              <a:t>我们现在的健康与安全</a:t>
            </a:r>
          </a:p>
        </p:txBody>
      </p:sp>
      <p:sp>
        <p:nvSpPr>
          <p:cNvPr id="24" name="矩形 23">
            <a:extLst>
              <a:ext uri="{FF2B5EF4-FFF2-40B4-BE49-F238E27FC236}">
                <a16:creationId xmlns:a16="http://schemas.microsoft.com/office/drawing/2014/main" id="{88E32F91-9F5B-4DEA-9744-A10E952B1623}"/>
              </a:ext>
            </a:extLst>
          </p:cNvPr>
          <p:cNvSpPr/>
          <p:nvPr/>
        </p:nvSpPr>
        <p:spPr>
          <a:xfrm>
            <a:off x="-1499548" y="2899801"/>
            <a:ext cx="6493323" cy="738664"/>
          </a:xfrm>
          <a:prstGeom prst="rect">
            <a:avLst/>
          </a:prstGeom>
        </p:spPr>
        <p:txBody>
          <a:bodyPr wrap="square">
            <a:spAutoFit/>
          </a:bodyPr>
          <a:lstStyle/>
          <a:p>
            <a:endParaRPr lang="en-US" altLang="zh-CN" sz="1400" dirty="0">
              <a:solidFill>
                <a:srgbClr val="333333"/>
              </a:solidFill>
              <a:latin typeface="arial" panose="020B0604020202020204" pitchFamily="34" charset="0"/>
              <a:ea typeface="微软雅黑" panose="020B0503020204020204" pitchFamily="34" charset="-122"/>
            </a:endParaRPr>
          </a:p>
          <a:p>
            <a:endParaRPr lang="zh-CN" altLang="en-US" sz="1400" dirty="0">
              <a:solidFill>
                <a:srgbClr val="333333"/>
              </a:solidFill>
              <a:latin typeface="arial" panose="020B0604020202020204" pitchFamily="34" charset="0"/>
              <a:ea typeface="微软雅黑" panose="020B0503020204020204" pitchFamily="34" charset="-122"/>
            </a:endParaRPr>
          </a:p>
          <a:p>
            <a:endParaRPr lang="en-US" altLang="zh-CN" sz="1400" dirty="0">
              <a:solidFill>
                <a:srgbClr val="333333"/>
              </a:solidFill>
              <a:latin typeface="arial" panose="020B0604020202020204" pitchFamily="34" charset="0"/>
              <a:ea typeface="微软雅黑" panose="020B0503020204020204" pitchFamily="34" charset="-122"/>
            </a:endParaRPr>
          </a:p>
        </p:txBody>
      </p:sp>
      <p:pic>
        <p:nvPicPr>
          <p:cNvPr id="5" name="图片 4" descr="医患关系.jpg">
            <a:extLst>
              <a:ext uri="{FF2B5EF4-FFF2-40B4-BE49-F238E27FC236}">
                <a16:creationId xmlns:a16="http://schemas.microsoft.com/office/drawing/2014/main" id="{1FD0F511-87AF-4A57-A32E-B3CD8B9650D0}"/>
              </a:ext>
            </a:extLst>
          </p:cNvPr>
          <p:cNvPicPr>
            <a:picLocks noChangeAspect="1"/>
          </p:cNvPicPr>
          <p:nvPr/>
        </p:nvPicPr>
        <p:blipFill>
          <a:blip r:embed="rId4"/>
          <a:stretch>
            <a:fillRect/>
          </a:stretch>
        </p:blipFill>
        <p:spPr>
          <a:xfrm>
            <a:off x="582545" y="1963196"/>
            <a:ext cx="4933445" cy="3453421"/>
          </a:xfrm>
          <a:prstGeom prst="rect">
            <a:avLst/>
          </a:prstGeom>
          <a:ln>
            <a:noFill/>
          </a:ln>
          <a:effectLst>
            <a:outerShdw blurRad="292100" dist="139700" dir="2700000" algn="tl" rotWithShape="0">
              <a:srgbClr val="333333">
                <a:alpha val="65000"/>
              </a:srgbClr>
            </a:outerShdw>
          </a:effectLst>
        </p:spPr>
      </p:pic>
      <p:sp>
        <p:nvSpPr>
          <p:cNvPr id="6" name="矩形 5">
            <a:extLst>
              <a:ext uri="{FF2B5EF4-FFF2-40B4-BE49-F238E27FC236}">
                <a16:creationId xmlns:a16="http://schemas.microsoft.com/office/drawing/2014/main" id="{E0BAD8CF-F0EA-40D4-9E26-126A8901BE04}"/>
              </a:ext>
            </a:extLst>
          </p:cNvPr>
          <p:cNvSpPr/>
          <p:nvPr/>
        </p:nvSpPr>
        <p:spPr>
          <a:xfrm>
            <a:off x="5717684" y="2658521"/>
            <a:ext cx="5728191" cy="28194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圆角矩形 11">
            <a:extLst>
              <a:ext uri="{FF2B5EF4-FFF2-40B4-BE49-F238E27FC236}">
                <a16:creationId xmlns:a16="http://schemas.microsoft.com/office/drawing/2014/main" id="{93E731F6-355A-4F45-8D07-D4A1655CA6BC}"/>
              </a:ext>
            </a:extLst>
          </p:cNvPr>
          <p:cNvSpPr/>
          <p:nvPr/>
        </p:nvSpPr>
        <p:spPr>
          <a:xfrm>
            <a:off x="5717684" y="1963196"/>
            <a:ext cx="5728191" cy="600075"/>
          </a:xfrm>
          <a:prstGeom prst="roundRect">
            <a:avLst/>
          </a:prstGeom>
          <a:solidFill>
            <a:srgbClr val="CC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latin typeface="微软雅黑" panose="020B0503020204020204" pitchFamily="34" charset="-122"/>
                <a:ea typeface="微软雅黑" panose="020B0503020204020204" pitchFamily="34" charset="-122"/>
              </a:rPr>
              <a:t>有关医患：十九大报告提出</a:t>
            </a:r>
            <a:endParaRPr lang="zh-CN" altLang="en-US" sz="2800" b="1" dirty="0"/>
          </a:p>
        </p:txBody>
      </p:sp>
      <p:sp>
        <p:nvSpPr>
          <p:cNvPr id="8" name="矩形 7">
            <a:extLst>
              <a:ext uri="{FF2B5EF4-FFF2-40B4-BE49-F238E27FC236}">
                <a16:creationId xmlns:a16="http://schemas.microsoft.com/office/drawing/2014/main" id="{8F6B8305-9893-4CA8-B85B-A2E9F8EE5FCC}"/>
              </a:ext>
            </a:extLst>
          </p:cNvPr>
          <p:cNvSpPr/>
          <p:nvPr/>
        </p:nvSpPr>
        <p:spPr>
          <a:xfrm>
            <a:off x="5892431" y="2915725"/>
            <a:ext cx="5378696" cy="2308324"/>
          </a:xfrm>
          <a:prstGeom prst="rect">
            <a:avLst/>
          </a:prstGeom>
        </p:spPr>
        <p:txBody>
          <a:bodyPr wrap="square">
            <a:spAutoFit/>
          </a:bodyPr>
          <a:lstStyle/>
          <a:p>
            <a:pPr marL="285750" indent="-285750">
              <a:buClr>
                <a:srgbClr val="CC0001"/>
              </a:buClr>
              <a:buFont typeface="Wingdings" panose="05000000000000000000" pitchFamily="2" charset="2"/>
              <a:buChar char="u"/>
            </a:pPr>
            <a:r>
              <a:rPr lang="zh-CN" altLang="en-US" sz="1600" dirty="0">
                <a:latin typeface="微软雅黑" panose="020B0503020204020204" pitchFamily="34" charset="-122"/>
                <a:ea typeface="微软雅黑" panose="020B0503020204020204" pitchFamily="34" charset="-122"/>
              </a:rPr>
              <a:t>全面取消以药养医，健全药品供应保障制度。</a:t>
            </a:r>
            <a:endParaRPr lang="en-US" altLang="zh-CN" sz="1600" dirty="0">
              <a:latin typeface="微软雅黑" panose="020B0503020204020204" pitchFamily="34" charset="-122"/>
              <a:ea typeface="微软雅黑" panose="020B0503020204020204" pitchFamily="34" charset="-122"/>
            </a:endParaRPr>
          </a:p>
          <a:p>
            <a:pPr marL="285750" indent="-285750">
              <a:buClr>
                <a:srgbClr val="CC0001"/>
              </a:buClr>
              <a:buFont typeface="Wingdings" panose="05000000000000000000" pitchFamily="2" charset="2"/>
              <a:buChar char="u"/>
            </a:pPr>
            <a:endParaRPr lang="zh-CN" altLang="en-US" sz="1600" dirty="0">
              <a:latin typeface="微软雅黑" panose="020B0503020204020204" pitchFamily="34" charset="-122"/>
              <a:ea typeface="微软雅黑" panose="020B0503020204020204" pitchFamily="34" charset="-122"/>
            </a:endParaRPr>
          </a:p>
          <a:p>
            <a:pPr marL="285750" indent="-285750">
              <a:buClr>
                <a:srgbClr val="CC0001"/>
              </a:buClr>
              <a:buFont typeface="Wingdings" panose="05000000000000000000" pitchFamily="2" charset="2"/>
              <a:buChar char="u"/>
            </a:pPr>
            <a:r>
              <a:rPr lang="zh-CN" altLang="en-US" sz="1600" dirty="0">
                <a:latin typeface="微软雅黑" panose="020B0503020204020204" pitchFamily="34" charset="-122"/>
                <a:ea typeface="微软雅黑" panose="020B0503020204020204" pitchFamily="34" charset="-122"/>
              </a:rPr>
              <a:t>目前，实行６０多年的药品加成政策已经取消，居民个人卫生支出占卫生总费用的比重下降到３０％以下。</a:t>
            </a:r>
            <a:endParaRPr lang="en-US" altLang="zh-CN" sz="1600" dirty="0">
              <a:latin typeface="微软雅黑" panose="020B0503020204020204" pitchFamily="34" charset="-122"/>
              <a:ea typeface="微软雅黑" panose="020B0503020204020204" pitchFamily="34" charset="-122"/>
            </a:endParaRPr>
          </a:p>
          <a:p>
            <a:pPr marL="285750" indent="-285750">
              <a:buClr>
                <a:srgbClr val="CC0001"/>
              </a:buClr>
              <a:buFont typeface="Wingdings" panose="05000000000000000000" pitchFamily="2" charset="2"/>
              <a:buChar char="u"/>
            </a:pPr>
            <a:endParaRPr lang="zh-CN" altLang="en-US" sz="1600" dirty="0">
              <a:latin typeface="微软雅黑" panose="020B0503020204020204" pitchFamily="34" charset="-122"/>
              <a:ea typeface="微软雅黑" panose="020B0503020204020204" pitchFamily="34" charset="-122"/>
            </a:endParaRPr>
          </a:p>
          <a:p>
            <a:pPr marL="285750" indent="-285750">
              <a:buClr>
                <a:srgbClr val="CC0001"/>
              </a:buClr>
              <a:buFont typeface="Wingdings" panose="05000000000000000000" pitchFamily="2" charset="2"/>
              <a:buChar char="u"/>
            </a:pPr>
            <a:r>
              <a:rPr lang="zh-CN" altLang="en-US" sz="1600" dirty="0">
                <a:latin typeface="微软雅黑" panose="020B0503020204020204" pitchFamily="34" charset="-122"/>
                <a:ea typeface="微软雅黑" panose="020B0503020204020204" pitchFamily="34" charset="-122"/>
              </a:rPr>
              <a:t>在湖北洪湖渔场行医２０多年的医生谢爱娥代表说，现在，她所在的渔场６００多名渔民都已全部参加新农合，加上基本药物的普及，基层医生收入不再依靠卖药了。过去基层看病难、看病贵的情况正在改变。</a:t>
            </a:r>
          </a:p>
        </p:txBody>
      </p:sp>
    </p:spTree>
    <p:extLst>
      <p:ext uri="{BB962C8B-B14F-4D97-AF65-F5344CB8AC3E}">
        <p14:creationId xmlns:p14="http://schemas.microsoft.com/office/powerpoint/2010/main" val="40675667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down)">
                                      <p:cBhvr>
                                        <p:cTn id="15" dur="500"/>
                                        <p:tgtEl>
                                          <p:spTgt spid="6"/>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ipe(down)">
                                      <p:cBhvr>
                                        <p:cTn id="19" dur="500"/>
                                        <p:tgtEl>
                                          <p:spTgt spid="7"/>
                                        </p:tgtEl>
                                      </p:cBhvr>
                                    </p:animEffect>
                                  </p:childTnLst>
                                </p:cTn>
                              </p:par>
                            </p:childTnLst>
                          </p:cTn>
                        </p:par>
                        <p:par>
                          <p:cTn id="20" fill="hold">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wipe(down)">
                                      <p:cBhvr>
                                        <p:cTn id="2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animBg="1"/>
      <p:bldP spid="7" grpId="0" animBg="1"/>
      <p:bldP spid="8" grpId="0"/>
    </p:bldLst>
  </p:timing>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99E2C173-AA1C-40B3-9501-A2C8204A7488}"/>
              </a:ext>
            </a:extLst>
          </p:cNvPr>
          <p:cNvSpPr txBox="1"/>
          <p:nvPr/>
        </p:nvSpPr>
        <p:spPr>
          <a:xfrm>
            <a:off x="1955409" y="842421"/>
            <a:ext cx="8738248" cy="523220"/>
          </a:xfrm>
          <a:prstGeom prst="rect">
            <a:avLst/>
          </a:prstGeom>
          <a:noFill/>
        </p:spPr>
        <p:txBody>
          <a:bodyPr wrap="square" rtlCol="0">
            <a:spAutoFit/>
          </a:bodyPr>
          <a:lstStyle/>
          <a:p>
            <a:r>
              <a:rPr lang="zh-CN" altLang="en-US" sz="2800">
                <a:solidFill>
                  <a:srgbClr val="CC0001"/>
                </a:solidFill>
                <a:latin typeface="造字工房尚雅（非商用）常规体" pitchFamily="50" charset="-122"/>
                <a:ea typeface="造字工房尚雅（非商用）常规体" pitchFamily="50" charset="-122"/>
              </a:rPr>
              <a:t>有关雾霾</a:t>
            </a:r>
          </a:p>
        </p:txBody>
      </p:sp>
      <p:sp>
        <p:nvSpPr>
          <p:cNvPr id="24" name="矩形 23">
            <a:extLst>
              <a:ext uri="{FF2B5EF4-FFF2-40B4-BE49-F238E27FC236}">
                <a16:creationId xmlns:a16="http://schemas.microsoft.com/office/drawing/2014/main" id="{88E32F91-9F5B-4DEA-9744-A10E952B1623}"/>
              </a:ext>
            </a:extLst>
          </p:cNvPr>
          <p:cNvSpPr/>
          <p:nvPr/>
        </p:nvSpPr>
        <p:spPr>
          <a:xfrm>
            <a:off x="-1499548" y="2899801"/>
            <a:ext cx="6493323" cy="738664"/>
          </a:xfrm>
          <a:prstGeom prst="rect">
            <a:avLst/>
          </a:prstGeom>
        </p:spPr>
        <p:txBody>
          <a:bodyPr wrap="square">
            <a:spAutoFit/>
          </a:bodyPr>
          <a:lstStyle/>
          <a:p>
            <a:endParaRPr lang="en-US" altLang="zh-CN" sz="1400" dirty="0">
              <a:solidFill>
                <a:srgbClr val="333333"/>
              </a:solidFill>
              <a:latin typeface="arial" panose="020B0604020202020204" pitchFamily="34" charset="0"/>
              <a:ea typeface="微软雅黑" panose="020B0503020204020204" pitchFamily="34" charset="-122"/>
            </a:endParaRPr>
          </a:p>
          <a:p>
            <a:endParaRPr lang="zh-CN" altLang="en-US" sz="1400" dirty="0">
              <a:solidFill>
                <a:srgbClr val="333333"/>
              </a:solidFill>
              <a:latin typeface="arial" panose="020B0604020202020204" pitchFamily="34" charset="0"/>
              <a:ea typeface="微软雅黑" panose="020B0503020204020204" pitchFamily="34" charset="-122"/>
            </a:endParaRPr>
          </a:p>
          <a:p>
            <a:endParaRPr lang="en-US" altLang="zh-CN" sz="1400" dirty="0">
              <a:solidFill>
                <a:srgbClr val="333333"/>
              </a:solidFill>
              <a:latin typeface="arial" panose="020B0604020202020204" pitchFamily="34" charset="0"/>
              <a:ea typeface="微软雅黑" panose="020B0503020204020204" pitchFamily="34" charset="-122"/>
            </a:endParaRPr>
          </a:p>
        </p:txBody>
      </p:sp>
      <p:sp>
        <p:nvSpPr>
          <p:cNvPr id="5" name="矩形 4">
            <a:extLst>
              <a:ext uri="{FF2B5EF4-FFF2-40B4-BE49-F238E27FC236}">
                <a16:creationId xmlns:a16="http://schemas.microsoft.com/office/drawing/2014/main" id="{7021EE13-CDC1-4247-A7A8-F33B1CEE2327}"/>
              </a:ext>
            </a:extLst>
          </p:cNvPr>
          <p:cNvSpPr/>
          <p:nvPr/>
        </p:nvSpPr>
        <p:spPr>
          <a:xfrm>
            <a:off x="1470036" y="2503777"/>
            <a:ext cx="5728191" cy="330419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圆角矩形 11">
            <a:extLst>
              <a:ext uri="{FF2B5EF4-FFF2-40B4-BE49-F238E27FC236}">
                <a16:creationId xmlns:a16="http://schemas.microsoft.com/office/drawing/2014/main" id="{1302A51F-427F-4230-98BD-D872CB6F92B1}"/>
              </a:ext>
            </a:extLst>
          </p:cNvPr>
          <p:cNvSpPr/>
          <p:nvPr/>
        </p:nvSpPr>
        <p:spPr>
          <a:xfrm>
            <a:off x="1470036" y="1808452"/>
            <a:ext cx="5728191" cy="600075"/>
          </a:xfrm>
          <a:prstGeom prst="roundRect">
            <a:avLst/>
          </a:prstGeom>
          <a:solidFill>
            <a:srgbClr val="CC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a:latin typeface="微软雅黑" panose="020B0503020204020204" pitchFamily="34" charset="-122"/>
                <a:ea typeface="微软雅黑" panose="020B0503020204020204" pitchFamily="34" charset="-122"/>
              </a:rPr>
              <a:t>有关雾霾：十九大报告提出</a:t>
            </a:r>
            <a:endParaRPr lang="zh-CN" altLang="en-US" sz="2800" b="1" dirty="0">
              <a:latin typeface="微软雅黑" panose="020B0503020204020204" pitchFamily="34" charset="-122"/>
              <a:ea typeface="微软雅黑" panose="020B0503020204020204" pitchFamily="34" charset="-122"/>
            </a:endParaRPr>
          </a:p>
        </p:txBody>
      </p:sp>
      <p:sp>
        <p:nvSpPr>
          <p:cNvPr id="7" name="矩形 6">
            <a:extLst>
              <a:ext uri="{FF2B5EF4-FFF2-40B4-BE49-F238E27FC236}">
                <a16:creationId xmlns:a16="http://schemas.microsoft.com/office/drawing/2014/main" id="{ADD4D604-FB9C-4B4C-8DC2-9691A111107B}"/>
              </a:ext>
            </a:extLst>
          </p:cNvPr>
          <p:cNvSpPr/>
          <p:nvPr/>
        </p:nvSpPr>
        <p:spPr>
          <a:xfrm>
            <a:off x="1644783" y="2760981"/>
            <a:ext cx="5378696" cy="3046988"/>
          </a:xfrm>
          <a:prstGeom prst="rect">
            <a:avLst/>
          </a:prstGeom>
        </p:spPr>
        <p:txBody>
          <a:bodyPr wrap="square">
            <a:spAutoFit/>
          </a:bodyPr>
          <a:lstStyle/>
          <a:p>
            <a:pPr marL="285750" indent="-285750">
              <a:buClr>
                <a:srgbClr val="CC0001"/>
              </a:buClr>
              <a:buFont typeface="Wingdings" panose="05000000000000000000" pitchFamily="2" charset="2"/>
              <a:buChar char="u"/>
            </a:pPr>
            <a:r>
              <a:rPr lang="zh-CN" altLang="en-US" sz="1600">
                <a:latin typeface="微软雅黑" panose="020B0503020204020204" pitchFamily="34" charset="-122"/>
                <a:ea typeface="微软雅黑" panose="020B0503020204020204" pitchFamily="34" charset="-122"/>
              </a:rPr>
              <a:t>着力解决突出环境问题，包括“持续实施大气污染防治行动，打赢蓝天保卫战”“加快水污染防治”“强化土壤污染管控和修复”。</a:t>
            </a:r>
          </a:p>
          <a:p>
            <a:pPr marL="285750" indent="-285750">
              <a:buClr>
                <a:srgbClr val="CC0001"/>
              </a:buClr>
              <a:buFont typeface="Wingdings" panose="05000000000000000000" pitchFamily="2" charset="2"/>
              <a:buChar char="u"/>
            </a:pPr>
            <a:endParaRPr lang="zh-CN" altLang="en-US" sz="1600">
              <a:latin typeface="微软雅黑" panose="020B0503020204020204" pitchFamily="34" charset="-122"/>
              <a:ea typeface="微软雅黑" panose="020B0503020204020204" pitchFamily="34" charset="-122"/>
            </a:endParaRPr>
          </a:p>
          <a:p>
            <a:pPr marL="285750" indent="-285750">
              <a:buClr>
                <a:srgbClr val="CC0001"/>
              </a:buClr>
              <a:buFont typeface="Wingdings" panose="05000000000000000000" pitchFamily="2" charset="2"/>
              <a:buChar char="u"/>
            </a:pPr>
            <a:r>
              <a:rPr lang="zh-CN" altLang="en-US" sz="1600">
                <a:latin typeface="微软雅黑" panose="020B0503020204020204" pitchFamily="34" charset="-122"/>
                <a:ea typeface="微软雅黑" panose="020B0503020204020204" pitchFamily="34" charset="-122"/>
              </a:rPr>
              <a:t>从２０１３年起，我国实施大气、水、土壤污染防治三大行动计划。据统计，２０１６年，京津冀、长三角、珠三角三个区域细颗粒物（ＰＭ２．５），平均浓度与２０１３年相比都下降了３０％以上。地表水国控断面</a:t>
            </a:r>
            <a:r>
              <a:rPr lang="en-US" altLang="zh-CN" sz="1600">
                <a:latin typeface="微软雅黑" panose="020B0503020204020204" pitchFamily="34" charset="-122"/>
                <a:ea typeface="微软雅黑" panose="020B0503020204020204" pitchFamily="34" charset="-122"/>
              </a:rPr>
              <a:t>Ⅰ</a:t>
            </a:r>
            <a:r>
              <a:rPr lang="zh-CN" altLang="en-US" sz="1600">
                <a:latin typeface="微软雅黑" panose="020B0503020204020204" pitchFamily="34" charset="-122"/>
                <a:ea typeface="微软雅黑" panose="020B0503020204020204" pitchFamily="34" charset="-122"/>
              </a:rPr>
              <a:t>－</a:t>
            </a:r>
            <a:r>
              <a:rPr lang="en-US" altLang="zh-CN" sz="1600">
                <a:latin typeface="微软雅黑" panose="020B0503020204020204" pitchFamily="34" charset="-122"/>
                <a:ea typeface="微软雅黑" panose="020B0503020204020204" pitchFamily="34" charset="-122"/>
              </a:rPr>
              <a:t>Ⅲ</a:t>
            </a:r>
            <a:r>
              <a:rPr lang="zh-CN" altLang="en-US" sz="1600">
                <a:latin typeface="微软雅黑" panose="020B0503020204020204" pitchFamily="34" charset="-122"/>
                <a:ea typeface="微软雅黑" panose="020B0503020204020204" pitchFamily="34" charset="-122"/>
              </a:rPr>
              <a:t>类水体比例增加到６７．８％。</a:t>
            </a:r>
          </a:p>
          <a:p>
            <a:pPr marL="285750" indent="-285750">
              <a:buClr>
                <a:srgbClr val="CC0001"/>
              </a:buClr>
              <a:buFont typeface="Wingdings" panose="05000000000000000000" pitchFamily="2" charset="2"/>
              <a:buChar char="u"/>
            </a:pPr>
            <a:endParaRPr lang="zh-CN" altLang="en-US" sz="1600">
              <a:latin typeface="微软雅黑" panose="020B0503020204020204" pitchFamily="34" charset="-122"/>
              <a:ea typeface="微软雅黑" panose="020B0503020204020204" pitchFamily="34" charset="-122"/>
            </a:endParaRPr>
          </a:p>
          <a:p>
            <a:pPr marL="285750" indent="-285750">
              <a:buClr>
                <a:srgbClr val="CC0001"/>
              </a:buClr>
              <a:buFont typeface="Wingdings" panose="05000000000000000000" pitchFamily="2" charset="2"/>
              <a:buChar char="u"/>
            </a:pPr>
            <a:r>
              <a:rPr lang="zh-CN" altLang="en-US" sz="1600">
                <a:latin typeface="微软雅黑" panose="020B0503020204020204" pitchFamily="34" charset="-122"/>
                <a:ea typeface="微软雅黑" panose="020B0503020204020204" pitchFamily="34" charset="-122"/>
              </a:rPr>
              <a:t>与此同时，一些地方秋冬季空气质量改善效果不明显，完成水质目标难度大</a:t>
            </a:r>
            <a:endParaRPr lang="zh-CN" altLang="en-US" sz="1600" dirty="0">
              <a:latin typeface="微软雅黑" panose="020B0503020204020204" pitchFamily="34" charset="-122"/>
              <a:ea typeface="微软雅黑" panose="020B0503020204020204" pitchFamily="34" charset="-122"/>
            </a:endParaRPr>
          </a:p>
        </p:txBody>
      </p:sp>
      <p:pic>
        <p:nvPicPr>
          <p:cNvPr id="8" name="图片 7" descr="timg.jpg">
            <a:extLst>
              <a:ext uri="{FF2B5EF4-FFF2-40B4-BE49-F238E27FC236}">
                <a16:creationId xmlns:a16="http://schemas.microsoft.com/office/drawing/2014/main" id="{0C65100F-20B8-4368-8BD6-E972EAC5D9F0}"/>
              </a:ext>
            </a:extLst>
          </p:cNvPr>
          <p:cNvPicPr>
            <a:picLocks noChangeAspect="1"/>
          </p:cNvPicPr>
          <p:nvPr/>
        </p:nvPicPr>
        <p:blipFill>
          <a:blip r:embed="rId4"/>
          <a:stretch>
            <a:fillRect/>
          </a:stretch>
        </p:blipFill>
        <p:spPr>
          <a:xfrm>
            <a:off x="7507715" y="2091347"/>
            <a:ext cx="4126266" cy="3713105"/>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5738011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down)">
                                      <p:cBhvr>
                                        <p:cTn id="15" dur="500"/>
                                        <p:tgtEl>
                                          <p:spTgt spid="6"/>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ipe(down)">
                                      <p:cBhvr>
                                        <p:cTn id="19" dur="500"/>
                                        <p:tgtEl>
                                          <p:spTgt spid="7"/>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wipe(left)">
                                      <p:cBhvr>
                                        <p:cTn id="2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6" grpId="0" animBg="1"/>
      <p:bldP spid="7"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pSp>
        <p:nvGrpSpPr>
          <p:cNvPr id="23" name="组合 22">
            <a:extLst>
              <a:ext uri="{FF2B5EF4-FFF2-40B4-BE49-F238E27FC236}">
                <a16:creationId xmlns:a16="http://schemas.microsoft.com/office/drawing/2014/main" id="{F687A015-AEAA-45E4-8E29-CA32254A1035}"/>
              </a:ext>
            </a:extLst>
          </p:cNvPr>
          <p:cNvGrpSpPr/>
          <p:nvPr/>
        </p:nvGrpSpPr>
        <p:grpSpPr>
          <a:xfrm>
            <a:off x="5171636" y="2188784"/>
            <a:ext cx="5940418" cy="3679610"/>
            <a:chOff x="5171636" y="2188784"/>
            <a:chExt cx="5940418" cy="3679610"/>
          </a:xfrm>
        </p:grpSpPr>
        <p:sp>
          <p:nvSpPr>
            <p:cNvPr id="5" name="矩形 4">
              <a:extLst>
                <a:ext uri="{FF2B5EF4-FFF2-40B4-BE49-F238E27FC236}">
                  <a16:creationId xmlns:a16="http://schemas.microsoft.com/office/drawing/2014/main" id="{FC40D4AD-661E-414F-884F-6FB4751AC927}"/>
                </a:ext>
              </a:extLst>
            </p:cNvPr>
            <p:cNvSpPr/>
            <p:nvPr/>
          </p:nvSpPr>
          <p:spPr>
            <a:xfrm>
              <a:off x="5171636" y="2188784"/>
              <a:ext cx="1057275" cy="313146"/>
            </a:xfrm>
            <a:prstGeom prst="rect">
              <a:avLst/>
            </a:prstGeom>
            <a:solidFill>
              <a:srgbClr val="CC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latin typeface="微软雅黑" panose="020B0503020204020204" pitchFamily="34" charset="-122"/>
                  <a:ea typeface="微软雅黑" panose="020B0503020204020204" pitchFamily="34" charset="-122"/>
                </a:rPr>
                <a:t>姓    名</a:t>
              </a:r>
              <a:endParaRPr lang="zh-CN" altLang="en-US" sz="1600" dirty="0"/>
            </a:p>
          </p:txBody>
        </p:sp>
        <p:sp>
          <p:nvSpPr>
            <p:cNvPr id="6" name="矩形 5">
              <a:extLst>
                <a:ext uri="{FF2B5EF4-FFF2-40B4-BE49-F238E27FC236}">
                  <a16:creationId xmlns:a16="http://schemas.microsoft.com/office/drawing/2014/main" id="{FDD28E0F-4126-42F2-95EE-1F6D7053EF8C}"/>
                </a:ext>
              </a:extLst>
            </p:cNvPr>
            <p:cNvSpPr/>
            <p:nvPr/>
          </p:nvSpPr>
          <p:spPr>
            <a:xfrm>
              <a:off x="6326007" y="2194153"/>
              <a:ext cx="646331" cy="276999"/>
            </a:xfrm>
            <a:prstGeom prst="rect">
              <a:avLst/>
            </a:prstGeom>
          </p:spPr>
          <p:txBody>
            <a:bodyPr wrap="none">
              <a:spAutoFit/>
            </a:bodyPr>
            <a:lstStyle/>
            <a:p>
              <a:r>
                <a:rPr lang="zh-CN" altLang="en-US" sz="1200" dirty="0">
                  <a:latin typeface="微软雅黑" panose="020B0503020204020204" pitchFamily="34" charset="-122"/>
                  <a:ea typeface="微软雅黑" panose="020B0503020204020204" pitchFamily="34" charset="-122"/>
                </a:rPr>
                <a:t>邓小平</a:t>
              </a:r>
            </a:p>
          </p:txBody>
        </p:sp>
        <p:sp>
          <p:nvSpPr>
            <p:cNvPr id="7" name="矩形 6">
              <a:extLst>
                <a:ext uri="{FF2B5EF4-FFF2-40B4-BE49-F238E27FC236}">
                  <a16:creationId xmlns:a16="http://schemas.microsoft.com/office/drawing/2014/main" id="{88E7B8AC-B232-4C7B-A41D-18A0814B3409}"/>
                </a:ext>
              </a:extLst>
            </p:cNvPr>
            <p:cNvSpPr/>
            <p:nvPr/>
          </p:nvSpPr>
          <p:spPr>
            <a:xfrm>
              <a:off x="6277276" y="3949936"/>
              <a:ext cx="2492990" cy="276999"/>
            </a:xfrm>
            <a:prstGeom prst="rect">
              <a:avLst/>
            </a:prstGeom>
          </p:spPr>
          <p:txBody>
            <a:bodyPr wrap="none">
              <a:spAutoFit/>
            </a:bodyPr>
            <a:lstStyle/>
            <a:p>
              <a:r>
                <a:rPr lang="zh-CN" altLang="en-US" sz="1200" b="0" i="0" dirty="0">
                  <a:effectLst/>
                  <a:latin typeface="微软雅黑" panose="020B0503020204020204" pitchFamily="34" charset="-122"/>
                  <a:ea typeface="微软雅黑" panose="020B0503020204020204" pitchFamily="34" charset="-122"/>
                </a:rPr>
                <a:t>革命家、政治家、军事家、外交家</a:t>
              </a:r>
              <a:endParaRPr lang="zh-CN" altLang="en-US" sz="1200" dirty="0">
                <a:latin typeface="微软雅黑" panose="020B0503020204020204" pitchFamily="34" charset="-122"/>
                <a:ea typeface="微软雅黑" panose="020B0503020204020204" pitchFamily="34" charset="-122"/>
              </a:endParaRPr>
            </a:p>
          </p:txBody>
        </p:sp>
        <p:sp>
          <p:nvSpPr>
            <p:cNvPr id="8" name="矩形 7">
              <a:extLst>
                <a:ext uri="{FF2B5EF4-FFF2-40B4-BE49-F238E27FC236}">
                  <a16:creationId xmlns:a16="http://schemas.microsoft.com/office/drawing/2014/main" id="{6FF9DBBD-BDBC-4C40-9597-A503CB64CDC4}"/>
                </a:ext>
              </a:extLst>
            </p:cNvPr>
            <p:cNvSpPr/>
            <p:nvPr/>
          </p:nvSpPr>
          <p:spPr>
            <a:xfrm>
              <a:off x="6294646" y="3119441"/>
              <a:ext cx="1274708" cy="276999"/>
            </a:xfrm>
            <a:prstGeom prst="rect">
              <a:avLst/>
            </a:prstGeom>
          </p:spPr>
          <p:txBody>
            <a:bodyPr wrap="none">
              <a:spAutoFit/>
            </a:bodyPr>
            <a:lstStyle/>
            <a:p>
              <a:r>
                <a:rPr lang="en-US" altLang="zh-CN" sz="1200" b="0" i="0" dirty="0">
                  <a:effectLst/>
                  <a:latin typeface="微软雅黑" panose="020B0503020204020204" pitchFamily="34" charset="-122"/>
                  <a:ea typeface="微软雅黑" panose="020B0503020204020204" pitchFamily="34" charset="-122"/>
                </a:rPr>
                <a:t>1904</a:t>
              </a:r>
              <a:r>
                <a:rPr lang="zh-CN" altLang="en-US" sz="1200" b="0" i="0" dirty="0">
                  <a:effectLst/>
                  <a:latin typeface="微软雅黑" panose="020B0503020204020204" pitchFamily="34" charset="-122"/>
                  <a:ea typeface="微软雅黑" panose="020B0503020204020204" pitchFamily="34" charset="-122"/>
                </a:rPr>
                <a:t>年</a:t>
              </a:r>
              <a:r>
                <a:rPr lang="en-US" altLang="zh-CN" sz="1200" b="0" i="0" dirty="0">
                  <a:effectLst/>
                  <a:latin typeface="微软雅黑" panose="020B0503020204020204" pitchFamily="34" charset="-122"/>
                  <a:ea typeface="微软雅黑" panose="020B0503020204020204" pitchFamily="34" charset="-122"/>
                </a:rPr>
                <a:t>8</a:t>
              </a:r>
              <a:r>
                <a:rPr lang="zh-CN" altLang="en-US" sz="1200" b="0" i="0" dirty="0">
                  <a:effectLst/>
                  <a:latin typeface="微软雅黑" panose="020B0503020204020204" pitchFamily="34" charset="-122"/>
                  <a:ea typeface="微软雅黑" panose="020B0503020204020204" pitchFamily="34" charset="-122"/>
                </a:rPr>
                <a:t>月</a:t>
              </a:r>
              <a:r>
                <a:rPr lang="en-US" altLang="zh-CN" sz="1200" b="0" i="0" dirty="0">
                  <a:effectLst/>
                  <a:latin typeface="微软雅黑" panose="020B0503020204020204" pitchFamily="34" charset="-122"/>
                  <a:ea typeface="微软雅黑" panose="020B0503020204020204" pitchFamily="34" charset="-122"/>
                </a:rPr>
                <a:t>22</a:t>
              </a:r>
              <a:r>
                <a:rPr lang="zh-CN" altLang="en-US" sz="1200" b="0" i="0" dirty="0">
                  <a:effectLst/>
                  <a:latin typeface="微软雅黑" panose="020B0503020204020204" pitchFamily="34" charset="-122"/>
                  <a:ea typeface="微软雅黑" panose="020B0503020204020204" pitchFamily="34" charset="-122"/>
                </a:rPr>
                <a:t>日</a:t>
              </a:r>
              <a:endParaRPr lang="zh-CN" altLang="en-US" sz="1200" dirty="0">
                <a:latin typeface="微软雅黑" panose="020B0503020204020204" pitchFamily="34" charset="-122"/>
                <a:ea typeface="微软雅黑" panose="020B0503020204020204" pitchFamily="34" charset="-122"/>
              </a:endParaRPr>
            </a:p>
          </p:txBody>
        </p:sp>
        <p:sp>
          <p:nvSpPr>
            <p:cNvPr id="9" name="矩形 8">
              <a:extLst>
                <a:ext uri="{FF2B5EF4-FFF2-40B4-BE49-F238E27FC236}">
                  <a16:creationId xmlns:a16="http://schemas.microsoft.com/office/drawing/2014/main" id="{0ECB63EA-4A53-47D1-AC11-6162C2F78A8E}"/>
                </a:ext>
              </a:extLst>
            </p:cNvPr>
            <p:cNvSpPr/>
            <p:nvPr/>
          </p:nvSpPr>
          <p:spPr>
            <a:xfrm>
              <a:off x="6326007" y="3571400"/>
              <a:ext cx="1274708" cy="276999"/>
            </a:xfrm>
            <a:prstGeom prst="rect">
              <a:avLst/>
            </a:prstGeom>
          </p:spPr>
          <p:txBody>
            <a:bodyPr wrap="none">
              <a:spAutoFit/>
            </a:bodyPr>
            <a:lstStyle/>
            <a:p>
              <a:r>
                <a:rPr lang="en-US" altLang="zh-CN" sz="1200" b="0" i="0" dirty="0">
                  <a:effectLst/>
                  <a:latin typeface="微软雅黑" panose="020B0503020204020204" pitchFamily="34" charset="-122"/>
                  <a:ea typeface="微软雅黑" panose="020B0503020204020204" pitchFamily="34" charset="-122"/>
                </a:rPr>
                <a:t>1997</a:t>
              </a:r>
              <a:r>
                <a:rPr lang="zh-CN" altLang="en-US" sz="1200" b="0" i="0" dirty="0">
                  <a:effectLst/>
                  <a:latin typeface="微软雅黑" panose="020B0503020204020204" pitchFamily="34" charset="-122"/>
                  <a:ea typeface="微软雅黑" panose="020B0503020204020204" pitchFamily="34" charset="-122"/>
                </a:rPr>
                <a:t>年</a:t>
              </a:r>
              <a:r>
                <a:rPr lang="en-US" altLang="zh-CN" sz="1200" b="0" i="0" dirty="0">
                  <a:effectLst/>
                  <a:latin typeface="微软雅黑" panose="020B0503020204020204" pitchFamily="34" charset="-122"/>
                  <a:ea typeface="微软雅黑" panose="020B0503020204020204" pitchFamily="34" charset="-122"/>
                </a:rPr>
                <a:t>2</a:t>
              </a:r>
              <a:r>
                <a:rPr lang="zh-CN" altLang="en-US" sz="1200" b="0" i="0" dirty="0">
                  <a:effectLst/>
                  <a:latin typeface="微软雅黑" panose="020B0503020204020204" pitchFamily="34" charset="-122"/>
                  <a:ea typeface="微软雅黑" panose="020B0503020204020204" pitchFamily="34" charset="-122"/>
                </a:rPr>
                <a:t>月</a:t>
              </a:r>
              <a:r>
                <a:rPr lang="en-US" altLang="zh-CN" sz="1200" b="0" i="0" dirty="0">
                  <a:effectLst/>
                  <a:latin typeface="微软雅黑" panose="020B0503020204020204" pitchFamily="34" charset="-122"/>
                  <a:ea typeface="微软雅黑" panose="020B0503020204020204" pitchFamily="34" charset="-122"/>
                </a:rPr>
                <a:t>19</a:t>
              </a:r>
              <a:r>
                <a:rPr lang="zh-CN" altLang="en-US" sz="1200" b="0" i="0" dirty="0">
                  <a:effectLst/>
                  <a:latin typeface="微软雅黑" panose="020B0503020204020204" pitchFamily="34" charset="-122"/>
                  <a:ea typeface="微软雅黑" panose="020B0503020204020204" pitchFamily="34" charset="-122"/>
                </a:rPr>
                <a:t>日</a:t>
              </a:r>
              <a:endParaRPr lang="zh-CN" altLang="en-US" sz="1200" dirty="0">
                <a:latin typeface="微软雅黑" panose="020B0503020204020204" pitchFamily="34" charset="-122"/>
                <a:ea typeface="微软雅黑" panose="020B0503020204020204" pitchFamily="34" charset="-122"/>
              </a:endParaRPr>
            </a:p>
          </p:txBody>
        </p:sp>
        <p:sp>
          <p:nvSpPr>
            <p:cNvPr id="10" name="矩形 9">
              <a:extLst>
                <a:ext uri="{FF2B5EF4-FFF2-40B4-BE49-F238E27FC236}">
                  <a16:creationId xmlns:a16="http://schemas.microsoft.com/office/drawing/2014/main" id="{EF47A1B5-B3B4-46F8-B0F5-8DF316787649}"/>
                </a:ext>
              </a:extLst>
            </p:cNvPr>
            <p:cNvSpPr/>
            <p:nvPr/>
          </p:nvSpPr>
          <p:spPr>
            <a:xfrm>
              <a:off x="7534946" y="2202004"/>
              <a:ext cx="836979" cy="313146"/>
            </a:xfrm>
            <a:prstGeom prst="rect">
              <a:avLst/>
            </a:prstGeom>
            <a:solidFill>
              <a:srgbClr val="CC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i="0" dirty="0">
                  <a:solidFill>
                    <a:schemeClr val="bg1"/>
                  </a:solidFill>
                  <a:effectLst/>
                  <a:latin typeface="微软雅黑" panose="020B0503020204020204" pitchFamily="34" charset="-122"/>
                  <a:ea typeface="微软雅黑" panose="020B0503020204020204" pitchFamily="34" charset="-122"/>
                </a:rPr>
                <a:t>国   籍</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11" name="矩形 10">
              <a:extLst>
                <a:ext uri="{FF2B5EF4-FFF2-40B4-BE49-F238E27FC236}">
                  <a16:creationId xmlns:a16="http://schemas.microsoft.com/office/drawing/2014/main" id="{309486B4-A2F7-47CC-BDC3-3D8466EB076C}"/>
                </a:ext>
              </a:extLst>
            </p:cNvPr>
            <p:cNvSpPr/>
            <p:nvPr/>
          </p:nvSpPr>
          <p:spPr>
            <a:xfrm>
              <a:off x="8520430" y="2229055"/>
              <a:ext cx="1261884" cy="276999"/>
            </a:xfrm>
            <a:prstGeom prst="rect">
              <a:avLst/>
            </a:prstGeom>
          </p:spPr>
          <p:txBody>
            <a:bodyPr wrap="none">
              <a:spAutoFit/>
            </a:bodyPr>
            <a:lstStyle/>
            <a:p>
              <a:r>
                <a:rPr lang="zh-CN" altLang="en-US" sz="1200" b="0" i="0" dirty="0">
                  <a:effectLst/>
                  <a:latin typeface="微软雅黑" panose="020B0503020204020204" pitchFamily="34" charset="-122"/>
                  <a:ea typeface="微软雅黑" panose="020B0503020204020204" pitchFamily="34" charset="-122"/>
                </a:rPr>
                <a:t>中华人民共和国</a:t>
              </a:r>
              <a:endParaRPr lang="zh-CN" altLang="en-US" sz="1200" dirty="0">
                <a:latin typeface="微软雅黑" panose="020B0503020204020204" pitchFamily="34" charset="-122"/>
                <a:ea typeface="微软雅黑" panose="020B0503020204020204" pitchFamily="34" charset="-122"/>
              </a:endParaRPr>
            </a:p>
          </p:txBody>
        </p:sp>
        <p:sp>
          <p:nvSpPr>
            <p:cNvPr id="12" name="矩形 11">
              <a:extLst>
                <a:ext uri="{FF2B5EF4-FFF2-40B4-BE49-F238E27FC236}">
                  <a16:creationId xmlns:a16="http://schemas.microsoft.com/office/drawing/2014/main" id="{237ADE02-6007-4C53-A194-F9D26B33732F}"/>
                </a:ext>
              </a:extLst>
            </p:cNvPr>
            <p:cNvSpPr/>
            <p:nvPr/>
          </p:nvSpPr>
          <p:spPr>
            <a:xfrm>
              <a:off x="5171636" y="2685494"/>
              <a:ext cx="1057275" cy="313146"/>
            </a:xfrm>
            <a:prstGeom prst="rect">
              <a:avLst/>
            </a:prstGeom>
            <a:solidFill>
              <a:srgbClr val="CC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latin typeface="微软雅黑" panose="020B0503020204020204" pitchFamily="34" charset="-122"/>
                  <a:ea typeface="微软雅黑" panose="020B0503020204020204" pitchFamily="34" charset="-122"/>
                </a:rPr>
                <a:t>民    族</a:t>
              </a:r>
              <a:endParaRPr lang="zh-CN" altLang="en-US" sz="1600" dirty="0"/>
            </a:p>
          </p:txBody>
        </p:sp>
        <p:sp>
          <p:nvSpPr>
            <p:cNvPr id="13" name="矩形 12">
              <a:extLst>
                <a:ext uri="{FF2B5EF4-FFF2-40B4-BE49-F238E27FC236}">
                  <a16:creationId xmlns:a16="http://schemas.microsoft.com/office/drawing/2014/main" id="{EA49B7C0-BBFC-48C6-B0F5-32BFD0DF43FB}"/>
                </a:ext>
              </a:extLst>
            </p:cNvPr>
            <p:cNvSpPr/>
            <p:nvPr/>
          </p:nvSpPr>
          <p:spPr>
            <a:xfrm>
              <a:off x="7534946" y="2698714"/>
              <a:ext cx="836979" cy="313146"/>
            </a:xfrm>
            <a:prstGeom prst="rect">
              <a:avLst/>
            </a:prstGeom>
            <a:solidFill>
              <a:srgbClr val="CC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i="0" dirty="0">
                  <a:solidFill>
                    <a:schemeClr val="bg1"/>
                  </a:solidFill>
                  <a:effectLst/>
                  <a:latin typeface="微软雅黑" panose="020B0503020204020204" pitchFamily="34" charset="-122"/>
                  <a:ea typeface="微软雅黑" panose="020B0503020204020204" pitchFamily="34" charset="-122"/>
                </a:rPr>
                <a:t>出生地</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14" name="矩形 13">
              <a:extLst>
                <a:ext uri="{FF2B5EF4-FFF2-40B4-BE49-F238E27FC236}">
                  <a16:creationId xmlns:a16="http://schemas.microsoft.com/office/drawing/2014/main" id="{9C21BB29-58FA-4654-AE8E-7847ED2C8F69}"/>
                </a:ext>
              </a:extLst>
            </p:cNvPr>
            <p:cNvSpPr/>
            <p:nvPr/>
          </p:nvSpPr>
          <p:spPr>
            <a:xfrm>
              <a:off x="5171636" y="3149020"/>
              <a:ext cx="1057275" cy="313146"/>
            </a:xfrm>
            <a:prstGeom prst="rect">
              <a:avLst/>
            </a:prstGeom>
            <a:solidFill>
              <a:srgbClr val="CC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i="0" dirty="0">
                  <a:solidFill>
                    <a:schemeClr val="bg1"/>
                  </a:solidFill>
                  <a:effectLst/>
                  <a:latin typeface="微软雅黑" panose="020B0503020204020204" pitchFamily="34" charset="-122"/>
                  <a:ea typeface="微软雅黑" panose="020B0503020204020204" pitchFamily="34" charset="-122"/>
                </a:rPr>
                <a:t>出生日期</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15" name="矩形 14">
              <a:extLst>
                <a:ext uri="{FF2B5EF4-FFF2-40B4-BE49-F238E27FC236}">
                  <a16:creationId xmlns:a16="http://schemas.microsoft.com/office/drawing/2014/main" id="{3DF86C25-8A87-45AF-AA11-0B6C0E3A4014}"/>
                </a:ext>
              </a:extLst>
            </p:cNvPr>
            <p:cNvSpPr/>
            <p:nvPr/>
          </p:nvSpPr>
          <p:spPr>
            <a:xfrm>
              <a:off x="5171636" y="3993780"/>
              <a:ext cx="1057275" cy="313146"/>
            </a:xfrm>
            <a:prstGeom prst="rect">
              <a:avLst/>
            </a:prstGeom>
            <a:solidFill>
              <a:srgbClr val="CC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latin typeface="微软雅黑" panose="020B0503020204020204" pitchFamily="34" charset="-122"/>
                  <a:ea typeface="微软雅黑" panose="020B0503020204020204" pitchFamily="34" charset="-122"/>
                </a:rPr>
                <a:t>职业</a:t>
              </a:r>
              <a:endParaRPr lang="zh-CN" altLang="en-US" sz="1600" dirty="0"/>
            </a:p>
          </p:txBody>
        </p:sp>
        <p:sp>
          <p:nvSpPr>
            <p:cNvPr id="16" name="矩形 15">
              <a:extLst>
                <a:ext uri="{FF2B5EF4-FFF2-40B4-BE49-F238E27FC236}">
                  <a16:creationId xmlns:a16="http://schemas.microsoft.com/office/drawing/2014/main" id="{167B98C4-FEC0-4783-A350-1C1F2296DC18}"/>
                </a:ext>
              </a:extLst>
            </p:cNvPr>
            <p:cNvSpPr/>
            <p:nvPr/>
          </p:nvSpPr>
          <p:spPr>
            <a:xfrm>
              <a:off x="5171636" y="3571400"/>
              <a:ext cx="1057275" cy="313146"/>
            </a:xfrm>
            <a:prstGeom prst="rect">
              <a:avLst/>
            </a:prstGeom>
            <a:solidFill>
              <a:srgbClr val="CC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i="0" dirty="0">
                  <a:solidFill>
                    <a:schemeClr val="bg1"/>
                  </a:solidFill>
                  <a:effectLst/>
                  <a:latin typeface="微软雅黑" panose="020B0503020204020204" pitchFamily="34" charset="-122"/>
                  <a:ea typeface="微软雅黑" panose="020B0503020204020204" pitchFamily="34" charset="-122"/>
                </a:rPr>
                <a:t>出生日期</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17" name="矩形 16">
              <a:extLst>
                <a:ext uri="{FF2B5EF4-FFF2-40B4-BE49-F238E27FC236}">
                  <a16:creationId xmlns:a16="http://schemas.microsoft.com/office/drawing/2014/main" id="{F26B082D-BF71-4F9B-9DD3-2998C0D0BB37}"/>
                </a:ext>
              </a:extLst>
            </p:cNvPr>
            <p:cNvSpPr/>
            <p:nvPr/>
          </p:nvSpPr>
          <p:spPr>
            <a:xfrm>
              <a:off x="5171636" y="4468063"/>
              <a:ext cx="1057275" cy="313146"/>
            </a:xfrm>
            <a:prstGeom prst="rect">
              <a:avLst/>
            </a:prstGeom>
            <a:solidFill>
              <a:srgbClr val="CC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latin typeface="微软雅黑" panose="020B0503020204020204" pitchFamily="34" charset="-122"/>
                  <a:ea typeface="微软雅黑" panose="020B0503020204020204" pitchFamily="34" charset="-122"/>
                </a:rPr>
                <a:t>成就</a:t>
              </a:r>
              <a:endParaRPr lang="zh-CN" altLang="en-US" sz="1600" dirty="0"/>
            </a:p>
          </p:txBody>
        </p:sp>
        <p:sp>
          <p:nvSpPr>
            <p:cNvPr id="18" name="矩形 17">
              <a:extLst>
                <a:ext uri="{FF2B5EF4-FFF2-40B4-BE49-F238E27FC236}">
                  <a16:creationId xmlns:a16="http://schemas.microsoft.com/office/drawing/2014/main" id="{144A768F-C5E4-44B1-99FA-C93767B30D11}"/>
                </a:ext>
              </a:extLst>
            </p:cNvPr>
            <p:cNvSpPr/>
            <p:nvPr/>
          </p:nvSpPr>
          <p:spPr>
            <a:xfrm>
              <a:off x="6350082" y="2642528"/>
              <a:ext cx="492443" cy="276999"/>
            </a:xfrm>
            <a:prstGeom prst="rect">
              <a:avLst/>
            </a:prstGeom>
          </p:spPr>
          <p:txBody>
            <a:bodyPr wrap="none">
              <a:spAutoFit/>
            </a:bodyPr>
            <a:lstStyle/>
            <a:p>
              <a:r>
                <a:rPr lang="zh-CN" altLang="en-US" sz="1200" b="0" i="0" dirty="0">
                  <a:effectLst/>
                  <a:latin typeface="微软雅黑" panose="020B0503020204020204" pitchFamily="34" charset="-122"/>
                  <a:ea typeface="微软雅黑" panose="020B0503020204020204" pitchFamily="34" charset="-122"/>
                </a:rPr>
                <a:t>汉族</a:t>
              </a:r>
              <a:endParaRPr lang="zh-CN" altLang="en-US" sz="1200" dirty="0">
                <a:latin typeface="微软雅黑" panose="020B0503020204020204" pitchFamily="34" charset="-122"/>
                <a:ea typeface="微软雅黑" panose="020B0503020204020204" pitchFamily="34" charset="-122"/>
              </a:endParaRPr>
            </a:p>
          </p:txBody>
        </p:sp>
        <p:sp>
          <p:nvSpPr>
            <p:cNvPr id="19" name="矩形 18">
              <a:extLst>
                <a:ext uri="{FF2B5EF4-FFF2-40B4-BE49-F238E27FC236}">
                  <a16:creationId xmlns:a16="http://schemas.microsoft.com/office/drawing/2014/main" id="{625066F7-71F9-4840-8823-B885523AF8E2}"/>
                </a:ext>
              </a:extLst>
            </p:cNvPr>
            <p:cNvSpPr/>
            <p:nvPr/>
          </p:nvSpPr>
          <p:spPr>
            <a:xfrm>
              <a:off x="8520430" y="2680739"/>
              <a:ext cx="1107996" cy="276999"/>
            </a:xfrm>
            <a:prstGeom prst="rect">
              <a:avLst/>
            </a:prstGeom>
          </p:spPr>
          <p:txBody>
            <a:bodyPr wrap="none">
              <a:spAutoFit/>
            </a:bodyPr>
            <a:lstStyle/>
            <a:p>
              <a:r>
                <a:rPr lang="zh-CN" altLang="en-US" sz="1200" b="0" i="0" u="none" strike="noStrike" dirty="0">
                  <a:effectLst/>
                  <a:latin typeface="微软雅黑" panose="020B0503020204020204" pitchFamily="34" charset="-122"/>
                  <a:ea typeface="微软雅黑" panose="020B0503020204020204" pitchFamily="34" charset="-122"/>
                </a:rPr>
                <a:t>四川</a:t>
              </a:r>
              <a:r>
                <a:rPr lang="zh-CN" altLang="en-US" sz="1200" b="0" i="0" dirty="0">
                  <a:effectLst/>
                  <a:latin typeface="微软雅黑" panose="020B0503020204020204" pitchFamily="34" charset="-122"/>
                  <a:ea typeface="微软雅黑" panose="020B0503020204020204" pitchFamily="34" charset="-122"/>
                </a:rPr>
                <a:t>省</a:t>
              </a:r>
              <a:r>
                <a:rPr lang="zh-CN" altLang="en-US" sz="1200" b="0" i="0" u="none" strike="noStrike" dirty="0">
                  <a:effectLst/>
                  <a:latin typeface="微软雅黑" panose="020B0503020204020204" pitchFamily="34" charset="-122"/>
                  <a:ea typeface="微软雅黑" panose="020B0503020204020204" pitchFamily="34" charset="-122"/>
                </a:rPr>
                <a:t>广安县</a:t>
              </a:r>
              <a:endParaRPr lang="zh-CN" altLang="en-US" sz="1200" dirty="0">
                <a:latin typeface="微软雅黑" panose="020B0503020204020204" pitchFamily="34" charset="-122"/>
                <a:ea typeface="微软雅黑" panose="020B0503020204020204" pitchFamily="34" charset="-122"/>
              </a:endParaRPr>
            </a:p>
          </p:txBody>
        </p:sp>
        <p:sp>
          <p:nvSpPr>
            <p:cNvPr id="20" name="矩形 19">
              <a:extLst>
                <a:ext uri="{FF2B5EF4-FFF2-40B4-BE49-F238E27FC236}">
                  <a16:creationId xmlns:a16="http://schemas.microsoft.com/office/drawing/2014/main" id="{761D3472-29D7-4BE3-9862-9DC27ED8E45C}"/>
                </a:ext>
              </a:extLst>
            </p:cNvPr>
            <p:cNvSpPr/>
            <p:nvPr/>
          </p:nvSpPr>
          <p:spPr>
            <a:xfrm>
              <a:off x="6312194" y="4391066"/>
              <a:ext cx="4799860" cy="1477328"/>
            </a:xfrm>
            <a:prstGeom prst="rect">
              <a:avLst/>
            </a:prstGeom>
          </p:spPr>
          <p:txBody>
            <a:bodyPr wrap="square">
              <a:spAutoFit/>
            </a:bodyPr>
            <a:lstStyle/>
            <a:p>
              <a:pPr>
                <a:lnSpc>
                  <a:spcPct val="150000"/>
                </a:lnSpc>
              </a:pPr>
              <a:r>
                <a:rPr lang="zh-CN" altLang="en-US" sz="1200" dirty="0">
                  <a:latin typeface="微软雅黑" panose="020B0503020204020204" pitchFamily="34" charset="-122"/>
                  <a:ea typeface="微软雅黑" panose="020B0503020204020204" pitchFamily="34" charset="-122"/>
                </a:rPr>
                <a:t>邓小平是中国共产党第二代领导核心领导者</a:t>
              </a:r>
              <a:endParaRPr lang="en-US" altLang="zh-CN" sz="1200" dirty="0">
                <a:latin typeface="微软雅黑" panose="020B0503020204020204" pitchFamily="34" charset="-122"/>
                <a:ea typeface="微软雅黑" panose="020B0503020204020204" pitchFamily="34" charset="-122"/>
              </a:endParaRPr>
            </a:p>
            <a:p>
              <a:pPr>
                <a:lnSpc>
                  <a:spcPct val="150000"/>
                </a:lnSpc>
              </a:pPr>
              <a:r>
                <a:rPr lang="zh-CN" altLang="en-US" sz="1200" dirty="0">
                  <a:latin typeface="微软雅黑" panose="020B0503020204020204" pitchFamily="34" charset="-122"/>
                  <a:ea typeface="微软雅黑" panose="020B0503020204020204" pitchFamily="34" charset="-122"/>
                </a:rPr>
                <a:t>伟大的马克思主义者，无产阶级革命家、政治家、军事家、外交家</a:t>
              </a:r>
              <a:endParaRPr lang="en-US" altLang="zh-CN" sz="1200" dirty="0">
                <a:latin typeface="微软雅黑" panose="020B0503020204020204" pitchFamily="34" charset="-122"/>
                <a:ea typeface="微软雅黑" panose="020B0503020204020204" pitchFamily="34" charset="-122"/>
              </a:endParaRPr>
            </a:p>
            <a:p>
              <a:pPr>
                <a:lnSpc>
                  <a:spcPct val="150000"/>
                </a:lnSpc>
              </a:pPr>
              <a:r>
                <a:rPr lang="zh-CN" altLang="en-US" sz="1200" dirty="0">
                  <a:latin typeface="微软雅黑" panose="020B0503020204020204" pitchFamily="34" charset="-122"/>
                  <a:ea typeface="微软雅黑" panose="020B0503020204020204" pitchFamily="34" charset="-122"/>
                </a:rPr>
                <a:t>中国共产党、中国人民解放军、中华人民共和国的主要领导人之一</a:t>
              </a:r>
              <a:endParaRPr lang="en-US" altLang="zh-CN" sz="1200" dirty="0">
                <a:latin typeface="微软雅黑" panose="020B0503020204020204" pitchFamily="34" charset="-122"/>
                <a:ea typeface="微软雅黑" panose="020B0503020204020204" pitchFamily="34" charset="-122"/>
              </a:endParaRPr>
            </a:p>
            <a:p>
              <a:pPr>
                <a:lnSpc>
                  <a:spcPct val="150000"/>
                </a:lnSpc>
              </a:pPr>
              <a:r>
                <a:rPr lang="zh-CN" altLang="en-US" sz="1200" dirty="0">
                  <a:latin typeface="微软雅黑" panose="020B0503020204020204" pitchFamily="34" charset="-122"/>
                  <a:ea typeface="微软雅黑" panose="020B0503020204020204" pitchFamily="34" charset="-122"/>
                </a:rPr>
                <a:t>中国社会主义改革开放和现代化建设的总设计师</a:t>
              </a:r>
              <a:endParaRPr lang="en-US" altLang="zh-CN" sz="1200" dirty="0">
                <a:latin typeface="微软雅黑" panose="020B0503020204020204" pitchFamily="34" charset="-122"/>
                <a:ea typeface="微软雅黑" panose="020B0503020204020204" pitchFamily="34" charset="-122"/>
              </a:endParaRPr>
            </a:p>
            <a:p>
              <a:pPr>
                <a:lnSpc>
                  <a:spcPct val="150000"/>
                </a:lnSpc>
              </a:pPr>
              <a:r>
                <a:rPr lang="zh-CN" altLang="en-US" sz="1200" dirty="0">
                  <a:latin typeface="微软雅黑" panose="020B0503020204020204" pitchFamily="34" charset="-122"/>
                  <a:ea typeface="微软雅黑" panose="020B0503020204020204" pitchFamily="34" charset="-122"/>
                </a:rPr>
                <a:t>邓小平理论的创立者</a:t>
              </a:r>
            </a:p>
          </p:txBody>
        </p:sp>
      </p:grpSp>
      <p:sp>
        <p:nvSpPr>
          <p:cNvPr id="21" name="Freeform 9520">
            <a:extLst>
              <a:ext uri="{FF2B5EF4-FFF2-40B4-BE49-F238E27FC236}">
                <a16:creationId xmlns:a16="http://schemas.microsoft.com/office/drawing/2014/main" id="{338FDC61-1F0A-4DBC-8F63-E215EDC76A72}"/>
              </a:ext>
            </a:extLst>
          </p:cNvPr>
          <p:cNvSpPr>
            <a:spLocks/>
          </p:cNvSpPr>
          <p:nvPr/>
        </p:nvSpPr>
        <p:spPr bwMode="auto">
          <a:xfrm>
            <a:off x="5902486" y="676929"/>
            <a:ext cx="4380997" cy="1228100"/>
          </a:xfrm>
          <a:custGeom>
            <a:avLst/>
            <a:gdLst>
              <a:gd name="T0" fmla="*/ 177 w 3423"/>
              <a:gd name="T1" fmla="*/ 493 h 873"/>
              <a:gd name="T2" fmla="*/ 103 w 3423"/>
              <a:gd name="T3" fmla="*/ 616 h 873"/>
              <a:gd name="T4" fmla="*/ 133 w 3423"/>
              <a:gd name="T5" fmla="*/ 636 h 873"/>
              <a:gd name="T6" fmla="*/ 212 w 3423"/>
              <a:gd name="T7" fmla="*/ 617 h 873"/>
              <a:gd name="T8" fmla="*/ 173 w 3423"/>
              <a:gd name="T9" fmla="*/ 664 h 873"/>
              <a:gd name="T10" fmla="*/ 270 w 3423"/>
              <a:gd name="T11" fmla="*/ 691 h 873"/>
              <a:gd name="T12" fmla="*/ 356 w 3423"/>
              <a:gd name="T13" fmla="*/ 718 h 873"/>
              <a:gd name="T14" fmla="*/ 496 w 3423"/>
              <a:gd name="T15" fmla="*/ 625 h 873"/>
              <a:gd name="T16" fmla="*/ 605 w 3423"/>
              <a:gd name="T17" fmla="*/ 631 h 873"/>
              <a:gd name="T18" fmla="*/ 608 w 3423"/>
              <a:gd name="T19" fmla="*/ 659 h 873"/>
              <a:gd name="T20" fmla="*/ 763 w 3423"/>
              <a:gd name="T21" fmla="*/ 650 h 873"/>
              <a:gd name="T22" fmla="*/ 646 w 3423"/>
              <a:gd name="T23" fmla="*/ 684 h 873"/>
              <a:gd name="T24" fmla="*/ 368 w 3423"/>
              <a:gd name="T25" fmla="*/ 760 h 873"/>
              <a:gd name="T26" fmla="*/ 539 w 3423"/>
              <a:gd name="T27" fmla="*/ 733 h 873"/>
              <a:gd name="T28" fmla="*/ 763 w 3423"/>
              <a:gd name="T29" fmla="*/ 736 h 873"/>
              <a:gd name="T30" fmla="*/ 679 w 3423"/>
              <a:gd name="T31" fmla="*/ 772 h 873"/>
              <a:gd name="T32" fmla="*/ 647 w 3423"/>
              <a:gd name="T33" fmla="*/ 820 h 873"/>
              <a:gd name="T34" fmla="*/ 768 w 3423"/>
              <a:gd name="T35" fmla="*/ 785 h 873"/>
              <a:gd name="T36" fmla="*/ 890 w 3423"/>
              <a:gd name="T37" fmla="*/ 790 h 873"/>
              <a:gd name="T38" fmla="*/ 1048 w 3423"/>
              <a:gd name="T39" fmla="*/ 820 h 873"/>
              <a:gd name="T40" fmla="*/ 988 w 3423"/>
              <a:gd name="T41" fmla="*/ 867 h 873"/>
              <a:gd name="T42" fmla="*/ 1139 w 3423"/>
              <a:gd name="T43" fmla="*/ 848 h 873"/>
              <a:gd name="T44" fmla="*/ 1767 w 3423"/>
              <a:gd name="T45" fmla="*/ 790 h 873"/>
              <a:gd name="T46" fmla="*/ 2058 w 3423"/>
              <a:gd name="T47" fmla="*/ 742 h 873"/>
              <a:gd name="T48" fmla="*/ 2258 w 3423"/>
              <a:gd name="T49" fmla="*/ 719 h 873"/>
              <a:gd name="T50" fmla="*/ 2265 w 3423"/>
              <a:gd name="T51" fmla="*/ 719 h 873"/>
              <a:gd name="T52" fmla="*/ 2251 w 3423"/>
              <a:gd name="T53" fmla="*/ 744 h 873"/>
              <a:gd name="T54" fmla="*/ 2249 w 3423"/>
              <a:gd name="T55" fmla="*/ 764 h 873"/>
              <a:gd name="T56" fmla="*/ 2420 w 3423"/>
              <a:gd name="T57" fmla="*/ 734 h 873"/>
              <a:gd name="T58" fmla="*/ 2769 w 3423"/>
              <a:gd name="T59" fmla="*/ 718 h 873"/>
              <a:gd name="T60" fmla="*/ 2842 w 3423"/>
              <a:gd name="T61" fmla="*/ 692 h 873"/>
              <a:gd name="T62" fmla="*/ 2867 w 3423"/>
              <a:gd name="T63" fmla="*/ 658 h 873"/>
              <a:gd name="T64" fmla="*/ 3271 w 3423"/>
              <a:gd name="T65" fmla="*/ 671 h 873"/>
              <a:gd name="T66" fmla="*/ 3284 w 3423"/>
              <a:gd name="T67" fmla="*/ 651 h 873"/>
              <a:gd name="T68" fmla="*/ 3260 w 3423"/>
              <a:gd name="T69" fmla="*/ 608 h 873"/>
              <a:gd name="T70" fmla="*/ 3320 w 3423"/>
              <a:gd name="T71" fmla="*/ 571 h 873"/>
              <a:gd name="T72" fmla="*/ 3057 w 3423"/>
              <a:gd name="T73" fmla="*/ 533 h 873"/>
              <a:gd name="T74" fmla="*/ 2960 w 3423"/>
              <a:gd name="T75" fmla="*/ 515 h 873"/>
              <a:gd name="T76" fmla="*/ 2916 w 3423"/>
              <a:gd name="T77" fmla="*/ 508 h 873"/>
              <a:gd name="T78" fmla="*/ 2931 w 3423"/>
              <a:gd name="T79" fmla="*/ 464 h 873"/>
              <a:gd name="T80" fmla="*/ 2971 w 3423"/>
              <a:gd name="T81" fmla="*/ 436 h 873"/>
              <a:gd name="T82" fmla="*/ 3068 w 3423"/>
              <a:gd name="T83" fmla="*/ 390 h 873"/>
              <a:gd name="T84" fmla="*/ 2949 w 3423"/>
              <a:gd name="T85" fmla="*/ 312 h 873"/>
              <a:gd name="T86" fmla="*/ 3138 w 3423"/>
              <a:gd name="T87" fmla="*/ 275 h 873"/>
              <a:gd name="T88" fmla="*/ 2967 w 3423"/>
              <a:gd name="T89" fmla="*/ 223 h 873"/>
              <a:gd name="T90" fmla="*/ 2964 w 3423"/>
              <a:gd name="T91" fmla="*/ 191 h 873"/>
              <a:gd name="T92" fmla="*/ 2992 w 3423"/>
              <a:gd name="T93" fmla="*/ 144 h 873"/>
              <a:gd name="T94" fmla="*/ 3065 w 3423"/>
              <a:gd name="T95" fmla="*/ 123 h 873"/>
              <a:gd name="T96" fmla="*/ 3121 w 3423"/>
              <a:gd name="T97" fmla="*/ 90 h 873"/>
              <a:gd name="T98" fmla="*/ 2802 w 3423"/>
              <a:gd name="T99" fmla="*/ 54 h 873"/>
              <a:gd name="T100" fmla="*/ 2750 w 3423"/>
              <a:gd name="T101" fmla="*/ 12 h 873"/>
              <a:gd name="T102" fmla="*/ 2688 w 3423"/>
              <a:gd name="T103" fmla="*/ 48 h 873"/>
              <a:gd name="T104" fmla="*/ 2452 w 3423"/>
              <a:gd name="T105" fmla="*/ 45 h 873"/>
              <a:gd name="T106" fmla="*/ 2173 w 3423"/>
              <a:gd name="T107" fmla="*/ 55 h 873"/>
              <a:gd name="T108" fmla="*/ 1875 w 3423"/>
              <a:gd name="T109" fmla="*/ 94 h 873"/>
              <a:gd name="T110" fmla="*/ 1785 w 3423"/>
              <a:gd name="T111" fmla="*/ 99 h 873"/>
              <a:gd name="T112" fmla="*/ 1226 w 3423"/>
              <a:gd name="T113" fmla="*/ 150 h 873"/>
              <a:gd name="T114" fmla="*/ 1092 w 3423"/>
              <a:gd name="T115" fmla="*/ 174 h 873"/>
              <a:gd name="T116" fmla="*/ 1080 w 3423"/>
              <a:gd name="T117" fmla="*/ 138 h 873"/>
              <a:gd name="T118" fmla="*/ 804 w 3423"/>
              <a:gd name="T119" fmla="*/ 175 h 873"/>
              <a:gd name="T120" fmla="*/ 545 w 3423"/>
              <a:gd name="T121" fmla="*/ 201 h 873"/>
              <a:gd name="T122" fmla="*/ 273 w 3423"/>
              <a:gd name="T123" fmla="*/ 282 h 873"/>
              <a:gd name="T124" fmla="*/ 111 w 3423"/>
              <a:gd name="T125" fmla="*/ 423 h 8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423" h="873">
                <a:moveTo>
                  <a:pt x="17" y="577"/>
                </a:moveTo>
                <a:cubicBezTo>
                  <a:pt x="19" y="575"/>
                  <a:pt x="23" y="573"/>
                  <a:pt x="26" y="573"/>
                </a:cubicBezTo>
                <a:cubicBezTo>
                  <a:pt x="29" y="573"/>
                  <a:pt x="32" y="571"/>
                  <a:pt x="33" y="568"/>
                </a:cubicBezTo>
                <a:cubicBezTo>
                  <a:pt x="39" y="551"/>
                  <a:pt x="49" y="541"/>
                  <a:pt x="69" y="531"/>
                </a:cubicBezTo>
                <a:cubicBezTo>
                  <a:pt x="80" y="525"/>
                  <a:pt x="95" y="517"/>
                  <a:pt x="101" y="512"/>
                </a:cubicBezTo>
                <a:cubicBezTo>
                  <a:pt x="121" y="500"/>
                  <a:pt x="144" y="490"/>
                  <a:pt x="149" y="493"/>
                </a:cubicBezTo>
                <a:cubicBezTo>
                  <a:pt x="150" y="494"/>
                  <a:pt x="146" y="499"/>
                  <a:pt x="139" y="503"/>
                </a:cubicBezTo>
                <a:cubicBezTo>
                  <a:pt x="132" y="508"/>
                  <a:pt x="124" y="514"/>
                  <a:pt x="120" y="518"/>
                </a:cubicBezTo>
                <a:cubicBezTo>
                  <a:pt x="113" y="524"/>
                  <a:pt x="113" y="524"/>
                  <a:pt x="124" y="518"/>
                </a:cubicBezTo>
                <a:cubicBezTo>
                  <a:pt x="130" y="514"/>
                  <a:pt x="139" y="508"/>
                  <a:pt x="144" y="504"/>
                </a:cubicBezTo>
                <a:cubicBezTo>
                  <a:pt x="155" y="496"/>
                  <a:pt x="171" y="487"/>
                  <a:pt x="190" y="478"/>
                </a:cubicBezTo>
                <a:cubicBezTo>
                  <a:pt x="198" y="474"/>
                  <a:pt x="207" y="470"/>
                  <a:pt x="209" y="468"/>
                </a:cubicBezTo>
                <a:cubicBezTo>
                  <a:pt x="220" y="462"/>
                  <a:pt x="229" y="460"/>
                  <a:pt x="229" y="462"/>
                </a:cubicBezTo>
                <a:cubicBezTo>
                  <a:pt x="229" y="465"/>
                  <a:pt x="214" y="473"/>
                  <a:pt x="177" y="493"/>
                </a:cubicBezTo>
                <a:cubicBezTo>
                  <a:pt x="166" y="499"/>
                  <a:pt x="143" y="513"/>
                  <a:pt x="106" y="538"/>
                </a:cubicBezTo>
                <a:cubicBezTo>
                  <a:pt x="102" y="540"/>
                  <a:pt x="102" y="542"/>
                  <a:pt x="106" y="552"/>
                </a:cubicBezTo>
                <a:cubicBezTo>
                  <a:pt x="109" y="559"/>
                  <a:pt x="111" y="566"/>
                  <a:pt x="111" y="567"/>
                </a:cubicBezTo>
                <a:cubicBezTo>
                  <a:pt x="111" y="569"/>
                  <a:pt x="105" y="573"/>
                  <a:pt x="97" y="577"/>
                </a:cubicBezTo>
                <a:cubicBezTo>
                  <a:pt x="89" y="581"/>
                  <a:pt x="75" y="592"/>
                  <a:pt x="65" y="601"/>
                </a:cubicBezTo>
                <a:cubicBezTo>
                  <a:pt x="51" y="616"/>
                  <a:pt x="48" y="620"/>
                  <a:pt x="48" y="628"/>
                </a:cubicBezTo>
                <a:cubicBezTo>
                  <a:pt x="48" y="642"/>
                  <a:pt x="47" y="652"/>
                  <a:pt x="44" y="658"/>
                </a:cubicBezTo>
                <a:cubicBezTo>
                  <a:pt x="43" y="661"/>
                  <a:pt x="43" y="664"/>
                  <a:pt x="44" y="665"/>
                </a:cubicBezTo>
                <a:cubicBezTo>
                  <a:pt x="45" y="666"/>
                  <a:pt x="44" y="669"/>
                  <a:pt x="41" y="672"/>
                </a:cubicBezTo>
                <a:cubicBezTo>
                  <a:pt x="39" y="675"/>
                  <a:pt x="38" y="678"/>
                  <a:pt x="40" y="683"/>
                </a:cubicBezTo>
                <a:cubicBezTo>
                  <a:pt x="44" y="693"/>
                  <a:pt x="50" y="688"/>
                  <a:pt x="50" y="675"/>
                </a:cubicBezTo>
                <a:cubicBezTo>
                  <a:pt x="50" y="660"/>
                  <a:pt x="56" y="648"/>
                  <a:pt x="62" y="650"/>
                </a:cubicBezTo>
                <a:cubicBezTo>
                  <a:pt x="64" y="651"/>
                  <a:pt x="67" y="649"/>
                  <a:pt x="68" y="645"/>
                </a:cubicBezTo>
                <a:cubicBezTo>
                  <a:pt x="72" y="635"/>
                  <a:pt x="82" y="627"/>
                  <a:pt x="103" y="616"/>
                </a:cubicBezTo>
                <a:cubicBezTo>
                  <a:pt x="113" y="611"/>
                  <a:pt x="128" y="601"/>
                  <a:pt x="136" y="593"/>
                </a:cubicBezTo>
                <a:cubicBezTo>
                  <a:pt x="154" y="577"/>
                  <a:pt x="177" y="564"/>
                  <a:pt x="179" y="570"/>
                </a:cubicBezTo>
                <a:cubicBezTo>
                  <a:pt x="180" y="573"/>
                  <a:pt x="181" y="573"/>
                  <a:pt x="185" y="569"/>
                </a:cubicBezTo>
                <a:cubicBezTo>
                  <a:pt x="188" y="567"/>
                  <a:pt x="193" y="564"/>
                  <a:pt x="196" y="563"/>
                </a:cubicBezTo>
                <a:cubicBezTo>
                  <a:pt x="202" y="561"/>
                  <a:pt x="203" y="561"/>
                  <a:pt x="199" y="569"/>
                </a:cubicBezTo>
                <a:cubicBezTo>
                  <a:pt x="196" y="576"/>
                  <a:pt x="181" y="588"/>
                  <a:pt x="173" y="588"/>
                </a:cubicBezTo>
                <a:cubicBezTo>
                  <a:pt x="171" y="588"/>
                  <a:pt x="166" y="591"/>
                  <a:pt x="162" y="595"/>
                </a:cubicBezTo>
                <a:cubicBezTo>
                  <a:pt x="157" y="599"/>
                  <a:pt x="155" y="602"/>
                  <a:pt x="157" y="602"/>
                </a:cubicBezTo>
                <a:cubicBezTo>
                  <a:pt x="159" y="602"/>
                  <a:pt x="165" y="606"/>
                  <a:pt x="170" y="610"/>
                </a:cubicBezTo>
                <a:cubicBezTo>
                  <a:pt x="180" y="618"/>
                  <a:pt x="180" y="618"/>
                  <a:pt x="180" y="618"/>
                </a:cubicBezTo>
                <a:cubicBezTo>
                  <a:pt x="174" y="623"/>
                  <a:pt x="174" y="623"/>
                  <a:pt x="174" y="623"/>
                </a:cubicBezTo>
                <a:cubicBezTo>
                  <a:pt x="166" y="630"/>
                  <a:pt x="161" y="630"/>
                  <a:pt x="155" y="624"/>
                </a:cubicBezTo>
                <a:cubicBezTo>
                  <a:pt x="150" y="619"/>
                  <a:pt x="150" y="619"/>
                  <a:pt x="148" y="626"/>
                </a:cubicBezTo>
                <a:cubicBezTo>
                  <a:pt x="147" y="631"/>
                  <a:pt x="144" y="633"/>
                  <a:pt x="133" y="636"/>
                </a:cubicBezTo>
                <a:cubicBezTo>
                  <a:pt x="125" y="638"/>
                  <a:pt x="116" y="639"/>
                  <a:pt x="113" y="639"/>
                </a:cubicBezTo>
                <a:cubicBezTo>
                  <a:pt x="108" y="637"/>
                  <a:pt x="104" y="642"/>
                  <a:pt x="108" y="644"/>
                </a:cubicBezTo>
                <a:cubicBezTo>
                  <a:pt x="110" y="645"/>
                  <a:pt x="109" y="649"/>
                  <a:pt x="107" y="655"/>
                </a:cubicBezTo>
                <a:cubicBezTo>
                  <a:pt x="103" y="661"/>
                  <a:pt x="103" y="665"/>
                  <a:pt x="105" y="667"/>
                </a:cubicBezTo>
                <a:cubicBezTo>
                  <a:pt x="107" y="669"/>
                  <a:pt x="108" y="668"/>
                  <a:pt x="108" y="662"/>
                </a:cubicBezTo>
                <a:cubicBezTo>
                  <a:pt x="108" y="658"/>
                  <a:pt x="111" y="652"/>
                  <a:pt x="114" y="649"/>
                </a:cubicBezTo>
                <a:cubicBezTo>
                  <a:pt x="120" y="642"/>
                  <a:pt x="157" y="633"/>
                  <a:pt x="161" y="637"/>
                </a:cubicBezTo>
                <a:cubicBezTo>
                  <a:pt x="163" y="639"/>
                  <a:pt x="166" y="640"/>
                  <a:pt x="170" y="640"/>
                </a:cubicBezTo>
                <a:cubicBezTo>
                  <a:pt x="175" y="640"/>
                  <a:pt x="175" y="640"/>
                  <a:pt x="170" y="636"/>
                </a:cubicBezTo>
                <a:cubicBezTo>
                  <a:pt x="165" y="632"/>
                  <a:pt x="165" y="632"/>
                  <a:pt x="175" y="627"/>
                </a:cubicBezTo>
                <a:cubicBezTo>
                  <a:pt x="181" y="625"/>
                  <a:pt x="187" y="623"/>
                  <a:pt x="190" y="624"/>
                </a:cubicBezTo>
                <a:cubicBezTo>
                  <a:pt x="192" y="625"/>
                  <a:pt x="194" y="623"/>
                  <a:pt x="195" y="620"/>
                </a:cubicBezTo>
                <a:cubicBezTo>
                  <a:pt x="196" y="616"/>
                  <a:pt x="221" y="599"/>
                  <a:pt x="227" y="599"/>
                </a:cubicBezTo>
                <a:cubicBezTo>
                  <a:pt x="232" y="599"/>
                  <a:pt x="221" y="612"/>
                  <a:pt x="212" y="617"/>
                </a:cubicBezTo>
                <a:cubicBezTo>
                  <a:pt x="206" y="620"/>
                  <a:pt x="198" y="626"/>
                  <a:pt x="193" y="631"/>
                </a:cubicBezTo>
                <a:cubicBezTo>
                  <a:pt x="188" y="636"/>
                  <a:pt x="183" y="640"/>
                  <a:pt x="182" y="640"/>
                </a:cubicBezTo>
                <a:cubicBezTo>
                  <a:pt x="180" y="640"/>
                  <a:pt x="178" y="642"/>
                  <a:pt x="176" y="644"/>
                </a:cubicBezTo>
                <a:cubicBezTo>
                  <a:pt x="172" y="649"/>
                  <a:pt x="164" y="651"/>
                  <a:pt x="156" y="647"/>
                </a:cubicBezTo>
                <a:cubicBezTo>
                  <a:pt x="153" y="646"/>
                  <a:pt x="151" y="647"/>
                  <a:pt x="151" y="650"/>
                </a:cubicBezTo>
                <a:cubicBezTo>
                  <a:pt x="151" y="652"/>
                  <a:pt x="150" y="655"/>
                  <a:pt x="148" y="655"/>
                </a:cubicBezTo>
                <a:cubicBezTo>
                  <a:pt x="145" y="655"/>
                  <a:pt x="145" y="655"/>
                  <a:pt x="148" y="658"/>
                </a:cubicBezTo>
                <a:cubicBezTo>
                  <a:pt x="151" y="661"/>
                  <a:pt x="153" y="661"/>
                  <a:pt x="160" y="658"/>
                </a:cubicBezTo>
                <a:cubicBezTo>
                  <a:pt x="170" y="654"/>
                  <a:pt x="173" y="655"/>
                  <a:pt x="170" y="660"/>
                </a:cubicBezTo>
                <a:cubicBezTo>
                  <a:pt x="166" y="666"/>
                  <a:pt x="154" y="669"/>
                  <a:pt x="135" y="669"/>
                </a:cubicBezTo>
                <a:cubicBezTo>
                  <a:pt x="104" y="670"/>
                  <a:pt x="94" y="680"/>
                  <a:pt x="119" y="685"/>
                </a:cubicBezTo>
                <a:cubicBezTo>
                  <a:pt x="129" y="687"/>
                  <a:pt x="129" y="686"/>
                  <a:pt x="124" y="681"/>
                </a:cubicBezTo>
                <a:cubicBezTo>
                  <a:pt x="119" y="675"/>
                  <a:pt x="121" y="672"/>
                  <a:pt x="131" y="673"/>
                </a:cubicBezTo>
                <a:cubicBezTo>
                  <a:pt x="152" y="674"/>
                  <a:pt x="165" y="672"/>
                  <a:pt x="173" y="664"/>
                </a:cubicBezTo>
                <a:cubicBezTo>
                  <a:pt x="178" y="660"/>
                  <a:pt x="184" y="654"/>
                  <a:pt x="187" y="653"/>
                </a:cubicBezTo>
                <a:cubicBezTo>
                  <a:pt x="192" y="649"/>
                  <a:pt x="192" y="649"/>
                  <a:pt x="186" y="651"/>
                </a:cubicBezTo>
                <a:cubicBezTo>
                  <a:pt x="177" y="653"/>
                  <a:pt x="178" y="651"/>
                  <a:pt x="196" y="637"/>
                </a:cubicBezTo>
                <a:cubicBezTo>
                  <a:pt x="222" y="617"/>
                  <a:pt x="231" y="613"/>
                  <a:pt x="231" y="624"/>
                </a:cubicBezTo>
                <a:cubicBezTo>
                  <a:pt x="231" y="628"/>
                  <a:pt x="226" y="630"/>
                  <a:pt x="218" y="629"/>
                </a:cubicBezTo>
                <a:cubicBezTo>
                  <a:pt x="216" y="628"/>
                  <a:pt x="212" y="632"/>
                  <a:pt x="207" y="636"/>
                </a:cubicBezTo>
                <a:cubicBezTo>
                  <a:pt x="201" y="643"/>
                  <a:pt x="200" y="644"/>
                  <a:pt x="204" y="646"/>
                </a:cubicBezTo>
                <a:cubicBezTo>
                  <a:pt x="214" y="652"/>
                  <a:pt x="206" y="665"/>
                  <a:pt x="184" y="679"/>
                </a:cubicBezTo>
                <a:cubicBezTo>
                  <a:pt x="171" y="688"/>
                  <a:pt x="181" y="688"/>
                  <a:pt x="203" y="679"/>
                </a:cubicBezTo>
                <a:cubicBezTo>
                  <a:pt x="224" y="672"/>
                  <a:pt x="229" y="672"/>
                  <a:pt x="219" y="683"/>
                </a:cubicBezTo>
                <a:cubicBezTo>
                  <a:pt x="212" y="690"/>
                  <a:pt x="215" y="691"/>
                  <a:pt x="229" y="685"/>
                </a:cubicBezTo>
                <a:cubicBezTo>
                  <a:pt x="234" y="683"/>
                  <a:pt x="247" y="680"/>
                  <a:pt x="256" y="679"/>
                </a:cubicBezTo>
                <a:cubicBezTo>
                  <a:pt x="273" y="677"/>
                  <a:pt x="274" y="678"/>
                  <a:pt x="274" y="683"/>
                </a:cubicBezTo>
                <a:cubicBezTo>
                  <a:pt x="274" y="687"/>
                  <a:pt x="272" y="690"/>
                  <a:pt x="270" y="691"/>
                </a:cubicBezTo>
                <a:cubicBezTo>
                  <a:pt x="264" y="693"/>
                  <a:pt x="264" y="698"/>
                  <a:pt x="270" y="698"/>
                </a:cubicBezTo>
                <a:cubicBezTo>
                  <a:pt x="273" y="698"/>
                  <a:pt x="274" y="701"/>
                  <a:pt x="274" y="708"/>
                </a:cubicBezTo>
                <a:cubicBezTo>
                  <a:pt x="274" y="713"/>
                  <a:pt x="276" y="719"/>
                  <a:pt x="277" y="721"/>
                </a:cubicBezTo>
                <a:cubicBezTo>
                  <a:pt x="279" y="724"/>
                  <a:pt x="276" y="728"/>
                  <a:pt x="265" y="736"/>
                </a:cubicBezTo>
                <a:cubicBezTo>
                  <a:pt x="257" y="742"/>
                  <a:pt x="249" y="746"/>
                  <a:pt x="248" y="746"/>
                </a:cubicBezTo>
                <a:cubicBezTo>
                  <a:pt x="247" y="745"/>
                  <a:pt x="246" y="748"/>
                  <a:pt x="246" y="753"/>
                </a:cubicBezTo>
                <a:cubicBezTo>
                  <a:pt x="246" y="760"/>
                  <a:pt x="248" y="763"/>
                  <a:pt x="254" y="767"/>
                </a:cubicBezTo>
                <a:cubicBezTo>
                  <a:pt x="261" y="770"/>
                  <a:pt x="263" y="770"/>
                  <a:pt x="263" y="767"/>
                </a:cubicBezTo>
                <a:cubicBezTo>
                  <a:pt x="263" y="762"/>
                  <a:pt x="283" y="742"/>
                  <a:pt x="289" y="742"/>
                </a:cubicBezTo>
                <a:cubicBezTo>
                  <a:pt x="292" y="742"/>
                  <a:pt x="294" y="740"/>
                  <a:pt x="294" y="739"/>
                </a:cubicBezTo>
                <a:cubicBezTo>
                  <a:pt x="293" y="734"/>
                  <a:pt x="313" y="722"/>
                  <a:pt x="343" y="709"/>
                </a:cubicBezTo>
                <a:cubicBezTo>
                  <a:pt x="371" y="696"/>
                  <a:pt x="379" y="695"/>
                  <a:pt x="365" y="706"/>
                </a:cubicBezTo>
                <a:cubicBezTo>
                  <a:pt x="360" y="710"/>
                  <a:pt x="355" y="714"/>
                  <a:pt x="355" y="715"/>
                </a:cubicBezTo>
                <a:cubicBezTo>
                  <a:pt x="354" y="715"/>
                  <a:pt x="354" y="717"/>
                  <a:pt x="356" y="718"/>
                </a:cubicBezTo>
                <a:cubicBezTo>
                  <a:pt x="357" y="719"/>
                  <a:pt x="365" y="712"/>
                  <a:pt x="373" y="703"/>
                </a:cubicBezTo>
                <a:cubicBezTo>
                  <a:pt x="382" y="694"/>
                  <a:pt x="389" y="687"/>
                  <a:pt x="389" y="689"/>
                </a:cubicBezTo>
                <a:cubicBezTo>
                  <a:pt x="389" y="693"/>
                  <a:pt x="401" y="688"/>
                  <a:pt x="404" y="682"/>
                </a:cubicBezTo>
                <a:cubicBezTo>
                  <a:pt x="405" y="680"/>
                  <a:pt x="410" y="677"/>
                  <a:pt x="415" y="676"/>
                </a:cubicBezTo>
                <a:cubicBezTo>
                  <a:pt x="427" y="674"/>
                  <a:pt x="444" y="666"/>
                  <a:pt x="443" y="664"/>
                </a:cubicBezTo>
                <a:cubicBezTo>
                  <a:pt x="442" y="664"/>
                  <a:pt x="433" y="666"/>
                  <a:pt x="423" y="669"/>
                </a:cubicBezTo>
                <a:cubicBezTo>
                  <a:pt x="413" y="672"/>
                  <a:pt x="400" y="675"/>
                  <a:pt x="395" y="676"/>
                </a:cubicBezTo>
                <a:cubicBezTo>
                  <a:pt x="389" y="678"/>
                  <a:pt x="382" y="680"/>
                  <a:pt x="379" y="683"/>
                </a:cubicBezTo>
                <a:cubicBezTo>
                  <a:pt x="372" y="687"/>
                  <a:pt x="365" y="688"/>
                  <a:pt x="367" y="684"/>
                </a:cubicBezTo>
                <a:cubicBezTo>
                  <a:pt x="368" y="682"/>
                  <a:pt x="367" y="681"/>
                  <a:pt x="365" y="681"/>
                </a:cubicBezTo>
                <a:cubicBezTo>
                  <a:pt x="362" y="681"/>
                  <a:pt x="360" y="678"/>
                  <a:pt x="360" y="675"/>
                </a:cubicBezTo>
                <a:cubicBezTo>
                  <a:pt x="360" y="670"/>
                  <a:pt x="372" y="664"/>
                  <a:pt x="387" y="662"/>
                </a:cubicBezTo>
                <a:cubicBezTo>
                  <a:pt x="408" y="659"/>
                  <a:pt x="459" y="642"/>
                  <a:pt x="466" y="636"/>
                </a:cubicBezTo>
                <a:cubicBezTo>
                  <a:pt x="468" y="634"/>
                  <a:pt x="482" y="629"/>
                  <a:pt x="496" y="625"/>
                </a:cubicBezTo>
                <a:cubicBezTo>
                  <a:pt x="510" y="622"/>
                  <a:pt x="526" y="617"/>
                  <a:pt x="532" y="615"/>
                </a:cubicBezTo>
                <a:cubicBezTo>
                  <a:pt x="538" y="612"/>
                  <a:pt x="553" y="611"/>
                  <a:pt x="579" y="611"/>
                </a:cubicBezTo>
                <a:cubicBezTo>
                  <a:pt x="599" y="611"/>
                  <a:pt x="625" y="609"/>
                  <a:pt x="636" y="608"/>
                </a:cubicBezTo>
                <a:cubicBezTo>
                  <a:pt x="667" y="603"/>
                  <a:pt x="790" y="604"/>
                  <a:pt x="790" y="609"/>
                </a:cubicBezTo>
                <a:cubicBezTo>
                  <a:pt x="790" y="610"/>
                  <a:pt x="783" y="611"/>
                  <a:pt x="776" y="611"/>
                </a:cubicBezTo>
                <a:cubicBezTo>
                  <a:pt x="743" y="612"/>
                  <a:pt x="735" y="613"/>
                  <a:pt x="730" y="618"/>
                </a:cubicBezTo>
                <a:cubicBezTo>
                  <a:pt x="727" y="620"/>
                  <a:pt x="720" y="623"/>
                  <a:pt x="714" y="623"/>
                </a:cubicBezTo>
                <a:cubicBezTo>
                  <a:pt x="707" y="623"/>
                  <a:pt x="704" y="624"/>
                  <a:pt x="704" y="627"/>
                </a:cubicBezTo>
                <a:cubicBezTo>
                  <a:pt x="704" y="632"/>
                  <a:pt x="698" y="633"/>
                  <a:pt x="693" y="628"/>
                </a:cubicBezTo>
                <a:cubicBezTo>
                  <a:pt x="691" y="626"/>
                  <a:pt x="688" y="626"/>
                  <a:pt x="684" y="628"/>
                </a:cubicBezTo>
                <a:cubicBezTo>
                  <a:pt x="677" y="632"/>
                  <a:pt x="671" y="632"/>
                  <a:pt x="674" y="628"/>
                </a:cubicBezTo>
                <a:cubicBezTo>
                  <a:pt x="675" y="627"/>
                  <a:pt x="674" y="625"/>
                  <a:pt x="673" y="625"/>
                </a:cubicBezTo>
                <a:cubicBezTo>
                  <a:pt x="671" y="625"/>
                  <a:pt x="669" y="627"/>
                  <a:pt x="669" y="629"/>
                </a:cubicBezTo>
                <a:cubicBezTo>
                  <a:pt x="667" y="633"/>
                  <a:pt x="613" y="635"/>
                  <a:pt x="605" y="631"/>
                </a:cubicBezTo>
                <a:cubicBezTo>
                  <a:pt x="600" y="628"/>
                  <a:pt x="594" y="629"/>
                  <a:pt x="576" y="633"/>
                </a:cubicBezTo>
                <a:cubicBezTo>
                  <a:pt x="564" y="635"/>
                  <a:pt x="548" y="639"/>
                  <a:pt x="541" y="640"/>
                </a:cubicBezTo>
                <a:cubicBezTo>
                  <a:pt x="505" y="647"/>
                  <a:pt x="497" y="650"/>
                  <a:pt x="501" y="654"/>
                </a:cubicBezTo>
                <a:cubicBezTo>
                  <a:pt x="505" y="657"/>
                  <a:pt x="509" y="657"/>
                  <a:pt x="525" y="652"/>
                </a:cubicBezTo>
                <a:cubicBezTo>
                  <a:pt x="546" y="645"/>
                  <a:pt x="575" y="641"/>
                  <a:pt x="608" y="638"/>
                </a:cubicBezTo>
                <a:cubicBezTo>
                  <a:pt x="628" y="637"/>
                  <a:pt x="628" y="637"/>
                  <a:pt x="628" y="637"/>
                </a:cubicBezTo>
                <a:cubicBezTo>
                  <a:pt x="614" y="644"/>
                  <a:pt x="614" y="644"/>
                  <a:pt x="614" y="644"/>
                </a:cubicBezTo>
                <a:cubicBezTo>
                  <a:pt x="606" y="648"/>
                  <a:pt x="590" y="656"/>
                  <a:pt x="579" y="661"/>
                </a:cubicBezTo>
                <a:cubicBezTo>
                  <a:pt x="559" y="670"/>
                  <a:pt x="559" y="670"/>
                  <a:pt x="559" y="670"/>
                </a:cubicBezTo>
                <a:cubicBezTo>
                  <a:pt x="573" y="672"/>
                  <a:pt x="573" y="672"/>
                  <a:pt x="573" y="672"/>
                </a:cubicBezTo>
                <a:cubicBezTo>
                  <a:pt x="581" y="673"/>
                  <a:pt x="590" y="673"/>
                  <a:pt x="593" y="673"/>
                </a:cubicBezTo>
                <a:cubicBezTo>
                  <a:pt x="598" y="671"/>
                  <a:pt x="600" y="666"/>
                  <a:pt x="595" y="666"/>
                </a:cubicBezTo>
                <a:cubicBezTo>
                  <a:pt x="593" y="666"/>
                  <a:pt x="592" y="665"/>
                  <a:pt x="593" y="664"/>
                </a:cubicBezTo>
                <a:cubicBezTo>
                  <a:pt x="594" y="662"/>
                  <a:pt x="601" y="660"/>
                  <a:pt x="608" y="659"/>
                </a:cubicBezTo>
                <a:cubicBezTo>
                  <a:pt x="616" y="658"/>
                  <a:pt x="623" y="656"/>
                  <a:pt x="625" y="655"/>
                </a:cubicBezTo>
                <a:cubicBezTo>
                  <a:pt x="629" y="651"/>
                  <a:pt x="663" y="645"/>
                  <a:pt x="666" y="647"/>
                </a:cubicBezTo>
                <a:cubicBezTo>
                  <a:pt x="668" y="648"/>
                  <a:pt x="672" y="647"/>
                  <a:pt x="676" y="645"/>
                </a:cubicBezTo>
                <a:cubicBezTo>
                  <a:pt x="682" y="640"/>
                  <a:pt x="689" y="638"/>
                  <a:pt x="714" y="635"/>
                </a:cubicBezTo>
                <a:cubicBezTo>
                  <a:pt x="722" y="634"/>
                  <a:pt x="731" y="631"/>
                  <a:pt x="736" y="628"/>
                </a:cubicBezTo>
                <a:cubicBezTo>
                  <a:pt x="740" y="625"/>
                  <a:pt x="750" y="622"/>
                  <a:pt x="759" y="621"/>
                </a:cubicBezTo>
                <a:cubicBezTo>
                  <a:pt x="774" y="619"/>
                  <a:pt x="776" y="619"/>
                  <a:pt x="777" y="625"/>
                </a:cubicBezTo>
                <a:cubicBezTo>
                  <a:pt x="779" y="632"/>
                  <a:pt x="787" y="633"/>
                  <a:pt x="799" y="627"/>
                </a:cubicBezTo>
                <a:cubicBezTo>
                  <a:pt x="809" y="622"/>
                  <a:pt x="825" y="621"/>
                  <a:pt x="833" y="626"/>
                </a:cubicBezTo>
                <a:cubicBezTo>
                  <a:pt x="843" y="631"/>
                  <a:pt x="839" y="633"/>
                  <a:pt x="817" y="632"/>
                </a:cubicBezTo>
                <a:cubicBezTo>
                  <a:pt x="805" y="632"/>
                  <a:pt x="795" y="633"/>
                  <a:pt x="794" y="634"/>
                </a:cubicBezTo>
                <a:cubicBezTo>
                  <a:pt x="793" y="636"/>
                  <a:pt x="789" y="637"/>
                  <a:pt x="785" y="637"/>
                </a:cubicBezTo>
                <a:cubicBezTo>
                  <a:pt x="781" y="637"/>
                  <a:pt x="778" y="638"/>
                  <a:pt x="778" y="640"/>
                </a:cubicBezTo>
                <a:cubicBezTo>
                  <a:pt x="778" y="642"/>
                  <a:pt x="771" y="646"/>
                  <a:pt x="763" y="650"/>
                </a:cubicBezTo>
                <a:cubicBezTo>
                  <a:pt x="748" y="658"/>
                  <a:pt x="728" y="660"/>
                  <a:pt x="718" y="655"/>
                </a:cubicBezTo>
                <a:cubicBezTo>
                  <a:pt x="710" y="650"/>
                  <a:pt x="682" y="647"/>
                  <a:pt x="685" y="651"/>
                </a:cubicBezTo>
                <a:cubicBezTo>
                  <a:pt x="686" y="653"/>
                  <a:pt x="684" y="655"/>
                  <a:pt x="677" y="657"/>
                </a:cubicBezTo>
                <a:cubicBezTo>
                  <a:pt x="668" y="659"/>
                  <a:pt x="668" y="659"/>
                  <a:pt x="668" y="659"/>
                </a:cubicBezTo>
                <a:cubicBezTo>
                  <a:pt x="678" y="661"/>
                  <a:pt x="678" y="661"/>
                  <a:pt x="678" y="661"/>
                </a:cubicBezTo>
                <a:cubicBezTo>
                  <a:pt x="683" y="662"/>
                  <a:pt x="691" y="664"/>
                  <a:pt x="695" y="664"/>
                </a:cubicBezTo>
                <a:cubicBezTo>
                  <a:pt x="701" y="666"/>
                  <a:pt x="701" y="666"/>
                  <a:pt x="694" y="662"/>
                </a:cubicBezTo>
                <a:cubicBezTo>
                  <a:pt x="686" y="658"/>
                  <a:pt x="686" y="658"/>
                  <a:pt x="692" y="656"/>
                </a:cubicBezTo>
                <a:cubicBezTo>
                  <a:pt x="701" y="653"/>
                  <a:pt x="727" y="660"/>
                  <a:pt x="725" y="665"/>
                </a:cubicBezTo>
                <a:cubicBezTo>
                  <a:pt x="724" y="668"/>
                  <a:pt x="726" y="669"/>
                  <a:pt x="730" y="669"/>
                </a:cubicBezTo>
                <a:cubicBezTo>
                  <a:pt x="733" y="669"/>
                  <a:pt x="735" y="670"/>
                  <a:pt x="735" y="672"/>
                </a:cubicBezTo>
                <a:cubicBezTo>
                  <a:pt x="735" y="674"/>
                  <a:pt x="734" y="675"/>
                  <a:pt x="733" y="674"/>
                </a:cubicBezTo>
                <a:cubicBezTo>
                  <a:pt x="732" y="673"/>
                  <a:pt x="713" y="675"/>
                  <a:pt x="691" y="678"/>
                </a:cubicBezTo>
                <a:cubicBezTo>
                  <a:pt x="669" y="681"/>
                  <a:pt x="649" y="684"/>
                  <a:pt x="646" y="684"/>
                </a:cubicBezTo>
                <a:cubicBezTo>
                  <a:pt x="644" y="684"/>
                  <a:pt x="641" y="686"/>
                  <a:pt x="639" y="687"/>
                </a:cubicBezTo>
                <a:cubicBezTo>
                  <a:pt x="631" y="694"/>
                  <a:pt x="597" y="701"/>
                  <a:pt x="569" y="703"/>
                </a:cubicBezTo>
                <a:cubicBezTo>
                  <a:pt x="553" y="704"/>
                  <a:pt x="537" y="706"/>
                  <a:pt x="535" y="707"/>
                </a:cubicBezTo>
                <a:cubicBezTo>
                  <a:pt x="532" y="709"/>
                  <a:pt x="538" y="709"/>
                  <a:pt x="549" y="708"/>
                </a:cubicBezTo>
                <a:cubicBezTo>
                  <a:pt x="568" y="706"/>
                  <a:pt x="568" y="706"/>
                  <a:pt x="568" y="706"/>
                </a:cubicBezTo>
                <a:cubicBezTo>
                  <a:pt x="561" y="712"/>
                  <a:pt x="561" y="712"/>
                  <a:pt x="561" y="712"/>
                </a:cubicBezTo>
                <a:cubicBezTo>
                  <a:pt x="556" y="716"/>
                  <a:pt x="547" y="719"/>
                  <a:pt x="532" y="720"/>
                </a:cubicBezTo>
                <a:cubicBezTo>
                  <a:pt x="520" y="721"/>
                  <a:pt x="506" y="722"/>
                  <a:pt x="500" y="723"/>
                </a:cubicBezTo>
                <a:cubicBezTo>
                  <a:pt x="485" y="726"/>
                  <a:pt x="496" y="719"/>
                  <a:pt x="514" y="715"/>
                </a:cubicBezTo>
                <a:cubicBezTo>
                  <a:pt x="523" y="714"/>
                  <a:pt x="529" y="711"/>
                  <a:pt x="528" y="711"/>
                </a:cubicBezTo>
                <a:cubicBezTo>
                  <a:pt x="526" y="708"/>
                  <a:pt x="445" y="727"/>
                  <a:pt x="433" y="732"/>
                </a:cubicBezTo>
                <a:cubicBezTo>
                  <a:pt x="416" y="739"/>
                  <a:pt x="401" y="745"/>
                  <a:pt x="381" y="750"/>
                </a:cubicBezTo>
                <a:cubicBezTo>
                  <a:pt x="370" y="754"/>
                  <a:pt x="360" y="758"/>
                  <a:pt x="359" y="759"/>
                </a:cubicBezTo>
                <a:cubicBezTo>
                  <a:pt x="357" y="763"/>
                  <a:pt x="362" y="763"/>
                  <a:pt x="368" y="760"/>
                </a:cubicBezTo>
                <a:cubicBezTo>
                  <a:pt x="371" y="758"/>
                  <a:pt x="381" y="756"/>
                  <a:pt x="390" y="755"/>
                </a:cubicBezTo>
                <a:cubicBezTo>
                  <a:pt x="407" y="753"/>
                  <a:pt x="407" y="753"/>
                  <a:pt x="407" y="753"/>
                </a:cubicBezTo>
                <a:cubicBezTo>
                  <a:pt x="396" y="758"/>
                  <a:pt x="396" y="758"/>
                  <a:pt x="396" y="758"/>
                </a:cubicBezTo>
                <a:cubicBezTo>
                  <a:pt x="390" y="760"/>
                  <a:pt x="376" y="765"/>
                  <a:pt x="366" y="768"/>
                </a:cubicBezTo>
                <a:cubicBezTo>
                  <a:pt x="356" y="772"/>
                  <a:pt x="349" y="775"/>
                  <a:pt x="349" y="775"/>
                </a:cubicBezTo>
                <a:cubicBezTo>
                  <a:pt x="351" y="777"/>
                  <a:pt x="402" y="768"/>
                  <a:pt x="416" y="765"/>
                </a:cubicBezTo>
                <a:cubicBezTo>
                  <a:pt x="422" y="763"/>
                  <a:pt x="433" y="757"/>
                  <a:pt x="441" y="752"/>
                </a:cubicBezTo>
                <a:cubicBezTo>
                  <a:pt x="448" y="747"/>
                  <a:pt x="459" y="742"/>
                  <a:pt x="464" y="741"/>
                </a:cubicBezTo>
                <a:cubicBezTo>
                  <a:pt x="470" y="740"/>
                  <a:pt x="475" y="737"/>
                  <a:pt x="476" y="735"/>
                </a:cubicBezTo>
                <a:cubicBezTo>
                  <a:pt x="477" y="731"/>
                  <a:pt x="489" y="728"/>
                  <a:pt x="529" y="723"/>
                </a:cubicBezTo>
                <a:cubicBezTo>
                  <a:pt x="544" y="721"/>
                  <a:pt x="543" y="724"/>
                  <a:pt x="527" y="727"/>
                </a:cubicBezTo>
                <a:cubicBezTo>
                  <a:pt x="516" y="729"/>
                  <a:pt x="516" y="729"/>
                  <a:pt x="516" y="729"/>
                </a:cubicBezTo>
                <a:cubicBezTo>
                  <a:pt x="527" y="730"/>
                  <a:pt x="527" y="730"/>
                  <a:pt x="527" y="730"/>
                </a:cubicBezTo>
                <a:cubicBezTo>
                  <a:pt x="533" y="730"/>
                  <a:pt x="538" y="732"/>
                  <a:pt x="539" y="733"/>
                </a:cubicBezTo>
                <a:cubicBezTo>
                  <a:pt x="541" y="736"/>
                  <a:pt x="542" y="736"/>
                  <a:pt x="544" y="733"/>
                </a:cubicBezTo>
                <a:cubicBezTo>
                  <a:pt x="546" y="732"/>
                  <a:pt x="549" y="730"/>
                  <a:pt x="552" y="730"/>
                </a:cubicBezTo>
                <a:cubicBezTo>
                  <a:pt x="554" y="730"/>
                  <a:pt x="560" y="728"/>
                  <a:pt x="564" y="726"/>
                </a:cubicBezTo>
                <a:cubicBezTo>
                  <a:pt x="572" y="722"/>
                  <a:pt x="581" y="721"/>
                  <a:pt x="606" y="721"/>
                </a:cubicBezTo>
                <a:cubicBezTo>
                  <a:pt x="614" y="721"/>
                  <a:pt x="620" y="723"/>
                  <a:pt x="619" y="724"/>
                </a:cubicBezTo>
                <a:cubicBezTo>
                  <a:pt x="617" y="728"/>
                  <a:pt x="585" y="734"/>
                  <a:pt x="577" y="731"/>
                </a:cubicBezTo>
                <a:cubicBezTo>
                  <a:pt x="573" y="731"/>
                  <a:pt x="569" y="731"/>
                  <a:pt x="568" y="732"/>
                </a:cubicBezTo>
                <a:cubicBezTo>
                  <a:pt x="565" y="737"/>
                  <a:pt x="597" y="739"/>
                  <a:pt x="615" y="735"/>
                </a:cubicBezTo>
                <a:cubicBezTo>
                  <a:pt x="626" y="733"/>
                  <a:pt x="631" y="733"/>
                  <a:pt x="635" y="736"/>
                </a:cubicBezTo>
                <a:cubicBezTo>
                  <a:pt x="639" y="738"/>
                  <a:pt x="651" y="740"/>
                  <a:pt x="663" y="741"/>
                </a:cubicBezTo>
                <a:cubicBezTo>
                  <a:pt x="675" y="741"/>
                  <a:pt x="690" y="743"/>
                  <a:pt x="695" y="743"/>
                </a:cubicBezTo>
                <a:cubicBezTo>
                  <a:pt x="701" y="744"/>
                  <a:pt x="709" y="743"/>
                  <a:pt x="713" y="740"/>
                </a:cubicBezTo>
                <a:cubicBezTo>
                  <a:pt x="725" y="734"/>
                  <a:pt x="764" y="729"/>
                  <a:pt x="768" y="733"/>
                </a:cubicBezTo>
                <a:cubicBezTo>
                  <a:pt x="770" y="735"/>
                  <a:pt x="769" y="736"/>
                  <a:pt x="763" y="736"/>
                </a:cubicBezTo>
                <a:cubicBezTo>
                  <a:pt x="754" y="736"/>
                  <a:pt x="752" y="741"/>
                  <a:pt x="760" y="743"/>
                </a:cubicBezTo>
                <a:cubicBezTo>
                  <a:pt x="763" y="744"/>
                  <a:pt x="762" y="744"/>
                  <a:pt x="757" y="744"/>
                </a:cubicBezTo>
                <a:cubicBezTo>
                  <a:pt x="753" y="745"/>
                  <a:pt x="744" y="747"/>
                  <a:pt x="737" y="750"/>
                </a:cubicBezTo>
                <a:cubicBezTo>
                  <a:pt x="730" y="753"/>
                  <a:pt x="721" y="757"/>
                  <a:pt x="717" y="758"/>
                </a:cubicBezTo>
                <a:cubicBezTo>
                  <a:pt x="712" y="759"/>
                  <a:pt x="706" y="762"/>
                  <a:pt x="704" y="764"/>
                </a:cubicBezTo>
                <a:cubicBezTo>
                  <a:pt x="701" y="767"/>
                  <a:pt x="697" y="768"/>
                  <a:pt x="691" y="767"/>
                </a:cubicBezTo>
                <a:cubicBezTo>
                  <a:pt x="687" y="766"/>
                  <a:pt x="681" y="765"/>
                  <a:pt x="679" y="765"/>
                </a:cubicBezTo>
                <a:cubicBezTo>
                  <a:pt x="676" y="765"/>
                  <a:pt x="675" y="763"/>
                  <a:pt x="677" y="759"/>
                </a:cubicBezTo>
                <a:cubicBezTo>
                  <a:pt x="679" y="753"/>
                  <a:pt x="673" y="751"/>
                  <a:pt x="667" y="757"/>
                </a:cubicBezTo>
                <a:cubicBezTo>
                  <a:pt x="665" y="759"/>
                  <a:pt x="662" y="759"/>
                  <a:pt x="657" y="755"/>
                </a:cubicBezTo>
                <a:cubicBezTo>
                  <a:pt x="653" y="753"/>
                  <a:pt x="650" y="751"/>
                  <a:pt x="649" y="752"/>
                </a:cubicBezTo>
                <a:cubicBezTo>
                  <a:pt x="646" y="755"/>
                  <a:pt x="653" y="765"/>
                  <a:pt x="658" y="765"/>
                </a:cubicBezTo>
                <a:cubicBezTo>
                  <a:pt x="661" y="765"/>
                  <a:pt x="667" y="767"/>
                  <a:pt x="671" y="768"/>
                </a:cubicBezTo>
                <a:cubicBezTo>
                  <a:pt x="679" y="772"/>
                  <a:pt x="679" y="772"/>
                  <a:pt x="679" y="772"/>
                </a:cubicBezTo>
                <a:cubicBezTo>
                  <a:pt x="671" y="774"/>
                  <a:pt x="671" y="774"/>
                  <a:pt x="671" y="774"/>
                </a:cubicBezTo>
                <a:cubicBezTo>
                  <a:pt x="661" y="778"/>
                  <a:pt x="649" y="775"/>
                  <a:pt x="649" y="769"/>
                </a:cubicBezTo>
                <a:cubicBezTo>
                  <a:pt x="649" y="765"/>
                  <a:pt x="648" y="764"/>
                  <a:pt x="639" y="768"/>
                </a:cubicBezTo>
                <a:cubicBezTo>
                  <a:pt x="635" y="770"/>
                  <a:pt x="635" y="771"/>
                  <a:pt x="638" y="771"/>
                </a:cubicBezTo>
                <a:cubicBezTo>
                  <a:pt x="645" y="771"/>
                  <a:pt x="651" y="779"/>
                  <a:pt x="646" y="781"/>
                </a:cubicBezTo>
                <a:cubicBezTo>
                  <a:pt x="604" y="793"/>
                  <a:pt x="568" y="808"/>
                  <a:pt x="571" y="812"/>
                </a:cubicBezTo>
                <a:cubicBezTo>
                  <a:pt x="571" y="813"/>
                  <a:pt x="580" y="812"/>
                  <a:pt x="590" y="809"/>
                </a:cubicBezTo>
                <a:cubicBezTo>
                  <a:pt x="600" y="806"/>
                  <a:pt x="618" y="801"/>
                  <a:pt x="631" y="797"/>
                </a:cubicBezTo>
                <a:cubicBezTo>
                  <a:pt x="643" y="794"/>
                  <a:pt x="659" y="789"/>
                  <a:pt x="665" y="787"/>
                </a:cubicBezTo>
                <a:cubicBezTo>
                  <a:pt x="672" y="785"/>
                  <a:pt x="682" y="784"/>
                  <a:pt x="691" y="785"/>
                </a:cubicBezTo>
                <a:cubicBezTo>
                  <a:pt x="703" y="786"/>
                  <a:pt x="704" y="787"/>
                  <a:pt x="699" y="790"/>
                </a:cubicBezTo>
                <a:cubicBezTo>
                  <a:pt x="696" y="792"/>
                  <a:pt x="688" y="794"/>
                  <a:pt x="682" y="794"/>
                </a:cubicBezTo>
                <a:cubicBezTo>
                  <a:pt x="673" y="794"/>
                  <a:pt x="670" y="795"/>
                  <a:pt x="671" y="797"/>
                </a:cubicBezTo>
                <a:cubicBezTo>
                  <a:pt x="673" y="801"/>
                  <a:pt x="670" y="804"/>
                  <a:pt x="647" y="820"/>
                </a:cubicBezTo>
                <a:cubicBezTo>
                  <a:pt x="638" y="825"/>
                  <a:pt x="633" y="831"/>
                  <a:pt x="634" y="831"/>
                </a:cubicBezTo>
                <a:cubicBezTo>
                  <a:pt x="636" y="832"/>
                  <a:pt x="644" y="827"/>
                  <a:pt x="652" y="821"/>
                </a:cubicBezTo>
                <a:cubicBezTo>
                  <a:pt x="664" y="811"/>
                  <a:pt x="669" y="810"/>
                  <a:pt x="676" y="811"/>
                </a:cubicBezTo>
                <a:cubicBezTo>
                  <a:pt x="681" y="811"/>
                  <a:pt x="689" y="810"/>
                  <a:pt x="694" y="808"/>
                </a:cubicBezTo>
                <a:cubicBezTo>
                  <a:pt x="698" y="805"/>
                  <a:pt x="704" y="803"/>
                  <a:pt x="707" y="803"/>
                </a:cubicBezTo>
                <a:cubicBezTo>
                  <a:pt x="709" y="803"/>
                  <a:pt x="713" y="801"/>
                  <a:pt x="716" y="798"/>
                </a:cubicBezTo>
                <a:cubicBezTo>
                  <a:pt x="719" y="796"/>
                  <a:pt x="726" y="794"/>
                  <a:pt x="731" y="794"/>
                </a:cubicBezTo>
                <a:cubicBezTo>
                  <a:pt x="737" y="794"/>
                  <a:pt x="741" y="793"/>
                  <a:pt x="741" y="791"/>
                </a:cubicBezTo>
                <a:cubicBezTo>
                  <a:pt x="741" y="790"/>
                  <a:pt x="736" y="789"/>
                  <a:pt x="729" y="790"/>
                </a:cubicBezTo>
                <a:cubicBezTo>
                  <a:pt x="721" y="791"/>
                  <a:pt x="718" y="790"/>
                  <a:pt x="718" y="787"/>
                </a:cubicBezTo>
                <a:cubicBezTo>
                  <a:pt x="718" y="784"/>
                  <a:pt x="723" y="783"/>
                  <a:pt x="734" y="782"/>
                </a:cubicBezTo>
                <a:cubicBezTo>
                  <a:pt x="756" y="781"/>
                  <a:pt x="764" y="782"/>
                  <a:pt x="764" y="787"/>
                </a:cubicBezTo>
                <a:cubicBezTo>
                  <a:pt x="764" y="790"/>
                  <a:pt x="765" y="791"/>
                  <a:pt x="767" y="790"/>
                </a:cubicBezTo>
                <a:cubicBezTo>
                  <a:pt x="768" y="789"/>
                  <a:pt x="769" y="787"/>
                  <a:pt x="768" y="785"/>
                </a:cubicBezTo>
                <a:cubicBezTo>
                  <a:pt x="766" y="781"/>
                  <a:pt x="783" y="791"/>
                  <a:pt x="787" y="796"/>
                </a:cubicBezTo>
                <a:cubicBezTo>
                  <a:pt x="789" y="798"/>
                  <a:pt x="792" y="800"/>
                  <a:pt x="794" y="800"/>
                </a:cubicBezTo>
                <a:cubicBezTo>
                  <a:pt x="796" y="800"/>
                  <a:pt x="798" y="801"/>
                  <a:pt x="798" y="803"/>
                </a:cubicBezTo>
                <a:cubicBezTo>
                  <a:pt x="798" y="804"/>
                  <a:pt x="801" y="806"/>
                  <a:pt x="804" y="806"/>
                </a:cubicBezTo>
                <a:cubicBezTo>
                  <a:pt x="807" y="806"/>
                  <a:pt x="810" y="807"/>
                  <a:pt x="810" y="809"/>
                </a:cubicBezTo>
                <a:cubicBezTo>
                  <a:pt x="811" y="813"/>
                  <a:pt x="832" y="818"/>
                  <a:pt x="834" y="815"/>
                </a:cubicBezTo>
                <a:cubicBezTo>
                  <a:pt x="835" y="814"/>
                  <a:pt x="831" y="810"/>
                  <a:pt x="825" y="808"/>
                </a:cubicBezTo>
                <a:cubicBezTo>
                  <a:pt x="813" y="802"/>
                  <a:pt x="813" y="799"/>
                  <a:pt x="823" y="795"/>
                </a:cubicBezTo>
                <a:cubicBezTo>
                  <a:pt x="829" y="792"/>
                  <a:pt x="827" y="792"/>
                  <a:pt x="812" y="793"/>
                </a:cubicBezTo>
                <a:cubicBezTo>
                  <a:pt x="791" y="795"/>
                  <a:pt x="784" y="791"/>
                  <a:pt x="794" y="783"/>
                </a:cubicBezTo>
                <a:cubicBezTo>
                  <a:pt x="798" y="780"/>
                  <a:pt x="807" y="780"/>
                  <a:pt x="834" y="781"/>
                </a:cubicBezTo>
                <a:cubicBezTo>
                  <a:pt x="853" y="782"/>
                  <a:pt x="871" y="782"/>
                  <a:pt x="875" y="782"/>
                </a:cubicBezTo>
                <a:cubicBezTo>
                  <a:pt x="879" y="782"/>
                  <a:pt x="881" y="784"/>
                  <a:pt x="880" y="785"/>
                </a:cubicBezTo>
                <a:cubicBezTo>
                  <a:pt x="879" y="787"/>
                  <a:pt x="884" y="789"/>
                  <a:pt x="890" y="790"/>
                </a:cubicBezTo>
                <a:cubicBezTo>
                  <a:pt x="897" y="791"/>
                  <a:pt x="906" y="794"/>
                  <a:pt x="909" y="796"/>
                </a:cubicBezTo>
                <a:cubicBezTo>
                  <a:pt x="913" y="798"/>
                  <a:pt x="916" y="799"/>
                  <a:pt x="916" y="798"/>
                </a:cubicBezTo>
                <a:cubicBezTo>
                  <a:pt x="916" y="796"/>
                  <a:pt x="912" y="793"/>
                  <a:pt x="908" y="791"/>
                </a:cubicBezTo>
                <a:cubicBezTo>
                  <a:pt x="900" y="787"/>
                  <a:pt x="903" y="787"/>
                  <a:pt x="937" y="786"/>
                </a:cubicBezTo>
                <a:cubicBezTo>
                  <a:pt x="959" y="786"/>
                  <a:pt x="975" y="786"/>
                  <a:pt x="977" y="788"/>
                </a:cubicBezTo>
                <a:cubicBezTo>
                  <a:pt x="979" y="790"/>
                  <a:pt x="981" y="790"/>
                  <a:pt x="983" y="788"/>
                </a:cubicBezTo>
                <a:cubicBezTo>
                  <a:pt x="987" y="784"/>
                  <a:pt x="1033" y="788"/>
                  <a:pt x="1031" y="792"/>
                </a:cubicBezTo>
                <a:cubicBezTo>
                  <a:pt x="1030" y="794"/>
                  <a:pt x="1032" y="794"/>
                  <a:pt x="1036" y="792"/>
                </a:cubicBezTo>
                <a:cubicBezTo>
                  <a:pt x="1041" y="791"/>
                  <a:pt x="1069" y="790"/>
                  <a:pt x="1079" y="791"/>
                </a:cubicBezTo>
                <a:cubicBezTo>
                  <a:pt x="1079" y="791"/>
                  <a:pt x="1078" y="793"/>
                  <a:pt x="1076" y="795"/>
                </a:cubicBezTo>
                <a:cubicBezTo>
                  <a:pt x="1074" y="797"/>
                  <a:pt x="1074" y="799"/>
                  <a:pt x="1078" y="804"/>
                </a:cubicBezTo>
                <a:cubicBezTo>
                  <a:pt x="1083" y="809"/>
                  <a:pt x="1083" y="810"/>
                  <a:pt x="1075" y="808"/>
                </a:cubicBezTo>
                <a:cubicBezTo>
                  <a:pt x="1069" y="806"/>
                  <a:pt x="1067" y="807"/>
                  <a:pt x="1063" y="813"/>
                </a:cubicBezTo>
                <a:cubicBezTo>
                  <a:pt x="1059" y="818"/>
                  <a:pt x="1056" y="820"/>
                  <a:pt x="1048" y="820"/>
                </a:cubicBezTo>
                <a:cubicBezTo>
                  <a:pt x="1042" y="820"/>
                  <a:pt x="1038" y="822"/>
                  <a:pt x="1037" y="825"/>
                </a:cubicBezTo>
                <a:cubicBezTo>
                  <a:pt x="1035" y="830"/>
                  <a:pt x="1014" y="838"/>
                  <a:pt x="1004" y="837"/>
                </a:cubicBezTo>
                <a:cubicBezTo>
                  <a:pt x="1000" y="837"/>
                  <a:pt x="997" y="838"/>
                  <a:pt x="998" y="840"/>
                </a:cubicBezTo>
                <a:cubicBezTo>
                  <a:pt x="998" y="842"/>
                  <a:pt x="997" y="844"/>
                  <a:pt x="996" y="844"/>
                </a:cubicBezTo>
                <a:cubicBezTo>
                  <a:pt x="994" y="844"/>
                  <a:pt x="993" y="842"/>
                  <a:pt x="993" y="841"/>
                </a:cubicBezTo>
                <a:cubicBezTo>
                  <a:pt x="993" y="839"/>
                  <a:pt x="992" y="838"/>
                  <a:pt x="990" y="838"/>
                </a:cubicBezTo>
                <a:cubicBezTo>
                  <a:pt x="988" y="838"/>
                  <a:pt x="987" y="840"/>
                  <a:pt x="987" y="842"/>
                </a:cubicBezTo>
                <a:cubicBezTo>
                  <a:pt x="987" y="845"/>
                  <a:pt x="986" y="847"/>
                  <a:pt x="983" y="845"/>
                </a:cubicBezTo>
                <a:cubicBezTo>
                  <a:pt x="980" y="845"/>
                  <a:pt x="979" y="845"/>
                  <a:pt x="979" y="848"/>
                </a:cubicBezTo>
                <a:cubicBezTo>
                  <a:pt x="979" y="850"/>
                  <a:pt x="976" y="852"/>
                  <a:pt x="973" y="853"/>
                </a:cubicBezTo>
                <a:cubicBezTo>
                  <a:pt x="970" y="854"/>
                  <a:pt x="967" y="857"/>
                  <a:pt x="967" y="859"/>
                </a:cubicBezTo>
                <a:cubicBezTo>
                  <a:pt x="967" y="862"/>
                  <a:pt x="969" y="863"/>
                  <a:pt x="972" y="862"/>
                </a:cubicBezTo>
                <a:cubicBezTo>
                  <a:pt x="975" y="861"/>
                  <a:pt x="982" y="864"/>
                  <a:pt x="988" y="867"/>
                </a:cubicBezTo>
                <a:cubicBezTo>
                  <a:pt x="988" y="867"/>
                  <a:pt x="988" y="867"/>
                  <a:pt x="988" y="867"/>
                </a:cubicBezTo>
                <a:cubicBezTo>
                  <a:pt x="997" y="871"/>
                  <a:pt x="1005" y="873"/>
                  <a:pt x="1020" y="873"/>
                </a:cubicBezTo>
                <a:cubicBezTo>
                  <a:pt x="1032" y="873"/>
                  <a:pt x="1042" y="872"/>
                  <a:pt x="1043" y="870"/>
                </a:cubicBezTo>
                <a:cubicBezTo>
                  <a:pt x="1045" y="866"/>
                  <a:pt x="1036" y="864"/>
                  <a:pt x="1029" y="867"/>
                </a:cubicBezTo>
                <a:cubicBezTo>
                  <a:pt x="1023" y="870"/>
                  <a:pt x="1017" y="870"/>
                  <a:pt x="1004" y="867"/>
                </a:cubicBezTo>
                <a:cubicBezTo>
                  <a:pt x="995" y="865"/>
                  <a:pt x="987" y="862"/>
                  <a:pt x="987" y="861"/>
                </a:cubicBezTo>
                <a:cubicBezTo>
                  <a:pt x="987" y="857"/>
                  <a:pt x="995" y="853"/>
                  <a:pt x="1007" y="851"/>
                </a:cubicBezTo>
                <a:cubicBezTo>
                  <a:pt x="1012" y="850"/>
                  <a:pt x="1019" y="847"/>
                  <a:pt x="1021" y="844"/>
                </a:cubicBezTo>
                <a:cubicBezTo>
                  <a:pt x="1024" y="841"/>
                  <a:pt x="1029" y="841"/>
                  <a:pt x="1037" y="842"/>
                </a:cubicBezTo>
                <a:cubicBezTo>
                  <a:pt x="1067" y="846"/>
                  <a:pt x="1082" y="846"/>
                  <a:pt x="1103" y="842"/>
                </a:cubicBezTo>
                <a:cubicBezTo>
                  <a:pt x="1124" y="838"/>
                  <a:pt x="1126" y="838"/>
                  <a:pt x="1129" y="843"/>
                </a:cubicBezTo>
                <a:cubicBezTo>
                  <a:pt x="1131" y="846"/>
                  <a:pt x="1133" y="850"/>
                  <a:pt x="1133" y="852"/>
                </a:cubicBezTo>
                <a:cubicBezTo>
                  <a:pt x="1133" y="854"/>
                  <a:pt x="1134" y="855"/>
                  <a:pt x="1136" y="855"/>
                </a:cubicBezTo>
                <a:cubicBezTo>
                  <a:pt x="1138" y="855"/>
                  <a:pt x="1138" y="854"/>
                  <a:pt x="1138" y="853"/>
                </a:cubicBezTo>
                <a:cubicBezTo>
                  <a:pt x="1137" y="851"/>
                  <a:pt x="1137" y="849"/>
                  <a:pt x="1139" y="848"/>
                </a:cubicBezTo>
                <a:cubicBezTo>
                  <a:pt x="1143" y="845"/>
                  <a:pt x="1142" y="841"/>
                  <a:pt x="1137" y="841"/>
                </a:cubicBezTo>
                <a:cubicBezTo>
                  <a:pt x="1131" y="841"/>
                  <a:pt x="1132" y="835"/>
                  <a:pt x="1138" y="835"/>
                </a:cubicBezTo>
                <a:cubicBezTo>
                  <a:pt x="1141" y="835"/>
                  <a:pt x="1156" y="834"/>
                  <a:pt x="1172" y="834"/>
                </a:cubicBezTo>
                <a:cubicBezTo>
                  <a:pt x="1187" y="833"/>
                  <a:pt x="1218" y="832"/>
                  <a:pt x="1239" y="831"/>
                </a:cubicBezTo>
                <a:cubicBezTo>
                  <a:pt x="1262" y="830"/>
                  <a:pt x="1278" y="828"/>
                  <a:pt x="1280" y="826"/>
                </a:cubicBezTo>
                <a:cubicBezTo>
                  <a:pt x="1283" y="823"/>
                  <a:pt x="1280" y="823"/>
                  <a:pt x="1271" y="825"/>
                </a:cubicBezTo>
                <a:cubicBezTo>
                  <a:pt x="1251" y="828"/>
                  <a:pt x="1260" y="822"/>
                  <a:pt x="1283" y="816"/>
                </a:cubicBezTo>
                <a:cubicBezTo>
                  <a:pt x="1300" y="812"/>
                  <a:pt x="1318" y="811"/>
                  <a:pt x="1379" y="810"/>
                </a:cubicBezTo>
                <a:cubicBezTo>
                  <a:pt x="1511" y="809"/>
                  <a:pt x="1606" y="806"/>
                  <a:pt x="1651" y="801"/>
                </a:cubicBezTo>
                <a:cubicBezTo>
                  <a:pt x="1660" y="800"/>
                  <a:pt x="1675" y="799"/>
                  <a:pt x="1686" y="799"/>
                </a:cubicBezTo>
                <a:cubicBezTo>
                  <a:pt x="1696" y="798"/>
                  <a:pt x="1707" y="797"/>
                  <a:pt x="1710" y="795"/>
                </a:cubicBezTo>
                <a:cubicBezTo>
                  <a:pt x="1713" y="793"/>
                  <a:pt x="1723" y="791"/>
                  <a:pt x="1733" y="790"/>
                </a:cubicBezTo>
                <a:cubicBezTo>
                  <a:pt x="1742" y="789"/>
                  <a:pt x="1754" y="788"/>
                  <a:pt x="1759" y="787"/>
                </a:cubicBezTo>
                <a:cubicBezTo>
                  <a:pt x="1768" y="785"/>
                  <a:pt x="1768" y="785"/>
                  <a:pt x="1767" y="790"/>
                </a:cubicBezTo>
                <a:cubicBezTo>
                  <a:pt x="1765" y="795"/>
                  <a:pt x="1767" y="795"/>
                  <a:pt x="1806" y="793"/>
                </a:cubicBezTo>
                <a:cubicBezTo>
                  <a:pt x="1828" y="792"/>
                  <a:pt x="1849" y="790"/>
                  <a:pt x="1851" y="788"/>
                </a:cubicBezTo>
                <a:cubicBezTo>
                  <a:pt x="1854" y="787"/>
                  <a:pt x="1869" y="786"/>
                  <a:pt x="1885" y="785"/>
                </a:cubicBezTo>
                <a:cubicBezTo>
                  <a:pt x="1900" y="785"/>
                  <a:pt x="1921" y="784"/>
                  <a:pt x="1930" y="782"/>
                </a:cubicBezTo>
                <a:cubicBezTo>
                  <a:pt x="1940" y="780"/>
                  <a:pt x="1949" y="779"/>
                  <a:pt x="1952" y="778"/>
                </a:cubicBezTo>
                <a:cubicBezTo>
                  <a:pt x="1954" y="778"/>
                  <a:pt x="1958" y="777"/>
                  <a:pt x="1960" y="776"/>
                </a:cubicBezTo>
                <a:cubicBezTo>
                  <a:pt x="1963" y="775"/>
                  <a:pt x="1969" y="773"/>
                  <a:pt x="1973" y="772"/>
                </a:cubicBezTo>
                <a:cubicBezTo>
                  <a:pt x="2005" y="766"/>
                  <a:pt x="2012" y="765"/>
                  <a:pt x="2021" y="765"/>
                </a:cubicBezTo>
                <a:cubicBezTo>
                  <a:pt x="2027" y="765"/>
                  <a:pt x="2032" y="764"/>
                  <a:pt x="2032" y="762"/>
                </a:cubicBezTo>
                <a:cubicBezTo>
                  <a:pt x="2032" y="761"/>
                  <a:pt x="2035" y="759"/>
                  <a:pt x="2039" y="759"/>
                </a:cubicBezTo>
                <a:cubicBezTo>
                  <a:pt x="2043" y="759"/>
                  <a:pt x="2047" y="758"/>
                  <a:pt x="2048" y="756"/>
                </a:cubicBezTo>
                <a:cubicBezTo>
                  <a:pt x="2049" y="755"/>
                  <a:pt x="2054" y="751"/>
                  <a:pt x="2059" y="749"/>
                </a:cubicBezTo>
                <a:cubicBezTo>
                  <a:pt x="2064" y="747"/>
                  <a:pt x="2066" y="745"/>
                  <a:pt x="2063" y="745"/>
                </a:cubicBezTo>
                <a:cubicBezTo>
                  <a:pt x="2060" y="745"/>
                  <a:pt x="2058" y="743"/>
                  <a:pt x="2058" y="742"/>
                </a:cubicBezTo>
                <a:cubicBezTo>
                  <a:pt x="2058" y="740"/>
                  <a:pt x="2065" y="739"/>
                  <a:pt x="2074" y="739"/>
                </a:cubicBezTo>
                <a:cubicBezTo>
                  <a:pt x="2089" y="740"/>
                  <a:pt x="2090" y="740"/>
                  <a:pt x="2081" y="742"/>
                </a:cubicBezTo>
                <a:cubicBezTo>
                  <a:pt x="2072" y="744"/>
                  <a:pt x="2072" y="744"/>
                  <a:pt x="2083" y="743"/>
                </a:cubicBezTo>
                <a:cubicBezTo>
                  <a:pt x="2091" y="742"/>
                  <a:pt x="2102" y="742"/>
                  <a:pt x="2108" y="742"/>
                </a:cubicBezTo>
                <a:cubicBezTo>
                  <a:pt x="2115" y="742"/>
                  <a:pt x="2121" y="740"/>
                  <a:pt x="2123" y="738"/>
                </a:cubicBezTo>
                <a:cubicBezTo>
                  <a:pt x="2126" y="734"/>
                  <a:pt x="2146" y="732"/>
                  <a:pt x="2170" y="733"/>
                </a:cubicBezTo>
                <a:cubicBezTo>
                  <a:pt x="2177" y="733"/>
                  <a:pt x="2180" y="732"/>
                  <a:pt x="2179" y="730"/>
                </a:cubicBezTo>
                <a:cubicBezTo>
                  <a:pt x="2178" y="729"/>
                  <a:pt x="2173" y="727"/>
                  <a:pt x="2166" y="727"/>
                </a:cubicBezTo>
                <a:cubicBezTo>
                  <a:pt x="2155" y="727"/>
                  <a:pt x="2150" y="722"/>
                  <a:pt x="2161" y="721"/>
                </a:cubicBezTo>
                <a:cubicBezTo>
                  <a:pt x="2165" y="721"/>
                  <a:pt x="2172" y="720"/>
                  <a:pt x="2177" y="720"/>
                </a:cubicBezTo>
                <a:cubicBezTo>
                  <a:pt x="2189" y="718"/>
                  <a:pt x="2207" y="718"/>
                  <a:pt x="2209" y="720"/>
                </a:cubicBezTo>
                <a:cubicBezTo>
                  <a:pt x="2211" y="721"/>
                  <a:pt x="2215" y="720"/>
                  <a:pt x="2219" y="719"/>
                </a:cubicBezTo>
                <a:cubicBezTo>
                  <a:pt x="2230" y="714"/>
                  <a:pt x="2255" y="712"/>
                  <a:pt x="2255" y="716"/>
                </a:cubicBezTo>
                <a:cubicBezTo>
                  <a:pt x="2255" y="717"/>
                  <a:pt x="2256" y="719"/>
                  <a:pt x="2258" y="719"/>
                </a:cubicBezTo>
                <a:cubicBezTo>
                  <a:pt x="2260" y="719"/>
                  <a:pt x="2260" y="717"/>
                  <a:pt x="2259" y="714"/>
                </a:cubicBezTo>
                <a:cubicBezTo>
                  <a:pt x="2258" y="711"/>
                  <a:pt x="2259" y="710"/>
                  <a:pt x="2262" y="712"/>
                </a:cubicBezTo>
                <a:cubicBezTo>
                  <a:pt x="2265" y="713"/>
                  <a:pt x="2267" y="712"/>
                  <a:pt x="2267" y="710"/>
                </a:cubicBezTo>
                <a:cubicBezTo>
                  <a:pt x="2267" y="702"/>
                  <a:pt x="2303" y="695"/>
                  <a:pt x="2330" y="698"/>
                </a:cubicBezTo>
                <a:cubicBezTo>
                  <a:pt x="2332" y="698"/>
                  <a:pt x="2340" y="697"/>
                  <a:pt x="2348" y="696"/>
                </a:cubicBezTo>
                <a:cubicBezTo>
                  <a:pt x="2360" y="693"/>
                  <a:pt x="2363" y="693"/>
                  <a:pt x="2366" y="697"/>
                </a:cubicBezTo>
                <a:cubicBezTo>
                  <a:pt x="2368" y="700"/>
                  <a:pt x="2372" y="701"/>
                  <a:pt x="2378" y="700"/>
                </a:cubicBezTo>
                <a:cubicBezTo>
                  <a:pt x="2383" y="700"/>
                  <a:pt x="2387" y="700"/>
                  <a:pt x="2387" y="701"/>
                </a:cubicBezTo>
                <a:cubicBezTo>
                  <a:pt x="2387" y="704"/>
                  <a:pt x="2366" y="707"/>
                  <a:pt x="2363" y="704"/>
                </a:cubicBezTo>
                <a:cubicBezTo>
                  <a:pt x="2359" y="702"/>
                  <a:pt x="2312" y="704"/>
                  <a:pt x="2308" y="706"/>
                </a:cubicBezTo>
                <a:cubicBezTo>
                  <a:pt x="2307" y="707"/>
                  <a:pt x="2303" y="708"/>
                  <a:pt x="2300" y="707"/>
                </a:cubicBezTo>
                <a:cubicBezTo>
                  <a:pt x="2296" y="707"/>
                  <a:pt x="2295" y="707"/>
                  <a:pt x="2296" y="708"/>
                </a:cubicBezTo>
                <a:cubicBezTo>
                  <a:pt x="2300" y="713"/>
                  <a:pt x="2290" y="718"/>
                  <a:pt x="2277" y="717"/>
                </a:cubicBezTo>
                <a:cubicBezTo>
                  <a:pt x="2270" y="716"/>
                  <a:pt x="2264" y="717"/>
                  <a:pt x="2265" y="719"/>
                </a:cubicBezTo>
                <a:cubicBezTo>
                  <a:pt x="2266" y="720"/>
                  <a:pt x="2262" y="721"/>
                  <a:pt x="2256" y="721"/>
                </a:cubicBezTo>
                <a:cubicBezTo>
                  <a:pt x="2238" y="721"/>
                  <a:pt x="2198" y="728"/>
                  <a:pt x="2200" y="731"/>
                </a:cubicBezTo>
                <a:cubicBezTo>
                  <a:pt x="2201" y="732"/>
                  <a:pt x="2199" y="733"/>
                  <a:pt x="2197" y="733"/>
                </a:cubicBezTo>
                <a:cubicBezTo>
                  <a:pt x="2194" y="733"/>
                  <a:pt x="2192" y="734"/>
                  <a:pt x="2192" y="736"/>
                </a:cubicBezTo>
                <a:cubicBezTo>
                  <a:pt x="2192" y="738"/>
                  <a:pt x="2195" y="739"/>
                  <a:pt x="2199" y="739"/>
                </a:cubicBezTo>
                <a:cubicBezTo>
                  <a:pt x="2204" y="739"/>
                  <a:pt x="2206" y="738"/>
                  <a:pt x="2205" y="735"/>
                </a:cubicBezTo>
                <a:cubicBezTo>
                  <a:pt x="2204" y="731"/>
                  <a:pt x="2206" y="731"/>
                  <a:pt x="2215" y="731"/>
                </a:cubicBezTo>
                <a:cubicBezTo>
                  <a:pt x="2237" y="731"/>
                  <a:pt x="2223" y="738"/>
                  <a:pt x="2183" y="747"/>
                </a:cubicBezTo>
                <a:cubicBezTo>
                  <a:pt x="2169" y="749"/>
                  <a:pt x="2158" y="753"/>
                  <a:pt x="2158" y="754"/>
                </a:cubicBezTo>
                <a:cubicBezTo>
                  <a:pt x="2158" y="755"/>
                  <a:pt x="2160" y="756"/>
                  <a:pt x="2162" y="756"/>
                </a:cubicBezTo>
                <a:cubicBezTo>
                  <a:pt x="2164" y="756"/>
                  <a:pt x="2167" y="759"/>
                  <a:pt x="2169" y="761"/>
                </a:cubicBezTo>
                <a:cubicBezTo>
                  <a:pt x="2172" y="766"/>
                  <a:pt x="2173" y="766"/>
                  <a:pt x="2187" y="761"/>
                </a:cubicBezTo>
                <a:cubicBezTo>
                  <a:pt x="2195" y="758"/>
                  <a:pt x="2210" y="755"/>
                  <a:pt x="2220" y="755"/>
                </a:cubicBezTo>
                <a:cubicBezTo>
                  <a:pt x="2236" y="754"/>
                  <a:pt x="2254" y="747"/>
                  <a:pt x="2251" y="744"/>
                </a:cubicBezTo>
                <a:cubicBezTo>
                  <a:pt x="2250" y="743"/>
                  <a:pt x="2246" y="743"/>
                  <a:pt x="2242" y="745"/>
                </a:cubicBezTo>
                <a:cubicBezTo>
                  <a:pt x="2238" y="746"/>
                  <a:pt x="2231" y="747"/>
                  <a:pt x="2227" y="747"/>
                </a:cubicBezTo>
                <a:cubicBezTo>
                  <a:pt x="2219" y="747"/>
                  <a:pt x="2219" y="747"/>
                  <a:pt x="2219" y="747"/>
                </a:cubicBezTo>
                <a:cubicBezTo>
                  <a:pt x="2228" y="745"/>
                  <a:pt x="2228" y="745"/>
                  <a:pt x="2228" y="745"/>
                </a:cubicBezTo>
                <a:cubicBezTo>
                  <a:pt x="2233" y="743"/>
                  <a:pt x="2242" y="740"/>
                  <a:pt x="2248" y="738"/>
                </a:cubicBezTo>
                <a:cubicBezTo>
                  <a:pt x="2256" y="735"/>
                  <a:pt x="2261" y="735"/>
                  <a:pt x="2263" y="737"/>
                </a:cubicBezTo>
                <a:cubicBezTo>
                  <a:pt x="2265" y="738"/>
                  <a:pt x="2271" y="738"/>
                  <a:pt x="2280" y="735"/>
                </a:cubicBezTo>
                <a:cubicBezTo>
                  <a:pt x="2309" y="726"/>
                  <a:pt x="2329" y="724"/>
                  <a:pt x="2348" y="727"/>
                </a:cubicBezTo>
                <a:cubicBezTo>
                  <a:pt x="2353" y="728"/>
                  <a:pt x="2337" y="736"/>
                  <a:pt x="2330" y="736"/>
                </a:cubicBezTo>
                <a:cubicBezTo>
                  <a:pt x="2326" y="736"/>
                  <a:pt x="2316" y="738"/>
                  <a:pt x="2308" y="740"/>
                </a:cubicBezTo>
                <a:cubicBezTo>
                  <a:pt x="2301" y="743"/>
                  <a:pt x="2286" y="745"/>
                  <a:pt x="2276" y="745"/>
                </a:cubicBezTo>
                <a:cubicBezTo>
                  <a:pt x="2263" y="745"/>
                  <a:pt x="2258" y="746"/>
                  <a:pt x="2259" y="748"/>
                </a:cubicBezTo>
                <a:cubicBezTo>
                  <a:pt x="2260" y="750"/>
                  <a:pt x="2256" y="754"/>
                  <a:pt x="2251" y="757"/>
                </a:cubicBezTo>
                <a:cubicBezTo>
                  <a:pt x="2243" y="761"/>
                  <a:pt x="2243" y="761"/>
                  <a:pt x="2249" y="764"/>
                </a:cubicBezTo>
                <a:cubicBezTo>
                  <a:pt x="2254" y="765"/>
                  <a:pt x="2257" y="764"/>
                  <a:pt x="2259" y="761"/>
                </a:cubicBezTo>
                <a:cubicBezTo>
                  <a:pt x="2261" y="757"/>
                  <a:pt x="2264" y="756"/>
                  <a:pt x="2271" y="758"/>
                </a:cubicBezTo>
                <a:cubicBezTo>
                  <a:pt x="2276" y="759"/>
                  <a:pt x="2278" y="759"/>
                  <a:pt x="2276" y="757"/>
                </a:cubicBezTo>
                <a:cubicBezTo>
                  <a:pt x="2274" y="756"/>
                  <a:pt x="2282" y="755"/>
                  <a:pt x="2294" y="755"/>
                </a:cubicBezTo>
                <a:cubicBezTo>
                  <a:pt x="2306" y="755"/>
                  <a:pt x="2315" y="756"/>
                  <a:pt x="2315" y="757"/>
                </a:cubicBezTo>
                <a:cubicBezTo>
                  <a:pt x="2315" y="758"/>
                  <a:pt x="2317" y="759"/>
                  <a:pt x="2319" y="758"/>
                </a:cubicBezTo>
                <a:cubicBezTo>
                  <a:pt x="2321" y="756"/>
                  <a:pt x="2329" y="755"/>
                  <a:pt x="2337" y="755"/>
                </a:cubicBezTo>
                <a:cubicBezTo>
                  <a:pt x="2346" y="754"/>
                  <a:pt x="2353" y="753"/>
                  <a:pt x="2354" y="753"/>
                </a:cubicBezTo>
                <a:cubicBezTo>
                  <a:pt x="2355" y="752"/>
                  <a:pt x="2370" y="752"/>
                  <a:pt x="2387" y="752"/>
                </a:cubicBezTo>
                <a:cubicBezTo>
                  <a:pt x="2423" y="754"/>
                  <a:pt x="2431" y="750"/>
                  <a:pt x="2400" y="745"/>
                </a:cubicBezTo>
                <a:cubicBezTo>
                  <a:pt x="2385" y="742"/>
                  <a:pt x="2376" y="742"/>
                  <a:pt x="2365" y="745"/>
                </a:cubicBezTo>
                <a:cubicBezTo>
                  <a:pt x="2342" y="750"/>
                  <a:pt x="2341" y="747"/>
                  <a:pt x="2364" y="738"/>
                </a:cubicBezTo>
                <a:cubicBezTo>
                  <a:pt x="2377" y="733"/>
                  <a:pt x="2387" y="730"/>
                  <a:pt x="2391" y="732"/>
                </a:cubicBezTo>
                <a:cubicBezTo>
                  <a:pt x="2411" y="738"/>
                  <a:pt x="2416" y="738"/>
                  <a:pt x="2420" y="734"/>
                </a:cubicBezTo>
                <a:cubicBezTo>
                  <a:pt x="2423" y="732"/>
                  <a:pt x="2428" y="730"/>
                  <a:pt x="2431" y="730"/>
                </a:cubicBezTo>
                <a:cubicBezTo>
                  <a:pt x="2435" y="730"/>
                  <a:pt x="2439" y="729"/>
                  <a:pt x="2439" y="728"/>
                </a:cubicBezTo>
                <a:cubicBezTo>
                  <a:pt x="2440" y="727"/>
                  <a:pt x="2420" y="725"/>
                  <a:pt x="2395" y="725"/>
                </a:cubicBezTo>
                <a:cubicBezTo>
                  <a:pt x="2357" y="724"/>
                  <a:pt x="2335" y="722"/>
                  <a:pt x="2335" y="718"/>
                </a:cubicBezTo>
                <a:cubicBezTo>
                  <a:pt x="2335" y="717"/>
                  <a:pt x="2345" y="717"/>
                  <a:pt x="2357" y="716"/>
                </a:cubicBezTo>
                <a:cubicBezTo>
                  <a:pt x="2370" y="716"/>
                  <a:pt x="2380" y="715"/>
                  <a:pt x="2381" y="713"/>
                </a:cubicBezTo>
                <a:cubicBezTo>
                  <a:pt x="2383" y="710"/>
                  <a:pt x="2405" y="707"/>
                  <a:pt x="2411" y="710"/>
                </a:cubicBezTo>
                <a:cubicBezTo>
                  <a:pt x="2416" y="712"/>
                  <a:pt x="2415" y="712"/>
                  <a:pt x="2408" y="713"/>
                </a:cubicBezTo>
                <a:cubicBezTo>
                  <a:pt x="2403" y="713"/>
                  <a:pt x="2398" y="714"/>
                  <a:pt x="2397" y="715"/>
                </a:cubicBezTo>
                <a:cubicBezTo>
                  <a:pt x="2396" y="718"/>
                  <a:pt x="2425" y="716"/>
                  <a:pt x="2428" y="713"/>
                </a:cubicBezTo>
                <a:cubicBezTo>
                  <a:pt x="2431" y="710"/>
                  <a:pt x="2512" y="712"/>
                  <a:pt x="2526" y="715"/>
                </a:cubicBezTo>
                <a:cubicBezTo>
                  <a:pt x="2532" y="717"/>
                  <a:pt x="2564" y="718"/>
                  <a:pt x="2597" y="719"/>
                </a:cubicBezTo>
                <a:cubicBezTo>
                  <a:pt x="2630" y="719"/>
                  <a:pt x="2682" y="719"/>
                  <a:pt x="2712" y="720"/>
                </a:cubicBezTo>
                <a:cubicBezTo>
                  <a:pt x="2742" y="720"/>
                  <a:pt x="2768" y="720"/>
                  <a:pt x="2769" y="718"/>
                </a:cubicBezTo>
                <a:cubicBezTo>
                  <a:pt x="2773" y="715"/>
                  <a:pt x="2817" y="714"/>
                  <a:pt x="2822" y="717"/>
                </a:cubicBezTo>
                <a:cubicBezTo>
                  <a:pt x="2824" y="718"/>
                  <a:pt x="2827" y="718"/>
                  <a:pt x="2829" y="716"/>
                </a:cubicBezTo>
                <a:cubicBezTo>
                  <a:pt x="2833" y="712"/>
                  <a:pt x="2835" y="712"/>
                  <a:pt x="2758" y="711"/>
                </a:cubicBezTo>
                <a:cubicBezTo>
                  <a:pt x="2666" y="710"/>
                  <a:pt x="2646" y="710"/>
                  <a:pt x="2648" y="709"/>
                </a:cubicBezTo>
                <a:cubicBezTo>
                  <a:pt x="2652" y="704"/>
                  <a:pt x="2792" y="701"/>
                  <a:pt x="2811" y="704"/>
                </a:cubicBezTo>
                <a:cubicBezTo>
                  <a:pt x="2825" y="708"/>
                  <a:pt x="2833" y="708"/>
                  <a:pt x="2836" y="706"/>
                </a:cubicBezTo>
                <a:cubicBezTo>
                  <a:pt x="2839" y="702"/>
                  <a:pt x="2833" y="700"/>
                  <a:pt x="2816" y="699"/>
                </a:cubicBezTo>
                <a:cubicBezTo>
                  <a:pt x="2807" y="698"/>
                  <a:pt x="2799" y="696"/>
                  <a:pt x="2799" y="695"/>
                </a:cubicBezTo>
                <a:cubicBezTo>
                  <a:pt x="2799" y="693"/>
                  <a:pt x="2803" y="692"/>
                  <a:pt x="2808" y="693"/>
                </a:cubicBezTo>
                <a:cubicBezTo>
                  <a:pt x="2814" y="694"/>
                  <a:pt x="2820" y="694"/>
                  <a:pt x="2823" y="692"/>
                </a:cubicBezTo>
                <a:cubicBezTo>
                  <a:pt x="2829" y="690"/>
                  <a:pt x="2829" y="690"/>
                  <a:pt x="2823" y="690"/>
                </a:cubicBezTo>
                <a:cubicBezTo>
                  <a:pt x="2813" y="689"/>
                  <a:pt x="2815" y="684"/>
                  <a:pt x="2825" y="684"/>
                </a:cubicBezTo>
                <a:cubicBezTo>
                  <a:pt x="2835" y="684"/>
                  <a:pt x="2842" y="686"/>
                  <a:pt x="2840" y="690"/>
                </a:cubicBezTo>
                <a:cubicBezTo>
                  <a:pt x="2840" y="691"/>
                  <a:pt x="2840" y="692"/>
                  <a:pt x="2842" y="692"/>
                </a:cubicBezTo>
                <a:cubicBezTo>
                  <a:pt x="2844" y="692"/>
                  <a:pt x="2845" y="690"/>
                  <a:pt x="2844" y="688"/>
                </a:cubicBezTo>
                <a:cubicBezTo>
                  <a:pt x="2841" y="681"/>
                  <a:pt x="2861" y="675"/>
                  <a:pt x="2890" y="674"/>
                </a:cubicBezTo>
                <a:cubicBezTo>
                  <a:pt x="2938" y="672"/>
                  <a:pt x="2922" y="669"/>
                  <a:pt x="2863" y="669"/>
                </a:cubicBezTo>
                <a:cubicBezTo>
                  <a:pt x="2832" y="669"/>
                  <a:pt x="2799" y="669"/>
                  <a:pt x="2790" y="669"/>
                </a:cubicBezTo>
                <a:cubicBezTo>
                  <a:pt x="2780" y="669"/>
                  <a:pt x="2773" y="668"/>
                  <a:pt x="2773" y="666"/>
                </a:cubicBezTo>
                <a:cubicBezTo>
                  <a:pt x="2773" y="665"/>
                  <a:pt x="2770" y="665"/>
                  <a:pt x="2765" y="667"/>
                </a:cubicBezTo>
                <a:cubicBezTo>
                  <a:pt x="2760" y="668"/>
                  <a:pt x="2749" y="669"/>
                  <a:pt x="2740" y="668"/>
                </a:cubicBezTo>
                <a:cubicBezTo>
                  <a:pt x="2731" y="668"/>
                  <a:pt x="2719" y="668"/>
                  <a:pt x="2714" y="669"/>
                </a:cubicBezTo>
                <a:cubicBezTo>
                  <a:pt x="2704" y="671"/>
                  <a:pt x="2704" y="671"/>
                  <a:pt x="2709" y="666"/>
                </a:cubicBezTo>
                <a:cubicBezTo>
                  <a:pt x="2713" y="662"/>
                  <a:pt x="2715" y="661"/>
                  <a:pt x="2716" y="664"/>
                </a:cubicBezTo>
                <a:cubicBezTo>
                  <a:pt x="2718" y="666"/>
                  <a:pt x="2720" y="666"/>
                  <a:pt x="2722" y="664"/>
                </a:cubicBezTo>
                <a:cubicBezTo>
                  <a:pt x="2728" y="660"/>
                  <a:pt x="2752" y="656"/>
                  <a:pt x="2754" y="660"/>
                </a:cubicBezTo>
                <a:cubicBezTo>
                  <a:pt x="2755" y="661"/>
                  <a:pt x="2761" y="662"/>
                  <a:pt x="2770" y="660"/>
                </a:cubicBezTo>
                <a:cubicBezTo>
                  <a:pt x="2777" y="659"/>
                  <a:pt x="2821" y="658"/>
                  <a:pt x="2867" y="658"/>
                </a:cubicBezTo>
                <a:cubicBezTo>
                  <a:pt x="2936" y="659"/>
                  <a:pt x="2951" y="660"/>
                  <a:pt x="2958" y="664"/>
                </a:cubicBezTo>
                <a:cubicBezTo>
                  <a:pt x="2963" y="667"/>
                  <a:pt x="2970" y="669"/>
                  <a:pt x="2975" y="670"/>
                </a:cubicBezTo>
                <a:cubicBezTo>
                  <a:pt x="2980" y="672"/>
                  <a:pt x="2982" y="674"/>
                  <a:pt x="2981" y="676"/>
                </a:cubicBezTo>
                <a:cubicBezTo>
                  <a:pt x="2980" y="679"/>
                  <a:pt x="2986" y="680"/>
                  <a:pt x="3009" y="679"/>
                </a:cubicBezTo>
                <a:cubicBezTo>
                  <a:pt x="3027" y="679"/>
                  <a:pt x="3046" y="680"/>
                  <a:pt x="3058" y="683"/>
                </a:cubicBezTo>
                <a:cubicBezTo>
                  <a:pt x="3081" y="688"/>
                  <a:pt x="3155" y="687"/>
                  <a:pt x="3251" y="680"/>
                </a:cubicBezTo>
                <a:cubicBezTo>
                  <a:pt x="3284" y="677"/>
                  <a:pt x="3335" y="674"/>
                  <a:pt x="3365" y="672"/>
                </a:cubicBezTo>
                <a:cubicBezTo>
                  <a:pt x="3394" y="670"/>
                  <a:pt x="3420" y="667"/>
                  <a:pt x="3421" y="666"/>
                </a:cubicBezTo>
                <a:cubicBezTo>
                  <a:pt x="3423" y="665"/>
                  <a:pt x="3405" y="664"/>
                  <a:pt x="3383" y="665"/>
                </a:cubicBezTo>
                <a:cubicBezTo>
                  <a:pt x="3361" y="665"/>
                  <a:pt x="3337" y="665"/>
                  <a:pt x="3330" y="664"/>
                </a:cubicBezTo>
                <a:cubicBezTo>
                  <a:pt x="3323" y="662"/>
                  <a:pt x="3318" y="662"/>
                  <a:pt x="3319" y="664"/>
                </a:cubicBezTo>
                <a:cubicBezTo>
                  <a:pt x="3320" y="665"/>
                  <a:pt x="3323" y="666"/>
                  <a:pt x="3325" y="666"/>
                </a:cubicBezTo>
                <a:cubicBezTo>
                  <a:pt x="3328" y="666"/>
                  <a:pt x="3329" y="667"/>
                  <a:pt x="3328" y="668"/>
                </a:cubicBezTo>
                <a:cubicBezTo>
                  <a:pt x="3327" y="669"/>
                  <a:pt x="3301" y="670"/>
                  <a:pt x="3271" y="671"/>
                </a:cubicBezTo>
                <a:cubicBezTo>
                  <a:pt x="3241" y="672"/>
                  <a:pt x="3214" y="674"/>
                  <a:pt x="3213" y="675"/>
                </a:cubicBezTo>
                <a:cubicBezTo>
                  <a:pt x="3208" y="679"/>
                  <a:pt x="3154" y="679"/>
                  <a:pt x="3151" y="675"/>
                </a:cubicBezTo>
                <a:cubicBezTo>
                  <a:pt x="3149" y="671"/>
                  <a:pt x="3113" y="668"/>
                  <a:pt x="3115" y="672"/>
                </a:cubicBezTo>
                <a:cubicBezTo>
                  <a:pt x="3116" y="674"/>
                  <a:pt x="3115" y="675"/>
                  <a:pt x="3113" y="675"/>
                </a:cubicBezTo>
                <a:cubicBezTo>
                  <a:pt x="3110" y="675"/>
                  <a:pt x="3109" y="674"/>
                  <a:pt x="3110" y="672"/>
                </a:cubicBezTo>
                <a:cubicBezTo>
                  <a:pt x="3110" y="671"/>
                  <a:pt x="3104" y="669"/>
                  <a:pt x="3096" y="668"/>
                </a:cubicBezTo>
                <a:cubicBezTo>
                  <a:pt x="3088" y="667"/>
                  <a:pt x="3083" y="665"/>
                  <a:pt x="3084" y="664"/>
                </a:cubicBezTo>
                <a:cubicBezTo>
                  <a:pt x="3087" y="661"/>
                  <a:pt x="3125" y="661"/>
                  <a:pt x="3136" y="665"/>
                </a:cubicBezTo>
                <a:cubicBezTo>
                  <a:pt x="3145" y="668"/>
                  <a:pt x="3151" y="669"/>
                  <a:pt x="3159" y="666"/>
                </a:cubicBezTo>
                <a:cubicBezTo>
                  <a:pt x="3165" y="665"/>
                  <a:pt x="3170" y="664"/>
                  <a:pt x="3172" y="665"/>
                </a:cubicBezTo>
                <a:cubicBezTo>
                  <a:pt x="3173" y="666"/>
                  <a:pt x="3181" y="665"/>
                  <a:pt x="3189" y="664"/>
                </a:cubicBezTo>
                <a:cubicBezTo>
                  <a:pt x="3201" y="661"/>
                  <a:pt x="3273" y="657"/>
                  <a:pt x="3305" y="657"/>
                </a:cubicBezTo>
                <a:cubicBezTo>
                  <a:pt x="3308" y="657"/>
                  <a:pt x="3312" y="655"/>
                  <a:pt x="3313" y="653"/>
                </a:cubicBezTo>
                <a:cubicBezTo>
                  <a:pt x="3314" y="651"/>
                  <a:pt x="3307" y="650"/>
                  <a:pt x="3284" y="651"/>
                </a:cubicBezTo>
                <a:cubicBezTo>
                  <a:pt x="3266" y="651"/>
                  <a:pt x="3254" y="651"/>
                  <a:pt x="3254" y="649"/>
                </a:cubicBezTo>
                <a:cubicBezTo>
                  <a:pt x="3254" y="647"/>
                  <a:pt x="3252" y="646"/>
                  <a:pt x="3249" y="646"/>
                </a:cubicBezTo>
                <a:cubicBezTo>
                  <a:pt x="3246" y="645"/>
                  <a:pt x="3246" y="645"/>
                  <a:pt x="3251" y="642"/>
                </a:cubicBezTo>
                <a:cubicBezTo>
                  <a:pt x="3255" y="641"/>
                  <a:pt x="3261" y="638"/>
                  <a:pt x="3264" y="637"/>
                </a:cubicBezTo>
                <a:cubicBezTo>
                  <a:pt x="3266" y="635"/>
                  <a:pt x="3280" y="634"/>
                  <a:pt x="3294" y="634"/>
                </a:cubicBezTo>
                <a:cubicBezTo>
                  <a:pt x="3327" y="634"/>
                  <a:pt x="3350" y="631"/>
                  <a:pt x="3345" y="628"/>
                </a:cubicBezTo>
                <a:cubicBezTo>
                  <a:pt x="3343" y="626"/>
                  <a:pt x="3349" y="625"/>
                  <a:pt x="3363" y="626"/>
                </a:cubicBezTo>
                <a:cubicBezTo>
                  <a:pt x="3380" y="627"/>
                  <a:pt x="3383" y="627"/>
                  <a:pt x="3376" y="625"/>
                </a:cubicBezTo>
                <a:cubicBezTo>
                  <a:pt x="3371" y="623"/>
                  <a:pt x="3355" y="623"/>
                  <a:pt x="3326" y="625"/>
                </a:cubicBezTo>
                <a:cubicBezTo>
                  <a:pt x="3303" y="626"/>
                  <a:pt x="3277" y="627"/>
                  <a:pt x="3269" y="625"/>
                </a:cubicBezTo>
                <a:cubicBezTo>
                  <a:pt x="3260" y="624"/>
                  <a:pt x="3245" y="623"/>
                  <a:pt x="3235" y="623"/>
                </a:cubicBezTo>
                <a:cubicBezTo>
                  <a:pt x="3225" y="623"/>
                  <a:pt x="3217" y="621"/>
                  <a:pt x="3217" y="620"/>
                </a:cubicBezTo>
                <a:cubicBezTo>
                  <a:pt x="3217" y="617"/>
                  <a:pt x="3240" y="611"/>
                  <a:pt x="3251" y="611"/>
                </a:cubicBezTo>
                <a:cubicBezTo>
                  <a:pt x="3256" y="611"/>
                  <a:pt x="3260" y="609"/>
                  <a:pt x="3260" y="608"/>
                </a:cubicBezTo>
                <a:cubicBezTo>
                  <a:pt x="3260" y="606"/>
                  <a:pt x="3257" y="605"/>
                  <a:pt x="3252" y="606"/>
                </a:cubicBezTo>
                <a:cubicBezTo>
                  <a:pt x="3242" y="609"/>
                  <a:pt x="3236" y="603"/>
                  <a:pt x="3245" y="600"/>
                </a:cubicBezTo>
                <a:cubicBezTo>
                  <a:pt x="3249" y="599"/>
                  <a:pt x="3251" y="597"/>
                  <a:pt x="3251" y="596"/>
                </a:cubicBezTo>
                <a:cubicBezTo>
                  <a:pt x="3251" y="595"/>
                  <a:pt x="3255" y="593"/>
                  <a:pt x="3260" y="593"/>
                </a:cubicBezTo>
                <a:cubicBezTo>
                  <a:pt x="3264" y="593"/>
                  <a:pt x="3269" y="592"/>
                  <a:pt x="3269" y="590"/>
                </a:cubicBezTo>
                <a:cubicBezTo>
                  <a:pt x="3270" y="587"/>
                  <a:pt x="3272" y="587"/>
                  <a:pt x="3275" y="590"/>
                </a:cubicBezTo>
                <a:cubicBezTo>
                  <a:pt x="3277" y="592"/>
                  <a:pt x="3280" y="593"/>
                  <a:pt x="3281" y="593"/>
                </a:cubicBezTo>
                <a:cubicBezTo>
                  <a:pt x="3283" y="593"/>
                  <a:pt x="3283" y="592"/>
                  <a:pt x="3280" y="591"/>
                </a:cubicBezTo>
                <a:cubicBezTo>
                  <a:pt x="3277" y="589"/>
                  <a:pt x="3280" y="588"/>
                  <a:pt x="3289" y="586"/>
                </a:cubicBezTo>
                <a:cubicBezTo>
                  <a:pt x="3296" y="586"/>
                  <a:pt x="3307" y="584"/>
                  <a:pt x="3313" y="583"/>
                </a:cubicBezTo>
                <a:cubicBezTo>
                  <a:pt x="3319" y="582"/>
                  <a:pt x="3335" y="581"/>
                  <a:pt x="3347" y="580"/>
                </a:cubicBezTo>
                <a:cubicBezTo>
                  <a:pt x="3375" y="578"/>
                  <a:pt x="3383" y="573"/>
                  <a:pt x="3358" y="573"/>
                </a:cubicBezTo>
                <a:cubicBezTo>
                  <a:pt x="3349" y="573"/>
                  <a:pt x="3340" y="572"/>
                  <a:pt x="3340" y="570"/>
                </a:cubicBezTo>
                <a:cubicBezTo>
                  <a:pt x="3339" y="569"/>
                  <a:pt x="3331" y="569"/>
                  <a:pt x="3320" y="571"/>
                </a:cubicBezTo>
                <a:cubicBezTo>
                  <a:pt x="3304" y="573"/>
                  <a:pt x="3267" y="574"/>
                  <a:pt x="3229" y="573"/>
                </a:cubicBezTo>
                <a:cubicBezTo>
                  <a:pt x="3221" y="572"/>
                  <a:pt x="3207" y="572"/>
                  <a:pt x="3196" y="573"/>
                </a:cubicBezTo>
                <a:cubicBezTo>
                  <a:pt x="3160" y="574"/>
                  <a:pt x="3074" y="571"/>
                  <a:pt x="3072" y="569"/>
                </a:cubicBezTo>
                <a:cubicBezTo>
                  <a:pt x="3071" y="568"/>
                  <a:pt x="3068" y="567"/>
                  <a:pt x="3065" y="567"/>
                </a:cubicBezTo>
                <a:cubicBezTo>
                  <a:pt x="3056" y="567"/>
                  <a:pt x="3056" y="562"/>
                  <a:pt x="3065" y="557"/>
                </a:cubicBezTo>
                <a:cubicBezTo>
                  <a:pt x="3070" y="555"/>
                  <a:pt x="3074" y="553"/>
                  <a:pt x="3074" y="554"/>
                </a:cubicBezTo>
                <a:cubicBezTo>
                  <a:pt x="3074" y="555"/>
                  <a:pt x="3077" y="554"/>
                  <a:pt x="3080" y="552"/>
                </a:cubicBezTo>
                <a:cubicBezTo>
                  <a:pt x="3084" y="550"/>
                  <a:pt x="3088" y="549"/>
                  <a:pt x="3090" y="549"/>
                </a:cubicBezTo>
                <a:cubicBezTo>
                  <a:pt x="3092" y="550"/>
                  <a:pt x="3098" y="548"/>
                  <a:pt x="3102" y="546"/>
                </a:cubicBezTo>
                <a:cubicBezTo>
                  <a:pt x="3107" y="543"/>
                  <a:pt x="3114" y="541"/>
                  <a:pt x="3118" y="541"/>
                </a:cubicBezTo>
                <a:cubicBezTo>
                  <a:pt x="3123" y="541"/>
                  <a:pt x="3125" y="540"/>
                  <a:pt x="3124" y="538"/>
                </a:cubicBezTo>
                <a:cubicBezTo>
                  <a:pt x="3123" y="536"/>
                  <a:pt x="3117" y="535"/>
                  <a:pt x="3107" y="536"/>
                </a:cubicBezTo>
                <a:cubicBezTo>
                  <a:pt x="3083" y="539"/>
                  <a:pt x="3053" y="539"/>
                  <a:pt x="3051" y="536"/>
                </a:cubicBezTo>
                <a:cubicBezTo>
                  <a:pt x="3050" y="535"/>
                  <a:pt x="3053" y="533"/>
                  <a:pt x="3057" y="533"/>
                </a:cubicBezTo>
                <a:cubicBezTo>
                  <a:pt x="3070" y="531"/>
                  <a:pt x="3073" y="529"/>
                  <a:pt x="3067" y="526"/>
                </a:cubicBezTo>
                <a:cubicBezTo>
                  <a:pt x="3061" y="524"/>
                  <a:pt x="3061" y="524"/>
                  <a:pt x="3068" y="524"/>
                </a:cubicBezTo>
                <a:cubicBezTo>
                  <a:pt x="3072" y="524"/>
                  <a:pt x="3074" y="522"/>
                  <a:pt x="3074" y="518"/>
                </a:cubicBezTo>
                <a:cubicBezTo>
                  <a:pt x="3074" y="515"/>
                  <a:pt x="3075" y="512"/>
                  <a:pt x="3077" y="512"/>
                </a:cubicBezTo>
                <a:cubicBezTo>
                  <a:pt x="3078" y="512"/>
                  <a:pt x="3080" y="514"/>
                  <a:pt x="3080" y="516"/>
                </a:cubicBezTo>
                <a:cubicBezTo>
                  <a:pt x="3080" y="519"/>
                  <a:pt x="3081" y="520"/>
                  <a:pt x="3082" y="519"/>
                </a:cubicBezTo>
                <a:cubicBezTo>
                  <a:pt x="3084" y="518"/>
                  <a:pt x="3084" y="516"/>
                  <a:pt x="3084" y="514"/>
                </a:cubicBezTo>
                <a:cubicBezTo>
                  <a:pt x="3083" y="511"/>
                  <a:pt x="3075" y="509"/>
                  <a:pt x="3058" y="509"/>
                </a:cubicBezTo>
                <a:cubicBezTo>
                  <a:pt x="3045" y="508"/>
                  <a:pt x="3035" y="509"/>
                  <a:pt x="3036" y="510"/>
                </a:cubicBezTo>
                <a:cubicBezTo>
                  <a:pt x="3036" y="511"/>
                  <a:pt x="3036" y="512"/>
                  <a:pt x="3034" y="512"/>
                </a:cubicBezTo>
                <a:cubicBezTo>
                  <a:pt x="3033" y="512"/>
                  <a:pt x="3030" y="510"/>
                  <a:pt x="3029" y="509"/>
                </a:cubicBezTo>
                <a:cubicBezTo>
                  <a:pt x="3028" y="506"/>
                  <a:pt x="3018" y="506"/>
                  <a:pt x="2996" y="507"/>
                </a:cubicBezTo>
                <a:cubicBezTo>
                  <a:pt x="2971" y="508"/>
                  <a:pt x="2963" y="510"/>
                  <a:pt x="2960" y="514"/>
                </a:cubicBezTo>
                <a:cubicBezTo>
                  <a:pt x="2956" y="518"/>
                  <a:pt x="2956" y="519"/>
                  <a:pt x="2960" y="515"/>
                </a:cubicBezTo>
                <a:cubicBezTo>
                  <a:pt x="2962" y="513"/>
                  <a:pt x="2976" y="512"/>
                  <a:pt x="2994" y="511"/>
                </a:cubicBezTo>
                <a:cubicBezTo>
                  <a:pt x="3022" y="511"/>
                  <a:pt x="3024" y="511"/>
                  <a:pt x="3024" y="516"/>
                </a:cubicBezTo>
                <a:cubicBezTo>
                  <a:pt x="3024" y="521"/>
                  <a:pt x="3021" y="522"/>
                  <a:pt x="3004" y="525"/>
                </a:cubicBezTo>
                <a:cubicBezTo>
                  <a:pt x="2983" y="527"/>
                  <a:pt x="2975" y="526"/>
                  <a:pt x="2978" y="520"/>
                </a:cubicBezTo>
                <a:cubicBezTo>
                  <a:pt x="2980" y="517"/>
                  <a:pt x="2980" y="517"/>
                  <a:pt x="2976" y="520"/>
                </a:cubicBezTo>
                <a:cubicBezTo>
                  <a:pt x="2972" y="524"/>
                  <a:pt x="2945" y="525"/>
                  <a:pt x="2945" y="521"/>
                </a:cubicBezTo>
                <a:cubicBezTo>
                  <a:pt x="2945" y="519"/>
                  <a:pt x="2947" y="518"/>
                  <a:pt x="2950" y="518"/>
                </a:cubicBezTo>
                <a:cubicBezTo>
                  <a:pt x="2954" y="517"/>
                  <a:pt x="2954" y="517"/>
                  <a:pt x="2951" y="516"/>
                </a:cubicBezTo>
                <a:cubicBezTo>
                  <a:pt x="2948" y="514"/>
                  <a:pt x="2948" y="514"/>
                  <a:pt x="2951" y="512"/>
                </a:cubicBezTo>
                <a:cubicBezTo>
                  <a:pt x="2954" y="510"/>
                  <a:pt x="2954" y="509"/>
                  <a:pt x="2950" y="509"/>
                </a:cubicBezTo>
                <a:cubicBezTo>
                  <a:pt x="2948" y="509"/>
                  <a:pt x="2945" y="511"/>
                  <a:pt x="2944" y="513"/>
                </a:cubicBezTo>
                <a:cubicBezTo>
                  <a:pt x="2943" y="516"/>
                  <a:pt x="2942" y="516"/>
                  <a:pt x="2939" y="513"/>
                </a:cubicBezTo>
                <a:cubicBezTo>
                  <a:pt x="2936" y="510"/>
                  <a:pt x="2931" y="510"/>
                  <a:pt x="2927" y="511"/>
                </a:cubicBezTo>
                <a:cubicBezTo>
                  <a:pt x="2923" y="512"/>
                  <a:pt x="2919" y="511"/>
                  <a:pt x="2916" y="508"/>
                </a:cubicBezTo>
                <a:cubicBezTo>
                  <a:pt x="2914" y="506"/>
                  <a:pt x="2906" y="504"/>
                  <a:pt x="2899" y="504"/>
                </a:cubicBezTo>
                <a:cubicBezTo>
                  <a:pt x="2884" y="504"/>
                  <a:pt x="2866" y="497"/>
                  <a:pt x="2875" y="495"/>
                </a:cubicBezTo>
                <a:cubicBezTo>
                  <a:pt x="2877" y="495"/>
                  <a:pt x="2888" y="495"/>
                  <a:pt x="2898" y="497"/>
                </a:cubicBezTo>
                <a:cubicBezTo>
                  <a:pt x="2920" y="501"/>
                  <a:pt x="2926" y="501"/>
                  <a:pt x="2924" y="497"/>
                </a:cubicBezTo>
                <a:cubicBezTo>
                  <a:pt x="2923" y="496"/>
                  <a:pt x="2919" y="494"/>
                  <a:pt x="2916" y="494"/>
                </a:cubicBezTo>
                <a:cubicBezTo>
                  <a:pt x="2910" y="494"/>
                  <a:pt x="2910" y="494"/>
                  <a:pt x="2914" y="492"/>
                </a:cubicBezTo>
                <a:cubicBezTo>
                  <a:pt x="2917" y="490"/>
                  <a:pt x="2926" y="490"/>
                  <a:pt x="2937" y="491"/>
                </a:cubicBezTo>
                <a:cubicBezTo>
                  <a:pt x="2946" y="493"/>
                  <a:pt x="2957" y="493"/>
                  <a:pt x="2961" y="492"/>
                </a:cubicBezTo>
                <a:cubicBezTo>
                  <a:pt x="2964" y="492"/>
                  <a:pt x="2972" y="492"/>
                  <a:pt x="2978" y="494"/>
                </a:cubicBezTo>
                <a:cubicBezTo>
                  <a:pt x="2985" y="496"/>
                  <a:pt x="2998" y="496"/>
                  <a:pt x="3011" y="495"/>
                </a:cubicBezTo>
                <a:cubicBezTo>
                  <a:pt x="3030" y="494"/>
                  <a:pt x="3031" y="493"/>
                  <a:pt x="3024" y="491"/>
                </a:cubicBezTo>
                <a:cubicBezTo>
                  <a:pt x="3019" y="489"/>
                  <a:pt x="3015" y="487"/>
                  <a:pt x="3014" y="486"/>
                </a:cubicBezTo>
                <a:cubicBezTo>
                  <a:pt x="3013" y="485"/>
                  <a:pt x="3001" y="483"/>
                  <a:pt x="2988" y="482"/>
                </a:cubicBezTo>
                <a:cubicBezTo>
                  <a:pt x="2962" y="480"/>
                  <a:pt x="2928" y="470"/>
                  <a:pt x="2931" y="464"/>
                </a:cubicBezTo>
                <a:cubicBezTo>
                  <a:pt x="2932" y="462"/>
                  <a:pt x="2934" y="461"/>
                  <a:pt x="2935" y="462"/>
                </a:cubicBezTo>
                <a:cubicBezTo>
                  <a:pt x="2937" y="463"/>
                  <a:pt x="2957" y="463"/>
                  <a:pt x="2979" y="463"/>
                </a:cubicBezTo>
                <a:cubicBezTo>
                  <a:pt x="3002" y="463"/>
                  <a:pt x="3031" y="464"/>
                  <a:pt x="3044" y="466"/>
                </a:cubicBezTo>
                <a:cubicBezTo>
                  <a:pt x="3070" y="469"/>
                  <a:pt x="3107" y="472"/>
                  <a:pt x="3098" y="469"/>
                </a:cubicBezTo>
                <a:cubicBezTo>
                  <a:pt x="3094" y="469"/>
                  <a:pt x="3091" y="466"/>
                  <a:pt x="3091" y="464"/>
                </a:cubicBezTo>
                <a:cubicBezTo>
                  <a:pt x="3091" y="461"/>
                  <a:pt x="3088" y="460"/>
                  <a:pt x="3083" y="460"/>
                </a:cubicBezTo>
                <a:cubicBezTo>
                  <a:pt x="3070" y="459"/>
                  <a:pt x="3062" y="456"/>
                  <a:pt x="3064" y="452"/>
                </a:cubicBezTo>
                <a:cubicBezTo>
                  <a:pt x="3065" y="449"/>
                  <a:pt x="3062" y="448"/>
                  <a:pt x="3052" y="449"/>
                </a:cubicBezTo>
                <a:cubicBezTo>
                  <a:pt x="3044" y="449"/>
                  <a:pt x="3029" y="448"/>
                  <a:pt x="3018" y="446"/>
                </a:cubicBezTo>
                <a:cubicBezTo>
                  <a:pt x="3007" y="444"/>
                  <a:pt x="2988" y="442"/>
                  <a:pt x="2975" y="442"/>
                </a:cubicBezTo>
                <a:cubicBezTo>
                  <a:pt x="2963" y="442"/>
                  <a:pt x="2948" y="440"/>
                  <a:pt x="2944" y="439"/>
                </a:cubicBezTo>
                <a:cubicBezTo>
                  <a:pt x="2935" y="437"/>
                  <a:pt x="2935" y="437"/>
                  <a:pt x="2935" y="437"/>
                </a:cubicBezTo>
                <a:cubicBezTo>
                  <a:pt x="2944" y="436"/>
                  <a:pt x="2944" y="436"/>
                  <a:pt x="2944" y="436"/>
                </a:cubicBezTo>
                <a:cubicBezTo>
                  <a:pt x="2948" y="436"/>
                  <a:pt x="2961" y="436"/>
                  <a:pt x="2971" y="436"/>
                </a:cubicBezTo>
                <a:cubicBezTo>
                  <a:pt x="2990" y="437"/>
                  <a:pt x="3005" y="432"/>
                  <a:pt x="3001" y="427"/>
                </a:cubicBezTo>
                <a:cubicBezTo>
                  <a:pt x="2998" y="425"/>
                  <a:pt x="2976" y="424"/>
                  <a:pt x="2964" y="426"/>
                </a:cubicBezTo>
                <a:cubicBezTo>
                  <a:pt x="2955" y="427"/>
                  <a:pt x="2933" y="428"/>
                  <a:pt x="2920" y="428"/>
                </a:cubicBezTo>
                <a:cubicBezTo>
                  <a:pt x="2914" y="428"/>
                  <a:pt x="2913" y="427"/>
                  <a:pt x="2917" y="423"/>
                </a:cubicBezTo>
                <a:cubicBezTo>
                  <a:pt x="2920" y="419"/>
                  <a:pt x="2919" y="418"/>
                  <a:pt x="2905" y="419"/>
                </a:cubicBezTo>
                <a:cubicBezTo>
                  <a:pt x="2896" y="419"/>
                  <a:pt x="2888" y="419"/>
                  <a:pt x="2887" y="419"/>
                </a:cubicBezTo>
                <a:cubicBezTo>
                  <a:pt x="2885" y="419"/>
                  <a:pt x="2890" y="415"/>
                  <a:pt x="2897" y="411"/>
                </a:cubicBezTo>
                <a:cubicBezTo>
                  <a:pt x="2908" y="403"/>
                  <a:pt x="2923" y="400"/>
                  <a:pt x="2939" y="401"/>
                </a:cubicBezTo>
                <a:cubicBezTo>
                  <a:pt x="2942" y="401"/>
                  <a:pt x="2954" y="402"/>
                  <a:pt x="2967" y="403"/>
                </a:cubicBezTo>
                <a:cubicBezTo>
                  <a:pt x="2989" y="405"/>
                  <a:pt x="2991" y="404"/>
                  <a:pt x="2989" y="400"/>
                </a:cubicBezTo>
                <a:cubicBezTo>
                  <a:pt x="2986" y="393"/>
                  <a:pt x="2993" y="390"/>
                  <a:pt x="3013" y="390"/>
                </a:cubicBezTo>
                <a:cubicBezTo>
                  <a:pt x="3025" y="390"/>
                  <a:pt x="3031" y="389"/>
                  <a:pt x="3030" y="387"/>
                </a:cubicBezTo>
                <a:cubicBezTo>
                  <a:pt x="3027" y="382"/>
                  <a:pt x="3039" y="383"/>
                  <a:pt x="3053" y="389"/>
                </a:cubicBezTo>
                <a:cubicBezTo>
                  <a:pt x="3063" y="393"/>
                  <a:pt x="3066" y="393"/>
                  <a:pt x="3068" y="390"/>
                </a:cubicBezTo>
                <a:cubicBezTo>
                  <a:pt x="3069" y="388"/>
                  <a:pt x="3073" y="387"/>
                  <a:pt x="3076" y="388"/>
                </a:cubicBezTo>
                <a:cubicBezTo>
                  <a:pt x="3080" y="389"/>
                  <a:pt x="3083" y="389"/>
                  <a:pt x="3083" y="387"/>
                </a:cubicBezTo>
                <a:cubicBezTo>
                  <a:pt x="3083" y="385"/>
                  <a:pt x="3086" y="384"/>
                  <a:pt x="3093" y="385"/>
                </a:cubicBezTo>
                <a:cubicBezTo>
                  <a:pt x="3103" y="386"/>
                  <a:pt x="3103" y="386"/>
                  <a:pt x="3097" y="381"/>
                </a:cubicBezTo>
                <a:cubicBezTo>
                  <a:pt x="3093" y="379"/>
                  <a:pt x="3082" y="373"/>
                  <a:pt x="3071" y="369"/>
                </a:cubicBezTo>
                <a:cubicBezTo>
                  <a:pt x="3057" y="362"/>
                  <a:pt x="3052" y="359"/>
                  <a:pt x="3049" y="352"/>
                </a:cubicBezTo>
                <a:cubicBezTo>
                  <a:pt x="3046" y="343"/>
                  <a:pt x="3035" y="340"/>
                  <a:pt x="2978" y="330"/>
                </a:cubicBezTo>
                <a:cubicBezTo>
                  <a:pt x="2953" y="326"/>
                  <a:pt x="2925" y="320"/>
                  <a:pt x="2911" y="316"/>
                </a:cubicBezTo>
                <a:cubicBezTo>
                  <a:pt x="2893" y="311"/>
                  <a:pt x="2890" y="309"/>
                  <a:pt x="2888" y="306"/>
                </a:cubicBezTo>
                <a:cubicBezTo>
                  <a:pt x="2888" y="303"/>
                  <a:pt x="2888" y="302"/>
                  <a:pt x="2890" y="304"/>
                </a:cubicBezTo>
                <a:cubicBezTo>
                  <a:pt x="2892" y="305"/>
                  <a:pt x="2902" y="306"/>
                  <a:pt x="2912" y="306"/>
                </a:cubicBezTo>
                <a:cubicBezTo>
                  <a:pt x="2922" y="307"/>
                  <a:pt x="2932" y="309"/>
                  <a:pt x="2934" y="311"/>
                </a:cubicBezTo>
                <a:cubicBezTo>
                  <a:pt x="2936" y="313"/>
                  <a:pt x="2942" y="314"/>
                  <a:pt x="2946" y="314"/>
                </a:cubicBezTo>
                <a:cubicBezTo>
                  <a:pt x="2953" y="313"/>
                  <a:pt x="2954" y="313"/>
                  <a:pt x="2949" y="312"/>
                </a:cubicBezTo>
                <a:cubicBezTo>
                  <a:pt x="2945" y="311"/>
                  <a:pt x="2942" y="310"/>
                  <a:pt x="2942" y="308"/>
                </a:cubicBezTo>
                <a:cubicBezTo>
                  <a:pt x="2942" y="306"/>
                  <a:pt x="2957" y="307"/>
                  <a:pt x="2985" y="311"/>
                </a:cubicBezTo>
                <a:cubicBezTo>
                  <a:pt x="2994" y="312"/>
                  <a:pt x="3002" y="313"/>
                  <a:pt x="3004" y="312"/>
                </a:cubicBezTo>
                <a:cubicBezTo>
                  <a:pt x="3011" y="309"/>
                  <a:pt x="3005" y="305"/>
                  <a:pt x="2995" y="305"/>
                </a:cubicBezTo>
                <a:cubicBezTo>
                  <a:pt x="2984" y="305"/>
                  <a:pt x="2974" y="301"/>
                  <a:pt x="2974" y="297"/>
                </a:cubicBezTo>
                <a:cubicBezTo>
                  <a:pt x="2974" y="296"/>
                  <a:pt x="2986" y="294"/>
                  <a:pt x="3001" y="293"/>
                </a:cubicBezTo>
                <a:cubicBezTo>
                  <a:pt x="3016" y="293"/>
                  <a:pt x="3029" y="291"/>
                  <a:pt x="3030" y="290"/>
                </a:cubicBezTo>
                <a:cubicBezTo>
                  <a:pt x="3031" y="289"/>
                  <a:pt x="3030" y="286"/>
                  <a:pt x="3026" y="284"/>
                </a:cubicBezTo>
                <a:cubicBezTo>
                  <a:pt x="3021" y="279"/>
                  <a:pt x="3021" y="279"/>
                  <a:pt x="3027" y="279"/>
                </a:cubicBezTo>
                <a:cubicBezTo>
                  <a:pt x="3030" y="279"/>
                  <a:pt x="3040" y="281"/>
                  <a:pt x="3048" y="283"/>
                </a:cubicBezTo>
                <a:cubicBezTo>
                  <a:pt x="3086" y="293"/>
                  <a:pt x="3151" y="296"/>
                  <a:pt x="3151" y="288"/>
                </a:cubicBezTo>
                <a:cubicBezTo>
                  <a:pt x="3151" y="287"/>
                  <a:pt x="3146" y="285"/>
                  <a:pt x="3140" y="284"/>
                </a:cubicBezTo>
                <a:cubicBezTo>
                  <a:pt x="3132" y="283"/>
                  <a:pt x="3128" y="281"/>
                  <a:pt x="3128" y="278"/>
                </a:cubicBezTo>
                <a:cubicBezTo>
                  <a:pt x="3128" y="274"/>
                  <a:pt x="3130" y="274"/>
                  <a:pt x="3138" y="275"/>
                </a:cubicBezTo>
                <a:cubicBezTo>
                  <a:pt x="3144" y="276"/>
                  <a:pt x="3148" y="276"/>
                  <a:pt x="3150" y="274"/>
                </a:cubicBezTo>
                <a:cubicBezTo>
                  <a:pt x="3151" y="272"/>
                  <a:pt x="3150" y="270"/>
                  <a:pt x="3148" y="270"/>
                </a:cubicBezTo>
                <a:cubicBezTo>
                  <a:pt x="3146" y="270"/>
                  <a:pt x="3138" y="270"/>
                  <a:pt x="3131" y="269"/>
                </a:cubicBezTo>
                <a:cubicBezTo>
                  <a:pt x="3120" y="268"/>
                  <a:pt x="3083" y="265"/>
                  <a:pt x="3065" y="263"/>
                </a:cubicBezTo>
                <a:cubicBezTo>
                  <a:pt x="3059" y="263"/>
                  <a:pt x="3035" y="258"/>
                  <a:pt x="2991" y="248"/>
                </a:cubicBezTo>
                <a:cubicBezTo>
                  <a:pt x="2978" y="245"/>
                  <a:pt x="2979" y="245"/>
                  <a:pt x="3001" y="244"/>
                </a:cubicBezTo>
                <a:cubicBezTo>
                  <a:pt x="3024" y="244"/>
                  <a:pt x="3024" y="244"/>
                  <a:pt x="3024" y="244"/>
                </a:cubicBezTo>
                <a:cubicBezTo>
                  <a:pt x="3008" y="237"/>
                  <a:pt x="3008" y="237"/>
                  <a:pt x="3008" y="237"/>
                </a:cubicBezTo>
                <a:cubicBezTo>
                  <a:pt x="2991" y="229"/>
                  <a:pt x="2990" y="229"/>
                  <a:pt x="2992" y="233"/>
                </a:cubicBezTo>
                <a:cubicBezTo>
                  <a:pt x="2993" y="234"/>
                  <a:pt x="2989" y="236"/>
                  <a:pt x="2981" y="236"/>
                </a:cubicBezTo>
                <a:cubicBezTo>
                  <a:pt x="2972" y="236"/>
                  <a:pt x="2968" y="234"/>
                  <a:pt x="2970" y="232"/>
                </a:cubicBezTo>
                <a:cubicBezTo>
                  <a:pt x="2971" y="231"/>
                  <a:pt x="2969" y="229"/>
                  <a:pt x="2965" y="228"/>
                </a:cubicBezTo>
                <a:cubicBezTo>
                  <a:pt x="2962" y="227"/>
                  <a:pt x="2959" y="225"/>
                  <a:pt x="2959" y="223"/>
                </a:cubicBezTo>
                <a:cubicBezTo>
                  <a:pt x="2959" y="222"/>
                  <a:pt x="2963" y="221"/>
                  <a:pt x="2967" y="223"/>
                </a:cubicBezTo>
                <a:cubicBezTo>
                  <a:pt x="2977" y="225"/>
                  <a:pt x="2977" y="225"/>
                  <a:pt x="2994" y="224"/>
                </a:cubicBezTo>
                <a:cubicBezTo>
                  <a:pt x="3005" y="224"/>
                  <a:pt x="3006" y="223"/>
                  <a:pt x="3002" y="220"/>
                </a:cubicBezTo>
                <a:cubicBezTo>
                  <a:pt x="2994" y="214"/>
                  <a:pt x="2995" y="209"/>
                  <a:pt x="3003" y="211"/>
                </a:cubicBezTo>
                <a:cubicBezTo>
                  <a:pt x="3008" y="212"/>
                  <a:pt x="3009" y="212"/>
                  <a:pt x="3005" y="210"/>
                </a:cubicBezTo>
                <a:cubicBezTo>
                  <a:pt x="3003" y="208"/>
                  <a:pt x="2997" y="207"/>
                  <a:pt x="2992" y="207"/>
                </a:cubicBezTo>
                <a:cubicBezTo>
                  <a:pt x="2985" y="207"/>
                  <a:pt x="2985" y="207"/>
                  <a:pt x="2989" y="209"/>
                </a:cubicBezTo>
                <a:cubicBezTo>
                  <a:pt x="2995" y="212"/>
                  <a:pt x="2994" y="212"/>
                  <a:pt x="2988" y="212"/>
                </a:cubicBezTo>
                <a:cubicBezTo>
                  <a:pt x="2983" y="212"/>
                  <a:pt x="2979" y="210"/>
                  <a:pt x="2978" y="208"/>
                </a:cubicBezTo>
                <a:cubicBezTo>
                  <a:pt x="2978" y="206"/>
                  <a:pt x="2974" y="204"/>
                  <a:pt x="2970" y="204"/>
                </a:cubicBezTo>
                <a:cubicBezTo>
                  <a:pt x="2962" y="204"/>
                  <a:pt x="2948" y="197"/>
                  <a:pt x="2948" y="194"/>
                </a:cubicBezTo>
                <a:cubicBezTo>
                  <a:pt x="2948" y="193"/>
                  <a:pt x="2944" y="192"/>
                  <a:pt x="2939" y="192"/>
                </a:cubicBezTo>
                <a:cubicBezTo>
                  <a:pt x="2933" y="192"/>
                  <a:pt x="2927" y="190"/>
                  <a:pt x="2923" y="188"/>
                </a:cubicBezTo>
                <a:cubicBezTo>
                  <a:pt x="2918" y="184"/>
                  <a:pt x="2918" y="184"/>
                  <a:pt x="2926" y="182"/>
                </a:cubicBezTo>
                <a:cubicBezTo>
                  <a:pt x="2934" y="179"/>
                  <a:pt x="2953" y="184"/>
                  <a:pt x="2964" y="191"/>
                </a:cubicBezTo>
                <a:cubicBezTo>
                  <a:pt x="2968" y="193"/>
                  <a:pt x="2977" y="195"/>
                  <a:pt x="2986" y="196"/>
                </a:cubicBezTo>
                <a:cubicBezTo>
                  <a:pt x="2994" y="197"/>
                  <a:pt x="2999" y="197"/>
                  <a:pt x="2997" y="196"/>
                </a:cubicBezTo>
                <a:cubicBezTo>
                  <a:pt x="2991" y="193"/>
                  <a:pt x="2994" y="189"/>
                  <a:pt x="3002" y="189"/>
                </a:cubicBezTo>
                <a:cubicBezTo>
                  <a:pt x="3007" y="189"/>
                  <a:pt x="3011" y="188"/>
                  <a:pt x="3012" y="186"/>
                </a:cubicBezTo>
                <a:cubicBezTo>
                  <a:pt x="3014" y="183"/>
                  <a:pt x="3008" y="182"/>
                  <a:pt x="2997" y="183"/>
                </a:cubicBezTo>
                <a:cubicBezTo>
                  <a:pt x="2988" y="184"/>
                  <a:pt x="2977" y="178"/>
                  <a:pt x="2977" y="173"/>
                </a:cubicBezTo>
                <a:cubicBezTo>
                  <a:pt x="2977" y="168"/>
                  <a:pt x="2979" y="168"/>
                  <a:pt x="2997" y="169"/>
                </a:cubicBezTo>
                <a:cubicBezTo>
                  <a:pt x="3004" y="169"/>
                  <a:pt x="3008" y="168"/>
                  <a:pt x="3007" y="167"/>
                </a:cubicBezTo>
                <a:cubicBezTo>
                  <a:pt x="3005" y="164"/>
                  <a:pt x="3003" y="164"/>
                  <a:pt x="2992" y="163"/>
                </a:cubicBezTo>
                <a:cubicBezTo>
                  <a:pt x="2988" y="163"/>
                  <a:pt x="2986" y="162"/>
                  <a:pt x="2987" y="159"/>
                </a:cubicBezTo>
                <a:cubicBezTo>
                  <a:pt x="2988" y="156"/>
                  <a:pt x="2984" y="154"/>
                  <a:pt x="2972" y="152"/>
                </a:cubicBezTo>
                <a:cubicBezTo>
                  <a:pt x="2955" y="150"/>
                  <a:pt x="2955" y="150"/>
                  <a:pt x="2955" y="150"/>
                </a:cubicBezTo>
                <a:cubicBezTo>
                  <a:pt x="2974" y="147"/>
                  <a:pt x="2974" y="147"/>
                  <a:pt x="2974" y="147"/>
                </a:cubicBezTo>
                <a:cubicBezTo>
                  <a:pt x="2992" y="144"/>
                  <a:pt x="2992" y="144"/>
                  <a:pt x="2992" y="144"/>
                </a:cubicBezTo>
                <a:cubicBezTo>
                  <a:pt x="2971" y="142"/>
                  <a:pt x="2971" y="142"/>
                  <a:pt x="2971" y="142"/>
                </a:cubicBezTo>
                <a:cubicBezTo>
                  <a:pt x="2933" y="138"/>
                  <a:pt x="2921" y="136"/>
                  <a:pt x="2917" y="132"/>
                </a:cubicBezTo>
                <a:cubicBezTo>
                  <a:pt x="2915" y="130"/>
                  <a:pt x="2914" y="128"/>
                  <a:pt x="2914" y="127"/>
                </a:cubicBezTo>
                <a:cubicBezTo>
                  <a:pt x="2914" y="124"/>
                  <a:pt x="2936" y="125"/>
                  <a:pt x="2938" y="128"/>
                </a:cubicBezTo>
                <a:cubicBezTo>
                  <a:pt x="2939" y="130"/>
                  <a:pt x="2942" y="131"/>
                  <a:pt x="2945" y="131"/>
                </a:cubicBezTo>
                <a:cubicBezTo>
                  <a:pt x="2948" y="131"/>
                  <a:pt x="2949" y="130"/>
                  <a:pt x="2945" y="128"/>
                </a:cubicBezTo>
                <a:cubicBezTo>
                  <a:pt x="2941" y="125"/>
                  <a:pt x="2944" y="118"/>
                  <a:pt x="2949" y="120"/>
                </a:cubicBezTo>
                <a:cubicBezTo>
                  <a:pt x="2951" y="121"/>
                  <a:pt x="2955" y="120"/>
                  <a:pt x="2957" y="119"/>
                </a:cubicBezTo>
                <a:cubicBezTo>
                  <a:pt x="2968" y="113"/>
                  <a:pt x="2989" y="114"/>
                  <a:pt x="3000" y="120"/>
                </a:cubicBezTo>
                <a:cubicBezTo>
                  <a:pt x="3009" y="124"/>
                  <a:pt x="3012" y="125"/>
                  <a:pt x="3015" y="122"/>
                </a:cubicBezTo>
                <a:cubicBezTo>
                  <a:pt x="3018" y="120"/>
                  <a:pt x="3023" y="119"/>
                  <a:pt x="3028" y="120"/>
                </a:cubicBezTo>
                <a:cubicBezTo>
                  <a:pt x="3033" y="121"/>
                  <a:pt x="3037" y="120"/>
                  <a:pt x="3037" y="118"/>
                </a:cubicBezTo>
                <a:cubicBezTo>
                  <a:pt x="3038" y="117"/>
                  <a:pt x="3044" y="119"/>
                  <a:pt x="3052" y="122"/>
                </a:cubicBezTo>
                <a:cubicBezTo>
                  <a:pt x="3063" y="127"/>
                  <a:pt x="3065" y="127"/>
                  <a:pt x="3065" y="123"/>
                </a:cubicBezTo>
                <a:cubicBezTo>
                  <a:pt x="3065" y="121"/>
                  <a:pt x="3063" y="119"/>
                  <a:pt x="3061" y="119"/>
                </a:cubicBezTo>
                <a:cubicBezTo>
                  <a:pt x="3059" y="119"/>
                  <a:pt x="3057" y="118"/>
                  <a:pt x="3057" y="116"/>
                </a:cubicBezTo>
                <a:cubicBezTo>
                  <a:pt x="3057" y="114"/>
                  <a:pt x="3061" y="113"/>
                  <a:pt x="3069" y="114"/>
                </a:cubicBezTo>
                <a:cubicBezTo>
                  <a:pt x="3118" y="121"/>
                  <a:pt x="3127" y="123"/>
                  <a:pt x="3139" y="129"/>
                </a:cubicBezTo>
                <a:cubicBezTo>
                  <a:pt x="3154" y="138"/>
                  <a:pt x="3165" y="139"/>
                  <a:pt x="3155" y="132"/>
                </a:cubicBezTo>
                <a:cubicBezTo>
                  <a:pt x="3144" y="124"/>
                  <a:pt x="3147" y="121"/>
                  <a:pt x="3162" y="123"/>
                </a:cubicBezTo>
                <a:cubicBezTo>
                  <a:pt x="3186" y="127"/>
                  <a:pt x="3223" y="128"/>
                  <a:pt x="3221" y="125"/>
                </a:cubicBezTo>
                <a:cubicBezTo>
                  <a:pt x="3220" y="123"/>
                  <a:pt x="3216" y="121"/>
                  <a:pt x="3212" y="119"/>
                </a:cubicBezTo>
                <a:cubicBezTo>
                  <a:pt x="3208" y="118"/>
                  <a:pt x="3206" y="115"/>
                  <a:pt x="3207" y="114"/>
                </a:cubicBezTo>
                <a:cubicBezTo>
                  <a:pt x="3208" y="112"/>
                  <a:pt x="3204" y="110"/>
                  <a:pt x="3199" y="109"/>
                </a:cubicBezTo>
                <a:cubicBezTo>
                  <a:pt x="3180" y="106"/>
                  <a:pt x="3130" y="99"/>
                  <a:pt x="3124" y="99"/>
                </a:cubicBezTo>
                <a:cubicBezTo>
                  <a:pt x="3108" y="99"/>
                  <a:pt x="3085" y="95"/>
                  <a:pt x="3083" y="92"/>
                </a:cubicBezTo>
                <a:cubicBezTo>
                  <a:pt x="3082" y="90"/>
                  <a:pt x="3088" y="90"/>
                  <a:pt x="3101" y="91"/>
                </a:cubicBezTo>
                <a:cubicBezTo>
                  <a:pt x="3111" y="92"/>
                  <a:pt x="3120" y="91"/>
                  <a:pt x="3121" y="90"/>
                </a:cubicBezTo>
                <a:cubicBezTo>
                  <a:pt x="3123" y="87"/>
                  <a:pt x="3070" y="83"/>
                  <a:pt x="2997" y="80"/>
                </a:cubicBezTo>
                <a:cubicBezTo>
                  <a:pt x="2988" y="80"/>
                  <a:pt x="2979" y="79"/>
                  <a:pt x="2978" y="78"/>
                </a:cubicBezTo>
                <a:cubicBezTo>
                  <a:pt x="2975" y="74"/>
                  <a:pt x="2943" y="75"/>
                  <a:pt x="2917" y="79"/>
                </a:cubicBezTo>
                <a:cubicBezTo>
                  <a:pt x="2899" y="82"/>
                  <a:pt x="2892" y="82"/>
                  <a:pt x="2888" y="79"/>
                </a:cubicBezTo>
                <a:cubicBezTo>
                  <a:pt x="2884" y="77"/>
                  <a:pt x="2882" y="77"/>
                  <a:pt x="2881" y="79"/>
                </a:cubicBezTo>
                <a:cubicBezTo>
                  <a:pt x="2880" y="82"/>
                  <a:pt x="2879" y="82"/>
                  <a:pt x="2877" y="79"/>
                </a:cubicBezTo>
                <a:cubicBezTo>
                  <a:pt x="2875" y="76"/>
                  <a:pt x="2871" y="75"/>
                  <a:pt x="2863" y="77"/>
                </a:cubicBezTo>
                <a:cubicBezTo>
                  <a:pt x="2842" y="81"/>
                  <a:pt x="2826" y="80"/>
                  <a:pt x="2827" y="76"/>
                </a:cubicBezTo>
                <a:cubicBezTo>
                  <a:pt x="2828" y="73"/>
                  <a:pt x="2826" y="73"/>
                  <a:pt x="2824" y="74"/>
                </a:cubicBezTo>
                <a:cubicBezTo>
                  <a:pt x="2821" y="75"/>
                  <a:pt x="2819" y="74"/>
                  <a:pt x="2819" y="71"/>
                </a:cubicBezTo>
                <a:cubicBezTo>
                  <a:pt x="2819" y="67"/>
                  <a:pt x="2818" y="66"/>
                  <a:pt x="2816" y="69"/>
                </a:cubicBezTo>
                <a:cubicBezTo>
                  <a:pt x="2814" y="71"/>
                  <a:pt x="2811" y="73"/>
                  <a:pt x="2809" y="73"/>
                </a:cubicBezTo>
                <a:cubicBezTo>
                  <a:pt x="2803" y="73"/>
                  <a:pt x="2785" y="60"/>
                  <a:pt x="2786" y="57"/>
                </a:cubicBezTo>
                <a:cubicBezTo>
                  <a:pt x="2786" y="55"/>
                  <a:pt x="2794" y="54"/>
                  <a:pt x="2802" y="54"/>
                </a:cubicBezTo>
                <a:cubicBezTo>
                  <a:pt x="2814" y="55"/>
                  <a:pt x="2817" y="54"/>
                  <a:pt x="2814" y="52"/>
                </a:cubicBezTo>
                <a:cubicBezTo>
                  <a:pt x="2809" y="47"/>
                  <a:pt x="2810" y="43"/>
                  <a:pt x="2815" y="45"/>
                </a:cubicBezTo>
                <a:cubicBezTo>
                  <a:pt x="2817" y="46"/>
                  <a:pt x="2821" y="46"/>
                  <a:pt x="2824" y="44"/>
                </a:cubicBezTo>
                <a:cubicBezTo>
                  <a:pt x="2828" y="42"/>
                  <a:pt x="2824" y="41"/>
                  <a:pt x="2808" y="42"/>
                </a:cubicBezTo>
                <a:cubicBezTo>
                  <a:pt x="2782" y="43"/>
                  <a:pt x="2760" y="39"/>
                  <a:pt x="2754" y="33"/>
                </a:cubicBezTo>
                <a:cubicBezTo>
                  <a:pt x="2752" y="31"/>
                  <a:pt x="2749" y="29"/>
                  <a:pt x="2747" y="29"/>
                </a:cubicBezTo>
                <a:cubicBezTo>
                  <a:pt x="2746" y="29"/>
                  <a:pt x="2745" y="28"/>
                  <a:pt x="2745" y="26"/>
                </a:cubicBezTo>
                <a:cubicBezTo>
                  <a:pt x="2745" y="23"/>
                  <a:pt x="2749" y="23"/>
                  <a:pt x="2757" y="24"/>
                </a:cubicBezTo>
                <a:cubicBezTo>
                  <a:pt x="2764" y="25"/>
                  <a:pt x="2774" y="27"/>
                  <a:pt x="2781" y="28"/>
                </a:cubicBezTo>
                <a:cubicBezTo>
                  <a:pt x="2792" y="29"/>
                  <a:pt x="2792" y="29"/>
                  <a:pt x="2792" y="29"/>
                </a:cubicBezTo>
                <a:cubicBezTo>
                  <a:pt x="2783" y="25"/>
                  <a:pt x="2783" y="25"/>
                  <a:pt x="2783" y="25"/>
                </a:cubicBezTo>
                <a:cubicBezTo>
                  <a:pt x="2779" y="22"/>
                  <a:pt x="2771" y="20"/>
                  <a:pt x="2766" y="20"/>
                </a:cubicBezTo>
                <a:cubicBezTo>
                  <a:pt x="2755" y="20"/>
                  <a:pt x="2745" y="17"/>
                  <a:pt x="2745" y="14"/>
                </a:cubicBezTo>
                <a:cubicBezTo>
                  <a:pt x="2745" y="13"/>
                  <a:pt x="2747" y="12"/>
                  <a:pt x="2750" y="12"/>
                </a:cubicBezTo>
                <a:cubicBezTo>
                  <a:pt x="2753" y="11"/>
                  <a:pt x="2760" y="10"/>
                  <a:pt x="2766" y="7"/>
                </a:cubicBezTo>
                <a:cubicBezTo>
                  <a:pt x="2778" y="3"/>
                  <a:pt x="2778" y="3"/>
                  <a:pt x="2778" y="3"/>
                </a:cubicBezTo>
                <a:cubicBezTo>
                  <a:pt x="2767" y="3"/>
                  <a:pt x="2767" y="3"/>
                  <a:pt x="2767" y="3"/>
                </a:cubicBezTo>
                <a:cubicBezTo>
                  <a:pt x="2761" y="3"/>
                  <a:pt x="2750" y="4"/>
                  <a:pt x="2743" y="6"/>
                </a:cubicBezTo>
                <a:cubicBezTo>
                  <a:pt x="2710" y="12"/>
                  <a:pt x="2710" y="12"/>
                  <a:pt x="2710" y="5"/>
                </a:cubicBezTo>
                <a:cubicBezTo>
                  <a:pt x="2710" y="2"/>
                  <a:pt x="2709" y="0"/>
                  <a:pt x="2708" y="1"/>
                </a:cubicBezTo>
                <a:cubicBezTo>
                  <a:pt x="2706" y="2"/>
                  <a:pt x="2706" y="5"/>
                  <a:pt x="2707" y="7"/>
                </a:cubicBezTo>
                <a:cubicBezTo>
                  <a:pt x="2708" y="12"/>
                  <a:pt x="2707" y="12"/>
                  <a:pt x="2698" y="9"/>
                </a:cubicBezTo>
                <a:cubicBezTo>
                  <a:pt x="2691" y="6"/>
                  <a:pt x="2689" y="7"/>
                  <a:pt x="2683" y="13"/>
                </a:cubicBezTo>
                <a:cubicBezTo>
                  <a:pt x="2679" y="17"/>
                  <a:pt x="2674" y="19"/>
                  <a:pt x="2670" y="18"/>
                </a:cubicBezTo>
                <a:cubicBezTo>
                  <a:pt x="2664" y="17"/>
                  <a:pt x="2662" y="21"/>
                  <a:pt x="2668" y="25"/>
                </a:cubicBezTo>
                <a:cubicBezTo>
                  <a:pt x="2670" y="27"/>
                  <a:pt x="2674" y="31"/>
                  <a:pt x="2677" y="34"/>
                </a:cubicBezTo>
                <a:cubicBezTo>
                  <a:pt x="2682" y="40"/>
                  <a:pt x="2682" y="42"/>
                  <a:pt x="2679" y="43"/>
                </a:cubicBezTo>
                <a:cubicBezTo>
                  <a:pt x="2677" y="45"/>
                  <a:pt x="2680" y="46"/>
                  <a:pt x="2688" y="48"/>
                </a:cubicBezTo>
                <a:cubicBezTo>
                  <a:pt x="2701" y="50"/>
                  <a:pt x="2708" y="54"/>
                  <a:pt x="2708" y="60"/>
                </a:cubicBezTo>
                <a:cubicBezTo>
                  <a:pt x="2708" y="63"/>
                  <a:pt x="2706" y="64"/>
                  <a:pt x="2700" y="63"/>
                </a:cubicBezTo>
                <a:cubicBezTo>
                  <a:pt x="2691" y="60"/>
                  <a:pt x="2681" y="63"/>
                  <a:pt x="2683" y="67"/>
                </a:cubicBezTo>
                <a:cubicBezTo>
                  <a:pt x="2684" y="69"/>
                  <a:pt x="2689" y="70"/>
                  <a:pt x="2694" y="70"/>
                </a:cubicBezTo>
                <a:cubicBezTo>
                  <a:pt x="2701" y="70"/>
                  <a:pt x="2702" y="70"/>
                  <a:pt x="2698" y="73"/>
                </a:cubicBezTo>
                <a:cubicBezTo>
                  <a:pt x="2693" y="76"/>
                  <a:pt x="2594" y="82"/>
                  <a:pt x="2547" y="82"/>
                </a:cubicBezTo>
                <a:cubicBezTo>
                  <a:pt x="2491" y="83"/>
                  <a:pt x="2331" y="82"/>
                  <a:pt x="2318" y="81"/>
                </a:cubicBezTo>
                <a:cubicBezTo>
                  <a:pt x="2311" y="81"/>
                  <a:pt x="2301" y="80"/>
                  <a:pt x="2296" y="81"/>
                </a:cubicBezTo>
                <a:cubicBezTo>
                  <a:pt x="2291" y="81"/>
                  <a:pt x="2287" y="80"/>
                  <a:pt x="2287" y="78"/>
                </a:cubicBezTo>
                <a:cubicBezTo>
                  <a:pt x="2287" y="77"/>
                  <a:pt x="2291" y="76"/>
                  <a:pt x="2296" y="76"/>
                </a:cubicBezTo>
                <a:cubicBezTo>
                  <a:pt x="2308" y="76"/>
                  <a:pt x="2312" y="72"/>
                  <a:pt x="2304" y="68"/>
                </a:cubicBezTo>
                <a:cubicBezTo>
                  <a:pt x="2298" y="65"/>
                  <a:pt x="2298" y="65"/>
                  <a:pt x="2307" y="63"/>
                </a:cubicBezTo>
                <a:cubicBezTo>
                  <a:pt x="2324" y="60"/>
                  <a:pt x="2395" y="52"/>
                  <a:pt x="2426" y="50"/>
                </a:cubicBezTo>
                <a:cubicBezTo>
                  <a:pt x="2450" y="49"/>
                  <a:pt x="2455" y="48"/>
                  <a:pt x="2452" y="45"/>
                </a:cubicBezTo>
                <a:cubicBezTo>
                  <a:pt x="2450" y="42"/>
                  <a:pt x="2444" y="41"/>
                  <a:pt x="2427" y="43"/>
                </a:cubicBezTo>
                <a:cubicBezTo>
                  <a:pt x="2415" y="44"/>
                  <a:pt x="2405" y="45"/>
                  <a:pt x="2404" y="47"/>
                </a:cubicBezTo>
                <a:cubicBezTo>
                  <a:pt x="2403" y="48"/>
                  <a:pt x="2396" y="49"/>
                  <a:pt x="2387" y="49"/>
                </a:cubicBezTo>
                <a:cubicBezTo>
                  <a:pt x="2378" y="49"/>
                  <a:pt x="2361" y="50"/>
                  <a:pt x="2348" y="51"/>
                </a:cubicBezTo>
                <a:cubicBezTo>
                  <a:pt x="2336" y="52"/>
                  <a:pt x="2314" y="53"/>
                  <a:pt x="2300" y="54"/>
                </a:cubicBezTo>
                <a:cubicBezTo>
                  <a:pt x="2286" y="55"/>
                  <a:pt x="2273" y="56"/>
                  <a:pt x="2271" y="56"/>
                </a:cubicBezTo>
                <a:cubicBezTo>
                  <a:pt x="2270" y="56"/>
                  <a:pt x="2268" y="55"/>
                  <a:pt x="2269" y="53"/>
                </a:cubicBezTo>
                <a:cubicBezTo>
                  <a:pt x="2270" y="49"/>
                  <a:pt x="2267" y="49"/>
                  <a:pt x="2256" y="50"/>
                </a:cubicBezTo>
                <a:cubicBezTo>
                  <a:pt x="2249" y="51"/>
                  <a:pt x="2241" y="54"/>
                  <a:pt x="2238" y="56"/>
                </a:cubicBezTo>
                <a:cubicBezTo>
                  <a:pt x="2235" y="59"/>
                  <a:pt x="2226" y="60"/>
                  <a:pt x="2211" y="61"/>
                </a:cubicBezTo>
                <a:cubicBezTo>
                  <a:pt x="2198" y="61"/>
                  <a:pt x="2187" y="63"/>
                  <a:pt x="2185" y="64"/>
                </a:cubicBezTo>
                <a:cubicBezTo>
                  <a:pt x="2181" y="68"/>
                  <a:pt x="2177" y="67"/>
                  <a:pt x="2179" y="63"/>
                </a:cubicBezTo>
                <a:cubicBezTo>
                  <a:pt x="2180" y="61"/>
                  <a:pt x="2179" y="57"/>
                  <a:pt x="2178" y="55"/>
                </a:cubicBezTo>
                <a:cubicBezTo>
                  <a:pt x="2175" y="51"/>
                  <a:pt x="2175" y="51"/>
                  <a:pt x="2173" y="55"/>
                </a:cubicBezTo>
                <a:cubicBezTo>
                  <a:pt x="2170" y="58"/>
                  <a:pt x="2168" y="58"/>
                  <a:pt x="2161" y="56"/>
                </a:cubicBezTo>
                <a:cubicBezTo>
                  <a:pt x="2153" y="53"/>
                  <a:pt x="2149" y="53"/>
                  <a:pt x="2140" y="58"/>
                </a:cubicBezTo>
                <a:cubicBezTo>
                  <a:pt x="2129" y="64"/>
                  <a:pt x="2128" y="64"/>
                  <a:pt x="2125" y="60"/>
                </a:cubicBezTo>
                <a:cubicBezTo>
                  <a:pt x="2121" y="55"/>
                  <a:pt x="2108" y="53"/>
                  <a:pt x="2111" y="58"/>
                </a:cubicBezTo>
                <a:cubicBezTo>
                  <a:pt x="2112" y="60"/>
                  <a:pt x="2110" y="61"/>
                  <a:pt x="2107" y="61"/>
                </a:cubicBezTo>
                <a:cubicBezTo>
                  <a:pt x="2104" y="61"/>
                  <a:pt x="2101" y="59"/>
                  <a:pt x="2100" y="57"/>
                </a:cubicBezTo>
                <a:cubicBezTo>
                  <a:pt x="2099" y="55"/>
                  <a:pt x="2098" y="55"/>
                  <a:pt x="2097" y="56"/>
                </a:cubicBezTo>
                <a:cubicBezTo>
                  <a:pt x="2095" y="57"/>
                  <a:pt x="2096" y="60"/>
                  <a:pt x="2098" y="64"/>
                </a:cubicBezTo>
                <a:cubicBezTo>
                  <a:pt x="2101" y="69"/>
                  <a:pt x="2101" y="70"/>
                  <a:pt x="2098" y="73"/>
                </a:cubicBezTo>
                <a:cubicBezTo>
                  <a:pt x="2093" y="76"/>
                  <a:pt x="2065" y="81"/>
                  <a:pt x="2038" y="83"/>
                </a:cubicBezTo>
                <a:cubicBezTo>
                  <a:pt x="2027" y="84"/>
                  <a:pt x="2014" y="85"/>
                  <a:pt x="2008" y="86"/>
                </a:cubicBezTo>
                <a:cubicBezTo>
                  <a:pt x="2001" y="86"/>
                  <a:pt x="1977" y="88"/>
                  <a:pt x="1955" y="90"/>
                </a:cubicBezTo>
                <a:cubicBezTo>
                  <a:pt x="1932" y="92"/>
                  <a:pt x="1905" y="95"/>
                  <a:pt x="1895" y="96"/>
                </a:cubicBezTo>
                <a:cubicBezTo>
                  <a:pt x="1870" y="100"/>
                  <a:pt x="1870" y="100"/>
                  <a:pt x="1875" y="94"/>
                </a:cubicBezTo>
                <a:cubicBezTo>
                  <a:pt x="1877" y="91"/>
                  <a:pt x="1877" y="90"/>
                  <a:pt x="1873" y="90"/>
                </a:cubicBezTo>
                <a:cubicBezTo>
                  <a:pt x="1871" y="90"/>
                  <a:pt x="1869" y="92"/>
                  <a:pt x="1869" y="94"/>
                </a:cubicBezTo>
                <a:cubicBezTo>
                  <a:pt x="1869" y="97"/>
                  <a:pt x="1867" y="99"/>
                  <a:pt x="1864" y="99"/>
                </a:cubicBezTo>
                <a:cubicBezTo>
                  <a:pt x="1862" y="99"/>
                  <a:pt x="1860" y="98"/>
                  <a:pt x="1860" y="96"/>
                </a:cubicBezTo>
                <a:cubicBezTo>
                  <a:pt x="1860" y="90"/>
                  <a:pt x="1870" y="84"/>
                  <a:pt x="1879" y="84"/>
                </a:cubicBezTo>
                <a:cubicBezTo>
                  <a:pt x="1884" y="84"/>
                  <a:pt x="1889" y="83"/>
                  <a:pt x="1889" y="81"/>
                </a:cubicBezTo>
                <a:cubicBezTo>
                  <a:pt x="1889" y="79"/>
                  <a:pt x="1886" y="79"/>
                  <a:pt x="1881" y="80"/>
                </a:cubicBezTo>
                <a:cubicBezTo>
                  <a:pt x="1877" y="81"/>
                  <a:pt x="1869" y="82"/>
                  <a:pt x="1864" y="82"/>
                </a:cubicBezTo>
                <a:cubicBezTo>
                  <a:pt x="1858" y="82"/>
                  <a:pt x="1854" y="84"/>
                  <a:pt x="1854" y="87"/>
                </a:cubicBezTo>
                <a:cubicBezTo>
                  <a:pt x="1854" y="90"/>
                  <a:pt x="1854" y="90"/>
                  <a:pt x="1852" y="88"/>
                </a:cubicBezTo>
                <a:cubicBezTo>
                  <a:pt x="1850" y="85"/>
                  <a:pt x="1820" y="83"/>
                  <a:pt x="1786" y="84"/>
                </a:cubicBezTo>
                <a:cubicBezTo>
                  <a:pt x="1769" y="84"/>
                  <a:pt x="1769" y="85"/>
                  <a:pt x="1769" y="92"/>
                </a:cubicBezTo>
                <a:cubicBezTo>
                  <a:pt x="1769" y="98"/>
                  <a:pt x="1770" y="99"/>
                  <a:pt x="1775" y="98"/>
                </a:cubicBezTo>
                <a:cubicBezTo>
                  <a:pt x="1779" y="97"/>
                  <a:pt x="1783" y="97"/>
                  <a:pt x="1785" y="99"/>
                </a:cubicBezTo>
                <a:cubicBezTo>
                  <a:pt x="1788" y="100"/>
                  <a:pt x="1787" y="101"/>
                  <a:pt x="1781" y="103"/>
                </a:cubicBezTo>
                <a:cubicBezTo>
                  <a:pt x="1777" y="103"/>
                  <a:pt x="1767" y="106"/>
                  <a:pt x="1760" y="107"/>
                </a:cubicBezTo>
                <a:cubicBezTo>
                  <a:pt x="1753" y="109"/>
                  <a:pt x="1739" y="111"/>
                  <a:pt x="1727" y="112"/>
                </a:cubicBezTo>
                <a:cubicBezTo>
                  <a:pt x="1702" y="114"/>
                  <a:pt x="1685" y="115"/>
                  <a:pt x="1653" y="119"/>
                </a:cubicBezTo>
                <a:cubicBezTo>
                  <a:pt x="1638" y="121"/>
                  <a:pt x="1619" y="123"/>
                  <a:pt x="1608" y="123"/>
                </a:cubicBezTo>
                <a:cubicBezTo>
                  <a:pt x="1585" y="125"/>
                  <a:pt x="1565" y="128"/>
                  <a:pt x="1548" y="130"/>
                </a:cubicBezTo>
                <a:cubicBezTo>
                  <a:pt x="1541" y="131"/>
                  <a:pt x="1530" y="131"/>
                  <a:pt x="1523" y="131"/>
                </a:cubicBezTo>
                <a:cubicBezTo>
                  <a:pt x="1516" y="131"/>
                  <a:pt x="1508" y="132"/>
                  <a:pt x="1507" y="133"/>
                </a:cubicBezTo>
                <a:cubicBezTo>
                  <a:pt x="1505" y="134"/>
                  <a:pt x="1496" y="135"/>
                  <a:pt x="1487" y="135"/>
                </a:cubicBezTo>
                <a:cubicBezTo>
                  <a:pt x="1477" y="136"/>
                  <a:pt x="1459" y="137"/>
                  <a:pt x="1445" y="138"/>
                </a:cubicBezTo>
                <a:cubicBezTo>
                  <a:pt x="1432" y="139"/>
                  <a:pt x="1395" y="140"/>
                  <a:pt x="1364" y="141"/>
                </a:cubicBezTo>
                <a:cubicBezTo>
                  <a:pt x="1308" y="141"/>
                  <a:pt x="1291" y="143"/>
                  <a:pt x="1287" y="149"/>
                </a:cubicBezTo>
                <a:cubicBezTo>
                  <a:pt x="1286" y="150"/>
                  <a:pt x="1272" y="152"/>
                  <a:pt x="1255" y="153"/>
                </a:cubicBezTo>
                <a:cubicBezTo>
                  <a:pt x="1228" y="154"/>
                  <a:pt x="1224" y="154"/>
                  <a:pt x="1226" y="150"/>
                </a:cubicBezTo>
                <a:cubicBezTo>
                  <a:pt x="1227" y="147"/>
                  <a:pt x="1226" y="145"/>
                  <a:pt x="1222" y="145"/>
                </a:cubicBezTo>
                <a:cubicBezTo>
                  <a:pt x="1218" y="145"/>
                  <a:pt x="1217" y="147"/>
                  <a:pt x="1218" y="150"/>
                </a:cubicBezTo>
                <a:cubicBezTo>
                  <a:pt x="1219" y="152"/>
                  <a:pt x="1218" y="154"/>
                  <a:pt x="1216" y="154"/>
                </a:cubicBezTo>
                <a:cubicBezTo>
                  <a:pt x="1214" y="154"/>
                  <a:pt x="1210" y="156"/>
                  <a:pt x="1207" y="159"/>
                </a:cubicBezTo>
                <a:cubicBezTo>
                  <a:pt x="1204" y="162"/>
                  <a:pt x="1195" y="163"/>
                  <a:pt x="1172" y="164"/>
                </a:cubicBezTo>
                <a:cubicBezTo>
                  <a:pt x="1155" y="165"/>
                  <a:pt x="1140" y="166"/>
                  <a:pt x="1138" y="168"/>
                </a:cubicBezTo>
                <a:cubicBezTo>
                  <a:pt x="1136" y="169"/>
                  <a:pt x="1133" y="172"/>
                  <a:pt x="1130" y="173"/>
                </a:cubicBezTo>
                <a:cubicBezTo>
                  <a:pt x="1128" y="174"/>
                  <a:pt x="1130" y="174"/>
                  <a:pt x="1135" y="174"/>
                </a:cubicBezTo>
                <a:cubicBezTo>
                  <a:pt x="1164" y="173"/>
                  <a:pt x="1162" y="177"/>
                  <a:pt x="1131" y="181"/>
                </a:cubicBezTo>
                <a:cubicBezTo>
                  <a:pt x="1112" y="183"/>
                  <a:pt x="1108" y="182"/>
                  <a:pt x="1105" y="179"/>
                </a:cubicBezTo>
                <a:cubicBezTo>
                  <a:pt x="1103" y="176"/>
                  <a:pt x="1101" y="175"/>
                  <a:pt x="1100" y="177"/>
                </a:cubicBezTo>
                <a:cubicBezTo>
                  <a:pt x="1099" y="179"/>
                  <a:pt x="1094" y="180"/>
                  <a:pt x="1088" y="180"/>
                </a:cubicBezTo>
                <a:cubicBezTo>
                  <a:pt x="1077" y="180"/>
                  <a:pt x="1077" y="180"/>
                  <a:pt x="1077" y="180"/>
                </a:cubicBezTo>
                <a:cubicBezTo>
                  <a:pt x="1092" y="174"/>
                  <a:pt x="1092" y="174"/>
                  <a:pt x="1092" y="174"/>
                </a:cubicBezTo>
                <a:cubicBezTo>
                  <a:pt x="1099" y="171"/>
                  <a:pt x="1107" y="169"/>
                  <a:pt x="1109" y="170"/>
                </a:cubicBezTo>
                <a:cubicBezTo>
                  <a:pt x="1111" y="171"/>
                  <a:pt x="1113" y="169"/>
                  <a:pt x="1114" y="167"/>
                </a:cubicBezTo>
                <a:cubicBezTo>
                  <a:pt x="1116" y="161"/>
                  <a:pt x="1109" y="162"/>
                  <a:pt x="1084" y="170"/>
                </a:cubicBezTo>
                <a:cubicBezTo>
                  <a:pt x="1064" y="177"/>
                  <a:pt x="1059" y="178"/>
                  <a:pt x="1009" y="178"/>
                </a:cubicBezTo>
                <a:cubicBezTo>
                  <a:pt x="979" y="178"/>
                  <a:pt x="952" y="179"/>
                  <a:pt x="948" y="181"/>
                </a:cubicBezTo>
                <a:cubicBezTo>
                  <a:pt x="945" y="182"/>
                  <a:pt x="944" y="183"/>
                  <a:pt x="946" y="183"/>
                </a:cubicBezTo>
                <a:cubicBezTo>
                  <a:pt x="949" y="183"/>
                  <a:pt x="949" y="185"/>
                  <a:pt x="948" y="186"/>
                </a:cubicBezTo>
                <a:cubicBezTo>
                  <a:pt x="946" y="191"/>
                  <a:pt x="928" y="190"/>
                  <a:pt x="924" y="185"/>
                </a:cubicBezTo>
                <a:cubicBezTo>
                  <a:pt x="920" y="180"/>
                  <a:pt x="922" y="179"/>
                  <a:pt x="937" y="176"/>
                </a:cubicBezTo>
                <a:cubicBezTo>
                  <a:pt x="942" y="176"/>
                  <a:pt x="951" y="173"/>
                  <a:pt x="957" y="171"/>
                </a:cubicBezTo>
                <a:cubicBezTo>
                  <a:pt x="963" y="168"/>
                  <a:pt x="987" y="163"/>
                  <a:pt x="1010" y="160"/>
                </a:cubicBezTo>
                <a:cubicBezTo>
                  <a:pt x="1112" y="145"/>
                  <a:pt x="1107" y="146"/>
                  <a:pt x="1090" y="146"/>
                </a:cubicBezTo>
                <a:cubicBezTo>
                  <a:pt x="1078" y="145"/>
                  <a:pt x="1078" y="145"/>
                  <a:pt x="1083" y="141"/>
                </a:cubicBezTo>
                <a:cubicBezTo>
                  <a:pt x="1088" y="136"/>
                  <a:pt x="1088" y="136"/>
                  <a:pt x="1080" y="138"/>
                </a:cubicBezTo>
                <a:cubicBezTo>
                  <a:pt x="1075" y="139"/>
                  <a:pt x="1063" y="141"/>
                  <a:pt x="1052" y="143"/>
                </a:cubicBezTo>
                <a:cubicBezTo>
                  <a:pt x="1040" y="145"/>
                  <a:pt x="1029" y="147"/>
                  <a:pt x="1025" y="149"/>
                </a:cubicBezTo>
                <a:cubicBezTo>
                  <a:pt x="1021" y="151"/>
                  <a:pt x="1010" y="151"/>
                  <a:pt x="990" y="149"/>
                </a:cubicBezTo>
                <a:cubicBezTo>
                  <a:pt x="965" y="145"/>
                  <a:pt x="960" y="146"/>
                  <a:pt x="951" y="150"/>
                </a:cubicBezTo>
                <a:cubicBezTo>
                  <a:pt x="945" y="153"/>
                  <a:pt x="938" y="154"/>
                  <a:pt x="934" y="153"/>
                </a:cubicBezTo>
                <a:cubicBezTo>
                  <a:pt x="930" y="152"/>
                  <a:pt x="925" y="152"/>
                  <a:pt x="923" y="154"/>
                </a:cubicBezTo>
                <a:cubicBezTo>
                  <a:pt x="921" y="155"/>
                  <a:pt x="914" y="157"/>
                  <a:pt x="906" y="158"/>
                </a:cubicBezTo>
                <a:cubicBezTo>
                  <a:pt x="894" y="160"/>
                  <a:pt x="892" y="160"/>
                  <a:pt x="894" y="156"/>
                </a:cubicBezTo>
                <a:cubicBezTo>
                  <a:pt x="895" y="153"/>
                  <a:pt x="894" y="151"/>
                  <a:pt x="891" y="151"/>
                </a:cubicBezTo>
                <a:cubicBezTo>
                  <a:pt x="888" y="151"/>
                  <a:pt x="887" y="153"/>
                  <a:pt x="888" y="155"/>
                </a:cubicBezTo>
                <a:cubicBezTo>
                  <a:pt x="889" y="159"/>
                  <a:pt x="886" y="160"/>
                  <a:pt x="876" y="161"/>
                </a:cubicBezTo>
                <a:cubicBezTo>
                  <a:pt x="869" y="162"/>
                  <a:pt x="854" y="168"/>
                  <a:pt x="843" y="173"/>
                </a:cubicBezTo>
                <a:cubicBezTo>
                  <a:pt x="821" y="184"/>
                  <a:pt x="789" y="191"/>
                  <a:pt x="799" y="182"/>
                </a:cubicBezTo>
                <a:cubicBezTo>
                  <a:pt x="802" y="180"/>
                  <a:pt x="804" y="177"/>
                  <a:pt x="804" y="175"/>
                </a:cubicBezTo>
                <a:cubicBezTo>
                  <a:pt x="804" y="174"/>
                  <a:pt x="806" y="171"/>
                  <a:pt x="809" y="170"/>
                </a:cubicBezTo>
                <a:cubicBezTo>
                  <a:pt x="811" y="169"/>
                  <a:pt x="813" y="168"/>
                  <a:pt x="812" y="167"/>
                </a:cubicBezTo>
                <a:cubicBezTo>
                  <a:pt x="811" y="166"/>
                  <a:pt x="801" y="168"/>
                  <a:pt x="790" y="172"/>
                </a:cubicBezTo>
                <a:cubicBezTo>
                  <a:pt x="774" y="176"/>
                  <a:pt x="768" y="177"/>
                  <a:pt x="767" y="174"/>
                </a:cubicBezTo>
                <a:cubicBezTo>
                  <a:pt x="764" y="170"/>
                  <a:pt x="748" y="173"/>
                  <a:pt x="725" y="182"/>
                </a:cubicBezTo>
                <a:cubicBezTo>
                  <a:pt x="716" y="186"/>
                  <a:pt x="702" y="190"/>
                  <a:pt x="694" y="190"/>
                </a:cubicBezTo>
                <a:cubicBezTo>
                  <a:pt x="686" y="191"/>
                  <a:pt x="676" y="193"/>
                  <a:pt x="672" y="194"/>
                </a:cubicBezTo>
                <a:cubicBezTo>
                  <a:pt x="668" y="196"/>
                  <a:pt x="660" y="196"/>
                  <a:pt x="654" y="196"/>
                </a:cubicBezTo>
                <a:cubicBezTo>
                  <a:pt x="648" y="195"/>
                  <a:pt x="638" y="196"/>
                  <a:pt x="631" y="199"/>
                </a:cubicBezTo>
                <a:cubicBezTo>
                  <a:pt x="625" y="201"/>
                  <a:pt x="616" y="203"/>
                  <a:pt x="611" y="202"/>
                </a:cubicBezTo>
                <a:cubicBezTo>
                  <a:pt x="607" y="202"/>
                  <a:pt x="592" y="203"/>
                  <a:pt x="578" y="205"/>
                </a:cubicBezTo>
                <a:cubicBezTo>
                  <a:pt x="554" y="209"/>
                  <a:pt x="547" y="208"/>
                  <a:pt x="555" y="204"/>
                </a:cubicBezTo>
                <a:cubicBezTo>
                  <a:pt x="557" y="202"/>
                  <a:pt x="558" y="200"/>
                  <a:pt x="557" y="198"/>
                </a:cubicBezTo>
                <a:cubicBezTo>
                  <a:pt x="557" y="196"/>
                  <a:pt x="552" y="197"/>
                  <a:pt x="545" y="201"/>
                </a:cubicBezTo>
                <a:cubicBezTo>
                  <a:pt x="539" y="204"/>
                  <a:pt x="532" y="206"/>
                  <a:pt x="530" y="206"/>
                </a:cubicBezTo>
                <a:cubicBezTo>
                  <a:pt x="528" y="206"/>
                  <a:pt x="526" y="208"/>
                  <a:pt x="526" y="209"/>
                </a:cubicBezTo>
                <a:cubicBezTo>
                  <a:pt x="526" y="210"/>
                  <a:pt x="521" y="213"/>
                  <a:pt x="515" y="215"/>
                </a:cubicBezTo>
                <a:cubicBezTo>
                  <a:pt x="510" y="218"/>
                  <a:pt x="504" y="220"/>
                  <a:pt x="502" y="221"/>
                </a:cubicBezTo>
                <a:cubicBezTo>
                  <a:pt x="501" y="221"/>
                  <a:pt x="500" y="220"/>
                  <a:pt x="501" y="217"/>
                </a:cubicBezTo>
                <a:cubicBezTo>
                  <a:pt x="502" y="214"/>
                  <a:pt x="501" y="213"/>
                  <a:pt x="497" y="215"/>
                </a:cubicBezTo>
                <a:cubicBezTo>
                  <a:pt x="493" y="215"/>
                  <a:pt x="488" y="218"/>
                  <a:pt x="485" y="220"/>
                </a:cubicBezTo>
                <a:cubicBezTo>
                  <a:pt x="482" y="222"/>
                  <a:pt x="466" y="226"/>
                  <a:pt x="450" y="228"/>
                </a:cubicBezTo>
                <a:cubicBezTo>
                  <a:pt x="435" y="231"/>
                  <a:pt x="404" y="237"/>
                  <a:pt x="381" y="243"/>
                </a:cubicBezTo>
                <a:cubicBezTo>
                  <a:pt x="359" y="248"/>
                  <a:pt x="337" y="253"/>
                  <a:pt x="333" y="253"/>
                </a:cubicBezTo>
                <a:cubicBezTo>
                  <a:pt x="328" y="253"/>
                  <a:pt x="321" y="257"/>
                  <a:pt x="315" y="262"/>
                </a:cubicBezTo>
                <a:cubicBezTo>
                  <a:pt x="310" y="267"/>
                  <a:pt x="303" y="270"/>
                  <a:pt x="301" y="270"/>
                </a:cubicBezTo>
                <a:cubicBezTo>
                  <a:pt x="298" y="270"/>
                  <a:pt x="292" y="273"/>
                  <a:pt x="286" y="276"/>
                </a:cubicBezTo>
                <a:cubicBezTo>
                  <a:pt x="281" y="280"/>
                  <a:pt x="275" y="282"/>
                  <a:pt x="273" y="282"/>
                </a:cubicBezTo>
                <a:cubicBezTo>
                  <a:pt x="271" y="282"/>
                  <a:pt x="263" y="288"/>
                  <a:pt x="255" y="296"/>
                </a:cubicBezTo>
                <a:cubicBezTo>
                  <a:pt x="244" y="306"/>
                  <a:pt x="243" y="308"/>
                  <a:pt x="248" y="307"/>
                </a:cubicBezTo>
                <a:cubicBezTo>
                  <a:pt x="252" y="306"/>
                  <a:pt x="257" y="303"/>
                  <a:pt x="259" y="301"/>
                </a:cubicBezTo>
                <a:cubicBezTo>
                  <a:pt x="267" y="293"/>
                  <a:pt x="287" y="284"/>
                  <a:pt x="295" y="284"/>
                </a:cubicBezTo>
                <a:cubicBezTo>
                  <a:pt x="300" y="285"/>
                  <a:pt x="312" y="281"/>
                  <a:pt x="321" y="276"/>
                </a:cubicBezTo>
                <a:cubicBezTo>
                  <a:pt x="347" y="264"/>
                  <a:pt x="417" y="242"/>
                  <a:pt x="432" y="241"/>
                </a:cubicBezTo>
                <a:cubicBezTo>
                  <a:pt x="441" y="241"/>
                  <a:pt x="427" y="250"/>
                  <a:pt x="415" y="253"/>
                </a:cubicBezTo>
                <a:cubicBezTo>
                  <a:pt x="382" y="260"/>
                  <a:pt x="263" y="310"/>
                  <a:pt x="246" y="325"/>
                </a:cubicBezTo>
                <a:cubicBezTo>
                  <a:pt x="243" y="327"/>
                  <a:pt x="230" y="334"/>
                  <a:pt x="217" y="341"/>
                </a:cubicBezTo>
                <a:cubicBezTo>
                  <a:pt x="194" y="352"/>
                  <a:pt x="180" y="361"/>
                  <a:pt x="160" y="378"/>
                </a:cubicBezTo>
                <a:cubicBezTo>
                  <a:pt x="155" y="382"/>
                  <a:pt x="150" y="384"/>
                  <a:pt x="150" y="383"/>
                </a:cubicBezTo>
                <a:cubicBezTo>
                  <a:pt x="148" y="381"/>
                  <a:pt x="131" y="397"/>
                  <a:pt x="131" y="401"/>
                </a:cubicBezTo>
                <a:cubicBezTo>
                  <a:pt x="131" y="403"/>
                  <a:pt x="127" y="408"/>
                  <a:pt x="121" y="412"/>
                </a:cubicBezTo>
                <a:cubicBezTo>
                  <a:pt x="116" y="416"/>
                  <a:pt x="111" y="421"/>
                  <a:pt x="111" y="423"/>
                </a:cubicBezTo>
                <a:cubicBezTo>
                  <a:pt x="111" y="431"/>
                  <a:pt x="117" y="431"/>
                  <a:pt x="126" y="424"/>
                </a:cubicBezTo>
                <a:cubicBezTo>
                  <a:pt x="139" y="414"/>
                  <a:pt x="149" y="411"/>
                  <a:pt x="138" y="420"/>
                </a:cubicBezTo>
                <a:cubicBezTo>
                  <a:pt x="134" y="424"/>
                  <a:pt x="129" y="428"/>
                  <a:pt x="128" y="428"/>
                </a:cubicBezTo>
                <a:cubicBezTo>
                  <a:pt x="127" y="428"/>
                  <a:pt x="117" y="434"/>
                  <a:pt x="107" y="442"/>
                </a:cubicBezTo>
                <a:cubicBezTo>
                  <a:pt x="96" y="450"/>
                  <a:pt x="87" y="457"/>
                  <a:pt x="85" y="457"/>
                </a:cubicBezTo>
                <a:cubicBezTo>
                  <a:pt x="80" y="457"/>
                  <a:pt x="43" y="493"/>
                  <a:pt x="42" y="497"/>
                </a:cubicBezTo>
                <a:cubicBezTo>
                  <a:pt x="42" y="503"/>
                  <a:pt x="34" y="512"/>
                  <a:pt x="29" y="512"/>
                </a:cubicBezTo>
                <a:cubicBezTo>
                  <a:pt x="24" y="512"/>
                  <a:pt x="24" y="506"/>
                  <a:pt x="30" y="498"/>
                </a:cubicBezTo>
                <a:cubicBezTo>
                  <a:pt x="35" y="491"/>
                  <a:pt x="31" y="490"/>
                  <a:pt x="22" y="495"/>
                </a:cubicBezTo>
                <a:cubicBezTo>
                  <a:pt x="18" y="497"/>
                  <a:pt x="17" y="501"/>
                  <a:pt x="17" y="514"/>
                </a:cubicBezTo>
                <a:cubicBezTo>
                  <a:pt x="17" y="525"/>
                  <a:pt x="15" y="535"/>
                  <a:pt x="11" y="542"/>
                </a:cubicBezTo>
                <a:cubicBezTo>
                  <a:pt x="0" y="562"/>
                  <a:pt x="5" y="592"/>
                  <a:pt x="17" y="577"/>
                </a:cubicBezTo>
                <a:close/>
              </a:path>
            </a:pathLst>
          </a:custGeom>
          <a:solidFill>
            <a:srgbClr val="CC0001"/>
          </a:solidFill>
          <a:ln>
            <a:noFill/>
          </a:ln>
          <a:extLst/>
        </p:spPr>
        <p:txBody>
          <a:bodyPr vert="horz" wrap="square" lIns="91440" tIns="45720" rIns="91440" bIns="45720" numCol="1" anchor="t" anchorCtr="0" compatLnSpc="1">
            <a:prstTxWarp prst="textNoShape">
              <a:avLst/>
            </a:prstTxWarp>
          </a:bodyPr>
          <a:lstStyle/>
          <a:p>
            <a:endParaRPr lang="zh-CN" altLang="en-US" dirty="0"/>
          </a:p>
        </p:txBody>
      </p:sp>
      <p:sp>
        <p:nvSpPr>
          <p:cNvPr id="22" name="矩形 21">
            <a:extLst>
              <a:ext uri="{FF2B5EF4-FFF2-40B4-BE49-F238E27FC236}">
                <a16:creationId xmlns:a16="http://schemas.microsoft.com/office/drawing/2014/main" id="{8F2E2B3B-2B48-4D82-93E3-AB2054CE47E1}"/>
              </a:ext>
            </a:extLst>
          </p:cNvPr>
          <p:cNvSpPr/>
          <p:nvPr/>
        </p:nvSpPr>
        <p:spPr>
          <a:xfrm>
            <a:off x="6972338" y="1019024"/>
            <a:ext cx="2557110" cy="646331"/>
          </a:xfrm>
          <a:prstGeom prst="rect">
            <a:avLst/>
          </a:prstGeom>
        </p:spPr>
        <p:txBody>
          <a:bodyPr wrap="none">
            <a:spAutoFit/>
          </a:bodyPr>
          <a:lstStyle/>
          <a:p>
            <a:pPr algn="ctr"/>
            <a:r>
              <a:rPr lang="zh-CN" altLang="en-US" sz="3600" b="1">
                <a:solidFill>
                  <a:schemeClr val="bg1"/>
                </a:solidFill>
                <a:latin typeface="造字工房尚雅（非商用）常规体" pitchFamily="50" charset="-122"/>
                <a:ea typeface="造字工房尚雅（非商用）常规体" pitchFamily="50" charset="-122"/>
              </a:rPr>
              <a:t>邓小平简介</a:t>
            </a:r>
            <a:endParaRPr lang="zh-CN" altLang="en-US" sz="3600" b="1" dirty="0">
              <a:solidFill>
                <a:schemeClr val="bg1"/>
              </a:solidFill>
              <a:latin typeface="造字工房尚雅（非商用）常规体" pitchFamily="50" charset="-122"/>
              <a:ea typeface="造字工房尚雅（非商用）常规体" pitchFamily="50" charset="-122"/>
            </a:endParaRPr>
          </a:p>
        </p:txBody>
      </p:sp>
      <p:pic>
        <p:nvPicPr>
          <p:cNvPr id="27" name="图片 26">
            <a:extLst>
              <a:ext uri="{FF2B5EF4-FFF2-40B4-BE49-F238E27FC236}">
                <a16:creationId xmlns:a16="http://schemas.microsoft.com/office/drawing/2014/main" id="{AF783D82-AC33-46B9-8672-CDC3EC02D94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27763" y="1850715"/>
            <a:ext cx="3995368" cy="3995368"/>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6826125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500"/>
                                        <p:tgtEl>
                                          <p:spTgt spid="21"/>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wipe(left)">
                                      <p:cBhvr>
                                        <p:cTn id="11" dur="500"/>
                                        <p:tgtEl>
                                          <p:spTgt spid="22"/>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23"/>
                                        </p:tgtEl>
                                        <p:attrNameLst>
                                          <p:attrName>style.visibility</p:attrName>
                                        </p:attrNameLst>
                                      </p:cBhvr>
                                      <p:to>
                                        <p:strVal val="visible"/>
                                      </p:to>
                                    </p:set>
                                    <p:animEffect transition="in" filter="wipe(left)">
                                      <p:cBhvr>
                                        <p:cTn id="15"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p:bldLst>
  </p:timing>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99E2C173-AA1C-40B3-9501-A2C8204A7488}"/>
              </a:ext>
            </a:extLst>
          </p:cNvPr>
          <p:cNvSpPr txBox="1"/>
          <p:nvPr/>
        </p:nvSpPr>
        <p:spPr>
          <a:xfrm>
            <a:off x="1955409" y="842421"/>
            <a:ext cx="8738248" cy="523220"/>
          </a:xfrm>
          <a:prstGeom prst="rect">
            <a:avLst/>
          </a:prstGeom>
          <a:noFill/>
        </p:spPr>
        <p:txBody>
          <a:bodyPr wrap="square" rtlCol="0">
            <a:spAutoFit/>
          </a:bodyPr>
          <a:lstStyle/>
          <a:p>
            <a:r>
              <a:rPr lang="zh-CN" altLang="en-US" sz="2800">
                <a:solidFill>
                  <a:srgbClr val="CC0001"/>
                </a:solidFill>
                <a:latin typeface="造字工房尚雅（非商用）常规体" pitchFamily="50" charset="-122"/>
                <a:ea typeface="造字工房尚雅（非商用）常规体" pitchFamily="50" charset="-122"/>
              </a:rPr>
              <a:t>我们的现在之教育与扶贫</a:t>
            </a:r>
          </a:p>
        </p:txBody>
      </p:sp>
      <p:sp>
        <p:nvSpPr>
          <p:cNvPr id="24" name="矩形 23">
            <a:extLst>
              <a:ext uri="{FF2B5EF4-FFF2-40B4-BE49-F238E27FC236}">
                <a16:creationId xmlns:a16="http://schemas.microsoft.com/office/drawing/2014/main" id="{88E32F91-9F5B-4DEA-9744-A10E952B1623}"/>
              </a:ext>
            </a:extLst>
          </p:cNvPr>
          <p:cNvSpPr/>
          <p:nvPr/>
        </p:nvSpPr>
        <p:spPr>
          <a:xfrm>
            <a:off x="-1499548" y="2899801"/>
            <a:ext cx="6493323" cy="738664"/>
          </a:xfrm>
          <a:prstGeom prst="rect">
            <a:avLst/>
          </a:prstGeom>
        </p:spPr>
        <p:txBody>
          <a:bodyPr wrap="square">
            <a:spAutoFit/>
          </a:bodyPr>
          <a:lstStyle/>
          <a:p>
            <a:endParaRPr lang="en-US" altLang="zh-CN" sz="1400" dirty="0">
              <a:solidFill>
                <a:srgbClr val="333333"/>
              </a:solidFill>
              <a:latin typeface="arial" panose="020B0604020202020204" pitchFamily="34" charset="0"/>
              <a:ea typeface="微软雅黑" panose="020B0503020204020204" pitchFamily="34" charset="-122"/>
            </a:endParaRPr>
          </a:p>
          <a:p>
            <a:endParaRPr lang="zh-CN" altLang="en-US" sz="1400" dirty="0">
              <a:solidFill>
                <a:srgbClr val="333333"/>
              </a:solidFill>
              <a:latin typeface="arial" panose="020B0604020202020204" pitchFamily="34" charset="0"/>
              <a:ea typeface="微软雅黑" panose="020B0503020204020204" pitchFamily="34" charset="-122"/>
            </a:endParaRPr>
          </a:p>
          <a:p>
            <a:endParaRPr lang="en-US" altLang="zh-CN" sz="1400" dirty="0">
              <a:solidFill>
                <a:srgbClr val="333333"/>
              </a:solidFill>
              <a:latin typeface="arial" panose="020B0604020202020204" pitchFamily="34" charset="0"/>
              <a:ea typeface="微软雅黑" panose="020B0503020204020204" pitchFamily="34" charset="-122"/>
            </a:endParaRPr>
          </a:p>
        </p:txBody>
      </p:sp>
      <p:pic>
        <p:nvPicPr>
          <p:cNvPr id="5" name="图片 4" descr="E8C465128FF503B072A4D80C1FB96A6A.jpeg">
            <a:extLst>
              <a:ext uri="{FF2B5EF4-FFF2-40B4-BE49-F238E27FC236}">
                <a16:creationId xmlns:a16="http://schemas.microsoft.com/office/drawing/2014/main" id="{7630FA6C-C7CD-4FF1-BABB-BB239A3ACA3E}"/>
              </a:ext>
            </a:extLst>
          </p:cNvPr>
          <p:cNvPicPr>
            <a:picLocks noChangeAspect="1"/>
          </p:cNvPicPr>
          <p:nvPr/>
        </p:nvPicPr>
        <p:blipFill>
          <a:blip r:embed="rId4"/>
          <a:stretch>
            <a:fillRect/>
          </a:stretch>
        </p:blipFill>
        <p:spPr>
          <a:xfrm>
            <a:off x="2015544" y="1504168"/>
            <a:ext cx="2636775" cy="1495641"/>
          </a:xfrm>
          <a:prstGeom prst="rect">
            <a:avLst/>
          </a:prstGeom>
          <a:ln>
            <a:noFill/>
          </a:ln>
          <a:effectLst>
            <a:outerShdw blurRad="292100" dist="139700" dir="2700000" algn="tl" rotWithShape="0">
              <a:srgbClr val="333333">
                <a:alpha val="65000"/>
              </a:srgbClr>
            </a:outerShdw>
          </a:effectLst>
        </p:spPr>
      </p:pic>
      <p:pic>
        <p:nvPicPr>
          <p:cNvPr id="6" name="图片 5">
            <a:extLst>
              <a:ext uri="{FF2B5EF4-FFF2-40B4-BE49-F238E27FC236}">
                <a16:creationId xmlns:a16="http://schemas.microsoft.com/office/drawing/2014/main" id="{EA89EFB9-6056-4D0C-B8DB-7DD307BD085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133668" y="1504283"/>
            <a:ext cx="2381729" cy="1496390"/>
          </a:xfrm>
          <a:prstGeom prst="rect">
            <a:avLst/>
          </a:prstGeom>
          <a:ln>
            <a:noFill/>
          </a:ln>
          <a:effectLst>
            <a:outerShdw blurRad="292100" dist="139700" dir="2700000" algn="tl" rotWithShape="0">
              <a:srgbClr val="333333">
                <a:alpha val="65000"/>
              </a:srgbClr>
            </a:outerShdw>
          </a:effectLst>
        </p:spPr>
      </p:pic>
      <p:pic>
        <p:nvPicPr>
          <p:cNvPr id="8" name="图片 7" descr="E8C465128FF503B072A4D80C1FB96A6A.jpeg">
            <a:extLst>
              <a:ext uri="{FF2B5EF4-FFF2-40B4-BE49-F238E27FC236}">
                <a16:creationId xmlns:a16="http://schemas.microsoft.com/office/drawing/2014/main" id="{331F655E-F323-47C6-8CF5-0EEB0723A5C7}"/>
              </a:ext>
            </a:extLst>
          </p:cNvPr>
          <p:cNvPicPr>
            <a:picLocks noChangeAspect="1"/>
          </p:cNvPicPr>
          <p:nvPr/>
        </p:nvPicPr>
        <p:blipFill>
          <a:blip r:embed="rId4"/>
          <a:stretch>
            <a:fillRect/>
          </a:stretch>
        </p:blipFill>
        <p:spPr>
          <a:xfrm>
            <a:off x="7741700" y="1504168"/>
            <a:ext cx="2636775" cy="1495641"/>
          </a:xfrm>
          <a:prstGeom prst="rect">
            <a:avLst/>
          </a:prstGeom>
          <a:ln>
            <a:noFill/>
          </a:ln>
          <a:effectLst>
            <a:outerShdw blurRad="292100" dist="139700" dir="2700000" algn="tl" rotWithShape="0">
              <a:srgbClr val="333333">
                <a:alpha val="65000"/>
              </a:srgbClr>
            </a:outerShdw>
          </a:effectLst>
        </p:spPr>
      </p:pic>
      <p:sp>
        <p:nvSpPr>
          <p:cNvPr id="10" name="圆角矩形 10">
            <a:extLst>
              <a:ext uri="{FF2B5EF4-FFF2-40B4-BE49-F238E27FC236}">
                <a16:creationId xmlns:a16="http://schemas.microsoft.com/office/drawing/2014/main" id="{AC62C980-3FAF-4BC3-8BBE-D304D04E317F}"/>
              </a:ext>
            </a:extLst>
          </p:cNvPr>
          <p:cNvSpPr/>
          <p:nvPr/>
        </p:nvSpPr>
        <p:spPr>
          <a:xfrm>
            <a:off x="2015543" y="3269133"/>
            <a:ext cx="8362931" cy="471521"/>
          </a:xfrm>
          <a:prstGeom prst="roundRect">
            <a:avLst/>
          </a:prstGeom>
          <a:solidFill>
            <a:srgbClr val="CC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latin typeface="微软雅黑" panose="020B0503020204020204" pitchFamily="34" charset="-122"/>
                <a:ea typeface="微软雅黑" panose="020B0503020204020204" pitchFamily="34" charset="-122"/>
              </a:rPr>
              <a:t>有关教育与扶贫</a:t>
            </a:r>
            <a:endParaRPr lang="zh-CN" altLang="en-US" sz="2800" b="1" dirty="0"/>
          </a:p>
        </p:txBody>
      </p:sp>
      <p:sp>
        <p:nvSpPr>
          <p:cNvPr id="11" name="矩形 10">
            <a:extLst>
              <a:ext uri="{FF2B5EF4-FFF2-40B4-BE49-F238E27FC236}">
                <a16:creationId xmlns:a16="http://schemas.microsoft.com/office/drawing/2014/main" id="{71B5B24E-2813-4E42-9839-3F071C80FBBC}"/>
              </a:ext>
            </a:extLst>
          </p:cNvPr>
          <p:cNvSpPr/>
          <p:nvPr/>
        </p:nvSpPr>
        <p:spPr>
          <a:xfrm>
            <a:off x="2015543" y="3906925"/>
            <a:ext cx="8681031" cy="2031325"/>
          </a:xfrm>
          <a:prstGeom prst="rect">
            <a:avLst/>
          </a:prstGeom>
        </p:spPr>
        <p:txBody>
          <a:bodyPr wrap="square">
            <a:spAutoFit/>
          </a:bodyPr>
          <a:lstStyle/>
          <a:p>
            <a:pPr marL="285750" indent="-285750">
              <a:buClr>
                <a:srgbClr val="CC0001"/>
              </a:buClr>
              <a:buFont typeface="Wingdings" panose="05000000000000000000" pitchFamily="2" charset="2"/>
              <a:buChar char="u"/>
            </a:pPr>
            <a:r>
              <a:rPr lang="zh-CN" altLang="en-US" sz="1400" dirty="0">
                <a:latin typeface="微软雅黑" panose="020B0503020204020204" pitchFamily="34" charset="-122"/>
                <a:ea typeface="微软雅黑" panose="020B0503020204020204" pitchFamily="34" charset="-122"/>
              </a:rPr>
              <a:t>十九大报告提出，使绝大多数城乡新增劳动力接受高中阶段教育、更多接受高等教育。</a:t>
            </a:r>
            <a:endParaRPr lang="en-US" altLang="zh-CN" sz="1400" dirty="0">
              <a:latin typeface="微软雅黑" panose="020B0503020204020204" pitchFamily="34" charset="-122"/>
              <a:ea typeface="微软雅黑" panose="020B0503020204020204" pitchFamily="34" charset="-122"/>
            </a:endParaRPr>
          </a:p>
          <a:p>
            <a:pPr marL="285750" indent="-285750">
              <a:buClr>
                <a:srgbClr val="CC0001"/>
              </a:buClr>
              <a:buFont typeface="Wingdings" panose="05000000000000000000" pitchFamily="2" charset="2"/>
              <a:buChar char="u"/>
            </a:pPr>
            <a:endParaRPr lang="zh-CN" altLang="en-US" sz="1400" dirty="0">
              <a:latin typeface="微软雅黑" panose="020B0503020204020204" pitchFamily="34" charset="-122"/>
              <a:ea typeface="微软雅黑" panose="020B0503020204020204" pitchFamily="34" charset="-122"/>
            </a:endParaRPr>
          </a:p>
          <a:p>
            <a:pPr marL="285750" indent="-285750">
              <a:buClr>
                <a:srgbClr val="CC0001"/>
              </a:buClr>
              <a:buFont typeface="Wingdings" panose="05000000000000000000" pitchFamily="2" charset="2"/>
              <a:buChar char="u"/>
            </a:pPr>
            <a:r>
              <a:rPr lang="zh-CN" altLang="en-US" sz="1400" dirty="0">
                <a:latin typeface="微软雅黑" panose="020B0503020204020204" pitchFamily="34" charset="-122"/>
                <a:ea typeface="微软雅黑" panose="020B0503020204020204" pitchFamily="34" charset="-122"/>
              </a:rPr>
              <a:t>目前，我国新增劳动力平均受教育年限已超过１３．３年，相当于大学一年级水平，但全国发展水平不平衡，特别是中西部贫困地区因教育资源短缺，高中阶段教育普及程度低。</a:t>
            </a:r>
            <a:endParaRPr lang="en-US" altLang="zh-CN" sz="1400" dirty="0">
              <a:latin typeface="微软雅黑" panose="020B0503020204020204" pitchFamily="34" charset="-122"/>
              <a:ea typeface="微软雅黑" panose="020B0503020204020204" pitchFamily="34" charset="-122"/>
            </a:endParaRPr>
          </a:p>
          <a:p>
            <a:pPr marL="285750" indent="-285750">
              <a:buClr>
                <a:srgbClr val="CC0001"/>
              </a:buClr>
              <a:buFont typeface="Wingdings" panose="05000000000000000000" pitchFamily="2" charset="2"/>
              <a:buChar char="u"/>
            </a:pPr>
            <a:endParaRPr lang="en-US" altLang="zh-CN" sz="1400" dirty="0">
              <a:latin typeface="微软雅黑" panose="020B0503020204020204" pitchFamily="34" charset="-122"/>
              <a:ea typeface="微软雅黑" panose="020B0503020204020204" pitchFamily="34" charset="-122"/>
            </a:endParaRPr>
          </a:p>
          <a:p>
            <a:pPr marL="285750" indent="-285750">
              <a:buClr>
                <a:srgbClr val="CC0001"/>
              </a:buClr>
              <a:buFont typeface="Wingdings" panose="05000000000000000000" pitchFamily="2" charset="2"/>
              <a:buChar char="u"/>
            </a:pPr>
            <a:r>
              <a:rPr lang="zh-CN" altLang="en-US" sz="1400" dirty="0">
                <a:latin typeface="微软雅黑" panose="020B0503020204020204" pitchFamily="34" charset="-122"/>
                <a:ea typeface="微软雅黑" panose="020B0503020204020204" pitchFamily="34" charset="-122"/>
              </a:rPr>
              <a:t>十九大报告同样提出，重点攻克深度贫困地区脱贫任务，确保到二〇二〇年我国现行标准下农村贫困人口实现脱贫，贫困县全部摘帽，解决区域性整体贫困，做到脱真贫、真脱贫。</a:t>
            </a:r>
            <a:endParaRPr lang="en-US" altLang="zh-CN" sz="1400" dirty="0">
              <a:latin typeface="微软雅黑" panose="020B0503020204020204" pitchFamily="34" charset="-122"/>
              <a:ea typeface="微软雅黑" panose="020B0503020204020204" pitchFamily="34" charset="-122"/>
            </a:endParaRPr>
          </a:p>
          <a:p>
            <a:pPr marL="285750" indent="-285750">
              <a:buClr>
                <a:srgbClr val="CC0001"/>
              </a:buClr>
              <a:buFont typeface="Wingdings" panose="05000000000000000000" pitchFamily="2" charset="2"/>
              <a:buChar char="u"/>
            </a:pPr>
            <a:endParaRPr lang="zh-CN" altLang="en-US" sz="1400" dirty="0">
              <a:latin typeface="微软雅黑" panose="020B0503020204020204" pitchFamily="34" charset="-122"/>
              <a:ea typeface="微软雅黑" panose="020B0503020204020204" pitchFamily="34" charset="-122"/>
            </a:endParaRPr>
          </a:p>
          <a:p>
            <a:pPr marL="285750" indent="-285750">
              <a:buClr>
                <a:srgbClr val="CC0001"/>
              </a:buClr>
              <a:buFont typeface="Wingdings" panose="05000000000000000000" pitchFamily="2" charset="2"/>
              <a:buChar char="u"/>
            </a:pPr>
            <a:r>
              <a:rPr lang="zh-CN" altLang="en-US" sz="1400" dirty="0">
                <a:latin typeface="微软雅黑" panose="020B0503020204020204" pitchFamily="34" charset="-122"/>
                <a:ea typeface="微软雅黑" panose="020B0503020204020204" pitchFamily="34" charset="-122"/>
              </a:rPr>
              <a:t>距离全面建成小康社会还有３年时间，深度贫困地区的脱贫任务还十分艰巨。</a:t>
            </a:r>
            <a:endParaRPr lang="zh-CN" altLang="en-US" sz="1400" dirty="0">
              <a:ea typeface="微软雅黑" panose="020B0503020204020204" pitchFamily="34" charset="-122"/>
            </a:endParaRPr>
          </a:p>
        </p:txBody>
      </p:sp>
    </p:spTree>
    <p:extLst>
      <p:ext uri="{BB962C8B-B14F-4D97-AF65-F5344CB8AC3E}">
        <p14:creationId xmlns:p14="http://schemas.microsoft.com/office/powerpoint/2010/main" val="34551122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par>
                                <p:cTn id="8" presetID="22" presetClass="entr" presetSubtype="8"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left)">
                                      <p:cBhvr>
                                        <p:cTn id="10" dur="500"/>
                                        <p:tgtEl>
                                          <p:spTgt spid="5"/>
                                        </p:tgtEl>
                                      </p:cBhvr>
                                    </p:animEffect>
                                  </p:childTnLst>
                                </p:cTn>
                              </p:par>
                              <p:par>
                                <p:cTn id="11" presetID="22" presetClass="entr" presetSubtype="8"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left)">
                                      <p:cBhvr>
                                        <p:cTn id="13" dur="500"/>
                                        <p:tgtEl>
                                          <p:spTgt spid="6"/>
                                        </p:tgtEl>
                                      </p:cBhvr>
                                    </p:animEffect>
                                  </p:childTnLst>
                                </p:cTn>
                              </p:par>
                              <p:par>
                                <p:cTn id="14" presetID="22" presetClass="entr" presetSubtype="8" fill="hold"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wipe(left)">
                                      <p:cBhvr>
                                        <p:cTn id="16" dur="500"/>
                                        <p:tgtEl>
                                          <p:spTgt spid="8"/>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wipe(left)">
                                      <p:cBhvr>
                                        <p:cTn id="19" dur="500"/>
                                        <p:tgtEl>
                                          <p:spTgt spid="10"/>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wipe(left)">
                                      <p:cBhvr>
                                        <p:cTn id="2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0" grpId="0" animBg="1"/>
      <p:bldP spid="11" grpId="0"/>
    </p:bldLst>
  </p:timing>
</p:sld>
</file>

<file path=ppt/slides/slide31.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grpSp>
        <p:nvGrpSpPr>
          <p:cNvPr id="18" name="组合 17">
            <a:extLst>
              <a:ext uri="{FF2B5EF4-FFF2-40B4-BE49-F238E27FC236}">
                <a16:creationId xmlns:a16="http://schemas.microsoft.com/office/drawing/2014/main" id="{9B5041B1-0803-4F44-B832-637E4A5AF3BA}"/>
              </a:ext>
            </a:extLst>
          </p:cNvPr>
          <p:cNvGrpSpPr/>
          <p:nvPr/>
        </p:nvGrpSpPr>
        <p:grpSpPr>
          <a:xfrm>
            <a:off x="2854213" y="658987"/>
            <a:ext cx="677108" cy="5630139"/>
            <a:chOff x="2010152" y="1196332"/>
            <a:chExt cx="677108" cy="5630139"/>
          </a:xfrm>
        </p:grpSpPr>
        <p:sp>
          <p:nvSpPr>
            <p:cNvPr id="12" name="文本框 11">
              <a:extLst>
                <a:ext uri="{FF2B5EF4-FFF2-40B4-BE49-F238E27FC236}">
                  <a16:creationId xmlns:a16="http://schemas.microsoft.com/office/drawing/2014/main" id="{4B354402-1EE8-4DA7-9454-DECA68ABA693}"/>
                </a:ext>
              </a:extLst>
            </p:cNvPr>
            <p:cNvSpPr txBox="1"/>
            <p:nvPr/>
          </p:nvSpPr>
          <p:spPr>
            <a:xfrm>
              <a:off x="2010152" y="1935464"/>
              <a:ext cx="677108" cy="4364212"/>
            </a:xfrm>
            <a:prstGeom prst="rect">
              <a:avLst/>
            </a:prstGeom>
            <a:noFill/>
          </p:spPr>
          <p:txBody>
            <a:bodyPr vert="eaVert" wrap="square" rtlCol="0">
              <a:spAutoFit/>
            </a:bodyPr>
            <a:lstStyle/>
            <a:p>
              <a:r>
                <a:rPr lang="zh-CN" altLang="en-US" sz="3200" b="1" spc="-150">
                  <a:solidFill>
                    <a:srgbClr val="CC0001"/>
                  </a:solidFill>
                  <a:latin typeface="华文楷体" panose="02010600040101010101" pitchFamily="2" charset="-122"/>
                  <a:ea typeface="华文楷体" panose="02010600040101010101" pitchFamily="2" charset="-122"/>
                </a:rPr>
                <a:t>有关我们的中国梦</a:t>
              </a:r>
            </a:p>
          </p:txBody>
        </p:sp>
        <p:cxnSp>
          <p:nvCxnSpPr>
            <p:cNvPr id="13" name="直接连接符 12">
              <a:extLst>
                <a:ext uri="{FF2B5EF4-FFF2-40B4-BE49-F238E27FC236}">
                  <a16:creationId xmlns:a16="http://schemas.microsoft.com/office/drawing/2014/main" id="{25D5BFE5-6534-4087-A9B3-BD337EAB2A4A}"/>
                </a:ext>
              </a:extLst>
            </p:cNvPr>
            <p:cNvCxnSpPr>
              <a:cxnSpLocks/>
            </p:cNvCxnSpPr>
            <p:nvPr/>
          </p:nvCxnSpPr>
          <p:spPr>
            <a:xfrm>
              <a:off x="2353392" y="1196332"/>
              <a:ext cx="0" cy="739132"/>
            </a:xfrm>
            <a:prstGeom prst="line">
              <a:avLst/>
            </a:prstGeom>
            <a:ln w="38100">
              <a:solidFill>
                <a:srgbClr val="CC0001"/>
              </a:soli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643D5E79-6068-4581-978A-5C7ACBB6446E}"/>
                </a:ext>
              </a:extLst>
            </p:cNvPr>
            <p:cNvCxnSpPr>
              <a:cxnSpLocks/>
            </p:cNvCxnSpPr>
            <p:nvPr/>
          </p:nvCxnSpPr>
          <p:spPr>
            <a:xfrm>
              <a:off x="2348706" y="6087339"/>
              <a:ext cx="0" cy="739132"/>
            </a:xfrm>
            <a:prstGeom prst="line">
              <a:avLst/>
            </a:prstGeom>
            <a:ln w="38100">
              <a:solidFill>
                <a:srgbClr val="CC0001"/>
              </a:solidFill>
            </a:ln>
          </p:spPr>
          <p:style>
            <a:lnRef idx="1">
              <a:schemeClr val="accent1"/>
            </a:lnRef>
            <a:fillRef idx="0">
              <a:schemeClr val="accent1"/>
            </a:fillRef>
            <a:effectRef idx="0">
              <a:schemeClr val="accent1"/>
            </a:effectRef>
            <a:fontRef idx="minor">
              <a:schemeClr val="tx1"/>
            </a:fontRef>
          </p:style>
        </p:cxnSp>
      </p:grpSp>
      <p:sp>
        <p:nvSpPr>
          <p:cNvPr id="11" name="标题 1">
            <a:extLst>
              <a:ext uri="{FF2B5EF4-FFF2-40B4-BE49-F238E27FC236}">
                <a16:creationId xmlns:a16="http://schemas.microsoft.com/office/drawing/2014/main" id="{1683C364-FCBB-4C87-B1A0-9E4131274B63}"/>
              </a:ext>
            </a:extLst>
          </p:cNvPr>
          <p:cNvSpPr>
            <a:spLocks noGrp="1"/>
          </p:cNvSpPr>
          <p:nvPr>
            <p:ph type="title" idx="4294967295"/>
            <p:custDataLst>
              <p:tags r:id="rId1"/>
            </p:custDataLst>
          </p:nvPr>
        </p:nvSpPr>
        <p:spPr>
          <a:xfrm>
            <a:off x="3869875" y="324425"/>
            <a:ext cx="5619886" cy="5964701"/>
          </a:xfrm>
        </p:spPr>
        <p:txBody>
          <a:bodyPr vert="horz" wrap="square" lIns="91440" tIns="45720" rIns="91440" bIns="45720" rtlCol="0" anchor="ctr">
            <a:noAutofit/>
          </a:bodyPr>
          <a:lstStyle/>
          <a:p>
            <a:pPr>
              <a:lnSpc>
                <a:spcPts val="4200"/>
              </a:lnSpc>
            </a:pPr>
            <a:r>
              <a:rPr lang="zh-CN" altLang="en-US" sz="1800">
                <a:latin typeface="微软雅黑" panose="020B0503020204020204" pitchFamily="34" charset="-122"/>
                <a:ea typeface="微软雅黑" panose="020B0503020204020204" pitchFamily="34" charset="-122"/>
              </a:rPr>
              <a:t>今天，我有一个梦想。</a:t>
            </a:r>
            <a:br>
              <a:rPr lang="zh-CN" altLang="en-US" sz="1800">
                <a:latin typeface="微软雅黑" panose="020B0503020204020204" pitchFamily="34" charset="-122"/>
                <a:ea typeface="微软雅黑" panose="020B0503020204020204" pitchFamily="34" charset="-122"/>
              </a:rPr>
            </a:br>
            <a:r>
              <a:rPr lang="zh-CN" altLang="en-US" sz="1800">
                <a:latin typeface="微软雅黑" panose="020B0503020204020204" pitchFamily="34" charset="-122"/>
                <a:ea typeface="微软雅黑" panose="020B0503020204020204" pitchFamily="34" charset="-122"/>
              </a:rPr>
              <a:t>我梦想有一天，幽谷上升，高山下降；坎坷曲折之路成坦途，圣光披露，满照人间。</a:t>
            </a:r>
            <a:br>
              <a:rPr lang="zh-CN" altLang="en-US" sz="1800">
                <a:latin typeface="微软雅黑" panose="020B0503020204020204" pitchFamily="34" charset="-122"/>
                <a:ea typeface="微软雅黑" panose="020B0503020204020204" pitchFamily="34" charset="-122"/>
              </a:rPr>
            </a:br>
            <a:r>
              <a:rPr lang="zh-CN" altLang="en-US" sz="1800">
                <a:latin typeface="微软雅黑" panose="020B0503020204020204" pitchFamily="34" charset="-122"/>
                <a:ea typeface="微软雅黑" panose="020B0503020204020204" pitchFamily="34" charset="-122"/>
              </a:rPr>
              <a:t>这就是我们的希望。我怀着这种信念回到南方。有了这个信念，我们将能从绝望之岭劈出一块希望之石。有了这个信念，我们将能把这个国家刺耳的争吵声，改变成为一支洋溢手足之情的优美交响曲。</a:t>
            </a:r>
            <a:endParaRPr lang="zh-CN" altLang="en-US" sz="1800" dirty="0">
              <a:latin typeface="微软雅黑" panose="020B0503020204020204" pitchFamily="34" charset="-122"/>
              <a:ea typeface="微软雅黑" panose="020B0503020204020204" pitchFamily="34" charset="-122"/>
            </a:endParaRPr>
          </a:p>
        </p:txBody>
      </p:sp>
      <p:sp>
        <p:nvSpPr>
          <p:cNvPr id="15" name="矩形 14">
            <a:extLst>
              <a:ext uri="{FF2B5EF4-FFF2-40B4-BE49-F238E27FC236}">
                <a16:creationId xmlns:a16="http://schemas.microsoft.com/office/drawing/2014/main" id="{CE5ADA47-47B8-4DE9-864D-3B0E09580532}"/>
              </a:ext>
            </a:extLst>
          </p:cNvPr>
          <p:cNvSpPr/>
          <p:nvPr/>
        </p:nvSpPr>
        <p:spPr>
          <a:xfrm>
            <a:off x="6679818" y="5549994"/>
            <a:ext cx="3858870" cy="369332"/>
          </a:xfrm>
          <a:prstGeom prst="rect">
            <a:avLst/>
          </a:prstGeom>
        </p:spPr>
        <p:txBody>
          <a:bodyPr wrap="square">
            <a:spAutoFit/>
          </a:bodyPr>
          <a:lstStyle/>
          <a:p>
            <a:r>
              <a:rPr lang="en-US" altLang="zh-CN" b="1">
                <a:solidFill>
                  <a:srgbClr val="2A528D"/>
                </a:solidFill>
                <a:latin typeface="微软雅黑" panose="020B0503020204020204" pitchFamily="34" charset="-122"/>
                <a:ea typeface="微软雅黑" panose="020B0503020204020204" pitchFamily="34" charset="-122"/>
              </a:rPr>
              <a:t>《</a:t>
            </a:r>
            <a:r>
              <a:rPr lang="zh-CN" altLang="en-US" b="1">
                <a:solidFill>
                  <a:srgbClr val="2A528D"/>
                </a:solidFill>
                <a:latin typeface="微软雅黑" panose="020B0503020204020204" pitchFamily="34" charset="-122"/>
                <a:ea typeface="微软雅黑" panose="020B0503020204020204" pitchFamily="34" charset="-122"/>
              </a:rPr>
              <a:t>我有一个梦想</a:t>
            </a:r>
            <a:r>
              <a:rPr lang="en-US" altLang="zh-CN" b="1">
                <a:solidFill>
                  <a:srgbClr val="2A528D"/>
                </a:solidFill>
                <a:latin typeface="微软雅黑" panose="020B0503020204020204" pitchFamily="34" charset="-122"/>
                <a:ea typeface="微软雅黑" panose="020B0503020204020204" pitchFamily="34" charset="-122"/>
              </a:rPr>
              <a:t>》</a:t>
            </a:r>
            <a:r>
              <a:rPr lang="zh-CN" altLang="en-US" b="1">
                <a:solidFill>
                  <a:srgbClr val="2A528D"/>
                </a:solidFill>
                <a:latin typeface="微软雅黑" panose="020B0503020204020204" pitchFamily="34" charset="-122"/>
                <a:ea typeface="微软雅黑" panose="020B0503020204020204" pitchFamily="34" charset="-122"/>
              </a:rPr>
              <a:t>马丁路德</a:t>
            </a:r>
            <a:r>
              <a:rPr lang="en-US" altLang="zh-CN" b="1">
                <a:solidFill>
                  <a:srgbClr val="2A528D"/>
                </a:solidFill>
                <a:latin typeface="微软雅黑" panose="020B0503020204020204" pitchFamily="34" charset="-122"/>
                <a:ea typeface="微软雅黑" panose="020B0503020204020204" pitchFamily="34" charset="-122"/>
              </a:rPr>
              <a:t>·</a:t>
            </a:r>
            <a:r>
              <a:rPr lang="zh-CN" altLang="en-US" b="1">
                <a:solidFill>
                  <a:srgbClr val="2A528D"/>
                </a:solidFill>
                <a:latin typeface="微软雅黑" panose="020B0503020204020204" pitchFamily="34" charset="-122"/>
                <a:ea typeface="微软雅黑" panose="020B0503020204020204" pitchFamily="34" charset="-122"/>
              </a:rPr>
              <a:t>金</a:t>
            </a:r>
            <a:endParaRPr lang="zh-CN" altLang="en-US" b="1" dirty="0">
              <a:solidFill>
                <a:srgbClr val="2A528D"/>
              </a:solidFill>
            </a:endParaRPr>
          </a:p>
        </p:txBody>
      </p:sp>
    </p:spTree>
    <p:extLst>
      <p:ext uri="{BB962C8B-B14F-4D97-AF65-F5344CB8AC3E}">
        <p14:creationId xmlns:p14="http://schemas.microsoft.com/office/powerpoint/2010/main" val="12366456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up)">
                                      <p:cBhvr>
                                        <p:cTn id="7" dur="500"/>
                                        <p:tgtEl>
                                          <p:spTgt spid="18"/>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ipe(up)">
                                      <p:cBhvr>
                                        <p:cTn id="11" dur="500"/>
                                        <p:tgtEl>
                                          <p:spTgt spid="15"/>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wipe(left)">
                                      <p:cBhvr>
                                        <p:cTn id="1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5" grpId="0"/>
    </p:bldLst>
  </p:timing>
</p:sld>
</file>

<file path=ppt/slides/slide3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9" name="图片 8">
            <a:extLst>
              <a:ext uri="{FF2B5EF4-FFF2-40B4-BE49-F238E27FC236}">
                <a16:creationId xmlns:a16="http://schemas.microsoft.com/office/drawing/2014/main" id="{77414E57-98E7-4BD6-B161-B3AF9B778B1E}"/>
              </a:ext>
            </a:extLst>
          </p:cNvPr>
          <p:cNvPicPr>
            <a:picLocks noChangeAspect="1"/>
          </p:cNvPicPr>
          <p:nvPr/>
        </p:nvPicPr>
        <p:blipFill rotWithShape="1">
          <a:blip r:embed="rId4">
            <a:extLst>
              <a:ext uri="{28A0092B-C50C-407E-A947-70E740481C1C}">
                <a14:useLocalDpi xmlns:a14="http://schemas.microsoft.com/office/drawing/2010/main" val="0"/>
              </a:ext>
            </a:extLst>
          </a:blip>
          <a:srcRect l="25154" t="16796"/>
          <a:stretch/>
        </p:blipFill>
        <p:spPr>
          <a:xfrm>
            <a:off x="4773051" y="3348915"/>
            <a:ext cx="6931270" cy="3852091"/>
          </a:xfrm>
          <a:prstGeom prst="rect">
            <a:avLst/>
          </a:prstGeom>
        </p:spPr>
      </p:pic>
      <p:sp>
        <p:nvSpPr>
          <p:cNvPr id="10" name="文本框 9">
            <a:extLst>
              <a:ext uri="{FF2B5EF4-FFF2-40B4-BE49-F238E27FC236}">
                <a16:creationId xmlns:a16="http://schemas.microsoft.com/office/drawing/2014/main" id="{C54BB36F-E7DF-488E-8C91-C71F69ED5585}"/>
              </a:ext>
            </a:extLst>
          </p:cNvPr>
          <p:cNvSpPr txBox="1"/>
          <p:nvPr/>
        </p:nvSpPr>
        <p:spPr>
          <a:xfrm>
            <a:off x="2797130" y="2214348"/>
            <a:ext cx="6597740" cy="2554545"/>
          </a:xfrm>
          <a:prstGeom prst="rect">
            <a:avLst/>
          </a:prstGeom>
          <a:noFill/>
        </p:spPr>
        <p:txBody>
          <a:bodyPr wrap="square" rtlCol="0">
            <a:spAutoFit/>
          </a:bodyPr>
          <a:lstStyle/>
          <a:p>
            <a:pPr algn="ctr"/>
            <a:r>
              <a:rPr lang="zh-CN" altLang="en-US" sz="8000" b="1">
                <a:ln w="127">
                  <a:noFill/>
                </a:ln>
                <a:solidFill>
                  <a:srgbClr val="CC0001"/>
                </a:solidFill>
                <a:latin typeface="造字工房尚雅（非商用）常规体" pitchFamily="50" charset="-122"/>
                <a:ea typeface="造字工房尚雅（非商用）常规体" pitchFamily="50" charset="-122"/>
              </a:rPr>
              <a:t>培训完毕 </a:t>
            </a:r>
            <a:endParaRPr lang="en-US" altLang="zh-CN" sz="8000" b="1">
              <a:ln w="127">
                <a:noFill/>
              </a:ln>
              <a:solidFill>
                <a:srgbClr val="CC0001"/>
              </a:solidFill>
              <a:latin typeface="造字工房尚雅（非商用）常规体" pitchFamily="50" charset="-122"/>
              <a:ea typeface="造字工房尚雅（非商用）常规体" pitchFamily="50" charset="-122"/>
            </a:endParaRPr>
          </a:p>
          <a:p>
            <a:pPr algn="ctr"/>
            <a:r>
              <a:rPr lang="zh-CN" altLang="en-US" sz="8000" b="1">
                <a:ln w="127">
                  <a:noFill/>
                </a:ln>
                <a:solidFill>
                  <a:srgbClr val="CC0001"/>
                </a:solidFill>
                <a:latin typeface="造字工房尚雅（非商用）常规体" pitchFamily="50" charset="-122"/>
                <a:ea typeface="造字工房尚雅（非商用）常规体" pitchFamily="50" charset="-122"/>
              </a:rPr>
              <a:t>谢谢大家</a:t>
            </a:r>
          </a:p>
        </p:txBody>
      </p:sp>
      <p:grpSp>
        <p:nvGrpSpPr>
          <p:cNvPr id="18" name="组合 17">
            <a:extLst>
              <a:ext uri="{FF2B5EF4-FFF2-40B4-BE49-F238E27FC236}">
                <a16:creationId xmlns:a16="http://schemas.microsoft.com/office/drawing/2014/main" id="{9B5041B1-0803-4F44-B832-637E4A5AF3BA}"/>
              </a:ext>
            </a:extLst>
          </p:cNvPr>
          <p:cNvGrpSpPr/>
          <p:nvPr/>
        </p:nvGrpSpPr>
        <p:grpSpPr>
          <a:xfrm>
            <a:off x="2034789" y="1213473"/>
            <a:ext cx="553998" cy="4431054"/>
            <a:chOff x="2133262" y="1147943"/>
            <a:chExt cx="553998" cy="4431054"/>
          </a:xfrm>
        </p:grpSpPr>
        <p:sp>
          <p:nvSpPr>
            <p:cNvPr id="12" name="文本框 11">
              <a:extLst>
                <a:ext uri="{FF2B5EF4-FFF2-40B4-BE49-F238E27FC236}">
                  <a16:creationId xmlns:a16="http://schemas.microsoft.com/office/drawing/2014/main" id="{4B354402-1EE8-4DA7-9454-DECA68ABA693}"/>
                </a:ext>
              </a:extLst>
            </p:cNvPr>
            <p:cNvSpPr txBox="1"/>
            <p:nvPr/>
          </p:nvSpPr>
          <p:spPr>
            <a:xfrm>
              <a:off x="2133262" y="1935464"/>
              <a:ext cx="553998" cy="2904401"/>
            </a:xfrm>
            <a:prstGeom prst="rect">
              <a:avLst/>
            </a:prstGeom>
            <a:noFill/>
          </p:spPr>
          <p:txBody>
            <a:bodyPr vert="eaVert" wrap="square" rtlCol="0">
              <a:spAutoFit/>
            </a:bodyPr>
            <a:lstStyle/>
            <a:p>
              <a:r>
                <a:rPr lang="zh-CN" altLang="en-US" sz="2400" b="1" dirty="0">
                  <a:solidFill>
                    <a:srgbClr val="2A528D"/>
                  </a:solidFill>
                  <a:latin typeface="华文楷体" panose="02010600040101010101" pitchFamily="2" charset="-122"/>
                  <a:ea typeface="华文楷体" panose="02010600040101010101" pitchFamily="2" charset="-122"/>
                </a:rPr>
                <a:t>将改革进行到底</a:t>
              </a:r>
            </a:p>
          </p:txBody>
        </p:sp>
        <p:cxnSp>
          <p:nvCxnSpPr>
            <p:cNvPr id="13" name="直接连接符 12">
              <a:extLst>
                <a:ext uri="{FF2B5EF4-FFF2-40B4-BE49-F238E27FC236}">
                  <a16:creationId xmlns:a16="http://schemas.microsoft.com/office/drawing/2014/main" id="{25D5BFE5-6534-4087-A9B3-BD337EAB2A4A}"/>
                </a:ext>
              </a:extLst>
            </p:cNvPr>
            <p:cNvCxnSpPr>
              <a:cxnSpLocks/>
            </p:cNvCxnSpPr>
            <p:nvPr/>
          </p:nvCxnSpPr>
          <p:spPr>
            <a:xfrm>
              <a:off x="2410261" y="1147943"/>
              <a:ext cx="0" cy="739132"/>
            </a:xfrm>
            <a:prstGeom prst="line">
              <a:avLst/>
            </a:prstGeom>
            <a:ln w="38100">
              <a:solidFill>
                <a:srgbClr val="2A518B"/>
              </a:soli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643D5E79-6068-4581-978A-5C7ACBB6446E}"/>
                </a:ext>
              </a:extLst>
            </p:cNvPr>
            <p:cNvCxnSpPr>
              <a:cxnSpLocks/>
            </p:cNvCxnSpPr>
            <p:nvPr/>
          </p:nvCxnSpPr>
          <p:spPr>
            <a:xfrm>
              <a:off x="2410261" y="4839865"/>
              <a:ext cx="0" cy="739132"/>
            </a:xfrm>
            <a:prstGeom prst="line">
              <a:avLst/>
            </a:prstGeom>
            <a:ln w="38100">
              <a:solidFill>
                <a:srgbClr val="2A518B"/>
              </a:solidFill>
            </a:ln>
          </p:spPr>
          <p:style>
            <a:lnRef idx="1">
              <a:schemeClr val="accent1"/>
            </a:lnRef>
            <a:fillRef idx="0">
              <a:schemeClr val="accent1"/>
            </a:fillRef>
            <a:effectRef idx="0">
              <a:schemeClr val="accent1"/>
            </a:effectRef>
            <a:fontRef idx="minor">
              <a:schemeClr val="tx1"/>
            </a:fontRef>
          </p:style>
        </p:cxnSp>
      </p:grpSp>
      <p:pic>
        <p:nvPicPr>
          <p:cNvPr id="20" name="图片 19">
            <a:extLst>
              <a:ext uri="{FF2B5EF4-FFF2-40B4-BE49-F238E27FC236}">
                <a16:creationId xmlns:a16="http://schemas.microsoft.com/office/drawing/2014/main" id="{9B98A011-A8EF-4BB0-804E-0B9AAECB9B2A}"/>
              </a:ext>
            </a:extLst>
          </p:cNvPr>
          <p:cNvPicPr>
            <a:picLocks noChangeAspect="1"/>
          </p:cNvPicPr>
          <p:nvPr/>
        </p:nvPicPr>
        <p:blipFill rotWithShape="1">
          <a:blip r:embed="rId5">
            <a:extLst>
              <a:ext uri="{28A0092B-C50C-407E-A947-70E740481C1C}">
                <a14:useLocalDpi xmlns:a14="http://schemas.microsoft.com/office/drawing/2010/main" val="0"/>
              </a:ext>
            </a:extLst>
          </a:blip>
          <a:srcRect l="51422" t="5952" r="23809" b="65567"/>
          <a:stretch/>
        </p:blipFill>
        <p:spPr>
          <a:xfrm>
            <a:off x="4564389" y="478370"/>
            <a:ext cx="3019894" cy="1735978"/>
          </a:xfrm>
          <a:prstGeom prst="rect">
            <a:avLst/>
          </a:prstGeom>
        </p:spPr>
      </p:pic>
    </p:spTree>
    <p:extLst>
      <p:ext uri="{BB962C8B-B14F-4D97-AF65-F5344CB8AC3E}">
        <p14:creationId xmlns:p14="http://schemas.microsoft.com/office/powerpoint/2010/main" val="9827624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wipe(up)">
                                      <p:cBhvr>
                                        <p:cTn id="11" dur="500"/>
                                        <p:tgtEl>
                                          <p:spTgt spid="18"/>
                                        </p:tgtEl>
                                      </p:cBhvr>
                                    </p:animEffect>
                                  </p:childTnLst>
                                </p:cTn>
                              </p:par>
                            </p:childTnLst>
                          </p:cTn>
                        </p:par>
                        <p:par>
                          <p:cTn id="12" fill="hold">
                            <p:stCondLst>
                              <p:cond delay="1000"/>
                            </p:stCondLst>
                            <p:childTnLst>
                              <p:par>
                                <p:cTn id="13" presetID="2" presetClass="entr" presetSubtype="12" fill="hold" nodeType="afterEffect">
                                  <p:stCondLst>
                                    <p:cond delay="0"/>
                                  </p:stCondLst>
                                  <p:childTnLst>
                                    <p:set>
                                      <p:cBhvr>
                                        <p:cTn id="14" dur="1" fill="hold">
                                          <p:stCondLst>
                                            <p:cond delay="0"/>
                                          </p:stCondLst>
                                        </p:cTn>
                                        <p:tgtEl>
                                          <p:spTgt spid="20"/>
                                        </p:tgtEl>
                                        <p:attrNameLst>
                                          <p:attrName>style.visibility</p:attrName>
                                        </p:attrNameLst>
                                      </p:cBhvr>
                                      <p:to>
                                        <p:strVal val="visible"/>
                                      </p:to>
                                    </p:set>
                                    <p:anim calcmode="lin" valueType="num">
                                      <p:cBhvr additive="base">
                                        <p:cTn id="15" dur="500" fill="hold"/>
                                        <p:tgtEl>
                                          <p:spTgt spid="20"/>
                                        </p:tgtEl>
                                        <p:attrNameLst>
                                          <p:attrName>ppt_x</p:attrName>
                                        </p:attrNameLst>
                                      </p:cBhvr>
                                      <p:tavLst>
                                        <p:tav tm="0">
                                          <p:val>
                                            <p:strVal val="0-#ppt_w/2"/>
                                          </p:val>
                                        </p:tav>
                                        <p:tav tm="100000">
                                          <p:val>
                                            <p:strVal val="#ppt_x"/>
                                          </p:val>
                                        </p:tav>
                                      </p:tavLst>
                                    </p:anim>
                                    <p:anim calcmode="lin" valueType="num">
                                      <p:cBhvr additive="base">
                                        <p:cTn id="16" dur="500" fill="hold"/>
                                        <p:tgtEl>
                                          <p:spTgt spid="20"/>
                                        </p:tgtEl>
                                        <p:attrNameLst>
                                          <p:attrName>ppt_y</p:attrName>
                                        </p:attrNameLst>
                                      </p:cBhvr>
                                      <p:tavLst>
                                        <p:tav tm="0">
                                          <p:val>
                                            <p:strVal val="1+#ppt_h/2"/>
                                          </p:val>
                                        </p:tav>
                                        <p:tav tm="100000">
                                          <p:val>
                                            <p:strVal val="#ppt_y"/>
                                          </p:val>
                                        </p:tav>
                                      </p:tavLst>
                                    </p:anim>
                                  </p:childTnLst>
                                </p:cTn>
                              </p:par>
                            </p:childTnLst>
                          </p:cTn>
                        </p:par>
                        <p:par>
                          <p:cTn id="17" fill="hold">
                            <p:stCondLst>
                              <p:cond delay="1500"/>
                            </p:stCondLst>
                            <p:childTnLst>
                              <p:par>
                                <p:cTn id="18" presetID="42" presetClass="entr" presetSubtype="0" fill="hold"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1000"/>
                                        <p:tgtEl>
                                          <p:spTgt spid="9"/>
                                        </p:tgtEl>
                                      </p:cBhvr>
                                    </p:animEffect>
                                    <p:anim calcmode="lin" valueType="num">
                                      <p:cBhvr>
                                        <p:cTn id="21" dur="1000" fill="hold"/>
                                        <p:tgtEl>
                                          <p:spTgt spid="9"/>
                                        </p:tgtEl>
                                        <p:attrNameLst>
                                          <p:attrName>ppt_x</p:attrName>
                                        </p:attrNameLst>
                                      </p:cBhvr>
                                      <p:tavLst>
                                        <p:tav tm="0">
                                          <p:val>
                                            <p:strVal val="#ppt_x"/>
                                          </p:val>
                                        </p:tav>
                                        <p:tav tm="100000">
                                          <p:val>
                                            <p:strVal val="#ppt_x"/>
                                          </p:val>
                                        </p:tav>
                                      </p:tavLst>
                                    </p:anim>
                                    <p:anim calcmode="lin" valueType="num">
                                      <p:cBhvr>
                                        <p:cTn id="22"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0" name="Freeform 8111">
            <a:extLst>
              <a:ext uri="{FF2B5EF4-FFF2-40B4-BE49-F238E27FC236}">
                <a16:creationId xmlns:a16="http://schemas.microsoft.com/office/drawing/2014/main" id="{E23D2C34-0886-4EB4-AD05-D371D20D1645}"/>
              </a:ext>
            </a:extLst>
          </p:cNvPr>
          <p:cNvSpPr>
            <a:spLocks/>
          </p:cNvSpPr>
          <p:nvPr/>
        </p:nvSpPr>
        <p:spPr bwMode="auto">
          <a:xfrm>
            <a:off x="2075940" y="487442"/>
            <a:ext cx="2496060" cy="1410057"/>
          </a:xfrm>
          <a:custGeom>
            <a:avLst/>
            <a:gdLst>
              <a:gd name="T0" fmla="*/ 1897 w 3772"/>
              <a:gd name="T1" fmla="*/ 1339 h 1451"/>
              <a:gd name="T2" fmla="*/ 2254 w 3772"/>
              <a:gd name="T3" fmla="*/ 1348 h 1451"/>
              <a:gd name="T4" fmla="*/ 2377 w 3772"/>
              <a:gd name="T5" fmla="*/ 1303 h 1451"/>
              <a:gd name="T6" fmla="*/ 2305 w 3772"/>
              <a:gd name="T7" fmla="*/ 1260 h 1451"/>
              <a:gd name="T8" fmla="*/ 2670 w 3772"/>
              <a:gd name="T9" fmla="*/ 1272 h 1451"/>
              <a:gd name="T10" fmla="*/ 3306 w 3772"/>
              <a:gd name="T11" fmla="*/ 1283 h 1451"/>
              <a:gd name="T12" fmla="*/ 3051 w 3772"/>
              <a:gd name="T13" fmla="*/ 1313 h 1451"/>
              <a:gd name="T14" fmla="*/ 3237 w 3772"/>
              <a:gd name="T15" fmla="*/ 1351 h 1451"/>
              <a:gd name="T16" fmla="*/ 3352 w 3772"/>
              <a:gd name="T17" fmla="*/ 1271 h 1451"/>
              <a:gd name="T18" fmla="*/ 3255 w 3772"/>
              <a:gd name="T19" fmla="*/ 1223 h 1451"/>
              <a:gd name="T20" fmla="*/ 3472 w 3772"/>
              <a:gd name="T21" fmla="*/ 1221 h 1451"/>
              <a:gd name="T22" fmla="*/ 3400 w 3772"/>
              <a:gd name="T23" fmla="*/ 1186 h 1451"/>
              <a:gd name="T24" fmla="*/ 3366 w 3772"/>
              <a:gd name="T25" fmla="*/ 1165 h 1451"/>
              <a:gd name="T26" fmla="*/ 3270 w 3772"/>
              <a:gd name="T27" fmla="*/ 1116 h 1451"/>
              <a:gd name="T28" fmla="*/ 3314 w 3772"/>
              <a:gd name="T29" fmla="*/ 1057 h 1451"/>
              <a:gd name="T30" fmla="*/ 3200 w 3772"/>
              <a:gd name="T31" fmla="*/ 1018 h 1451"/>
              <a:gd name="T32" fmla="*/ 3143 w 3772"/>
              <a:gd name="T33" fmla="*/ 1007 h 1451"/>
              <a:gd name="T34" fmla="*/ 3183 w 3772"/>
              <a:gd name="T35" fmla="*/ 985 h 1451"/>
              <a:gd name="T36" fmla="*/ 3091 w 3772"/>
              <a:gd name="T37" fmla="*/ 928 h 1451"/>
              <a:gd name="T38" fmla="*/ 3174 w 3772"/>
              <a:gd name="T39" fmla="*/ 880 h 1451"/>
              <a:gd name="T40" fmla="*/ 2959 w 3772"/>
              <a:gd name="T41" fmla="*/ 813 h 1451"/>
              <a:gd name="T42" fmla="*/ 3087 w 3772"/>
              <a:gd name="T43" fmla="*/ 762 h 1451"/>
              <a:gd name="T44" fmla="*/ 3186 w 3772"/>
              <a:gd name="T45" fmla="*/ 705 h 1451"/>
              <a:gd name="T46" fmla="*/ 3377 w 3772"/>
              <a:gd name="T47" fmla="*/ 672 h 1451"/>
              <a:gd name="T48" fmla="*/ 3091 w 3772"/>
              <a:gd name="T49" fmla="*/ 609 h 1451"/>
              <a:gd name="T50" fmla="*/ 3203 w 3772"/>
              <a:gd name="T51" fmla="*/ 565 h 1451"/>
              <a:gd name="T52" fmla="*/ 3114 w 3772"/>
              <a:gd name="T53" fmla="*/ 513 h 1451"/>
              <a:gd name="T54" fmla="*/ 3036 w 3772"/>
              <a:gd name="T55" fmla="*/ 398 h 1451"/>
              <a:gd name="T56" fmla="*/ 3303 w 3772"/>
              <a:gd name="T57" fmla="*/ 335 h 1451"/>
              <a:gd name="T58" fmla="*/ 2326 w 3772"/>
              <a:gd name="T59" fmla="*/ 246 h 1451"/>
              <a:gd name="T60" fmla="*/ 1636 w 3772"/>
              <a:gd name="T61" fmla="*/ 239 h 1451"/>
              <a:gd name="T62" fmla="*/ 1683 w 3772"/>
              <a:gd name="T63" fmla="*/ 184 h 1451"/>
              <a:gd name="T64" fmla="*/ 1444 w 3772"/>
              <a:gd name="T65" fmla="*/ 171 h 1451"/>
              <a:gd name="T66" fmla="*/ 1598 w 3772"/>
              <a:gd name="T67" fmla="*/ 150 h 1451"/>
              <a:gd name="T68" fmla="*/ 1532 w 3772"/>
              <a:gd name="T69" fmla="*/ 115 h 1451"/>
              <a:gd name="T70" fmla="*/ 1431 w 3772"/>
              <a:gd name="T71" fmla="*/ 129 h 1451"/>
              <a:gd name="T72" fmla="*/ 1433 w 3772"/>
              <a:gd name="T73" fmla="*/ 92 h 1451"/>
              <a:gd name="T74" fmla="*/ 1129 w 3772"/>
              <a:gd name="T75" fmla="*/ 114 h 1451"/>
              <a:gd name="T76" fmla="*/ 1313 w 3772"/>
              <a:gd name="T77" fmla="*/ 75 h 1451"/>
              <a:gd name="T78" fmla="*/ 1510 w 3772"/>
              <a:gd name="T79" fmla="*/ 1 h 1451"/>
              <a:gd name="T80" fmla="*/ 1184 w 3772"/>
              <a:gd name="T81" fmla="*/ 93 h 1451"/>
              <a:gd name="T82" fmla="*/ 842 w 3772"/>
              <a:gd name="T83" fmla="*/ 83 h 1451"/>
              <a:gd name="T84" fmla="*/ 788 w 3772"/>
              <a:gd name="T85" fmla="*/ 127 h 1451"/>
              <a:gd name="T86" fmla="*/ 791 w 3772"/>
              <a:gd name="T87" fmla="*/ 173 h 1451"/>
              <a:gd name="T88" fmla="*/ 625 w 3772"/>
              <a:gd name="T89" fmla="*/ 228 h 1451"/>
              <a:gd name="T90" fmla="*/ 490 w 3772"/>
              <a:gd name="T91" fmla="*/ 241 h 1451"/>
              <a:gd name="T92" fmla="*/ 298 w 3772"/>
              <a:gd name="T93" fmla="*/ 324 h 1451"/>
              <a:gd name="T94" fmla="*/ 293 w 3772"/>
              <a:gd name="T95" fmla="*/ 380 h 1451"/>
              <a:gd name="T96" fmla="*/ 192 w 3772"/>
              <a:gd name="T97" fmla="*/ 461 h 1451"/>
              <a:gd name="T98" fmla="*/ 222 w 3772"/>
              <a:gd name="T99" fmla="*/ 509 h 1451"/>
              <a:gd name="T100" fmla="*/ 139 w 3772"/>
              <a:gd name="T101" fmla="*/ 815 h 1451"/>
              <a:gd name="T102" fmla="*/ 141 w 3772"/>
              <a:gd name="T103" fmla="*/ 919 h 1451"/>
              <a:gd name="T104" fmla="*/ 204 w 3772"/>
              <a:gd name="T105" fmla="*/ 1052 h 1451"/>
              <a:gd name="T106" fmla="*/ 308 w 3772"/>
              <a:gd name="T107" fmla="*/ 1133 h 1451"/>
              <a:gd name="T108" fmla="*/ 389 w 3772"/>
              <a:gd name="T109" fmla="*/ 1160 h 1451"/>
              <a:gd name="T110" fmla="*/ 386 w 3772"/>
              <a:gd name="T111" fmla="*/ 1238 h 1451"/>
              <a:gd name="T112" fmla="*/ 918 w 3772"/>
              <a:gd name="T113" fmla="*/ 1373 h 1451"/>
              <a:gd name="T114" fmla="*/ 956 w 3772"/>
              <a:gd name="T115" fmla="*/ 1335 h 1451"/>
              <a:gd name="T116" fmla="*/ 1199 w 3772"/>
              <a:gd name="T117" fmla="*/ 1351 h 1451"/>
              <a:gd name="T118" fmla="*/ 1354 w 3772"/>
              <a:gd name="T119" fmla="*/ 1333 h 1451"/>
              <a:gd name="T120" fmla="*/ 1290 w 3772"/>
              <a:gd name="T121" fmla="*/ 1354 h 1451"/>
              <a:gd name="T122" fmla="*/ 1533 w 3772"/>
              <a:gd name="T123" fmla="*/ 1379 h 1451"/>
              <a:gd name="T124" fmla="*/ 1661 w 3772"/>
              <a:gd name="T125" fmla="*/ 1383 h 1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772" h="1451">
                <a:moveTo>
                  <a:pt x="1883" y="1394"/>
                </a:moveTo>
                <a:cubicBezTo>
                  <a:pt x="1910" y="1393"/>
                  <a:pt x="1928" y="1390"/>
                  <a:pt x="1922" y="1389"/>
                </a:cubicBezTo>
                <a:cubicBezTo>
                  <a:pt x="1913" y="1387"/>
                  <a:pt x="1913" y="1387"/>
                  <a:pt x="1921" y="1386"/>
                </a:cubicBezTo>
                <a:cubicBezTo>
                  <a:pt x="1927" y="1386"/>
                  <a:pt x="1928" y="1385"/>
                  <a:pt x="1925" y="1382"/>
                </a:cubicBezTo>
                <a:cubicBezTo>
                  <a:pt x="1922" y="1380"/>
                  <a:pt x="1927" y="1379"/>
                  <a:pt x="1944" y="1378"/>
                </a:cubicBezTo>
                <a:cubicBezTo>
                  <a:pt x="2003" y="1376"/>
                  <a:pt x="2075" y="1370"/>
                  <a:pt x="2068" y="1368"/>
                </a:cubicBezTo>
                <a:cubicBezTo>
                  <a:pt x="2063" y="1367"/>
                  <a:pt x="2045" y="1368"/>
                  <a:pt x="2028" y="1369"/>
                </a:cubicBezTo>
                <a:cubicBezTo>
                  <a:pt x="1992" y="1373"/>
                  <a:pt x="1932" y="1370"/>
                  <a:pt x="1930" y="1365"/>
                </a:cubicBezTo>
                <a:cubicBezTo>
                  <a:pt x="1929" y="1363"/>
                  <a:pt x="1916" y="1362"/>
                  <a:pt x="1897" y="1363"/>
                </a:cubicBezTo>
                <a:cubicBezTo>
                  <a:pt x="1870" y="1364"/>
                  <a:pt x="1867" y="1363"/>
                  <a:pt x="1880" y="1361"/>
                </a:cubicBezTo>
                <a:cubicBezTo>
                  <a:pt x="1900" y="1356"/>
                  <a:pt x="1943" y="1354"/>
                  <a:pt x="1960" y="1356"/>
                </a:cubicBezTo>
                <a:cubicBezTo>
                  <a:pt x="1998" y="1362"/>
                  <a:pt x="2015" y="1364"/>
                  <a:pt x="2019" y="1363"/>
                </a:cubicBezTo>
                <a:cubicBezTo>
                  <a:pt x="2022" y="1362"/>
                  <a:pt x="2014" y="1360"/>
                  <a:pt x="2002" y="1359"/>
                </a:cubicBezTo>
                <a:cubicBezTo>
                  <a:pt x="1989" y="1357"/>
                  <a:pt x="1969" y="1354"/>
                  <a:pt x="1957" y="1352"/>
                </a:cubicBezTo>
                <a:cubicBezTo>
                  <a:pt x="1945" y="1349"/>
                  <a:pt x="1928" y="1348"/>
                  <a:pt x="1920" y="1347"/>
                </a:cubicBezTo>
                <a:cubicBezTo>
                  <a:pt x="1907" y="1347"/>
                  <a:pt x="1889" y="1340"/>
                  <a:pt x="1897" y="1339"/>
                </a:cubicBezTo>
                <a:cubicBezTo>
                  <a:pt x="1914" y="1336"/>
                  <a:pt x="1964" y="1337"/>
                  <a:pt x="1970" y="1340"/>
                </a:cubicBezTo>
                <a:cubicBezTo>
                  <a:pt x="1975" y="1342"/>
                  <a:pt x="1987" y="1346"/>
                  <a:pt x="1997" y="1347"/>
                </a:cubicBezTo>
                <a:cubicBezTo>
                  <a:pt x="2007" y="1349"/>
                  <a:pt x="2020" y="1352"/>
                  <a:pt x="2027" y="1353"/>
                </a:cubicBezTo>
                <a:cubicBezTo>
                  <a:pt x="2041" y="1356"/>
                  <a:pt x="2130" y="1364"/>
                  <a:pt x="2162" y="1365"/>
                </a:cubicBezTo>
                <a:cubicBezTo>
                  <a:pt x="2189" y="1366"/>
                  <a:pt x="2198" y="1365"/>
                  <a:pt x="2200" y="1363"/>
                </a:cubicBezTo>
                <a:cubicBezTo>
                  <a:pt x="2201" y="1362"/>
                  <a:pt x="2198" y="1361"/>
                  <a:pt x="2193" y="1362"/>
                </a:cubicBezTo>
                <a:cubicBezTo>
                  <a:pt x="2180" y="1363"/>
                  <a:pt x="2167" y="1360"/>
                  <a:pt x="2160" y="1355"/>
                </a:cubicBezTo>
                <a:cubicBezTo>
                  <a:pt x="2155" y="1351"/>
                  <a:pt x="2153" y="1351"/>
                  <a:pt x="2153" y="1354"/>
                </a:cubicBezTo>
                <a:cubicBezTo>
                  <a:pt x="2153" y="1357"/>
                  <a:pt x="2149" y="1357"/>
                  <a:pt x="2139" y="1356"/>
                </a:cubicBezTo>
                <a:cubicBezTo>
                  <a:pt x="2131" y="1355"/>
                  <a:pt x="2123" y="1354"/>
                  <a:pt x="2120" y="1354"/>
                </a:cubicBezTo>
                <a:cubicBezTo>
                  <a:pt x="2117" y="1355"/>
                  <a:pt x="2116" y="1353"/>
                  <a:pt x="2117" y="1350"/>
                </a:cubicBezTo>
                <a:cubicBezTo>
                  <a:pt x="2117" y="1346"/>
                  <a:pt x="2124" y="1345"/>
                  <a:pt x="2150" y="1345"/>
                </a:cubicBezTo>
                <a:cubicBezTo>
                  <a:pt x="2167" y="1345"/>
                  <a:pt x="2186" y="1346"/>
                  <a:pt x="2191" y="1346"/>
                </a:cubicBezTo>
                <a:cubicBezTo>
                  <a:pt x="2198" y="1347"/>
                  <a:pt x="2200" y="1347"/>
                  <a:pt x="2197" y="1344"/>
                </a:cubicBezTo>
                <a:cubicBezTo>
                  <a:pt x="2191" y="1340"/>
                  <a:pt x="2207" y="1339"/>
                  <a:pt x="2218" y="1343"/>
                </a:cubicBezTo>
                <a:cubicBezTo>
                  <a:pt x="2222" y="1345"/>
                  <a:pt x="2238" y="1347"/>
                  <a:pt x="2254" y="1348"/>
                </a:cubicBezTo>
                <a:cubicBezTo>
                  <a:pt x="2270" y="1349"/>
                  <a:pt x="2318" y="1352"/>
                  <a:pt x="2361" y="1354"/>
                </a:cubicBezTo>
                <a:cubicBezTo>
                  <a:pt x="2464" y="1360"/>
                  <a:pt x="2510" y="1362"/>
                  <a:pt x="2532" y="1361"/>
                </a:cubicBezTo>
                <a:cubicBezTo>
                  <a:pt x="2561" y="1359"/>
                  <a:pt x="2539" y="1355"/>
                  <a:pt x="2495" y="1354"/>
                </a:cubicBezTo>
                <a:cubicBezTo>
                  <a:pt x="2474" y="1354"/>
                  <a:pt x="2458" y="1353"/>
                  <a:pt x="2458" y="1352"/>
                </a:cubicBezTo>
                <a:cubicBezTo>
                  <a:pt x="2459" y="1351"/>
                  <a:pt x="2477" y="1349"/>
                  <a:pt x="2497" y="1348"/>
                </a:cubicBezTo>
                <a:cubicBezTo>
                  <a:pt x="2529" y="1347"/>
                  <a:pt x="2533" y="1346"/>
                  <a:pt x="2525" y="1343"/>
                </a:cubicBezTo>
                <a:cubicBezTo>
                  <a:pt x="2510" y="1338"/>
                  <a:pt x="2507" y="1335"/>
                  <a:pt x="2511" y="1331"/>
                </a:cubicBezTo>
                <a:cubicBezTo>
                  <a:pt x="2514" y="1329"/>
                  <a:pt x="2511" y="1328"/>
                  <a:pt x="2504" y="1328"/>
                </a:cubicBezTo>
                <a:cubicBezTo>
                  <a:pt x="2498" y="1328"/>
                  <a:pt x="2488" y="1327"/>
                  <a:pt x="2482" y="1326"/>
                </a:cubicBezTo>
                <a:cubicBezTo>
                  <a:pt x="2476" y="1324"/>
                  <a:pt x="2453" y="1322"/>
                  <a:pt x="2431" y="1321"/>
                </a:cubicBezTo>
                <a:cubicBezTo>
                  <a:pt x="2409" y="1321"/>
                  <a:pt x="2389" y="1319"/>
                  <a:pt x="2387" y="1318"/>
                </a:cubicBezTo>
                <a:cubicBezTo>
                  <a:pt x="2385" y="1317"/>
                  <a:pt x="2377" y="1317"/>
                  <a:pt x="2371" y="1318"/>
                </a:cubicBezTo>
                <a:cubicBezTo>
                  <a:pt x="2364" y="1318"/>
                  <a:pt x="2359" y="1318"/>
                  <a:pt x="2360" y="1316"/>
                </a:cubicBezTo>
                <a:cubicBezTo>
                  <a:pt x="2363" y="1312"/>
                  <a:pt x="2435" y="1305"/>
                  <a:pt x="2447" y="1307"/>
                </a:cubicBezTo>
                <a:cubicBezTo>
                  <a:pt x="2453" y="1309"/>
                  <a:pt x="2460" y="1308"/>
                  <a:pt x="2464" y="1306"/>
                </a:cubicBezTo>
                <a:cubicBezTo>
                  <a:pt x="2473" y="1302"/>
                  <a:pt x="2427" y="1300"/>
                  <a:pt x="2377" y="1303"/>
                </a:cubicBezTo>
                <a:cubicBezTo>
                  <a:pt x="2317" y="1307"/>
                  <a:pt x="2225" y="1308"/>
                  <a:pt x="2226" y="1304"/>
                </a:cubicBezTo>
                <a:cubicBezTo>
                  <a:pt x="2227" y="1303"/>
                  <a:pt x="2237" y="1301"/>
                  <a:pt x="2247" y="1300"/>
                </a:cubicBezTo>
                <a:cubicBezTo>
                  <a:pt x="2261" y="1299"/>
                  <a:pt x="2266" y="1298"/>
                  <a:pt x="2262" y="1296"/>
                </a:cubicBezTo>
                <a:cubicBezTo>
                  <a:pt x="2260" y="1294"/>
                  <a:pt x="2254" y="1293"/>
                  <a:pt x="2250" y="1294"/>
                </a:cubicBezTo>
                <a:cubicBezTo>
                  <a:pt x="2212" y="1296"/>
                  <a:pt x="2183" y="1296"/>
                  <a:pt x="2183" y="1294"/>
                </a:cubicBezTo>
                <a:cubicBezTo>
                  <a:pt x="2183" y="1292"/>
                  <a:pt x="2170" y="1290"/>
                  <a:pt x="2155" y="1290"/>
                </a:cubicBezTo>
                <a:cubicBezTo>
                  <a:pt x="2139" y="1289"/>
                  <a:pt x="2120" y="1289"/>
                  <a:pt x="2112" y="1288"/>
                </a:cubicBezTo>
                <a:cubicBezTo>
                  <a:pt x="2103" y="1288"/>
                  <a:pt x="2073" y="1287"/>
                  <a:pt x="2045" y="1287"/>
                </a:cubicBezTo>
                <a:cubicBezTo>
                  <a:pt x="2016" y="1286"/>
                  <a:pt x="1978" y="1285"/>
                  <a:pt x="1960" y="1284"/>
                </a:cubicBezTo>
                <a:cubicBezTo>
                  <a:pt x="1941" y="1284"/>
                  <a:pt x="1909" y="1283"/>
                  <a:pt x="1888" y="1283"/>
                </a:cubicBezTo>
                <a:cubicBezTo>
                  <a:pt x="1867" y="1283"/>
                  <a:pt x="1848" y="1281"/>
                  <a:pt x="1846" y="1279"/>
                </a:cubicBezTo>
                <a:cubicBezTo>
                  <a:pt x="1843" y="1277"/>
                  <a:pt x="1852" y="1276"/>
                  <a:pt x="1872" y="1277"/>
                </a:cubicBezTo>
                <a:cubicBezTo>
                  <a:pt x="1888" y="1277"/>
                  <a:pt x="1941" y="1276"/>
                  <a:pt x="1988" y="1275"/>
                </a:cubicBezTo>
                <a:cubicBezTo>
                  <a:pt x="2059" y="1273"/>
                  <a:pt x="2076" y="1272"/>
                  <a:pt x="2084" y="1267"/>
                </a:cubicBezTo>
                <a:cubicBezTo>
                  <a:pt x="2093" y="1262"/>
                  <a:pt x="2181" y="1256"/>
                  <a:pt x="2227" y="1258"/>
                </a:cubicBezTo>
                <a:cubicBezTo>
                  <a:pt x="2239" y="1258"/>
                  <a:pt x="2274" y="1259"/>
                  <a:pt x="2305" y="1260"/>
                </a:cubicBezTo>
                <a:cubicBezTo>
                  <a:pt x="2348" y="1261"/>
                  <a:pt x="2362" y="1262"/>
                  <a:pt x="2366" y="1266"/>
                </a:cubicBezTo>
                <a:cubicBezTo>
                  <a:pt x="2370" y="1269"/>
                  <a:pt x="2372" y="1270"/>
                  <a:pt x="2373" y="1267"/>
                </a:cubicBezTo>
                <a:cubicBezTo>
                  <a:pt x="2375" y="1263"/>
                  <a:pt x="2393" y="1258"/>
                  <a:pt x="2391" y="1262"/>
                </a:cubicBezTo>
                <a:cubicBezTo>
                  <a:pt x="2390" y="1264"/>
                  <a:pt x="2396" y="1265"/>
                  <a:pt x="2403" y="1265"/>
                </a:cubicBezTo>
                <a:cubicBezTo>
                  <a:pt x="2411" y="1264"/>
                  <a:pt x="2417" y="1262"/>
                  <a:pt x="2418" y="1260"/>
                </a:cubicBezTo>
                <a:cubicBezTo>
                  <a:pt x="2418" y="1256"/>
                  <a:pt x="2420" y="1256"/>
                  <a:pt x="2425" y="1259"/>
                </a:cubicBezTo>
                <a:cubicBezTo>
                  <a:pt x="2432" y="1263"/>
                  <a:pt x="2432" y="1263"/>
                  <a:pt x="2432" y="1263"/>
                </a:cubicBezTo>
                <a:cubicBezTo>
                  <a:pt x="2425" y="1263"/>
                  <a:pt x="2425" y="1263"/>
                  <a:pt x="2425" y="1263"/>
                </a:cubicBezTo>
                <a:cubicBezTo>
                  <a:pt x="2422" y="1264"/>
                  <a:pt x="2416" y="1266"/>
                  <a:pt x="2413" y="1267"/>
                </a:cubicBezTo>
                <a:cubicBezTo>
                  <a:pt x="2410" y="1270"/>
                  <a:pt x="2419" y="1270"/>
                  <a:pt x="2439" y="1269"/>
                </a:cubicBezTo>
                <a:cubicBezTo>
                  <a:pt x="2457" y="1269"/>
                  <a:pt x="2469" y="1267"/>
                  <a:pt x="2468" y="1265"/>
                </a:cubicBezTo>
                <a:cubicBezTo>
                  <a:pt x="2466" y="1261"/>
                  <a:pt x="2495" y="1262"/>
                  <a:pt x="2503" y="1266"/>
                </a:cubicBezTo>
                <a:cubicBezTo>
                  <a:pt x="2507" y="1268"/>
                  <a:pt x="2531" y="1269"/>
                  <a:pt x="2558" y="1269"/>
                </a:cubicBezTo>
                <a:cubicBezTo>
                  <a:pt x="2629" y="1268"/>
                  <a:pt x="2672" y="1270"/>
                  <a:pt x="2660" y="1272"/>
                </a:cubicBezTo>
                <a:cubicBezTo>
                  <a:pt x="2649" y="1273"/>
                  <a:pt x="2649" y="1273"/>
                  <a:pt x="2658" y="1274"/>
                </a:cubicBezTo>
                <a:cubicBezTo>
                  <a:pt x="2663" y="1275"/>
                  <a:pt x="2669" y="1274"/>
                  <a:pt x="2670" y="1272"/>
                </a:cubicBezTo>
                <a:cubicBezTo>
                  <a:pt x="2672" y="1270"/>
                  <a:pt x="2688" y="1269"/>
                  <a:pt x="2706" y="1269"/>
                </a:cubicBezTo>
                <a:cubicBezTo>
                  <a:pt x="2739" y="1269"/>
                  <a:pt x="2739" y="1269"/>
                  <a:pt x="2739" y="1269"/>
                </a:cubicBezTo>
                <a:cubicBezTo>
                  <a:pt x="2717" y="1272"/>
                  <a:pt x="2717" y="1272"/>
                  <a:pt x="2717" y="1272"/>
                </a:cubicBezTo>
                <a:cubicBezTo>
                  <a:pt x="2703" y="1274"/>
                  <a:pt x="2712" y="1275"/>
                  <a:pt x="2746" y="1273"/>
                </a:cubicBezTo>
                <a:cubicBezTo>
                  <a:pt x="2777" y="1272"/>
                  <a:pt x="2793" y="1270"/>
                  <a:pt x="2788" y="1268"/>
                </a:cubicBezTo>
                <a:cubicBezTo>
                  <a:pt x="2782" y="1267"/>
                  <a:pt x="2785" y="1266"/>
                  <a:pt x="2796" y="1267"/>
                </a:cubicBezTo>
                <a:cubicBezTo>
                  <a:pt x="2806" y="1267"/>
                  <a:pt x="2835" y="1267"/>
                  <a:pt x="2862" y="1267"/>
                </a:cubicBezTo>
                <a:cubicBezTo>
                  <a:pt x="2956" y="1265"/>
                  <a:pt x="2974" y="1265"/>
                  <a:pt x="2992" y="1267"/>
                </a:cubicBezTo>
                <a:cubicBezTo>
                  <a:pt x="3002" y="1269"/>
                  <a:pt x="3013" y="1270"/>
                  <a:pt x="3016" y="1270"/>
                </a:cubicBezTo>
                <a:cubicBezTo>
                  <a:pt x="3019" y="1269"/>
                  <a:pt x="3029" y="1271"/>
                  <a:pt x="3038" y="1272"/>
                </a:cubicBezTo>
                <a:cubicBezTo>
                  <a:pt x="3047" y="1274"/>
                  <a:pt x="3064" y="1276"/>
                  <a:pt x="3075" y="1276"/>
                </a:cubicBezTo>
                <a:cubicBezTo>
                  <a:pt x="3086" y="1277"/>
                  <a:pt x="3096" y="1278"/>
                  <a:pt x="3097" y="1279"/>
                </a:cubicBezTo>
                <a:cubicBezTo>
                  <a:pt x="3101" y="1281"/>
                  <a:pt x="3170" y="1286"/>
                  <a:pt x="3208" y="1286"/>
                </a:cubicBezTo>
                <a:cubicBezTo>
                  <a:pt x="3228" y="1286"/>
                  <a:pt x="3245" y="1288"/>
                  <a:pt x="3247" y="1289"/>
                </a:cubicBezTo>
                <a:cubicBezTo>
                  <a:pt x="3252" y="1293"/>
                  <a:pt x="3300" y="1293"/>
                  <a:pt x="3299" y="1289"/>
                </a:cubicBezTo>
                <a:cubicBezTo>
                  <a:pt x="3299" y="1286"/>
                  <a:pt x="3302" y="1284"/>
                  <a:pt x="3306" y="1283"/>
                </a:cubicBezTo>
                <a:cubicBezTo>
                  <a:pt x="3314" y="1282"/>
                  <a:pt x="3314" y="1282"/>
                  <a:pt x="3314" y="1282"/>
                </a:cubicBezTo>
                <a:cubicBezTo>
                  <a:pt x="3306" y="1294"/>
                  <a:pt x="3306" y="1294"/>
                  <a:pt x="3306" y="1294"/>
                </a:cubicBezTo>
                <a:cubicBezTo>
                  <a:pt x="3291" y="1315"/>
                  <a:pt x="3286" y="1317"/>
                  <a:pt x="3254" y="1318"/>
                </a:cubicBezTo>
                <a:cubicBezTo>
                  <a:pt x="3220" y="1318"/>
                  <a:pt x="3145" y="1315"/>
                  <a:pt x="3142" y="1313"/>
                </a:cubicBezTo>
                <a:cubicBezTo>
                  <a:pt x="3141" y="1312"/>
                  <a:pt x="3131" y="1312"/>
                  <a:pt x="3120" y="1311"/>
                </a:cubicBezTo>
                <a:cubicBezTo>
                  <a:pt x="3109" y="1311"/>
                  <a:pt x="3092" y="1311"/>
                  <a:pt x="3083" y="1310"/>
                </a:cubicBezTo>
                <a:cubicBezTo>
                  <a:pt x="3074" y="1309"/>
                  <a:pt x="3061" y="1308"/>
                  <a:pt x="3055" y="1308"/>
                </a:cubicBezTo>
                <a:cubicBezTo>
                  <a:pt x="3048" y="1307"/>
                  <a:pt x="3035" y="1306"/>
                  <a:pt x="3026" y="1306"/>
                </a:cubicBezTo>
                <a:cubicBezTo>
                  <a:pt x="2979" y="1303"/>
                  <a:pt x="2909" y="1302"/>
                  <a:pt x="2897" y="1305"/>
                </a:cubicBezTo>
                <a:cubicBezTo>
                  <a:pt x="2890" y="1306"/>
                  <a:pt x="2881" y="1306"/>
                  <a:pt x="2878" y="1305"/>
                </a:cubicBezTo>
                <a:cubicBezTo>
                  <a:pt x="2874" y="1303"/>
                  <a:pt x="2857" y="1303"/>
                  <a:pt x="2840" y="1305"/>
                </a:cubicBezTo>
                <a:cubicBezTo>
                  <a:pt x="2823" y="1307"/>
                  <a:pt x="2805" y="1307"/>
                  <a:pt x="2798" y="1306"/>
                </a:cubicBezTo>
                <a:cubicBezTo>
                  <a:pt x="2792" y="1305"/>
                  <a:pt x="2765" y="1304"/>
                  <a:pt x="2737" y="1304"/>
                </a:cubicBezTo>
                <a:cubicBezTo>
                  <a:pt x="2704" y="1305"/>
                  <a:pt x="2694" y="1306"/>
                  <a:pt x="2708" y="1307"/>
                </a:cubicBezTo>
                <a:cubicBezTo>
                  <a:pt x="2754" y="1310"/>
                  <a:pt x="2831" y="1311"/>
                  <a:pt x="2889" y="1309"/>
                </a:cubicBezTo>
                <a:cubicBezTo>
                  <a:pt x="2945" y="1308"/>
                  <a:pt x="2983" y="1309"/>
                  <a:pt x="3051" y="1313"/>
                </a:cubicBezTo>
                <a:cubicBezTo>
                  <a:pt x="3066" y="1314"/>
                  <a:pt x="3082" y="1315"/>
                  <a:pt x="3087" y="1315"/>
                </a:cubicBezTo>
                <a:cubicBezTo>
                  <a:pt x="3092" y="1314"/>
                  <a:pt x="3097" y="1316"/>
                  <a:pt x="3098" y="1318"/>
                </a:cubicBezTo>
                <a:cubicBezTo>
                  <a:pt x="3099" y="1321"/>
                  <a:pt x="3094" y="1321"/>
                  <a:pt x="3080" y="1321"/>
                </a:cubicBezTo>
                <a:cubicBezTo>
                  <a:pt x="3068" y="1320"/>
                  <a:pt x="3044" y="1320"/>
                  <a:pt x="3025" y="1320"/>
                </a:cubicBezTo>
                <a:cubicBezTo>
                  <a:pt x="2985" y="1320"/>
                  <a:pt x="3003" y="1324"/>
                  <a:pt x="3051" y="1325"/>
                </a:cubicBezTo>
                <a:cubicBezTo>
                  <a:pt x="3079" y="1326"/>
                  <a:pt x="3085" y="1329"/>
                  <a:pt x="3070" y="1334"/>
                </a:cubicBezTo>
                <a:cubicBezTo>
                  <a:pt x="3066" y="1335"/>
                  <a:pt x="3070" y="1335"/>
                  <a:pt x="3078" y="1334"/>
                </a:cubicBezTo>
                <a:cubicBezTo>
                  <a:pt x="3086" y="1332"/>
                  <a:pt x="3099" y="1330"/>
                  <a:pt x="3106" y="1329"/>
                </a:cubicBezTo>
                <a:cubicBezTo>
                  <a:pt x="3120" y="1327"/>
                  <a:pt x="3126" y="1323"/>
                  <a:pt x="3115" y="1323"/>
                </a:cubicBezTo>
                <a:cubicBezTo>
                  <a:pt x="3110" y="1324"/>
                  <a:pt x="3109" y="1323"/>
                  <a:pt x="3113" y="1320"/>
                </a:cubicBezTo>
                <a:cubicBezTo>
                  <a:pt x="3118" y="1316"/>
                  <a:pt x="3150" y="1317"/>
                  <a:pt x="3216" y="1322"/>
                </a:cubicBezTo>
                <a:cubicBezTo>
                  <a:pt x="3240" y="1324"/>
                  <a:pt x="3244" y="1325"/>
                  <a:pt x="3245" y="1331"/>
                </a:cubicBezTo>
                <a:cubicBezTo>
                  <a:pt x="3245" y="1340"/>
                  <a:pt x="3235" y="1346"/>
                  <a:pt x="3224" y="1344"/>
                </a:cubicBezTo>
                <a:cubicBezTo>
                  <a:pt x="3219" y="1343"/>
                  <a:pt x="3215" y="1344"/>
                  <a:pt x="3215" y="1346"/>
                </a:cubicBezTo>
                <a:cubicBezTo>
                  <a:pt x="3215" y="1348"/>
                  <a:pt x="3219" y="1349"/>
                  <a:pt x="3224" y="1349"/>
                </a:cubicBezTo>
                <a:cubicBezTo>
                  <a:pt x="3229" y="1349"/>
                  <a:pt x="3235" y="1350"/>
                  <a:pt x="3237" y="1351"/>
                </a:cubicBezTo>
                <a:cubicBezTo>
                  <a:pt x="3242" y="1355"/>
                  <a:pt x="3263" y="1348"/>
                  <a:pt x="3280" y="1337"/>
                </a:cubicBezTo>
                <a:cubicBezTo>
                  <a:pt x="3293" y="1327"/>
                  <a:pt x="3295" y="1327"/>
                  <a:pt x="3321" y="1328"/>
                </a:cubicBezTo>
                <a:cubicBezTo>
                  <a:pt x="3335" y="1329"/>
                  <a:pt x="3352" y="1330"/>
                  <a:pt x="3357" y="1329"/>
                </a:cubicBezTo>
                <a:cubicBezTo>
                  <a:pt x="3365" y="1329"/>
                  <a:pt x="3367" y="1331"/>
                  <a:pt x="3367" y="1334"/>
                </a:cubicBezTo>
                <a:cubicBezTo>
                  <a:pt x="3366" y="1336"/>
                  <a:pt x="3366" y="1338"/>
                  <a:pt x="3368" y="1338"/>
                </a:cubicBezTo>
                <a:cubicBezTo>
                  <a:pt x="3383" y="1339"/>
                  <a:pt x="3445" y="1335"/>
                  <a:pt x="3451" y="1333"/>
                </a:cubicBezTo>
                <a:cubicBezTo>
                  <a:pt x="3457" y="1331"/>
                  <a:pt x="3449" y="1331"/>
                  <a:pt x="3429" y="1331"/>
                </a:cubicBezTo>
                <a:cubicBezTo>
                  <a:pt x="3411" y="1332"/>
                  <a:pt x="3402" y="1331"/>
                  <a:pt x="3407" y="1329"/>
                </a:cubicBezTo>
                <a:cubicBezTo>
                  <a:pt x="3414" y="1327"/>
                  <a:pt x="3413" y="1326"/>
                  <a:pt x="3398" y="1325"/>
                </a:cubicBezTo>
                <a:cubicBezTo>
                  <a:pt x="3388" y="1324"/>
                  <a:pt x="3371" y="1324"/>
                  <a:pt x="3359" y="1324"/>
                </a:cubicBezTo>
                <a:cubicBezTo>
                  <a:pt x="3337" y="1325"/>
                  <a:pt x="3332" y="1323"/>
                  <a:pt x="3337" y="1318"/>
                </a:cubicBezTo>
                <a:cubicBezTo>
                  <a:pt x="3340" y="1316"/>
                  <a:pt x="3336" y="1316"/>
                  <a:pt x="3328" y="1318"/>
                </a:cubicBezTo>
                <a:cubicBezTo>
                  <a:pt x="3322" y="1319"/>
                  <a:pt x="3314" y="1319"/>
                  <a:pt x="3311" y="1318"/>
                </a:cubicBezTo>
                <a:cubicBezTo>
                  <a:pt x="3307" y="1315"/>
                  <a:pt x="3308" y="1312"/>
                  <a:pt x="3320" y="1292"/>
                </a:cubicBezTo>
                <a:cubicBezTo>
                  <a:pt x="3333" y="1270"/>
                  <a:pt x="3333" y="1270"/>
                  <a:pt x="3333" y="1270"/>
                </a:cubicBezTo>
                <a:cubicBezTo>
                  <a:pt x="3352" y="1271"/>
                  <a:pt x="3352" y="1271"/>
                  <a:pt x="3352" y="1271"/>
                </a:cubicBezTo>
                <a:cubicBezTo>
                  <a:pt x="3370" y="1272"/>
                  <a:pt x="3371" y="1272"/>
                  <a:pt x="3361" y="1268"/>
                </a:cubicBezTo>
                <a:cubicBezTo>
                  <a:pt x="3350" y="1265"/>
                  <a:pt x="3350" y="1265"/>
                  <a:pt x="3350" y="1265"/>
                </a:cubicBezTo>
                <a:cubicBezTo>
                  <a:pt x="3361" y="1259"/>
                  <a:pt x="3361" y="1259"/>
                  <a:pt x="3361" y="1259"/>
                </a:cubicBezTo>
                <a:cubicBezTo>
                  <a:pt x="3373" y="1254"/>
                  <a:pt x="3375" y="1250"/>
                  <a:pt x="3367" y="1247"/>
                </a:cubicBezTo>
                <a:cubicBezTo>
                  <a:pt x="3359" y="1245"/>
                  <a:pt x="3451" y="1247"/>
                  <a:pt x="3464" y="1249"/>
                </a:cubicBezTo>
                <a:cubicBezTo>
                  <a:pt x="3470" y="1250"/>
                  <a:pt x="3473" y="1249"/>
                  <a:pt x="3473" y="1247"/>
                </a:cubicBezTo>
                <a:cubicBezTo>
                  <a:pt x="3473" y="1245"/>
                  <a:pt x="3468" y="1243"/>
                  <a:pt x="3463" y="1243"/>
                </a:cubicBezTo>
                <a:cubicBezTo>
                  <a:pt x="3457" y="1243"/>
                  <a:pt x="3451" y="1243"/>
                  <a:pt x="3448" y="1242"/>
                </a:cubicBezTo>
                <a:cubicBezTo>
                  <a:pt x="3446" y="1242"/>
                  <a:pt x="3429" y="1242"/>
                  <a:pt x="3411" y="1241"/>
                </a:cubicBezTo>
                <a:cubicBezTo>
                  <a:pt x="3384" y="1240"/>
                  <a:pt x="3377" y="1239"/>
                  <a:pt x="3377" y="1235"/>
                </a:cubicBezTo>
                <a:cubicBezTo>
                  <a:pt x="3377" y="1232"/>
                  <a:pt x="3375" y="1231"/>
                  <a:pt x="3370" y="1233"/>
                </a:cubicBezTo>
                <a:cubicBezTo>
                  <a:pt x="3364" y="1236"/>
                  <a:pt x="3364" y="1236"/>
                  <a:pt x="3348" y="1234"/>
                </a:cubicBezTo>
                <a:cubicBezTo>
                  <a:pt x="3333" y="1232"/>
                  <a:pt x="3300" y="1232"/>
                  <a:pt x="3276" y="1233"/>
                </a:cubicBezTo>
                <a:cubicBezTo>
                  <a:pt x="3263" y="1233"/>
                  <a:pt x="3256" y="1232"/>
                  <a:pt x="3257" y="1230"/>
                </a:cubicBezTo>
                <a:cubicBezTo>
                  <a:pt x="3258" y="1228"/>
                  <a:pt x="3257" y="1227"/>
                  <a:pt x="3254" y="1227"/>
                </a:cubicBezTo>
                <a:cubicBezTo>
                  <a:pt x="3250" y="1227"/>
                  <a:pt x="3250" y="1226"/>
                  <a:pt x="3255" y="1223"/>
                </a:cubicBezTo>
                <a:cubicBezTo>
                  <a:pt x="3259" y="1221"/>
                  <a:pt x="3275" y="1220"/>
                  <a:pt x="3299" y="1221"/>
                </a:cubicBezTo>
                <a:cubicBezTo>
                  <a:pt x="3351" y="1223"/>
                  <a:pt x="3400" y="1226"/>
                  <a:pt x="3415" y="1227"/>
                </a:cubicBezTo>
                <a:cubicBezTo>
                  <a:pt x="3418" y="1228"/>
                  <a:pt x="3432" y="1229"/>
                  <a:pt x="3445" y="1229"/>
                </a:cubicBezTo>
                <a:cubicBezTo>
                  <a:pt x="3458" y="1230"/>
                  <a:pt x="3469" y="1231"/>
                  <a:pt x="3469" y="1233"/>
                </a:cubicBezTo>
                <a:cubicBezTo>
                  <a:pt x="3470" y="1235"/>
                  <a:pt x="3473" y="1235"/>
                  <a:pt x="3476" y="1233"/>
                </a:cubicBezTo>
                <a:cubicBezTo>
                  <a:pt x="3483" y="1229"/>
                  <a:pt x="3510" y="1229"/>
                  <a:pt x="3567" y="1233"/>
                </a:cubicBezTo>
                <a:cubicBezTo>
                  <a:pt x="3574" y="1234"/>
                  <a:pt x="3594" y="1235"/>
                  <a:pt x="3611" y="1236"/>
                </a:cubicBezTo>
                <a:cubicBezTo>
                  <a:pt x="3627" y="1236"/>
                  <a:pt x="3655" y="1238"/>
                  <a:pt x="3671" y="1239"/>
                </a:cubicBezTo>
                <a:cubicBezTo>
                  <a:pt x="3688" y="1240"/>
                  <a:pt x="3714" y="1241"/>
                  <a:pt x="3730" y="1241"/>
                </a:cubicBezTo>
                <a:cubicBezTo>
                  <a:pt x="3746" y="1241"/>
                  <a:pt x="3762" y="1242"/>
                  <a:pt x="3766" y="1243"/>
                </a:cubicBezTo>
                <a:cubicBezTo>
                  <a:pt x="3772" y="1245"/>
                  <a:pt x="3772" y="1244"/>
                  <a:pt x="3764" y="1239"/>
                </a:cubicBezTo>
                <a:cubicBezTo>
                  <a:pt x="3757" y="1233"/>
                  <a:pt x="3749" y="1233"/>
                  <a:pt x="3708" y="1233"/>
                </a:cubicBezTo>
                <a:cubicBezTo>
                  <a:pt x="3681" y="1233"/>
                  <a:pt x="3657" y="1233"/>
                  <a:pt x="3654" y="1232"/>
                </a:cubicBezTo>
                <a:cubicBezTo>
                  <a:pt x="3651" y="1232"/>
                  <a:pt x="3630" y="1230"/>
                  <a:pt x="3608" y="1229"/>
                </a:cubicBezTo>
                <a:cubicBezTo>
                  <a:pt x="3585" y="1228"/>
                  <a:pt x="3558" y="1226"/>
                  <a:pt x="3547" y="1225"/>
                </a:cubicBezTo>
                <a:cubicBezTo>
                  <a:pt x="3523" y="1222"/>
                  <a:pt x="3484" y="1220"/>
                  <a:pt x="3472" y="1221"/>
                </a:cubicBezTo>
                <a:cubicBezTo>
                  <a:pt x="3462" y="1222"/>
                  <a:pt x="3462" y="1222"/>
                  <a:pt x="3462" y="1222"/>
                </a:cubicBezTo>
                <a:cubicBezTo>
                  <a:pt x="3470" y="1218"/>
                  <a:pt x="3470" y="1218"/>
                  <a:pt x="3470" y="1218"/>
                </a:cubicBezTo>
                <a:cubicBezTo>
                  <a:pt x="3474" y="1215"/>
                  <a:pt x="3477" y="1212"/>
                  <a:pt x="3475" y="1211"/>
                </a:cubicBezTo>
                <a:cubicBezTo>
                  <a:pt x="3470" y="1208"/>
                  <a:pt x="3457" y="1209"/>
                  <a:pt x="3452" y="1213"/>
                </a:cubicBezTo>
                <a:cubicBezTo>
                  <a:pt x="3446" y="1217"/>
                  <a:pt x="3409" y="1220"/>
                  <a:pt x="3394" y="1218"/>
                </a:cubicBezTo>
                <a:cubicBezTo>
                  <a:pt x="3387" y="1216"/>
                  <a:pt x="3385" y="1214"/>
                  <a:pt x="3386" y="1211"/>
                </a:cubicBezTo>
                <a:cubicBezTo>
                  <a:pt x="3387" y="1204"/>
                  <a:pt x="3380" y="1202"/>
                  <a:pt x="3367" y="1207"/>
                </a:cubicBezTo>
                <a:cubicBezTo>
                  <a:pt x="3360" y="1210"/>
                  <a:pt x="3348" y="1212"/>
                  <a:pt x="3340" y="1212"/>
                </a:cubicBezTo>
                <a:cubicBezTo>
                  <a:pt x="3332" y="1212"/>
                  <a:pt x="3318" y="1212"/>
                  <a:pt x="3311" y="1213"/>
                </a:cubicBezTo>
                <a:cubicBezTo>
                  <a:pt x="3303" y="1213"/>
                  <a:pt x="3296" y="1212"/>
                  <a:pt x="3296" y="1210"/>
                </a:cubicBezTo>
                <a:cubicBezTo>
                  <a:pt x="3296" y="1209"/>
                  <a:pt x="3298" y="1207"/>
                  <a:pt x="3300" y="1207"/>
                </a:cubicBezTo>
                <a:cubicBezTo>
                  <a:pt x="3302" y="1207"/>
                  <a:pt x="3304" y="1205"/>
                  <a:pt x="3305" y="1203"/>
                </a:cubicBezTo>
                <a:cubicBezTo>
                  <a:pt x="3305" y="1200"/>
                  <a:pt x="3313" y="1196"/>
                  <a:pt x="3321" y="1193"/>
                </a:cubicBezTo>
                <a:cubicBezTo>
                  <a:pt x="3329" y="1190"/>
                  <a:pt x="3336" y="1186"/>
                  <a:pt x="3336" y="1184"/>
                </a:cubicBezTo>
                <a:cubicBezTo>
                  <a:pt x="3336" y="1181"/>
                  <a:pt x="3371" y="1181"/>
                  <a:pt x="3391" y="1184"/>
                </a:cubicBezTo>
                <a:cubicBezTo>
                  <a:pt x="3400" y="1186"/>
                  <a:pt x="3400" y="1186"/>
                  <a:pt x="3400" y="1186"/>
                </a:cubicBezTo>
                <a:cubicBezTo>
                  <a:pt x="3391" y="1189"/>
                  <a:pt x="3391" y="1189"/>
                  <a:pt x="3391" y="1189"/>
                </a:cubicBezTo>
                <a:cubicBezTo>
                  <a:pt x="3381" y="1192"/>
                  <a:pt x="3381" y="1192"/>
                  <a:pt x="3381" y="1192"/>
                </a:cubicBezTo>
                <a:cubicBezTo>
                  <a:pt x="3392" y="1192"/>
                  <a:pt x="3392" y="1192"/>
                  <a:pt x="3392" y="1192"/>
                </a:cubicBezTo>
                <a:cubicBezTo>
                  <a:pt x="3399" y="1192"/>
                  <a:pt x="3405" y="1193"/>
                  <a:pt x="3407" y="1195"/>
                </a:cubicBezTo>
                <a:cubicBezTo>
                  <a:pt x="3409" y="1198"/>
                  <a:pt x="3417" y="1198"/>
                  <a:pt x="3438" y="1193"/>
                </a:cubicBezTo>
                <a:cubicBezTo>
                  <a:pt x="3460" y="1188"/>
                  <a:pt x="3473" y="1187"/>
                  <a:pt x="3508" y="1189"/>
                </a:cubicBezTo>
                <a:cubicBezTo>
                  <a:pt x="3551" y="1191"/>
                  <a:pt x="3593" y="1186"/>
                  <a:pt x="3618" y="1177"/>
                </a:cubicBezTo>
                <a:cubicBezTo>
                  <a:pt x="3633" y="1171"/>
                  <a:pt x="3630" y="1166"/>
                  <a:pt x="3612" y="1169"/>
                </a:cubicBezTo>
                <a:cubicBezTo>
                  <a:pt x="3604" y="1170"/>
                  <a:pt x="3579" y="1173"/>
                  <a:pt x="3558" y="1175"/>
                </a:cubicBezTo>
                <a:cubicBezTo>
                  <a:pt x="3526" y="1178"/>
                  <a:pt x="3519" y="1178"/>
                  <a:pt x="3519" y="1174"/>
                </a:cubicBezTo>
                <a:cubicBezTo>
                  <a:pt x="3519" y="1170"/>
                  <a:pt x="3515" y="1170"/>
                  <a:pt x="3506" y="1172"/>
                </a:cubicBezTo>
                <a:cubicBezTo>
                  <a:pt x="3498" y="1173"/>
                  <a:pt x="3494" y="1173"/>
                  <a:pt x="3495" y="1171"/>
                </a:cubicBezTo>
                <a:cubicBezTo>
                  <a:pt x="3496" y="1168"/>
                  <a:pt x="3490" y="1168"/>
                  <a:pt x="3481" y="1169"/>
                </a:cubicBezTo>
                <a:cubicBezTo>
                  <a:pt x="3465" y="1171"/>
                  <a:pt x="3390" y="1176"/>
                  <a:pt x="3351" y="1177"/>
                </a:cubicBezTo>
                <a:cubicBezTo>
                  <a:pt x="3331" y="1178"/>
                  <a:pt x="3330" y="1178"/>
                  <a:pt x="3334" y="1173"/>
                </a:cubicBezTo>
                <a:cubicBezTo>
                  <a:pt x="3338" y="1169"/>
                  <a:pt x="3348" y="1167"/>
                  <a:pt x="3366" y="1165"/>
                </a:cubicBezTo>
                <a:cubicBezTo>
                  <a:pt x="3394" y="1163"/>
                  <a:pt x="3394" y="1163"/>
                  <a:pt x="3394" y="1163"/>
                </a:cubicBezTo>
                <a:cubicBezTo>
                  <a:pt x="3367" y="1163"/>
                  <a:pt x="3367" y="1163"/>
                  <a:pt x="3367" y="1163"/>
                </a:cubicBezTo>
                <a:cubicBezTo>
                  <a:pt x="3344" y="1164"/>
                  <a:pt x="3340" y="1163"/>
                  <a:pt x="3341" y="1158"/>
                </a:cubicBezTo>
                <a:cubicBezTo>
                  <a:pt x="3342" y="1154"/>
                  <a:pt x="3341" y="1153"/>
                  <a:pt x="3338" y="1156"/>
                </a:cubicBezTo>
                <a:cubicBezTo>
                  <a:pt x="3335" y="1157"/>
                  <a:pt x="3328" y="1159"/>
                  <a:pt x="3321" y="1160"/>
                </a:cubicBezTo>
                <a:cubicBezTo>
                  <a:pt x="3309" y="1162"/>
                  <a:pt x="3309" y="1162"/>
                  <a:pt x="3309" y="1162"/>
                </a:cubicBezTo>
                <a:cubicBezTo>
                  <a:pt x="3318" y="1157"/>
                  <a:pt x="3318" y="1157"/>
                  <a:pt x="3318" y="1157"/>
                </a:cubicBezTo>
                <a:cubicBezTo>
                  <a:pt x="3334" y="1149"/>
                  <a:pt x="3343" y="1142"/>
                  <a:pt x="3343" y="1137"/>
                </a:cubicBezTo>
                <a:cubicBezTo>
                  <a:pt x="3343" y="1134"/>
                  <a:pt x="3348" y="1129"/>
                  <a:pt x="3356" y="1126"/>
                </a:cubicBezTo>
                <a:cubicBezTo>
                  <a:pt x="3367" y="1122"/>
                  <a:pt x="3368" y="1120"/>
                  <a:pt x="3364" y="1117"/>
                </a:cubicBezTo>
                <a:cubicBezTo>
                  <a:pt x="3361" y="1115"/>
                  <a:pt x="3357" y="1116"/>
                  <a:pt x="3351" y="1118"/>
                </a:cubicBezTo>
                <a:cubicBezTo>
                  <a:pt x="3338" y="1125"/>
                  <a:pt x="3325" y="1125"/>
                  <a:pt x="3324" y="1118"/>
                </a:cubicBezTo>
                <a:cubicBezTo>
                  <a:pt x="3324" y="1114"/>
                  <a:pt x="3323" y="1113"/>
                  <a:pt x="3319" y="1115"/>
                </a:cubicBezTo>
                <a:cubicBezTo>
                  <a:pt x="3309" y="1121"/>
                  <a:pt x="3273" y="1133"/>
                  <a:pt x="3260" y="1135"/>
                </a:cubicBezTo>
                <a:cubicBezTo>
                  <a:pt x="3248" y="1138"/>
                  <a:pt x="3246" y="1137"/>
                  <a:pt x="3247" y="1133"/>
                </a:cubicBezTo>
                <a:cubicBezTo>
                  <a:pt x="3249" y="1128"/>
                  <a:pt x="3264" y="1116"/>
                  <a:pt x="3270" y="1116"/>
                </a:cubicBezTo>
                <a:cubicBezTo>
                  <a:pt x="3272" y="1116"/>
                  <a:pt x="3275" y="1114"/>
                  <a:pt x="3277" y="1112"/>
                </a:cubicBezTo>
                <a:cubicBezTo>
                  <a:pt x="3278" y="1109"/>
                  <a:pt x="3287" y="1105"/>
                  <a:pt x="3297" y="1102"/>
                </a:cubicBezTo>
                <a:cubicBezTo>
                  <a:pt x="3314" y="1097"/>
                  <a:pt x="3314" y="1097"/>
                  <a:pt x="3314" y="1097"/>
                </a:cubicBezTo>
                <a:cubicBezTo>
                  <a:pt x="3294" y="1097"/>
                  <a:pt x="3294" y="1097"/>
                  <a:pt x="3294" y="1097"/>
                </a:cubicBezTo>
                <a:cubicBezTo>
                  <a:pt x="3284" y="1097"/>
                  <a:pt x="3272" y="1097"/>
                  <a:pt x="3267" y="1097"/>
                </a:cubicBezTo>
                <a:cubicBezTo>
                  <a:pt x="3262" y="1097"/>
                  <a:pt x="3259" y="1096"/>
                  <a:pt x="3259" y="1092"/>
                </a:cubicBezTo>
                <a:cubicBezTo>
                  <a:pt x="3258" y="1089"/>
                  <a:pt x="3263" y="1087"/>
                  <a:pt x="3273" y="1085"/>
                </a:cubicBezTo>
                <a:cubicBezTo>
                  <a:pt x="3288" y="1082"/>
                  <a:pt x="3288" y="1082"/>
                  <a:pt x="3288" y="1082"/>
                </a:cubicBezTo>
                <a:cubicBezTo>
                  <a:pt x="3274" y="1081"/>
                  <a:pt x="3274" y="1081"/>
                  <a:pt x="3274" y="1081"/>
                </a:cubicBezTo>
                <a:cubicBezTo>
                  <a:pt x="3263" y="1081"/>
                  <a:pt x="3261" y="1079"/>
                  <a:pt x="3260" y="1073"/>
                </a:cubicBezTo>
                <a:cubicBezTo>
                  <a:pt x="3258" y="1065"/>
                  <a:pt x="3258" y="1065"/>
                  <a:pt x="3258" y="1065"/>
                </a:cubicBezTo>
                <a:cubicBezTo>
                  <a:pt x="3301" y="1065"/>
                  <a:pt x="3301" y="1065"/>
                  <a:pt x="3301" y="1065"/>
                </a:cubicBezTo>
                <a:cubicBezTo>
                  <a:pt x="3343" y="1064"/>
                  <a:pt x="3363" y="1060"/>
                  <a:pt x="3336" y="1057"/>
                </a:cubicBezTo>
                <a:cubicBezTo>
                  <a:pt x="3329" y="1056"/>
                  <a:pt x="3319" y="1055"/>
                  <a:pt x="3314" y="1054"/>
                </a:cubicBezTo>
                <a:cubicBezTo>
                  <a:pt x="3306" y="1052"/>
                  <a:pt x="3306" y="1052"/>
                  <a:pt x="3306" y="1052"/>
                </a:cubicBezTo>
                <a:cubicBezTo>
                  <a:pt x="3314" y="1057"/>
                  <a:pt x="3314" y="1057"/>
                  <a:pt x="3314" y="1057"/>
                </a:cubicBezTo>
                <a:cubicBezTo>
                  <a:pt x="3323" y="1062"/>
                  <a:pt x="3322" y="1062"/>
                  <a:pt x="3305" y="1061"/>
                </a:cubicBezTo>
                <a:cubicBezTo>
                  <a:pt x="3295" y="1061"/>
                  <a:pt x="3277" y="1059"/>
                  <a:pt x="3264" y="1058"/>
                </a:cubicBezTo>
                <a:cubicBezTo>
                  <a:pt x="3252" y="1057"/>
                  <a:pt x="3240" y="1057"/>
                  <a:pt x="3239" y="1058"/>
                </a:cubicBezTo>
                <a:cubicBezTo>
                  <a:pt x="3237" y="1059"/>
                  <a:pt x="3236" y="1059"/>
                  <a:pt x="3237" y="1057"/>
                </a:cubicBezTo>
                <a:cubicBezTo>
                  <a:pt x="3239" y="1053"/>
                  <a:pt x="3230" y="1053"/>
                  <a:pt x="3199" y="1055"/>
                </a:cubicBezTo>
                <a:cubicBezTo>
                  <a:pt x="3189" y="1055"/>
                  <a:pt x="3170" y="1055"/>
                  <a:pt x="3158" y="1053"/>
                </a:cubicBezTo>
                <a:cubicBezTo>
                  <a:pt x="3146" y="1052"/>
                  <a:pt x="3129" y="1050"/>
                  <a:pt x="3120" y="1050"/>
                </a:cubicBezTo>
                <a:cubicBezTo>
                  <a:pt x="3103" y="1048"/>
                  <a:pt x="3103" y="1048"/>
                  <a:pt x="3103" y="1048"/>
                </a:cubicBezTo>
                <a:cubicBezTo>
                  <a:pt x="3115" y="1043"/>
                  <a:pt x="3115" y="1043"/>
                  <a:pt x="3115" y="1043"/>
                </a:cubicBezTo>
                <a:cubicBezTo>
                  <a:pt x="3122" y="1041"/>
                  <a:pt x="3132" y="1036"/>
                  <a:pt x="3139" y="1032"/>
                </a:cubicBezTo>
                <a:cubicBezTo>
                  <a:pt x="3145" y="1029"/>
                  <a:pt x="3157" y="1026"/>
                  <a:pt x="3166" y="1025"/>
                </a:cubicBezTo>
                <a:cubicBezTo>
                  <a:pt x="3177" y="1024"/>
                  <a:pt x="3179" y="1023"/>
                  <a:pt x="3173" y="1022"/>
                </a:cubicBezTo>
                <a:cubicBezTo>
                  <a:pt x="3165" y="1020"/>
                  <a:pt x="3165" y="1020"/>
                  <a:pt x="3165" y="1020"/>
                </a:cubicBezTo>
                <a:cubicBezTo>
                  <a:pt x="3175" y="1015"/>
                  <a:pt x="3175" y="1015"/>
                  <a:pt x="3175" y="1015"/>
                </a:cubicBezTo>
                <a:cubicBezTo>
                  <a:pt x="3182" y="1011"/>
                  <a:pt x="3186" y="1011"/>
                  <a:pt x="3192" y="1014"/>
                </a:cubicBezTo>
                <a:cubicBezTo>
                  <a:pt x="3200" y="1018"/>
                  <a:pt x="3200" y="1018"/>
                  <a:pt x="3200" y="1018"/>
                </a:cubicBezTo>
                <a:cubicBezTo>
                  <a:pt x="3192" y="1020"/>
                  <a:pt x="3192" y="1020"/>
                  <a:pt x="3192" y="1020"/>
                </a:cubicBezTo>
                <a:cubicBezTo>
                  <a:pt x="3186" y="1022"/>
                  <a:pt x="3189" y="1023"/>
                  <a:pt x="3206" y="1025"/>
                </a:cubicBezTo>
                <a:cubicBezTo>
                  <a:pt x="3218" y="1026"/>
                  <a:pt x="3230" y="1027"/>
                  <a:pt x="3232" y="1026"/>
                </a:cubicBezTo>
                <a:cubicBezTo>
                  <a:pt x="3234" y="1026"/>
                  <a:pt x="3253" y="1027"/>
                  <a:pt x="3273" y="1028"/>
                </a:cubicBezTo>
                <a:cubicBezTo>
                  <a:pt x="3330" y="1032"/>
                  <a:pt x="3357" y="1033"/>
                  <a:pt x="3355" y="1030"/>
                </a:cubicBezTo>
                <a:cubicBezTo>
                  <a:pt x="3353" y="1029"/>
                  <a:pt x="3339" y="1027"/>
                  <a:pt x="3322" y="1025"/>
                </a:cubicBezTo>
                <a:cubicBezTo>
                  <a:pt x="3305" y="1023"/>
                  <a:pt x="3289" y="1020"/>
                  <a:pt x="3287" y="1018"/>
                </a:cubicBezTo>
                <a:cubicBezTo>
                  <a:pt x="3284" y="1016"/>
                  <a:pt x="3273" y="1015"/>
                  <a:pt x="3260" y="1015"/>
                </a:cubicBezTo>
                <a:cubicBezTo>
                  <a:pt x="3247" y="1016"/>
                  <a:pt x="3236" y="1015"/>
                  <a:pt x="3235" y="1014"/>
                </a:cubicBezTo>
                <a:cubicBezTo>
                  <a:pt x="3234" y="1013"/>
                  <a:pt x="3238" y="1009"/>
                  <a:pt x="3244" y="1004"/>
                </a:cubicBezTo>
                <a:cubicBezTo>
                  <a:pt x="3249" y="1000"/>
                  <a:pt x="3256" y="995"/>
                  <a:pt x="3258" y="993"/>
                </a:cubicBezTo>
                <a:cubicBezTo>
                  <a:pt x="3262" y="989"/>
                  <a:pt x="3262" y="988"/>
                  <a:pt x="3239" y="998"/>
                </a:cubicBezTo>
                <a:cubicBezTo>
                  <a:pt x="3233" y="1000"/>
                  <a:pt x="3223" y="1000"/>
                  <a:pt x="3211" y="998"/>
                </a:cubicBezTo>
                <a:cubicBezTo>
                  <a:pt x="3197" y="996"/>
                  <a:pt x="3191" y="996"/>
                  <a:pt x="3189" y="999"/>
                </a:cubicBezTo>
                <a:cubicBezTo>
                  <a:pt x="3187" y="1002"/>
                  <a:pt x="3180" y="1003"/>
                  <a:pt x="3171" y="1002"/>
                </a:cubicBezTo>
                <a:cubicBezTo>
                  <a:pt x="3162" y="1001"/>
                  <a:pt x="3153" y="1003"/>
                  <a:pt x="3143" y="1007"/>
                </a:cubicBezTo>
                <a:cubicBezTo>
                  <a:pt x="3124" y="1016"/>
                  <a:pt x="3110" y="1015"/>
                  <a:pt x="3109" y="1005"/>
                </a:cubicBezTo>
                <a:cubicBezTo>
                  <a:pt x="3109" y="1000"/>
                  <a:pt x="3107" y="998"/>
                  <a:pt x="3101" y="996"/>
                </a:cubicBezTo>
                <a:cubicBezTo>
                  <a:pt x="3097" y="996"/>
                  <a:pt x="3092" y="996"/>
                  <a:pt x="3090" y="997"/>
                </a:cubicBezTo>
                <a:cubicBezTo>
                  <a:pt x="3084" y="1000"/>
                  <a:pt x="3061" y="997"/>
                  <a:pt x="3061" y="993"/>
                </a:cubicBezTo>
                <a:cubicBezTo>
                  <a:pt x="3061" y="991"/>
                  <a:pt x="3064" y="989"/>
                  <a:pt x="3069" y="989"/>
                </a:cubicBezTo>
                <a:cubicBezTo>
                  <a:pt x="3078" y="988"/>
                  <a:pt x="3078" y="988"/>
                  <a:pt x="3078" y="988"/>
                </a:cubicBezTo>
                <a:cubicBezTo>
                  <a:pt x="3069" y="987"/>
                  <a:pt x="3069" y="987"/>
                  <a:pt x="3069" y="987"/>
                </a:cubicBezTo>
                <a:cubicBezTo>
                  <a:pt x="3064" y="986"/>
                  <a:pt x="3058" y="983"/>
                  <a:pt x="3056" y="979"/>
                </a:cubicBezTo>
                <a:cubicBezTo>
                  <a:pt x="3052" y="971"/>
                  <a:pt x="3048" y="971"/>
                  <a:pt x="3036" y="982"/>
                </a:cubicBezTo>
                <a:cubicBezTo>
                  <a:pt x="3026" y="991"/>
                  <a:pt x="3026" y="991"/>
                  <a:pt x="2994" y="989"/>
                </a:cubicBezTo>
                <a:cubicBezTo>
                  <a:pt x="2970" y="987"/>
                  <a:pt x="2962" y="985"/>
                  <a:pt x="2961" y="982"/>
                </a:cubicBezTo>
                <a:cubicBezTo>
                  <a:pt x="2961" y="975"/>
                  <a:pt x="2979" y="966"/>
                  <a:pt x="2989" y="967"/>
                </a:cubicBezTo>
                <a:cubicBezTo>
                  <a:pt x="2994" y="968"/>
                  <a:pt x="3008" y="969"/>
                  <a:pt x="3021" y="969"/>
                </a:cubicBezTo>
                <a:cubicBezTo>
                  <a:pt x="3034" y="970"/>
                  <a:pt x="3061" y="971"/>
                  <a:pt x="3081" y="972"/>
                </a:cubicBezTo>
                <a:cubicBezTo>
                  <a:pt x="3102" y="972"/>
                  <a:pt x="3121" y="973"/>
                  <a:pt x="3124" y="973"/>
                </a:cubicBezTo>
                <a:cubicBezTo>
                  <a:pt x="3143" y="973"/>
                  <a:pt x="3172" y="979"/>
                  <a:pt x="3183" y="985"/>
                </a:cubicBezTo>
                <a:cubicBezTo>
                  <a:pt x="3192" y="990"/>
                  <a:pt x="3200" y="992"/>
                  <a:pt x="3208" y="992"/>
                </a:cubicBezTo>
                <a:cubicBezTo>
                  <a:pt x="3220" y="991"/>
                  <a:pt x="3220" y="991"/>
                  <a:pt x="3211" y="989"/>
                </a:cubicBezTo>
                <a:cubicBezTo>
                  <a:pt x="3202" y="987"/>
                  <a:pt x="3202" y="987"/>
                  <a:pt x="3218" y="982"/>
                </a:cubicBezTo>
                <a:cubicBezTo>
                  <a:pt x="3235" y="976"/>
                  <a:pt x="3267" y="973"/>
                  <a:pt x="3335" y="971"/>
                </a:cubicBezTo>
                <a:cubicBezTo>
                  <a:pt x="3369" y="970"/>
                  <a:pt x="3380" y="969"/>
                  <a:pt x="3386" y="964"/>
                </a:cubicBezTo>
                <a:cubicBezTo>
                  <a:pt x="3393" y="959"/>
                  <a:pt x="3393" y="959"/>
                  <a:pt x="3393" y="959"/>
                </a:cubicBezTo>
                <a:cubicBezTo>
                  <a:pt x="3386" y="958"/>
                  <a:pt x="3386" y="958"/>
                  <a:pt x="3386" y="958"/>
                </a:cubicBezTo>
                <a:cubicBezTo>
                  <a:pt x="3381" y="957"/>
                  <a:pt x="3371" y="956"/>
                  <a:pt x="3363" y="955"/>
                </a:cubicBezTo>
                <a:cubicBezTo>
                  <a:pt x="3338" y="953"/>
                  <a:pt x="3336" y="951"/>
                  <a:pt x="3345" y="945"/>
                </a:cubicBezTo>
                <a:cubicBezTo>
                  <a:pt x="3359" y="935"/>
                  <a:pt x="3355" y="934"/>
                  <a:pt x="3305" y="934"/>
                </a:cubicBezTo>
                <a:cubicBezTo>
                  <a:pt x="3292" y="934"/>
                  <a:pt x="3272" y="934"/>
                  <a:pt x="3262" y="934"/>
                </a:cubicBezTo>
                <a:cubicBezTo>
                  <a:pt x="3246" y="935"/>
                  <a:pt x="3244" y="934"/>
                  <a:pt x="3246" y="930"/>
                </a:cubicBezTo>
                <a:cubicBezTo>
                  <a:pt x="3248" y="926"/>
                  <a:pt x="3247" y="925"/>
                  <a:pt x="3240" y="924"/>
                </a:cubicBezTo>
                <a:cubicBezTo>
                  <a:pt x="3236" y="924"/>
                  <a:pt x="3226" y="925"/>
                  <a:pt x="3219" y="927"/>
                </a:cubicBezTo>
                <a:cubicBezTo>
                  <a:pt x="3212" y="929"/>
                  <a:pt x="3191" y="930"/>
                  <a:pt x="3168" y="929"/>
                </a:cubicBezTo>
                <a:cubicBezTo>
                  <a:pt x="3147" y="928"/>
                  <a:pt x="3112" y="928"/>
                  <a:pt x="3091" y="928"/>
                </a:cubicBezTo>
                <a:cubicBezTo>
                  <a:pt x="3069" y="927"/>
                  <a:pt x="3052" y="926"/>
                  <a:pt x="3052" y="924"/>
                </a:cubicBezTo>
                <a:cubicBezTo>
                  <a:pt x="3052" y="923"/>
                  <a:pt x="3054" y="921"/>
                  <a:pt x="3057" y="921"/>
                </a:cubicBezTo>
                <a:cubicBezTo>
                  <a:pt x="3060" y="921"/>
                  <a:pt x="3062" y="919"/>
                  <a:pt x="3062" y="917"/>
                </a:cubicBezTo>
                <a:cubicBezTo>
                  <a:pt x="3062" y="915"/>
                  <a:pt x="3065" y="910"/>
                  <a:pt x="3068" y="905"/>
                </a:cubicBezTo>
                <a:cubicBezTo>
                  <a:pt x="3075" y="895"/>
                  <a:pt x="3075" y="895"/>
                  <a:pt x="3061" y="897"/>
                </a:cubicBezTo>
                <a:cubicBezTo>
                  <a:pt x="3055" y="897"/>
                  <a:pt x="3050" y="896"/>
                  <a:pt x="3049" y="894"/>
                </a:cubicBezTo>
                <a:cubicBezTo>
                  <a:pt x="3044" y="886"/>
                  <a:pt x="3222" y="890"/>
                  <a:pt x="3245" y="899"/>
                </a:cubicBezTo>
                <a:cubicBezTo>
                  <a:pt x="3251" y="901"/>
                  <a:pt x="3256" y="901"/>
                  <a:pt x="3256" y="900"/>
                </a:cubicBezTo>
                <a:cubicBezTo>
                  <a:pt x="3256" y="898"/>
                  <a:pt x="3258" y="897"/>
                  <a:pt x="3260" y="898"/>
                </a:cubicBezTo>
                <a:cubicBezTo>
                  <a:pt x="3267" y="900"/>
                  <a:pt x="3305" y="901"/>
                  <a:pt x="3301" y="900"/>
                </a:cubicBezTo>
                <a:cubicBezTo>
                  <a:pt x="3299" y="899"/>
                  <a:pt x="3291" y="897"/>
                  <a:pt x="3282" y="895"/>
                </a:cubicBezTo>
                <a:cubicBezTo>
                  <a:pt x="3271" y="893"/>
                  <a:pt x="3267" y="891"/>
                  <a:pt x="3269" y="889"/>
                </a:cubicBezTo>
                <a:cubicBezTo>
                  <a:pt x="3271" y="888"/>
                  <a:pt x="3265" y="887"/>
                  <a:pt x="3256" y="889"/>
                </a:cubicBezTo>
                <a:cubicBezTo>
                  <a:pt x="3245" y="891"/>
                  <a:pt x="3239" y="890"/>
                  <a:pt x="3239" y="888"/>
                </a:cubicBezTo>
                <a:cubicBezTo>
                  <a:pt x="3239" y="886"/>
                  <a:pt x="3230" y="884"/>
                  <a:pt x="3220" y="884"/>
                </a:cubicBezTo>
                <a:cubicBezTo>
                  <a:pt x="3210" y="883"/>
                  <a:pt x="3189" y="881"/>
                  <a:pt x="3174" y="880"/>
                </a:cubicBezTo>
                <a:cubicBezTo>
                  <a:pt x="3159" y="879"/>
                  <a:pt x="3124" y="878"/>
                  <a:pt x="3097" y="878"/>
                </a:cubicBezTo>
                <a:cubicBezTo>
                  <a:pt x="3070" y="878"/>
                  <a:pt x="3045" y="876"/>
                  <a:pt x="3042" y="874"/>
                </a:cubicBezTo>
                <a:cubicBezTo>
                  <a:pt x="3039" y="872"/>
                  <a:pt x="3030" y="872"/>
                  <a:pt x="3021" y="874"/>
                </a:cubicBezTo>
                <a:cubicBezTo>
                  <a:pt x="3011" y="875"/>
                  <a:pt x="3005" y="875"/>
                  <a:pt x="3005" y="873"/>
                </a:cubicBezTo>
                <a:cubicBezTo>
                  <a:pt x="3005" y="869"/>
                  <a:pt x="3018" y="865"/>
                  <a:pt x="3036" y="864"/>
                </a:cubicBezTo>
                <a:cubicBezTo>
                  <a:pt x="3044" y="863"/>
                  <a:pt x="3053" y="862"/>
                  <a:pt x="3056" y="860"/>
                </a:cubicBezTo>
                <a:cubicBezTo>
                  <a:pt x="3063" y="858"/>
                  <a:pt x="3064" y="850"/>
                  <a:pt x="3058" y="848"/>
                </a:cubicBezTo>
                <a:cubicBezTo>
                  <a:pt x="3055" y="846"/>
                  <a:pt x="3056" y="845"/>
                  <a:pt x="3058" y="842"/>
                </a:cubicBezTo>
                <a:cubicBezTo>
                  <a:pt x="3061" y="839"/>
                  <a:pt x="3058" y="838"/>
                  <a:pt x="3043" y="840"/>
                </a:cubicBezTo>
                <a:cubicBezTo>
                  <a:pt x="3033" y="840"/>
                  <a:pt x="3020" y="841"/>
                  <a:pt x="3015" y="841"/>
                </a:cubicBezTo>
                <a:cubicBezTo>
                  <a:pt x="3005" y="841"/>
                  <a:pt x="3005" y="841"/>
                  <a:pt x="3010" y="835"/>
                </a:cubicBezTo>
                <a:cubicBezTo>
                  <a:pt x="3015" y="830"/>
                  <a:pt x="3015" y="830"/>
                  <a:pt x="3003" y="833"/>
                </a:cubicBezTo>
                <a:cubicBezTo>
                  <a:pt x="2986" y="836"/>
                  <a:pt x="2891" y="841"/>
                  <a:pt x="2889" y="839"/>
                </a:cubicBezTo>
                <a:cubicBezTo>
                  <a:pt x="2888" y="837"/>
                  <a:pt x="2892" y="831"/>
                  <a:pt x="2897" y="824"/>
                </a:cubicBezTo>
                <a:cubicBezTo>
                  <a:pt x="2906" y="814"/>
                  <a:pt x="2909" y="812"/>
                  <a:pt x="2916" y="813"/>
                </a:cubicBezTo>
                <a:cubicBezTo>
                  <a:pt x="2921" y="814"/>
                  <a:pt x="2940" y="814"/>
                  <a:pt x="2959" y="813"/>
                </a:cubicBezTo>
                <a:cubicBezTo>
                  <a:pt x="2977" y="812"/>
                  <a:pt x="3010" y="812"/>
                  <a:pt x="3032" y="812"/>
                </a:cubicBezTo>
                <a:cubicBezTo>
                  <a:pt x="3054" y="813"/>
                  <a:pt x="3096" y="814"/>
                  <a:pt x="3124" y="815"/>
                </a:cubicBezTo>
                <a:cubicBezTo>
                  <a:pt x="3191" y="816"/>
                  <a:pt x="3257" y="823"/>
                  <a:pt x="3282" y="832"/>
                </a:cubicBezTo>
                <a:cubicBezTo>
                  <a:pt x="3285" y="833"/>
                  <a:pt x="3288" y="832"/>
                  <a:pt x="3288" y="831"/>
                </a:cubicBezTo>
                <a:cubicBezTo>
                  <a:pt x="3288" y="829"/>
                  <a:pt x="3277" y="825"/>
                  <a:pt x="3265" y="822"/>
                </a:cubicBezTo>
                <a:cubicBezTo>
                  <a:pt x="3242" y="817"/>
                  <a:pt x="3242" y="817"/>
                  <a:pt x="3242" y="817"/>
                </a:cubicBezTo>
                <a:cubicBezTo>
                  <a:pt x="3256" y="812"/>
                  <a:pt x="3256" y="812"/>
                  <a:pt x="3256" y="812"/>
                </a:cubicBezTo>
                <a:cubicBezTo>
                  <a:pt x="3268" y="808"/>
                  <a:pt x="3265" y="808"/>
                  <a:pt x="3227" y="810"/>
                </a:cubicBezTo>
                <a:cubicBezTo>
                  <a:pt x="3196" y="811"/>
                  <a:pt x="3183" y="810"/>
                  <a:pt x="3173" y="806"/>
                </a:cubicBezTo>
                <a:cubicBezTo>
                  <a:pt x="3162" y="802"/>
                  <a:pt x="3147" y="801"/>
                  <a:pt x="3100" y="803"/>
                </a:cubicBezTo>
                <a:cubicBezTo>
                  <a:pt x="3068" y="804"/>
                  <a:pt x="3035" y="804"/>
                  <a:pt x="3026" y="803"/>
                </a:cubicBezTo>
                <a:cubicBezTo>
                  <a:pt x="3018" y="802"/>
                  <a:pt x="3014" y="800"/>
                  <a:pt x="3017" y="800"/>
                </a:cubicBezTo>
                <a:cubicBezTo>
                  <a:pt x="3020" y="799"/>
                  <a:pt x="3024" y="797"/>
                  <a:pt x="3026" y="794"/>
                </a:cubicBezTo>
                <a:cubicBezTo>
                  <a:pt x="3028" y="791"/>
                  <a:pt x="3031" y="788"/>
                  <a:pt x="3033" y="788"/>
                </a:cubicBezTo>
                <a:cubicBezTo>
                  <a:pt x="3035" y="788"/>
                  <a:pt x="3037" y="787"/>
                  <a:pt x="3037" y="785"/>
                </a:cubicBezTo>
                <a:cubicBezTo>
                  <a:pt x="3038" y="781"/>
                  <a:pt x="3072" y="765"/>
                  <a:pt x="3087" y="762"/>
                </a:cubicBezTo>
                <a:cubicBezTo>
                  <a:pt x="3095" y="761"/>
                  <a:pt x="3102" y="758"/>
                  <a:pt x="3102" y="757"/>
                </a:cubicBezTo>
                <a:cubicBezTo>
                  <a:pt x="3103" y="755"/>
                  <a:pt x="3107" y="753"/>
                  <a:pt x="3112" y="753"/>
                </a:cubicBezTo>
                <a:cubicBezTo>
                  <a:pt x="3116" y="753"/>
                  <a:pt x="3120" y="751"/>
                  <a:pt x="3121" y="750"/>
                </a:cubicBezTo>
                <a:cubicBezTo>
                  <a:pt x="3123" y="745"/>
                  <a:pt x="3141" y="741"/>
                  <a:pt x="3149" y="745"/>
                </a:cubicBezTo>
                <a:cubicBezTo>
                  <a:pt x="3158" y="749"/>
                  <a:pt x="3252" y="763"/>
                  <a:pt x="3261" y="762"/>
                </a:cubicBezTo>
                <a:cubicBezTo>
                  <a:pt x="3264" y="762"/>
                  <a:pt x="3259" y="760"/>
                  <a:pt x="3250" y="758"/>
                </a:cubicBezTo>
                <a:cubicBezTo>
                  <a:pt x="3241" y="756"/>
                  <a:pt x="3230" y="753"/>
                  <a:pt x="3225" y="751"/>
                </a:cubicBezTo>
                <a:cubicBezTo>
                  <a:pt x="3217" y="748"/>
                  <a:pt x="3217" y="748"/>
                  <a:pt x="3217" y="748"/>
                </a:cubicBezTo>
                <a:cubicBezTo>
                  <a:pt x="3225" y="747"/>
                  <a:pt x="3225" y="747"/>
                  <a:pt x="3225" y="747"/>
                </a:cubicBezTo>
                <a:cubicBezTo>
                  <a:pt x="3232" y="746"/>
                  <a:pt x="3232" y="746"/>
                  <a:pt x="3227" y="744"/>
                </a:cubicBezTo>
                <a:cubicBezTo>
                  <a:pt x="3224" y="742"/>
                  <a:pt x="3219" y="741"/>
                  <a:pt x="3215" y="741"/>
                </a:cubicBezTo>
                <a:cubicBezTo>
                  <a:pt x="3209" y="741"/>
                  <a:pt x="3209" y="742"/>
                  <a:pt x="3212" y="745"/>
                </a:cubicBezTo>
                <a:cubicBezTo>
                  <a:pt x="3217" y="749"/>
                  <a:pt x="3210" y="748"/>
                  <a:pt x="3183" y="740"/>
                </a:cubicBezTo>
                <a:cubicBezTo>
                  <a:pt x="3165" y="736"/>
                  <a:pt x="3165" y="736"/>
                  <a:pt x="3165" y="736"/>
                </a:cubicBezTo>
                <a:cubicBezTo>
                  <a:pt x="3174" y="725"/>
                  <a:pt x="3174" y="725"/>
                  <a:pt x="3174" y="725"/>
                </a:cubicBezTo>
                <a:cubicBezTo>
                  <a:pt x="3179" y="720"/>
                  <a:pt x="3184" y="711"/>
                  <a:pt x="3186" y="705"/>
                </a:cubicBezTo>
                <a:cubicBezTo>
                  <a:pt x="3187" y="699"/>
                  <a:pt x="3190" y="694"/>
                  <a:pt x="3191" y="694"/>
                </a:cubicBezTo>
                <a:cubicBezTo>
                  <a:pt x="3193" y="694"/>
                  <a:pt x="3193" y="692"/>
                  <a:pt x="3191" y="689"/>
                </a:cubicBezTo>
                <a:cubicBezTo>
                  <a:pt x="3183" y="679"/>
                  <a:pt x="3195" y="679"/>
                  <a:pt x="3217" y="689"/>
                </a:cubicBezTo>
                <a:cubicBezTo>
                  <a:pt x="3223" y="692"/>
                  <a:pt x="3232" y="696"/>
                  <a:pt x="3236" y="697"/>
                </a:cubicBezTo>
                <a:cubicBezTo>
                  <a:pt x="3244" y="698"/>
                  <a:pt x="3242" y="697"/>
                  <a:pt x="3229" y="691"/>
                </a:cubicBezTo>
                <a:cubicBezTo>
                  <a:pt x="3223" y="689"/>
                  <a:pt x="3223" y="688"/>
                  <a:pt x="3226" y="685"/>
                </a:cubicBezTo>
                <a:cubicBezTo>
                  <a:pt x="3229" y="683"/>
                  <a:pt x="3228" y="682"/>
                  <a:pt x="3223" y="682"/>
                </a:cubicBezTo>
                <a:cubicBezTo>
                  <a:pt x="3219" y="682"/>
                  <a:pt x="3211" y="680"/>
                  <a:pt x="3205" y="676"/>
                </a:cubicBezTo>
                <a:cubicBezTo>
                  <a:pt x="3194" y="670"/>
                  <a:pt x="3194" y="670"/>
                  <a:pt x="3194" y="670"/>
                </a:cubicBezTo>
                <a:cubicBezTo>
                  <a:pt x="3202" y="670"/>
                  <a:pt x="3202" y="670"/>
                  <a:pt x="3202" y="670"/>
                </a:cubicBezTo>
                <a:cubicBezTo>
                  <a:pt x="3206" y="669"/>
                  <a:pt x="3214" y="670"/>
                  <a:pt x="3220" y="672"/>
                </a:cubicBezTo>
                <a:cubicBezTo>
                  <a:pt x="3239" y="678"/>
                  <a:pt x="3278" y="685"/>
                  <a:pt x="3278" y="682"/>
                </a:cubicBezTo>
                <a:cubicBezTo>
                  <a:pt x="3278" y="680"/>
                  <a:pt x="3281" y="679"/>
                  <a:pt x="3284" y="679"/>
                </a:cubicBezTo>
                <a:cubicBezTo>
                  <a:pt x="3293" y="678"/>
                  <a:pt x="3293" y="673"/>
                  <a:pt x="3285" y="671"/>
                </a:cubicBezTo>
                <a:cubicBezTo>
                  <a:pt x="3273" y="667"/>
                  <a:pt x="3281" y="666"/>
                  <a:pt x="3302" y="668"/>
                </a:cubicBezTo>
                <a:cubicBezTo>
                  <a:pt x="3313" y="669"/>
                  <a:pt x="3347" y="671"/>
                  <a:pt x="3377" y="672"/>
                </a:cubicBezTo>
                <a:cubicBezTo>
                  <a:pt x="3407" y="674"/>
                  <a:pt x="3435" y="676"/>
                  <a:pt x="3439" y="676"/>
                </a:cubicBezTo>
                <a:cubicBezTo>
                  <a:pt x="3446" y="678"/>
                  <a:pt x="3446" y="678"/>
                  <a:pt x="3438" y="673"/>
                </a:cubicBezTo>
                <a:cubicBezTo>
                  <a:pt x="3427" y="666"/>
                  <a:pt x="3428" y="661"/>
                  <a:pt x="3439" y="663"/>
                </a:cubicBezTo>
                <a:cubicBezTo>
                  <a:pt x="3455" y="666"/>
                  <a:pt x="3445" y="661"/>
                  <a:pt x="3423" y="655"/>
                </a:cubicBezTo>
                <a:cubicBezTo>
                  <a:pt x="3398" y="648"/>
                  <a:pt x="3355" y="643"/>
                  <a:pt x="3353" y="646"/>
                </a:cubicBezTo>
                <a:cubicBezTo>
                  <a:pt x="3352" y="647"/>
                  <a:pt x="3354" y="648"/>
                  <a:pt x="3357" y="647"/>
                </a:cubicBezTo>
                <a:cubicBezTo>
                  <a:pt x="3368" y="647"/>
                  <a:pt x="3367" y="654"/>
                  <a:pt x="3357" y="655"/>
                </a:cubicBezTo>
                <a:cubicBezTo>
                  <a:pt x="3346" y="656"/>
                  <a:pt x="3346" y="656"/>
                  <a:pt x="3346" y="656"/>
                </a:cubicBezTo>
                <a:cubicBezTo>
                  <a:pt x="3357" y="658"/>
                  <a:pt x="3357" y="658"/>
                  <a:pt x="3357" y="658"/>
                </a:cubicBezTo>
                <a:cubicBezTo>
                  <a:pt x="3363" y="658"/>
                  <a:pt x="3345" y="660"/>
                  <a:pt x="3316" y="661"/>
                </a:cubicBezTo>
                <a:cubicBezTo>
                  <a:pt x="3272" y="662"/>
                  <a:pt x="3260" y="661"/>
                  <a:pt x="3235" y="655"/>
                </a:cubicBezTo>
                <a:cubicBezTo>
                  <a:pt x="3219" y="651"/>
                  <a:pt x="3205" y="646"/>
                  <a:pt x="3203" y="643"/>
                </a:cubicBezTo>
                <a:cubicBezTo>
                  <a:pt x="3201" y="641"/>
                  <a:pt x="3191" y="637"/>
                  <a:pt x="3181" y="634"/>
                </a:cubicBezTo>
                <a:cubicBezTo>
                  <a:pt x="3170" y="632"/>
                  <a:pt x="3156" y="628"/>
                  <a:pt x="3150" y="624"/>
                </a:cubicBezTo>
                <a:cubicBezTo>
                  <a:pt x="3132" y="615"/>
                  <a:pt x="3117" y="611"/>
                  <a:pt x="3104" y="613"/>
                </a:cubicBezTo>
                <a:cubicBezTo>
                  <a:pt x="3095" y="615"/>
                  <a:pt x="3092" y="614"/>
                  <a:pt x="3091" y="609"/>
                </a:cubicBezTo>
                <a:cubicBezTo>
                  <a:pt x="3089" y="601"/>
                  <a:pt x="3095" y="601"/>
                  <a:pt x="3118" y="608"/>
                </a:cubicBezTo>
                <a:cubicBezTo>
                  <a:pt x="3128" y="612"/>
                  <a:pt x="3144" y="614"/>
                  <a:pt x="3154" y="614"/>
                </a:cubicBezTo>
                <a:cubicBezTo>
                  <a:pt x="3163" y="614"/>
                  <a:pt x="3173" y="614"/>
                  <a:pt x="3176" y="616"/>
                </a:cubicBezTo>
                <a:cubicBezTo>
                  <a:pt x="3190" y="624"/>
                  <a:pt x="3221" y="637"/>
                  <a:pt x="3229" y="638"/>
                </a:cubicBezTo>
                <a:cubicBezTo>
                  <a:pt x="3240" y="640"/>
                  <a:pt x="3237" y="639"/>
                  <a:pt x="3213" y="627"/>
                </a:cubicBezTo>
                <a:cubicBezTo>
                  <a:pt x="3201" y="622"/>
                  <a:pt x="3198" y="619"/>
                  <a:pt x="3196" y="610"/>
                </a:cubicBezTo>
                <a:cubicBezTo>
                  <a:pt x="3195" y="604"/>
                  <a:pt x="3192" y="595"/>
                  <a:pt x="3190" y="590"/>
                </a:cubicBezTo>
                <a:cubicBezTo>
                  <a:pt x="3185" y="581"/>
                  <a:pt x="3185" y="581"/>
                  <a:pt x="3185" y="581"/>
                </a:cubicBezTo>
                <a:cubicBezTo>
                  <a:pt x="3196" y="580"/>
                  <a:pt x="3196" y="580"/>
                  <a:pt x="3196" y="580"/>
                </a:cubicBezTo>
                <a:cubicBezTo>
                  <a:pt x="3202" y="580"/>
                  <a:pt x="3220" y="584"/>
                  <a:pt x="3236" y="589"/>
                </a:cubicBezTo>
                <a:cubicBezTo>
                  <a:pt x="3266" y="597"/>
                  <a:pt x="3283" y="599"/>
                  <a:pt x="3280" y="594"/>
                </a:cubicBezTo>
                <a:cubicBezTo>
                  <a:pt x="3279" y="592"/>
                  <a:pt x="3274" y="590"/>
                  <a:pt x="3267" y="589"/>
                </a:cubicBezTo>
                <a:cubicBezTo>
                  <a:pt x="3258" y="588"/>
                  <a:pt x="3248" y="583"/>
                  <a:pt x="3240" y="575"/>
                </a:cubicBezTo>
                <a:cubicBezTo>
                  <a:pt x="3239" y="575"/>
                  <a:pt x="3240" y="573"/>
                  <a:pt x="3241" y="572"/>
                </a:cubicBezTo>
                <a:cubicBezTo>
                  <a:pt x="3243" y="570"/>
                  <a:pt x="3238" y="569"/>
                  <a:pt x="3230" y="569"/>
                </a:cubicBezTo>
                <a:cubicBezTo>
                  <a:pt x="3222" y="569"/>
                  <a:pt x="3210" y="567"/>
                  <a:pt x="3203" y="565"/>
                </a:cubicBezTo>
                <a:cubicBezTo>
                  <a:pt x="3191" y="561"/>
                  <a:pt x="3139" y="550"/>
                  <a:pt x="3121" y="548"/>
                </a:cubicBezTo>
                <a:cubicBezTo>
                  <a:pt x="3110" y="547"/>
                  <a:pt x="3104" y="540"/>
                  <a:pt x="3111" y="535"/>
                </a:cubicBezTo>
                <a:cubicBezTo>
                  <a:pt x="3113" y="533"/>
                  <a:pt x="3117" y="533"/>
                  <a:pt x="3120" y="536"/>
                </a:cubicBezTo>
                <a:cubicBezTo>
                  <a:pt x="3127" y="541"/>
                  <a:pt x="3131" y="540"/>
                  <a:pt x="3131" y="534"/>
                </a:cubicBezTo>
                <a:cubicBezTo>
                  <a:pt x="3130" y="531"/>
                  <a:pt x="3128" y="529"/>
                  <a:pt x="3125" y="529"/>
                </a:cubicBezTo>
                <a:cubicBezTo>
                  <a:pt x="3122" y="529"/>
                  <a:pt x="3119" y="527"/>
                  <a:pt x="3119" y="524"/>
                </a:cubicBezTo>
                <a:cubicBezTo>
                  <a:pt x="3119" y="520"/>
                  <a:pt x="3123" y="519"/>
                  <a:pt x="3141" y="520"/>
                </a:cubicBezTo>
                <a:cubicBezTo>
                  <a:pt x="3167" y="520"/>
                  <a:pt x="3223" y="524"/>
                  <a:pt x="3227" y="525"/>
                </a:cubicBezTo>
                <a:cubicBezTo>
                  <a:pt x="3229" y="526"/>
                  <a:pt x="3233" y="524"/>
                  <a:pt x="3237" y="521"/>
                </a:cubicBezTo>
                <a:cubicBezTo>
                  <a:pt x="3242" y="517"/>
                  <a:pt x="3242" y="516"/>
                  <a:pt x="3238" y="516"/>
                </a:cubicBezTo>
                <a:cubicBezTo>
                  <a:pt x="3236" y="516"/>
                  <a:pt x="3234" y="515"/>
                  <a:pt x="3234" y="512"/>
                </a:cubicBezTo>
                <a:cubicBezTo>
                  <a:pt x="3234" y="503"/>
                  <a:pt x="3233" y="499"/>
                  <a:pt x="3227" y="500"/>
                </a:cubicBezTo>
                <a:cubicBezTo>
                  <a:pt x="3221" y="500"/>
                  <a:pt x="3220" y="512"/>
                  <a:pt x="3226" y="515"/>
                </a:cubicBezTo>
                <a:cubicBezTo>
                  <a:pt x="3228" y="516"/>
                  <a:pt x="3217" y="516"/>
                  <a:pt x="3201" y="515"/>
                </a:cubicBezTo>
                <a:cubicBezTo>
                  <a:pt x="3185" y="515"/>
                  <a:pt x="3159" y="515"/>
                  <a:pt x="3143" y="516"/>
                </a:cubicBezTo>
                <a:cubicBezTo>
                  <a:pt x="3120" y="517"/>
                  <a:pt x="3114" y="517"/>
                  <a:pt x="3114" y="513"/>
                </a:cubicBezTo>
                <a:cubicBezTo>
                  <a:pt x="3115" y="510"/>
                  <a:pt x="3113" y="509"/>
                  <a:pt x="3107" y="509"/>
                </a:cubicBezTo>
                <a:cubicBezTo>
                  <a:pt x="3102" y="510"/>
                  <a:pt x="3099" y="508"/>
                  <a:pt x="3099" y="505"/>
                </a:cubicBezTo>
                <a:cubicBezTo>
                  <a:pt x="3099" y="502"/>
                  <a:pt x="3100" y="499"/>
                  <a:pt x="3101" y="499"/>
                </a:cubicBezTo>
                <a:cubicBezTo>
                  <a:pt x="3107" y="499"/>
                  <a:pt x="3104" y="489"/>
                  <a:pt x="3096" y="481"/>
                </a:cubicBezTo>
                <a:cubicBezTo>
                  <a:pt x="3092" y="476"/>
                  <a:pt x="3089" y="472"/>
                  <a:pt x="3089" y="471"/>
                </a:cubicBezTo>
                <a:cubicBezTo>
                  <a:pt x="3090" y="470"/>
                  <a:pt x="3097" y="467"/>
                  <a:pt x="3105" y="463"/>
                </a:cubicBezTo>
                <a:cubicBezTo>
                  <a:pt x="3120" y="457"/>
                  <a:pt x="3120" y="457"/>
                  <a:pt x="3120" y="457"/>
                </a:cubicBezTo>
                <a:cubicBezTo>
                  <a:pt x="3099" y="460"/>
                  <a:pt x="3099" y="460"/>
                  <a:pt x="3099" y="460"/>
                </a:cubicBezTo>
                <a:cubicBezTo>
                  <a:pt x="3087" y="461"/>
                  <a:pt x="3077" y="461"/>
                  <a:pt x="3076" y="459"/>
                </a:cubicBezTo>
                <a:cubicBezTo>
                  <a:pt x="3075" y="457"/>
                  <a:pt x="3077" y="457"/>
                  <a:pt x="3079" y="458"/>
                </a:cubicBezTo>
                <a:cubicBezTo>
                  <a:pt x="3083" y="460"/>
                  <a:pt x="3083" y="459"/>
                  <a:pt x="3078" y="453"/>
                </a:cubicBezTo>
                <a:cubicBezTo>
                  <a:pt x="3071" y="445"/>
                  <a:pt x="3070" y="442"/>
                  <a:pt x="3073" y="432"/>
                </a:cubicBezTo>
                <a:cubicBezTo>
                  <a:pt x="3076" y="426"/>
                  <a:pt x="3069" y="421"/>
                  <a:pt x="3040" y="410"/>
                </a:cubicBezTo>
                <a:cubicBezTo>
                  <a:pt x="3035" y="408"/>
                  <a:pt x="3031" y="405"/>
                  <a:pt x="3031" y="403"/>
                </a:cubicBezTo>
                <a:cubicBezTo>
                  <a:pt x="3031" y="402"/>
                  <a:pt x="3028" y="400"/>
                  <a:pt x="3025" y="399"/>
                </a:cubicBezTo>
                <a:cubicBezTo>
                  <a:pt x="3021" y="398"/>
                  <a:pt x="3026" y="398"/>
                  <a:pt x="3036" y="398"/>
                </a:cubicBezTo>
                <a:cubicBezTo>
                  <a:pt x="3046" y="399"/>
                  <a:pt x="3056" y="401"/>
                  <a:pt x="3059" y="402"/>
                </a:cubicBezTo>
                <a:cubicBezTo>
                  <a:pt x="3069" y="408"/>
                  <a:pt x="3069" y="400"/>
                  <a:pt x="3060" y="384"/>
                </a:cubicBezTo>
                <a:cubicBezTo>
                  <a:pt x="3051" y="368"/>
                  <a:pt x="3051" y="368"/>
                  <a:pt x="3051" y="368"/>
                </a:cubicBezTo>
                <a:cubicBezTo>
                  <a:pt x="3060" y="367"/>
                  <a:pt x="3060" y="367"/>
                  <a:pt x="3060" y="367"/>
                </a:cubicBezTo>
                <a:cubicBezTo>
                  <a:pt x="3069" y="366"/>
                  <a:pt x="3069" y="366"/>
                  <a:pt x="3069" y="366"/>
                </a:cubicBezTo>
                <a:cubicBezTo>
                  <a:pt x="3059" y="363"/>
                  <a:pt x="3059" y="363"/>
                  <a:pt x="3059" y="363"/>
                </a:cubicBezTo>
                <a:cubicBezTo>
                  <a:pt x="3047" y="359"/>
                  <a:pt x="3031" y="348"/>
                  <a:pt x="3023" y="338"/>
                </a:cubicBezTo>
                <a:cubicBezTo>
                  <a:pt x="3018" y="331"/>
                  <a:pt x="3018" y="331"/>
                  <a:pt x="3018" y="331"/>
                </a:cubicBezTo>
                <a:cubicBezTo>
                  <a:pt x="3029" y="333"/>
                  <a:pt x="3029" y="333"/>
                  <a:pt x="3029" y="333"/>
                </a:cubicBezTo>
                <a:cubicBezTo>
                  <a:pt x="3041" y="334"/>
                  <a:pt x="3063" y="335"/>
                  <a:pt x="3149" y="335"/>
                </a:cubicBezTo>
                <a:cubicBezTo>
                  <a:pt x="3183" y="336"/>
                  <a:pt x="3211" y="336"/>
                  <a:pt x="3214" y="337"/>
                </a:cubicBezTo>
                <a:cubicBezTo>
                  <a:pt x="3216" y="338"/>
                  <a:pt x="3230" y="339"/>
                  <a:pt x="3244" y="339"/>
                </a:cubicBezTo>
                <a:cubicBezTo>
                  <a:pt x="3258" y="339"/>
                  <a:pt x="3274" y="341"/>
                  <a:pt x="3280" y="342"/>
                </a:cubicBezTo>
                <a:cubicBezTo>
                  <a:pt x="3287" y="344"/>
                  <a:pt x="3292" y="344"/>
                  <a:pt x="3294" y="342"/>
                </a:cubicBezTo>
                <a:cubicBezTo>
                  <a:pt x="3296" y="340"/>
                  <a:pt x="3301" y="338"/>
                  <a:pt x="3305" y="337"/>
                </a:cubicBezTo>
                <a:cubicBezTo>
                  <a:pt x="3313" y="335"/>
                  <a:pt x="3313" y="335"/>
                  <a:pt x="3303" y="335"/>
                </a:cubicBezTo>
                <a:cubicBezTo>
                  <a:pt x="3298" y="335"/>
                  <a:pt x="3284" y="333"/>
                  <a:pt x="3273" y="331"/>
                </a:cubicBezTo>
                <a:cubicBezTo>
                  <a:pt x="3250" y="326"/>
                  <a:pt x="3142" y="322"/>
                  <a:pt x="3108" y="323"/>
                </a:cubicBezTo>
                <a:cubicBezTo>
                  <a:pt x="3099" y="324"/>
                  <a:pt x="3072" y="323"/>
                  <a:pt x="3048" y="322"/>
                </a:cubicBezTo>
                <a:cubicBezTo>
                  <a:pt x="3003" y="319"/>
                  <a:pt x="2997" y="317"/>
                  <a:pt x="2983" y="300"/>
                </a:cubicBezTo>
                <a:cubicBezTo>
                  <a:pt x="2979" y="296"/>
                  <a:pt x="2975" y="293"/>
                  <a:pt x="2972" y="293"/>
                </a:cubicBezTo>
                <a:cubicBezTo>
                  <a:pt x="2970" y="293"/>
                  <a:pt x="2961" y="289"/>
                  <a:pt x="2952" y="285"/>
                </a:cubicBezTo>
                <a:cubicBezTo>
                  <a:pt x="2938" y="277"/>
                  <a:pt x="2937" y="276"/>
                  <a:pt x="2942" y="275"/>
                </a:cubicBezTo>
                <a:cubicBezTo>
                  <a:pt x="2950" y="273"/>
                  <a:pt x="2979" y="286"/>
                  <a:pt x="2983" y="292"/>
                </a:cubicBezTo>
                <a:cubicBezTo>
                  <a:pt x="2984" y="294"/>
                  <a:pt x="2988" y="295"/>
                  <a:pt x="2992" y="295"/>
                </a:cubicBezTo>
                <a:cubicBezTo>
                  <a:pt x="2998" y="294"/>
                  <a:pt x="2998" y="294"/>
                  <a:pt x="2994" y="293"/>
                </a:cubicBezTo>
                <a:cubicBezTo>
                  <a:pt x="2991" y="292"/>
                  <a:pt x="2985" y="289"/>
                  <a:pt x="2981" y="286"/>
                </a:cubicBezTo>
                <a:cubicBezTo>
                  <a:pt x="2967" y="274"/>
                  <a:pt x="2926" y="258"/>
                  <a:pt x="2914" y="259"/>
                </a:cubicBezTo>
                <a:cubicBezTo>
                  <a:pt x="2907" y="259"/>
                  <a:pt x="2892" y="256"/>
                  <a:pt x="2877" y="250"/>
                </a:cubicBezTo>
                <a:cubicBezTo>
                  <a:pt x="2849" y="239"/>
                  <a:pt x="2837" y="239"/>
                  <a:pt x="2749" y="241"/>
                </a:cubicBezTo>
                <a:cubicBezTo>
                  <a:pt x="2721" y="242"/>
                  <a:pt x="2678" y="242"/>
                  <a:pt x="2653" y="242"/>
                </a:cubicBezTo>
                <a:cubicBezTo>
                  <a:pt x="2552" y="238"/>
                  <a:pt x="2472" y="240"/>
                  <a:pt x="2326" y="246"/>
                </a:cubicBezTo>
                <a:cubicBezTo>
                  <a:pt x="2242" y="250"/>
                  <a:pt x="2162" y="252"/>
                  <a:pt x="2147" y="252"/>
                </a:cubicBezTo>
                <a:cubicBezTo>
                  <a:pt x="2133" y="251"/>
                  <a:pt x="2113" y="252"/>
                  <a:pt x="2103" y="252"/>
                </a:cubicBezTo>
                <a:cubicBezTo>
                  <a:pt x="1987" y="263"/>
                  <a:pt x="1606" y="277"/>
                  <a:pt x="1606" y="271"/>
                </a:cubicBezTo>
                <a:cubicBezTo>
                  <a:pt x="1606" y="269"/>
                  <a:pt x="1604" y="269"/>
                  <a:pt x="1603" y="271"/>
                </a:cubicBezTo>
                <a:cubicBezTo>
                  <a:pt x="1601" y="272"/>
                  <a:pt x="1583" y="275"/>
                  <a:pt x="1564" y="276"/>
                </a:cubicBezTo>
                <a:cubicBezTo>
                  <a:pt x="1544" y="277"/>
                  <a:pt x="1511" y="280"/>
                  <a:pt x="1489" y="283"/>
                </a:cubicBezTo>
                <a:cubicBezTo>
                  <a:pt x="1408" y="291"/>
                  <a:pt x="1353" y="295"/>
                  <a:pt x="1352" y="292"/>
                </a:cubicBezTo>
                <a:cubicBezTo>
                  <a:pt x="1352" y="290"/>
                  <a:pt x="1351" y="289"/>
                  <a:pt x="1350" y="290"/>
                </a:cubicBezTo>
                <a:cubicBezTo>
                  <a:pt x="1349" y="291"/>
                  <a:pt x="1347" y="291"/>
                  <a:pt x="1346" y="289"/>
                </a:cubicBezTo>
                <a:cubicBezTo>
                  <a:pt x="1344" y="287"/>
                  <a:pt x="1346" y="285"/>
                  <a:pt x="1349" y="285"/>
                </a:cubicBezTo>
                <a:cubicBezTo>
                  <a:pt x="1351" y="285"/>
                  <a:pt x="1356" y="282"/>
                  <a:pt x="1360" y="279"/>
                </a:cubicBezTo>
                <a:cubicBezTo>
                  <a:pt x="1363" y="276"/>
                  <a:pt x="1368" y="274"/>
                  <a:pt x="1371" y="274"/>
                </a:cubicBezTo>
                <a:cubicBezTo>
                  <a:pt x="1375" y="274"/>
                  <a:pt x="1381" y="273"/>
                  <a:pt x="1384" y="270"/>
                </a:cubicBezTo>
                <a:cubicBezTo>
                  <a:pt x="1395" y="264"/>
                  <a:pt x="1462" y="251"/>
                  <a:pt x="1482" y="252"/>
                </a:cubicBezTo>
                <a:cubicBezTo>
                  <a:pt x="1522" y="254"/>
                  <a:pt x="1562" y="253"/>
                  <a:pt x="1560" y="251"/>
                </a:cubicBezTo>
                <a:cubicBezTo>
                  <a:pt x="1558" y="247"/>
                  <a:pt x="1601" y="241"/>
                  <a:pt x="1636" y="239"/>
                </a:cubicBezTo>
                <a:cubicBezTo>
                  <a:pt x="1653" y="238"/>
                  <a:pt x="1659" y="237"/>
                  <a:pt x="1656" y="235"/>
                </a:cubicBezTo>
                <a:cubicBezTo>
                  <a:pt x="1654" y="233"/>
                  <a:pt x="1644" y="232"/>
                  <a:pt x="1635" y="232"/>
                </a:cubicBezTo>
                <a:cubicBezTo>
                  <a:pt x="1625" y="233"/>
                  <a:pt x="1618" y="232"/>
                  <a:pt x="1619" y="230"/>
                </a:cubicBezTo>
                <a:cubicBezTo>
                  <a:pt x="1620" y="229"/>
                  <a:pt x="1618" y="226"/>
                  <a:pt x="1615" y="226"/>
                </a:cubicBezTo>
                <a:cubicBezTo>
                  <a:pt x="1612" y="225"/>
                  <a:pt x="1609" y="226"/>
                  <a:pt x="1609" y="227"/>
                </a:cubicBezTo>
                <a:cubicBezTo>
                  <a:pt x="1608" y="230"/>
                  <a:pt x="1476" y="239"/>
                  <a:pt x="1474" y="236"/>
                </a:cubicBezTo>
                <a:cubicBezTo>
                  <a:pt x="1471" y="233"/>
                  <a:pt x="1541" y="225"/>
                  <a:pt x="1604" y="222"/>
                </a:cubicBezTo>
                <a:cubicBezTo>
                  <a:pt x="1641" y="220"/>
                  <a:pt x="1671" y="217"/>
                  <a:pt x="1670" y="216"/>
                </a:cubicBezTo>
                <a:cubicBezTo>
                  <a:pt x="1669" y="215"/>
                  <a:pt x="1672" y="214"/>
                  <a:pt x="1677" y="215"/>
                </a:cubicBezTo>
                <a:cubicBezTo>
                  <a:pt x="1682" y="216"/>
                  <a:pt x="1685" y="216"/>
                  <a:pt x="1685" y="213"/>
                </a:cubicBezTo>
                <a:cubicBezTo>
                  <a:pt x="1685" y="209"/>
                  <a:pt x="1681" y="208"/>
                  <a:pt x="1676" y="209"/>
                </a:cubicBezTo>
                <a:cubicBezTo>
                  <a:pt x="1667" y="212"/>
                  <a:pt x="1534" y="219"/>
                  <a:pt x="1533" y="217"/>
                </a:cubicBezTo>
                <a:cubicBezTo>
                  <a:pt x="1530" y="211"/>
                  <a:pt x="1607" y="198"/>
                  <a:pt x="1662" y="195"/>
                </a:cubicBezTo>
                <a:cubicBezTo>
                  <a:pt x="1710" y="193"/>
                  <a:pt x="1710" y="193"/>
                  <a:pt x="1686" y="191"/>
                </a:cubicBezTo>
                <a:cubicBezTo>
                  <a:pt x="1661" y="188"/>
                  <a:pt x="1661" y="188"/>
                  <a:pt x="1661" y="188"/>
                </a:cubicBezTo>
                <a:cubicBezTo>
                  <a:pt x="1683" y="184"/>
                  <a:pt x="1683" y="184"/>
                  <a:pt x="1683" y="184"/>
                </a:cubicBezTo>
                <a:cubicBezTo>
                  <a:pt x="1695" y="182"/>
                  <a:pt x="1719" y="180"/>
                  <a:pt x="1736" y="179"/>
                </a:cubicBezTo>
                <a:cubicBezTo>
                  <a:pt x="1772" y="177"/>
                  <a:pt x="1797" y="173"/>
                  <a:pt x="1788" y="169"/>
                </a:cubicBezTo>
                <a:cubicBezTo>
                  <a:pt x="1785" y="168"/>
                  <a:pt x="1769" y="168"/>
                  <a:pt x="1753" y="170"/>
                </a:cubicBezTo>
                <a:cubicBezTo>
                  <a:pt x="1736" y="172"/>
                  <a:pt x="1684" y="175"/>
                  <a:pt x="1636" y="176"/>
                </a:cubicBezTo>
                <a:cubicBezTo>
                  <a:pt x="1551" y="178"/>
                  <a:pt x="1549" y="178"/>
                  <a:pt x="1547" y="171"/>
                </a:cubicBezTo>
                <a:cubicBezTo>
                  <a:pt x="1545" y="164"/>
                  <a:pt x="1545" y="164"/>
                  <a:pt x="1543" y="172"/>
                </a:cubicBezTo>
                <a:cubicBezTo>
                  <a:pt x="1542" y="176"/>
                  <a:pt x="1540" y="178"/>
                  <a:pt x="1538" y="177"/>
                </a:cubicBezTo>
                <a:cubicBezTo>
                  <a:pt x="1536" y="176"/>
                  <a:pt x="1534" y="177"/>
                  <a:pt x="1533" y="178"/>
                </a:cubicBezTo>
                <a:cubicBezTo>
                  <a:pt x="1532" y="183"/>
                  <a:pt x="1473" y="189"/>
                  <a:pt x="1473" y="185"/>
                </a:cubicBezTo>
                <a:cubicBezTo>
                  <a:pt x="1473" y="184"/>
                  <a:pt x="1475" y="182"/>
                  <a:pt x="1478" y="182"/>
                </a:cubicBezTo>
                <a:cubicBezTo>
                  <a:pt x="1481" y="182"/>
                  <a:pt x="1484" y="180"/>
                  <a:pt x="1484" y="178"/>
                </a:cubicBezTo>
                <a:cubicBezTo>
                  <a:pt x="1484" y="177"/>
                  <a:pt x="1488" y="175"/>
                  <a:pt x="1493" y="175"/>
                </a:cubicBezTo>
                <a:cubicBezTo>
                  <a:pt x="1498" y="174"/>
                  <a:pt x="1503" y="172"/>
                  <a:pt x="1504" y="170"/>
                </a:cubicBezTo>
                <a:cubicBezTo>
                  <a:pt x="1505" y="168"/>
                  <a:pt x="1502" y="167"/>
                  <a:pt x="1498" y="167"/>
                </a:cubicBezTo>
                <a:cubicBezTo>
                  <a:pt x="1493" y="167"/>
                  <a:pt x="1484" y="167"/>
                  <a:pt x="1478" y="168"/>
                </a:cubicBezTo>
                <a:cubicBezTo>
                  <a:pt x="1471" y="168"/>
                  <a:pt x="1456" y="169"/>
                  <a:pt x="1444" y="171"/>
                </a:cubicBezTo>
                <a:cubicBezTo>
                  <a:pt x="1429" y="174"/>
                  <a:pt x="1424" y="174"/>
                  <a:pt x="1427" y="171"/>
                </a:cubicBezTo>
                <a:cubicBezTo>
                  <a:pt x="1432" y="168"/>
                  <a:pt x="1432" y="168"/>
                  <a:pt x="1425" y="168"/>
                </a:cubicBezTo>
                <a:cubicBezTo>
                  <a:pt x="1420" y="168"/>
                  <a:pt x="1418" y="170"/>
                  <a:pt x="1419" y="172"/>
                </a:cubicBezTo>
                <a:cubicBezTo>
                  <a:pt x="1421" y="174"/>
                  <a:pt x="1405" y="173"/>
                  <a:pt x="1401" y="170"/>
                </a:cubicBezTo>
                <a:cubicBezTo>
                  <a:pt x="1396" y="165"/>
                  <a:pt x="1412" y="162"/>
                  <a:pt x="1461" y="157"/>
                </a:cubicBezTo>
                <a:cubicBezTo>
                  <a:pt x="1496" y="154"/>
                  <a:pt x="1500" y="154"/>
                  <a:pt x="1495" y="159"/>
                </a:cubicBezTo>
                <a:cubicBezTo>
                  <a:pt x="1490" y="164"/>
                  <a:pt x="1491" y="164"/>
                  <a:pt x="1499" y="164"/>
                </a:cubicBezTo>
                <a:cubicBezTo>
                  <a:pt x="1504" y="164"/>
                  <a:pt x="1508" y="162"/>
                  <a:pt x="1507" y="160"/>
                </a:cubicBezTo>
                <a:cubicBezTo>
                  <a:pt x="1507" y="155"/>
                  <a:pt x="1533" y="151"/>
                  <a:pt x="1540" y="155"/>
                </a:cubicBezTo>
                <a:cubicBezTo>
                  <a:pt x="1547" y="158"/>
                  <a:pt x="1547" y="158"/>
                  <a:pt x="1541" y="153"/>
                </a:cubicBezTo>
                <a:cubicBezTo>
                  <a:pt x="1536" y="149"/>
                  <a:pt x="1537" y="148"/>
                  <a:pt x="1558" y="147"/>
                </a:cubicBezTo>
                <a:cubicBezTo>
                  <a:pt x="1573" y="146"/>
                  <a:pt x="1578" y="147"/>
                  <a:pt x="1575" y="150"/>
                </a:cubicBezTo>
                <a:cubicBezTo>
                  <a:pt x="1572" y="152"/>
                  <a:pt x="1573" y="153"/>
                  <a:pt x="1579" y="153"/>
                </a:cubicBezTo>
                <a:cubicBezTo>
                  <a:pt x="1584" y="153"/>
                  <a:pt x="1586" y="151"/>
                  <a:pt x="1585" y="149"/>
                </a:cubicBezTo>
                <a:cubicBezTo>
                  <a:pt x="1583" y="146"/>
                  <a:pt x="1584" y="146"/>
                  <a:pt x="1589" y="149"/>
                </a:cubicBezTo>
                <a:cubicBezTo>
                  <a:pt x="1592" y="151"/>
                  <a:pt x="1596" y="151"/>
                  <a:pt x="1598" y="150"/>
                </a:cubicBezTo>
                <a:cubicBezTo>
                  <a:pt x="1602" y="146"/>
                  <a:pt x="1619" y="145"/>
                  <a:pt x="1638" y="148"/>
                </a:cubicBezTo>
                <a:cubicBezTo>
                  <a:pt x="1656" y="150"/>
                  <a:pt x="1656" y="150"/>
                  <a:pt x="1648" y="155"/>
                </a:cubicBezTo>
                <a:cubicBezTo>
                  <a:pt x="1638" y="161"/>
                  <a:pt x="1646" y="161"/>
                  <a:pt x="1658" y="155"/>
                </a:cubicBezTo>
                <a:cubicBezTo>
                  <a:pt x="1664" y="152"/>
                  <a:pt x="1665" y="150"/>
                  <a:pt x="1662" y="148"/>
                </a:cubicBezTo>
                <a:cubicBezTo>
                  <a:pt x="1660" y="146"/>
                  <a:pt x="1663" y="145"/>
                  <a:pt x="1671" y="144"/>
                </a:cubicBezTo>
                <a:cubicBezTo>
                  <a:pt x="1683" y="143"/>
                  <a:pt x="1683" y="143"/>
                  <a:pt x="1683" y="143"/>
                </a:cubicBezTo>
                <a:cubicBezTo>
                  <a:pt x="1672" y="141"/>
                  <a:pt x="1672" y="141"/>
                  <a:pt x="1672" y="141"/>
                </a:cubicBezTo>
                <a:cubicBezTo>
                  <a:pt x="1650" y="138"/>
                  <a:pt x="1673" y="133"/>
                  <a:pt x="1736" y="128"/>
                </a:cubicBezTo>
                <a:cubicBezTo>
                  <a:pt x="1794" y="123"/>
                  <a:pt x="1796" y="122"/>
                  <a:pt x="1769" y="121"/>
                </a:cubicBezTo>
                <a:cubicBezTo>
                  <a:pt x="1754" y="121"/>
                  <a:pt x="1695" y="123"/>
                  <a:pt x="1639" y="128"/>
                </a:cubicBezTo>
                <a:cubicBezTo>
                  <a:pt x="1497" y="138"/>
                  <a:pt x="1457" y="134"/>
                  <a:pt x="1561" y="120"/>
                </a:cubicBezTo>
                <a:cubicBezTo>
                  <a:pt x="1601" y="114"/>
                  <a:pt x="1617" y="110"/>
                  <a:pt x="1600" y="110"/>
                </a:cubicBezTo>
                <a:cubicBezTo>
                  <a:pt x="1597" y="110"/>
                  <a:pt x="1586" y="110"/>
                  <a:pt x="1576" y="110"/>
                </a:cubicBezTo>
                <a:cubicBezTo>
                  <a:pt x="1566" y="110"/>
                  <a:pt x="1557" y="111"/>
                  <a:pt x="1555" y="114"/>
                </a:cubicBezTo>
                <a:cubicBezTo>
                  <a:pt x="1552" y="117"/>
                  <a:pt x="1551" y="117"/>
                  <a:pt x="1549" y="114"/>
                </a:cubicBezTo>
                <a:cubicBezTo>
                  <a:pt x="1547" y="110"/>
                  <a:pt x="1535" y="110"/>
                  <a:pt x="1532" y="115"/>
                </a:cubicBezTo>
                <a:cubicBezTo>
                  <a:pt x="1532" y="116"/>
                  <a:pt x="1526" y="118"/>
                  <a:pt x="1519" y="120"/>
                </a:cubicBezTo>
                <a:cubicBezTo>
                  <a:pt x="1510" y="122"/>
                  <a:pt x="1508" y="121"/>
                  <a:pt x="1512" y="119"/>
                </a:cubicBezTo>
                <a:cubicBezTo>
                  <a:pt x="1517" y="116"/>
                  <a:pt x="1517" y="115"/>
                  <a:pt x="1510" y="115"/>
                </a:cubicBezTo>
                <a:cubicBezTo>
                  <a:pt x="1502" y="116"/>
                  <a:pt x="1498" y="121"/>
                  <a:pt x="1503" y="124"/>
                </a:cubicBezTo>
                <a:cubicBezTo>
                  <a:pt x="1505" y="124"/>
                  <a:pt x="1503" y="125"/>
                  <a:pt x="1498" y="126"/>
                </a:cubicBezTo>
                <a:cubicBezTo>
                  <a:pt x="1489" y="127"/>
                  <a:pt x="1486" y="122"/>
                  <a:pt x="1492" y="119"/>
                </a:cubicBezTo>
                <a:cubicBezTo>
                  <a:pt x="1494" y="118"/>
                  <a:pt x="1493" y="118"/>
                  <a:pt x="1490" y="119"/>
                </a:cubicBezTo>
                <a:cubicBezTo>
                  <a:pt x="1482" y="122"/>
                  <a:pt x="1466" y="122"/>
                  <a:pt x="1464" y="118"/>
                </a:cubicBezTo>
                <a:cubicBezTo>
                  <a:pt x="1464" y="117"/>
                  <a:pt x="1459" y="115"/>
                  <a:pt x="1455" y="115"/>
                </a:cubicBezTo>
                <a:cubicBezTo>
                  <a:pt x="1451" y="116"/>
                  <a:pt x="1449" y="117"/>
                  <a:pt x="1450" y="119"/>
                </a:cubicBezTo>
                <a:cubicBezTo>
                  <a:pt x="1451" y="121"/>
                  <a:pt x="1453" y="122"/>
                  <a:pt x="1456" y="121"/>
                </a:cubicBezTo>
                <a:cubicBezTo>
                  <a:pt x="1459" y="120"/>
                  <a:pt x="1463" y="121"/>
                  <a:pt x="1466" y="123"/>
                </a:cubicBezTo>
                <a:cubicBezTo>
                  <a:pt x="1471" y="128"/>
                  <a:pt x="1471" y="128"/>
                  <a:pt x="1461" y="127"/>
                </a:cubicBezTo>
                <a:cubicBezTo>
                  <a:pt x="1454" y="126"/>
                  <a:pt x="1445" y="125"/>
                  <a:pt x="1440" y="124"/>
                </a:cubicBezTo>
                <a:cubicBezTo>
                  <a:pt x="1433" y="122"/>
                  <a:pt x="1431" y="123"/>
                  <a:pt x="1433" y="126"/>
                </a:cubicBezTo>
                <a:cubicBezTo>
                  <a:pt x="1435" y="129"/>
                  <a:pt x="1434" y="130"/>
                  <a:pt x="1431" y="129"/>
                </a:cubicBezTo>
                <a:cubicBezTo>
                  <a:pt x="1428" y="127"/>
                  <a:pt x="1420" y="127"/>
                  <a:pt x="1412" y="127"/>
                </a:cubicBezTo>
                <a:cubicBezTo>
                  <a:pt x="1395" y="127"/>
                  <a:pt x="1399" y="126"/>
                  <a:pt x="1424" y="121"/>
                </a:cubicBezTo>
                <a:cubicBezTo>
                  <a:pt x="1454" y="116"/>
                  <a:pt x="1442" y="112"/>
                  <a:pt x="1402" y="113"/>
                </a:cubicBezTo>
                <a:cubicBezTo>
                  <a:pt x="1369" y="115"/>
                  <a:pt x="1367" y="114"/>
                  <a:pt x="1384" y="112"/>
                </a:cubicBezTo>
                <a:cubicBezTo>
                  <a:pt x="1396" y="110"/>
                  <a:pt x="1415" y="109"/>
                  <a:pt x="1427" y="110"/>
                </a:cubicBezTo>
                <a:cubicBezTo>
                  <a:pt x="1439" y="111"/>
                  <a:pt x="1449" y="111"/>
                  <a:pt x="1450" y="110"/>
                </a:cubicBezTo>
                <a:cubicBezTo>
                  <a:pt x="1454" y="107"/>
                  <a:pt x="1492" y="102"/>
                  <a:pt x="1493" y="105"/>
                </a:cubicBezTo>
                <a:cubicBezTo>
                  <a:pt x="1494" y="106"/>
                  <a:pt x="1514" y="105"/>
                  <a:pt x="1536" y="103"/>
                </a:cubicBezTo>
                <a:cubicBezTo>
                  <a:pt x="1558" y="101"/>
                  <a:pt x="1592" y="97"/>
                  <a:pt x="1611" y="96"/>
                </a:cubicBezTo>
                <a:cubicBezTo>
                  <a:pt x="1635" y="94"/>
                  <a:pt x="1639" y="93"/>
                  <a:pt x="1626" y="93"/>
                </a:cubicBezTo>
                <a:cubicBezTo>
                  <a:pt x="1614" y="93"/>
                  <a:pt x="1608" y="91"/>
                  <a:pt x="1610" y="89"/>
                </a:cubicBezTo>
                <a:cubicBezTo>
                  <a:pt x="1617" y="84"/>
                  <a:pt x="1594" y="82"/>
                  <a:pt x="1555" y="86"/>
                </a:cubicBezTo>
                <a:cubicBezTo>
                  <a:pt x="1524" y="89"/>
                  <a:pt x="1456" y="90"/>
                  <a:pt x="1470" y="87"/>
                </a:cubicBezTo>
                <a:cubicBezTo>
                  <a:pt x="1478" y="85"/>
                  <a:pt x="1473" y="79"/>
                  <a:pt x="1465" y="80"/>
                </a:cubicBezTo>
                <a:cubicBezTo>
                  <a:pt x="1461" y="81"/>
                  <a:pt x="1457" y="84"/>
                  <a:pt x="1457" y="86"/>
                </a:cubicBezTo>
                <a:cubicBezTo>
                  <a:pt x="1457" y="89"/>
                  <a:pt x="1451" y="91"/>
                  <a:pt x="1433" y="92"/>
                </a:cubicBezTo>
                <a:cubicBezTo>
                  <a:pt x="1420" y="93"/>
                  <a:pt x="1400" y="95"/>
                  <a:pt x="1388" y="96"/>
                </a:cubicBezTo>
                <a:cubicBezTo>
                  <a:pt x="1374" y="98"/>
                  <a:pt x="1367" y="98"/>
                  <a:pt x="1370" y="96"/>
                </a:cubicBezTo>
                <a:cubicBezTo>
                  <a:pt x="1372" y="93"/>
                  <a:pt x="1372" y="92"/>
                  <a:pt x="1368" y="90"/>
                </a:cubicBezTo>
                <a:cubicBezTo>
                  <a:pt x="1362" y="88"/>
                  <a:pt x="1358" y="88"/>
                  <a:pt x="1360" y="92"/>
                </a:cubicBezTo>
                <a:cubicBezTo>
                  <a:pt x="1361" y="93"/>
                  <a:pt x="1360" y="96"/>
                  <a:pt x="1358" y="98"/>
                </a:cubicBezTo>
                <a:cubicBezTo>
                  <a:pt x="1353" y="104"/>
                  <a:pt x="1275" y="117"/>
                  <a:pt x="1226" y="120"/>
                </a:cubicBezTo>
                <a:cubicBezTo>
                  <a:pt x="1211" y="121"/>
                  <a:pt x="1211" y="121"/>
                  <a:pt x="1222" y="123"/>
                </a:cubicBezTo>
                <a:cubicBezTo>
                  <a:pt x="1233" y="125"/>
                  <a:pt x="1233" y="125"/>
                  <a:pt x="1233" y="125"/>
                </a:cubicBezTo>
                <a:cubicBezTo>
                  <a:pt x="1224" y="127"/>
                  <a:pt x="1224" y="127"/>
                  <a:pt x="1224" y="127"/>
                </a:cubicBezTo>
                <a:cubicBezTo>
                  <a:pt x="1219" y="128"/>
                  <a:pt x="1192" y="130"/>
                  <a:pt x="1165" y="131"/>
                </a:cubicBezTo>
                <a:cubicBezTo>
                  <a:pt x="1129" y="133"/>
                  <a:pt x="1115" y="133"/>
                  <a:pt x="1113" y="130"/>
                </a:cubicBezTo>
                <a:cubicBezTo>
                  <a:pt x="1111" y="128"/>
                  <a:pt x="1104" y="125"/>
                  <a:pt x="1098" y="124"/>
                </a:cubicBezTo>
                <a:cubicBezTo>
                  <a:pt x="1085" y="122"/>
                  <a:pt x="1085" y="122"/>
                  <a:pt x="1085" y="122"/>
                </a:cubicBezTo>
                <a:cubicBezTo>
                  <a:pt x="1103" y="118"/>
                  <a:pt x="1103" y="118"/>
                  <a:pt x="1103" y="118"/>
                </a:cubicBezTo>
                <a:cubicBezTo>
                  <a:pt x="1114" y="116"/>
                  <a:pt x="1124" y="114"/>
                  <a:pt x="1126" y="112"/>
                </a:cubicBezTo>
                <a:cubicBezTo>
                  <a:pt x="1129" y="111"/>
                  <a:pt x="1130" y="111"/>
                  <a:pt x="1129" y="114"/>
                </a:cubicBezTo>
                <a:cubicBezTo>
                  <a:pt x="1128" y="116"/>
                  <a:pt x="1131" y="118"/>
                  <a:pt x="1136" y="119"/>
                </a:cubicBezTo>
                <a:cubicBezTo>
                  <a:pt x="1150" y="123"/>
                  <a:pt x="1200" y="121"/>
                  <a:pt x="1207" y="117"/>
                </a:cubicBezTo>
                <a:cubicBezTo>
                  <a:pt x="1210" y="115"/>
                  <a:pt x="1220" y="111"/>
                  <a:pt x="1227" y="109"/>
                </a:cubicBezTo>
                <a:cubicBezTo>
                  <a:pt x="1234" y="107"/>
                  <a:pt x="1250" y="103"/>
                  <a:pt x="1262" y="100"/>
                </a:cubicBezTo>
                <a:cubicBezTo>
                  <a:pt x="1274" y="96"/>
                  <a:pt x="1300" y="92"/>
                  <a:pt x="1319" y="89"/>
                </a:cubicBezTo>
                <a:cubicBezTo>
                  <a:pt x="1352" y="85"/>
                  <a:pt x="1368" y="81"/>
                  <a:pt x="1408" y="67"/>
                </a:cubicBezTo>
                <a:cubicBezTo>
                  <a:pt x="1417" y="64"/>
                  <a:pt x="1428" y="61"/>
                  <a:pt x="1432" y="59"/>
                </a:cubicBezTo>
                <a:cubicBezTo>
                  <a:pt x="1441" y="57"/>
                  <a:pt x="1445" y="53"/>
                  <a:pt x="1439" y="54"/>
                </a:cubicBezTo>
                <a:cubicBezTo>
                  <a:pt x="1437" y="54"/>
                  <a:pt x="1427" y="57"/>
                  <a:pt x="1418" y="61"/>
                </a:cubicBezTo>
                <a:cubicBezTo>
                  <a:pt x="1408" y="64"/>
                  <a:pt x="1395" y="67"/>
                  <a:pt x="1388" y="68"/>
                </a:cubicBezTo>
                <a:cubicBezTo>
                  <a:pt x="1381" y="69"/>
                  <a:pt x="1375" y="70"/>
                  <a:pt x="1374" y="72"/>
                </a:cubicBezTo>
                <a:cubicBezTo>
                  <a:pt x="1373" y="73"/>
                  <a:pt x="1360" y="76"/>
                  <a:pt x="1344" y="77"/>
                </a:cubicBezTo>
                <a:cubicBezTo>
                  <a:pt x="1329" y="79"/>
                  <a:pt x="1313" y="81"/>
                  <a:pt x="1309" y="83"/>
                </a:cubicBezTo>
                <a:cubicBezTo>
                  <a:pt x="1305" y="84"/>
                  <a:pt x="1301" y="84"/>
                  <a:pt x="1300" y="82"/>
                </a:cubicBezTo>
                <a:cubicBezTo>
                  <a:pt x="1299" y="80"/>
                  <a:pt x="1298" y="78"/>
                  <a:pt x="1298" y="78"/>
                </a:cubicBezTo>
                <a:cubicBezTo>
                  <a:pt x="1299" y="78"/>
                  <a:pt x="1305" y="77"/>
                  <a:pt x="1313" y="75"/>
                </a:cubicBezTo>
                <a:cubicBezTo>
                  <a:pt x="1320" y="74"/>
                  <a:pt x="1329" y="70"/>
                  <a:pt x="1333" y="67"/>
                </a:cubicBezTo>
                <a:cubicBezTo>
                  <a:pt x="1337" y="65"/>
                  <a:pt x="1346" y="62"/>
                  <a:pt x="1352" y="62"/>
                </a:cubicBezTo>
                <a:cubicBezTo>
                  <a:pt x="1358" y="61"/>
                  <a:pt x="1363" y="59"/>
                  <a:pt x="1364" y="56"/>
                </a:cubicBezTo>
                <a:cubicBezTo>
                  <a:pt x="1368" y="49"/>
                  <a:pt x="1412" y="38"/>
                  <a:pt x="1446" y="36"/>
                </a:cubicBezTo>
                <a:cubicBezTo>
                  <a:pt x="1464" y="35"/>
                  <a:pt x="1480" y="33"/>
                  <a:pt x="1483" y="31"/>
                </a:cubicBezTo>
                <a:cubicBezTo>
                  <a:pt x="1486" y="29"/>
                  <a:pt x="1471" y="29"/>
                  <a:pt x="1448" y="31"/>
                </a:cubicBezTo>
                <a:cubicBezTo>
                  <a:pt x="1408" y="35"/>
                  <a:pt x="1407" y="35"/>
                  <a:pt x="1420" y="29"/>
                </a:cubicBezTo>
                <a:cubicBezTo>
                  <a:pt x="1427" y="26"/>
                  <a:pt x="1438" y="23"/>
                  <a:pt x="1444" y="23"/>
                </a:cubicBezTo>
                <a:cubicBezTo>
                  <a:pt x="1449" y="22"/>
                  <a:pt x="1454" y="20"/>
                  <a:pt x="1455" y="18"/>
                </a:cubicBezTo>
                <a:cubicBezTo>
                  <a:pt x="1457" y="15"/>
                  <a:pt x="1453" y="15"/>
                  <a:pt x="1441" y="17"/>
                </a:cubicBezTo>
                <a:cubicBezTo>
                  <a:pt x="1431" y="18"/>
                  <a:pt x="1427" y="18"/>
                  <a:pt x="1429" y="16"/>
                </a:cubicBezTo>
                <a:cubicBezTo>
                  <a:pt x="1431" y="15"/>
                  <a:pt x="1441" y="12"/>
                  <a:pt x="1450" y="10"/>
                </a:cubicBezTo>
                <a:cubicBezTo>
                  <a:pt x="1459" y="9"/>
                  <a:pt x="1469" y="7"/>
                  <a:pt x="1473" y="5"/>
                </a:cubicBezTo>
                <a:cubicBezTo>
                  <a:pt x="1476" y="4"/>
                  <a:pt x="1483" y="5"/>
                  <a:pt x="1487" y="6"/>
                </a:cubicBezTo>
                <a:cubicBezTo>
                  <a:pt x="1492" y="8"/>
                  <a:pt x="1496" y="8"/>
                  <a:pt x="1498" y="6"/>
                </a:cubicBezTo>
                <a:cubicBezTo>
                  <a:pt x="1500" y="4"/>
                  <a:pt x="1505" y="2"/>
                  <a:pt x="1510" y="1"/>
                </a:cubicBezTo>
                <a:cubicBezTo>
                  <a:pt x="1516" y="0"/>
                  <a:pt x="1504" y="0"/>
                  <a:pt x="1484" y="2"/>
                </a:cubicBezTo>
                <a:cubicBezTo>
                  <a:pt x="1465" y="4"/>
                  <a:pt x="1442" y="7"/>
                  <a:pt x="1433" y="9"/>
                </a:cubicBezTo>
                <a:cubicBezTo>
                  <a:pt x="1424" y="12"/>
                  <a:pt x="1409" y="16"/>
                  <a:pt x="1400" y="18"/>
                </a:cubicBezTo>
                <a:cubicBezTo>
                  <a:pt x="1391" y="20"/>
                  <a:pt x="1376" y="25"/>
                  <a:pt x="1367" y="29"/>
                </a:cubicBezTo>
                <a:cubicBezTo>
                  <a:pt x="1357" y="33"/>
                  <a:pt x="1343" y="38"/>
                  <a:pt x="1336" y="40"/>
                </a:cubicBezTo>
                <a:cubicBezTo>
                  <a:pt x="1328" y="42"/>
                  <a:pt x="1311" y="46"/>
                  <a:pt x="1298" y="50"/>
                </a:cubicBezTo>
                <a:cubicBezTo>
                  <a:pt x="1285" y="53"/>
                  <a:pt x="1270" y="57"/>
                  <a:pt x="1265" y="57"/>
                </a:cubicBezTo>
                <a:cubicBezTo>
                  <a:pt x="1260" y="57"/>
                  <a:pt x="1256" y="58"/>
                  <a:pt x="1257" y="59"/>
                </a:cubicBezTo>
                <a:cubicBezTo>
                  <a:pt x="1260" y="65"/>
                  <a:pt x="1220" y="74"/>
                  <a:pt x="1164" y="80"/>
                </a:cubicBezTo>
                <a:cubicBezTo>
                  <a:pt x="1150" y="82"/>
                  <a:pt x="1137" y="85"/>
                  <a:pt x="1136" y="87"/>
                </a:cubicBezTo>
                <a:cubicBezTo>
                  <a:pt x="1134" y="89"/>
                  <a:pt x="1140" y="89"/>
                  <a:pt x="1149" y="88"/>
                </a:cubicBezTo>
                <a:cubicBezTo>
                  <a:pt x="1204" y="80"/>
                  <a:pt x="1255" y="74"/>
                  <a:pt x="1258" y="76"/>
                </a:cubicBezTo>
                <a:cubicBezTo>
                  <a:pt x="1260" y="78"/>
                  <a:pt x="1191" y="101"/>
                  <a:pt x="1181" y="101"/>
                </a:cubicBezTo>
                <a:cubicBezTo>
                  <a:pt x="1179" y="101"/>
                  <a:pt x="1180" y="99"/>
                  <a:pt x="1184" y="96"/>
                </a:cubicBezTo>
                <a:cubicBezTo>
                  <a:pt x="1190" y="90"/>
                  <a:pt x="1190" y="90"/>
                  <a:pt x="1190" y="90"/>
                </a:cubicBezTo>
                <a:cubicBezTo>
                  <a:pt x="1184" y="93"/>
                  <a:pt x="1184" y="93"/>
                  <a:pt x="1184" y="93"/>
                </a:cubicBezTo>
                <a:cubicBezTo>
                  <a:pt x="1158" y="102"/>
                  <a:pt x="1124" y="105"/>
                  <a:pt x="1079" y="103"/>
                </a:cubicBezTo>
                <a:cubicBezTo>
                  <a:pt x="1042" y="102"/>
                  <a:pt x="1033" y="102"/>
                  <a:pt x="1031" y="106"/>
                </a:cubicBezTo>
                <a:cubicBezTo>
                  <a:pt x="1030" y="109"/>
                  <a:pt x="1024" y="110"/>
                  <a:pt x="1008" y="109"/>
                </a:cubicBezTo>
                <a:cubicBezTo>
                  <a:pt x="996" y="109"/>
                  <a:pt x="974" y="108"/>
                  <a:pt x="959" y="108"/>
                </a:cubicBezTo>
                <a:cubicBezTo>
                  <a:pt x="937" y="108"/>
                  <a:pt x="934" y="109"/>
                  <a:pt x="946" y="110"/>
                </a:cubicBezTo>
                <a:cubicBezTo>
                  <a:pt x="954" y="111"/>
                  <a:pt x="961" y="113"/>
                  <a:pt x="963" y="115"/>
                </a:cubicBezTo>
                <a:cubicBezTo>
                  <a:pt x="964" y="116"/>
                  <a:pt x="959" y="116"/>
                  <a:pt x="952" y="115"/>
                </a:cubicBezTo>
                <a:cubicBezTo>
                  <a:pt x="945" y="114"/>
                  <a:pt x="927" y="114"/>
                  <a:pt x="911" y="115"/>
                </a:cubicBezTo>
                <a:cubicBezTo>
                  <a:pt x="896" y="116"/>
                  <a:pt x="880" y="115"/>
                  <a:pt x="877" y="114"/>
                </a:cubicBezTo>
                <a:cubicBezTo>
                  <a:pt x="873" y="112"/>
                  <a:pt x="881" y="111"/>
                  <a:pt x="899" y="110"/>
                </a:cubicBezTo>
                <a:cubicBezTo>
                  <a:pt x="915" y="109"/>
                  <a:pt x="928" y="108"/>
                  <a:pt x="929" y="107"/>
                </a:cubicBezTo>
                <a:cubicBezTo>
                  <a:pt x="930" y="105"/>
                  <a:pt x="861" y="104"/>
                  <a:pt x="811" y="105"/>
                </a:cubicBezTo>
                <a:cubicBezTo>
                  <a:pt x="770" y="106"/>
                  <a:pt x="769" y="106"/>
                  <a:pt x="773" y="103"/>
                </a:cubicBezTo>
                <a:cubicBezTo>
                  <a:pt x="778" y="99"/>
                  <a:pt x="831" y="89"/>
                  <a:pt x="856" y="87"/>
                </a:cubicBezTo>
                <a:cubicBezTo>
                  <a:pt x="872" y="86"/>
                  <a:pt x="874" y="86"/>
                  <a:pt x="867" y="83"/>
                </a:cubicBezTo>
                <a:cubicBezTo>
                  <a:pt x="862" y="82"/>
                  <a:pt x="851" y="82"/>
                  <a:pt x="842" y="83"/>
                </a:cubicBezTo>
                <a:cubicBezTo>
                  <a:pt x="832" y="85"/>
                  <a:pt x="825" y="85"/>
                  <a:pt x="825" y="83"/>
                </a:cubicBezTo>
                <a:cubicBezTo>
                  <a:pt x="824" y="77"/>
                  <a:pt x="835" y="74"/>
                  <a:pt x="853" y="76"/>
                </a:cubicBezTo>
                <a:cubicBezTo>
                  <a:pt x="863" y="77"/>
                  <a:pt x="871" y="76"/>
                  <a:pt x="871" y="75"/>
                </a:cubicBezTo>
                <a:cubicBezTo>
                  <a:pt x="871" y="74"/>
                  <a:pt x="863" y="72"/>
                  <a:pt x="855" y="70"/>
                </a:cubicBezTo>
                <a:cubicBezTo>
                  <a:pt x="837" y="67"/>
                  <a:pt x="824" y="71"/>
                  <a:pt x="815" y="84"/>
                </a:cubicBezTo>
                <a:cubicBezTo>
                  <a:pt x="811" y="89"/>
                  <a:pt x="810" y="90"/>
                  <a:pt x="808" y="86"/>
                </a:cubicBezTo>
                <a:cubicBezTo>
                  <a:pt x="806" y="83"/>
                  <a:pt x="805" y="83"/>
                  <a:pt x="803" y="86"/>
                </a:cubicBezTo>
                <a:cubicBezTo>
                  <a:pt x="801" y="90"/>
                  <a:pt x="775" y="99"/>
                  <a:pt x="761" y="99"/>
                </a:cubicBezTo>
                <a:cubicBezTo>
                  <a:pt x="755" y="100"/>
                  <a:pt x="754" y="99"/>
                  <a:pt x="756" y="97"/>
                </a:cubicBezTo>
                <a:cubicBezTo>
                  <a:pt x="759" y="94"/>
                  <a:pt x="756" y="93"/>
                  <a:pt x="747" y="91"/>
                </a:cubicBezTo>
                <a:cubicBezTo>
                  <a:pt x="739" y="89"/>
                  <a:pt x="733" y="88"/>
                  <a:pt x="732" y="89"/>
                </a:cubicBezTo>
                <a:cubicBezTo>
                  <a:pt x="732" y="90"/>
                  <a:pt x="735" y="93"/>
                  <a:pt x="740" y="96"/>
                </a:cubicBezTo>
                <a:cubicBezTo>
                  <a:pt x="745" y="100"/>
                  <a:pt x="748" y="103"/>
                  <a:pt x="747" y="105"/>
                </a:cubicBezTo>
                <a:cubicBezTo>
                  <a:pt x="746" y="106"/>
                  <a:pt x="749" y="107"/>
                  <a:pt x="753" y="107"/>
                </a:cubicBezTo>
                <a:cubicBezTo>
                  <a:pt x="757" y="107"/>
                  <a:pt x="762" y="108"/>
                  <a:pt x="765" y="109"/>
                </a:cubicBezTo>
                <a:cubicBezTo>
                  <a:pt x="781" y="118"/>
                  <a:pt x="787" y="122"/>
                  <a:pt x="788" y="127"/>
                </a:cubicBezTo>
                <a:cubicBezTo>
                  <a:pt x="789" y="131"/>
                  <a:pt x="786" y="133"/>
                  <a:pt x="776" y="133"/>
                </a:cubicBezTo>
                <a:cubicBezTo>
                  <a:pt x="721" y="137"/>
                  <a:pt x="672" y="144"/>
                  <a:pt x="628" y="154"/>
                </a:cubicBezTo>
                <a:cubicBezTo>
                  <a:pt x="617" y="156"/>
                  <a:pt x="613" y="163"/>
                  <a:pt x="618" y="173"/>
                </a:cubicBezTo>
                <a:cubicBezTo>
                  <a:pt x="622" y="180"/>
                  <a:pt x="622" y="179"/>
                  <a:pt x="628" y="171"/>
                </a:cubicBezTo>
                <a:cubicBezTo>
                  <a:pt x="634" y="164"/>
                  <a:pt x="638" y="162"/>
                  <a:pt x="665" y="159"/>
                </a:cubicBezTo>
                <a:cubicBezTo>
                  <a:pt x="682" y="157"/>
                  <a:pt x="700" y="153"/>
                  <a:pt x="705" y="151"/>
                </a:cubicBezTo>
                <a:cubicBezTo>
                  <a:pt x="710" y="148"/>
                  <a:pt x="720" y="147"/>
                  <a:pt x="726" y="148"/>
                </a:cubicBezTo>
                <a:cubicBezTo>
                  <a:pt x="734" y="148"/>
                  <a:pt x="745" y="146"/>
                  <a:pt x="753" y="143"/>
                </a:cubicBezTo>
                <a:cubicBezTo>
                  <a:pt x="767" y="138"/>
                  <a:pt x="768" y="138"/>
                  <a:pt x="769" y="143"/>
                </a:cubicBezTo>
                <a:cubicBezTo>
                  <a:pt x="770" y="147"/>
                  <a:pt x="775" y="153"/>
                  <a:pt x="779" y="157"/>
                </a:cubicBezTo>
                <a:cubicBezTo>
                  <a:pt x="784" y="161"/>
                  <a:pt x="787" y="165"/>
                  <a:pt x="786" y="167"/>
                </a:cubicBezTo>
                <a:cubicBezTo>
                  <a:pt x="784" y="171"/>
                  <a:pt x="770" y="172"/>
                  <a:pt x="767" y="168"/>
                </a:cubicBezTo>
                <a:cubicBezTo>
                  <a:pt x="766" y="166"/>
                  <a:pt x="762" y="165"/>
                  <a:pt x="758" y="165"/>
                </a:cubicBezTo>
                <a:cubicBezTo>
                  <a:pt x="751" y="166"/>
                  <a:pt x="751" y="166"/>
                  <a:pt x="751" y="166"/>
                </a:cubicBezTo>
                <a:cubicBezTo>
                  <a:pt x="759" y="170"/>
                  <a:pt x="759" y="170"/>
                  <a:pt x="759" y="170"/>
                </a:cubicBezTo>
                <a:cubicBezTo>
                  <a:pt x="764" y="173"/>
                  <a:pt x="777" y="174"/>
                  <a:pt x="791" y="173"/>
                </a:cubicBezTo>
                <a:cubicBezTo>
                  <a:pt x="804" y="173"/>
                  <a:pt x="820" y="173"/>
                  <a:pt x="826" y="174"/>
                </a:cubicBezTo>
                <a:cubicBezTo>
                  <a:pt x="839" y="176"/>
                  <a:pt x="842" y="181"/>
                  <a:pt x="833" y="185"/>
                </a:cubicBezTo>
                <a:cubicBezTo>
                  <a:pt x="830" y="186"/>
                  <a:pt x="826" y="190"/>
                  <a:pt x="822" y="193"/>
                </a:cubicBezTo>
                <a:cubicBezTo>
                  <a:pt x="814" y="201"/>
                  <a:pt x="818" y="208"/>
                  <a:pt x="829" y="204"/>
                </a:cubicBezTo>
                <a:cubicBezTo>
                  <a:pt x="835" y="203"/>
                  <a:pt x="839" y="203"/>
                  <a:pt x="841" y="206"/>
                </a:cubicBezTo>
                <a:cubicBezTo>
                  <a:pt x="844" y="210"/>
                  <a:pt x="838" y="212"/>
                  <a:pt x="802" y="216"/>
                </a:cubicBezTo>
                <a:cubicBezTo>
                  <a:pt x="765" y="220"/>
                  <a:pt x="759" y="220"/>
                  <a:pt x="756" y="215"/>
                </a:cubicBezTo>
                <a:cubicBezTo>
                  <a:pt x="754" y="212"/>
                  <a:pt x="748" y="210"/>
                  <a:pt x="744" y="210"/>
                </a:cubicBezTo>
                <a:cubicBezTo>
                  <a:pt x="739" y="211"/>
                  <a:pt x="735" y="210"/>
                  <a:pt x="734" y="208"/>
                </a:cubicBezTo>
                <a:cubicBezTo>
                  <a:pt x="733" y="206"/>
                  <a:pt x="726" y="207"/>
                  <a:pt x="718" y="209"/>
                </a:cubicBezTo>
                <a:cubicBezTo>
                  <a:pt x="710" y="210"/>
                  <a:pt x="697" y="212"/>
                  <a:pt x="689" y="213"/>
                </a:cubicBezTo>
                <a:cubicBezTo>
                  <a:pt x="680" y="214"/>
                  <a:pt x="672" y="217"/>
                  <a:pt x="669" y="220"/>
                </a:cubicBezTo>
                <a:cubicBezTo>
                  <a:pt x="666" y="222"/>
                  <a:pt x="661" y="225"/>
                  <a:pt x="658" y="225"/>
                </a:cubicBezTo>
                <a:cubicBezTo>
                  <a:pt x="653" y="225"/>
                  <a:pt x="653" y="225"/>
                  <a:pt x="656" y="221"/>
                </a:cubicBezTo>
                <a:cubicBezTo>
                  <a:pt x="659" y="218"/>
                  <a:pt x="659" y="218"/>
                  <a:pt x="655" y="220"/>
                </a:cubicBezTo>
                <a:cubicBezTo>
                  <a:pt x="652" y="221"/>
                  <a:pt x="639" y="225"/>
                  <a:pt x="625" y="228"/>
                </a:cubicBezTo>
                <a:cubicBezTo>
                  <a:pt x="604" y="232"/>
                  <a:pt x="596" y="232"/>
                  <a:pt x="583" y="229"/>
                </a:cubicBezTo>
                <a:cubicBezTo>
                  <a:pt x="575" y="227"/>
                  <a:pt x="564" y="226"/>
                  <a:pt x="561" y="226"/>
                </a:cubicBezTo>
                <a:cubicBezTo>
                  <a:pt x="521" y="232"/>
                  <a:pt x="450" y="229"/>
                  <a:pt x="419" y="220"/>
                </a:cubicBezTo>
                <a:cubicBezTo>
                  <a:pt x="399" y="214"/>
                  <a:pt x="362" y="211"/>
                  <a:pt x="347" y="214"/>
                </a:cubicBezTo>
                <a:cubicBezTo>
                  <a:pt x="330" y="218"/>
                  <a:pt x="280" y="251"/>
                  <a:pt x="280" y="258"/>
                </a:cubicBezTo>
                <a:cubicBezTo>
                  <a:pt x="281" y="263"/>
                  <a:pt x="284" y="263"/>
                  <a:pt x="287" y="258"/>
                </a:cubicBezTo>
                <a:cubicBezTo>
                  <a:pt x="289" y="257"/>
                  <a:pt x="297" y="250"/>
                  <a:pt x="306" y="243"/>
                </a:cubicBezTo>
                <a:cubicBezTo>
                  <a:pt x="320" y="232"/>
                  <a:pt x="324" y="231"/>
                  <a:pt x="351" y="228"/>
                </a:cubicBezTo>
                <a:cubicBezTo>
                  <a:pt x="370" y="226"/>
                  <a:pt x="381" y="226"/>
                  <a:pt x="384" y="229"/>
                </a:cubicBezTo>
                <a:cubicBezTo>
                  <a:pt x="386" y="232"/>
                  <a:pt x="385" y="233"/>
                  <a:pt x="379" y="233"/>
                </a:cubicBezTo>
                <a:cubicBezTo>
                  <a:pt x="368" y="233"/>
                  <a:pt x="353" y="244"/>
                  <a:pt x="341" y="260"/>
                </a:cubicBezTo>
                <a:cubicBezTo>
                  <a:pt x="329" y="277"/>
                  <a:pt x="327" y="285"/>
                  <a:pt x="337" y="279"/>
                </a:cubicBezTo>
                <a:cubicBezTo>
                  <a:pt x="340" y="276"/>
                  <a:pt x="344" y="271"/>
                  <a:pt x="345" y="267"/>
                </a:cubicBezTo>
                <a:cubicBezTo>
                  <a:pt x="349" y="254"/>
                  <a:pt x="369" y="243"/>
                  <a:pt x="392" y="242"/>
                </a:cubicBezTo>
                <a:cubicBezTo>
                  <a:pt x="449" y="239"/>
                  <a:pt x="469" y="239"/>
                  <a:pt x="472" y="241"/>
                </a:cubicBezTo>
                <a:cubicBezTo>
                  <a:pt x="474" y="242"/>
                  <a:pt x="482" y="242"/>
                  <a:pt x="490" y="241"/>
                </a:cubicBezTo>
                <a:cubicBezTo>
                  <a:pt x="502" y="240"/>
                  <a:pt x="504" y="241"/>
                  <a:pt x="501" y="244"/>
                </a:cubicBezTo>
                <a:cubicBezTo>
                  <a:pt x="498" y="246"/>
                  <a:pt x="496" y="249"/>
                  <a:pt x="496" y="251"/>
                </a:cubicBezTo>
                <a:cubicBezTo>
                  <a:pt x="496" y="256"/>
                  <a:pt x="504" y="254"/>
                  <a:pt x="507" y="248"/>
                </a:cubicBezTo>
                <a:cubicBezTo>
                  <a:pt x="508" y="244"/>
                  <a:pt x="514" y="242"/>
                  <a:pt x="529" y="240"/>
                </a:cubicBezTo>
                <a:cubicBezTo>
                  <a:pt x="548" y="237"/>
                  <a:pt x="550" y="237"/>
                  <a:pt x="549" y="243"/>
                </a:cubicBezTo>
                <a:cubicBezTo>
                  <a:pt x="549" y="247"/>
                  <a:pt x="547" y="250"/>
                  <a:pt x="544" y="251"/>
                </a:cubicBezTo>
                <a:cubicBezTo>
                  <a:pt x="541" y="252"/>
                  <a:pt x="528" y="257"/>
                  <a:pt x="516" y="262"/>
                </a:cubicBezTo>
                <a:cubicBezTo>
                  <a:pt x="503" y="267"/>
                  <a:pt x="487" y="272"/>
                  <a:pt x="480" y="274"/>
                </a:cubicBezTo>
                <a:cubicBezTo>
                  <a:pt x="461" y="278"/>
                  <a:pt x="442" y="290"/>
                  <a:pt x="440" y="299"/>
                </a:cubicBezTo>
                <a:cubicBezTo>
                  <a:pt x="439" y="305"/>
                  <a:pt x="437" y="305"/>
                  <a:pt x="418" y="306"/>
                </a:cubicBezTo>
                <a:cubicBezTo>
                  <a:pt x="407" y="307"/>
                  <a:pt x="398" y="307"/>
                  <a:pt x="398" y="305"/>
                </a:cubicBezTo>
                <a:cubicBezTo>
                  <a:pt x="398" y="304"/>
                  <a:pt x="400" y="301"/>
                  <a:pt x="402" y="298"/>
                </a:cubicBezTo>
                <a:cubicBezTo>
                  <a:pt x="409" y="291"/>
                  <a:pt x="401" y="292"/>
                  <a:pt x="392" y="300"/>
                </a:cubicBezTo>
                <a:cubicBezTo>
                  <a:pt x="385" y="305"/>
                  <a:pt x="381" y="306"/>
                  <a:pt x="354" y="304"/>
                </a:cubicBezTo>
                <a:cubicBezTo>
                  <a:pt x="320" y="302"/>
                  <a:pt x="304" y="305"/>
                  <a:pt x="297" y="315"/>
                </a:cubicBezTo>
                <a:cubicBezTo>
                  <a:pt x="292" y="323"/>
                  <a:pt x="292" y="323"/>
                  <a:pt x="298" y="324"/>
                </a:cubicBezTo>
                <a:cubicBezTo>
                  <a:pt x="301" y="325"/>
                  <a:pt x="307" y="326"/>
                  <a:pt x="310" y="326"/>
                </a:cubicBezTo>
                <a:cubicBezTo>
                  <a:pt x="313" y="326"/>
                  <a:pt x="318" y="327"/>
                  <a:pt x="320" y="330"/>
                </a:cubicBezTo>
                <a:cubicBezTo>
                  <a:pt x="325" y="335"/>
                  <a:pt x="367" y="335"/>
                  <a:pt x="436" y="331"/>
                </a:cubicBezTo>
                <a:cubicBezTo>
                  <a:pt x="488" y="327"/>
                  <a:pt x="488" y="327"/>
                  <a:pt x="488" y="327"/>
                </a:cubicBezTo>
                <a:cubicBezTo>
                  <a:pt x="480" y="336"/>
                  <a:pt x="480" y="336"/>
                  <a:pt x="480" y="336"/>
                </a:cubicBezTo>
                <a:cubicBezTo>
                  <a:pt x="472" y="346"/>
                  <a:pt x="470" y="346"/>
                  <a:pt x="449" y="343"/>
                </a:cubicBezTo>
                <a:cubicBezTo>
                  <a:pt x="439" y="341"/>
                  <a:pt x="433" y="341"/>
                  <a:pt x="431" y="344"/>
                </a:cubicBezTo>
                <a:cubicBezTo>
                  <a:pt x="430" y="346"/>
                  <a:pt x="431" y="347"/>
                  <a:pt x="436" y="347"/>
                </a:cubicBezTo>
                <a:cubicBezTo>
                  <a:pt x="441" y="347"/>
                  <a:pt x="443" y="348"/>
                  <a:pt x="442" y="350"/>
                </a:cubicBezTo>
                <a:cubicBezTo>
                  <a:pt x="441" y="352"/>
                  <a:pt x="437" y="354"/>
                  <a:pt x="432" y="354"/>
                </a:cubicBezTo>
                <a:cubicBezTo>
                  <a:pt x="427" y="354"/>
                  <a:pt x="393" y="356"/>
                  <a:pt x="355" y="359"/>
                </a:cubicBezTo>
                <a:cubicBezTo>
                  <a:pt x="301" y="363"/>
                  <a:pt x="283" y="365"/>
                  <a:pt x="270" y="371"/>
                </a:cubicBezTo>
                <a:cubicBezTo>
                  <a:pt x="247" y="380"/>
                  <a:pt x="205" y="401"/>
                  <a:pt x="206" y="402"/>
                </a:cubicBezTo>
                <a:cubicBezTo>
                  <a:pt x="207" y="403"/>
                  <a:pt x="221" y="398"/>
                  <a:pt x="237" y="390"/>
                </a:cubicBezTo>
                <a:cubicBezTo>
                  <a:pt x="274" y="373"/>
                  <a:pt x="286" y="370"/>
                  <a:pt x="286" y="378"/>
                </a:cubicBezTo>
                <a:cubicBezTo>
                  <a:pt x="286" y="381"/>
                  <a:pt x="288" y="382"/>
                  <a:pt x="293" y="380"/>
                </a:cubicBezTo>
                <a:cubicBezTo>
                  <a:pt x="308" y="373"/>
                  <a:pt x="348" y="370"/>
                  <a:pt x="377" y="372"/>
                </a:cubicBezTo>
                <a:cubicBezTo>
                  <a:pt x="394" y="374"/>
                  <a:pt x="409" y="374"/>
                  <a:pt x="411" y="373"/>
                </a:cubicBezTo>
                <a:cubicBezTo>
                  <a:pt x="412" y="373"/>
                  <a:pt x="417" y="373"/>
                  <a:pt x="420" y="374"/>
                </a:cubicBezTo>
                <a:cubicBezTo>
                  <a:pt x="426" y="377"/>
                  <a:pt x="423" y="378"/>
                  <a:pt x="405" y="383"/>
                </a:cubicBezTo>
                <a:cubicBezTo>
                  <a:pt x="387" y="387"/>
                  <a:pt x="374" y="388"/>
                  <a:pt x="338" y="386"/>
                </a:cubicBezTo>
                <a:cubicBezTo>
                  <a:pt x="282" y="384"/>
                  <a:pt x="259" y="388"/>
                  <a:pt x="213" y="410"/>
                </a:cubicBezTo>
                <a:cubicBezTo>
                  <a:pt x="179" y="427"/>
                  <a:pt x="166" y="436"/>
                  <a:pt x="166" y="445"/>
                </a:cubicBezTo>
                <a:cubicBezTo>
                  <a:pt x="167" y="450"/>
                  <a:pt x="168" y="450"/>
                  <a:pt x="176" y="445"/>
                </a:cubicBezTo>
                <a:cubicBezTo>
                  <a:pt x="184" y="440"/>
                  <a:pt x="185" y="440"/>
                  <a:pt x="184" y="444"/>
                </a:cubicBezTo>
                <a:cubicBezTo>
                  <a:pt x="182" y="451"/>
                  <a:pt x="184" y="451"/>
                  <a:pt x="197" y="442"/>
                </a:cubicBezTo>
                <a:cubicBezTo>
                  <a:pt x="203" y="437"/>
                  <a:pt x="209" y="435"/>
                  <a:pt x="212" y="436"/>
                </a:cubicBezTo>
                <a:cubicBezTo>
                  <a:pt x="215" y="437"/>
                  <a:pt x="223" y="436"/>
                  <a:pt x="230" y="433"/>
                </a:cubicBezTo>
                <a:cubicBezTo>
                  <a:pt x="238" y="431"/>
                  <a:pt x="244" y="430"/>
                  <a:pt x="245" y="431"/>
                </a:cubicBezTo>
                <a:cubicBezTo>
                  <a:pt x="246" y="432"/>
                  <a:pt x="220" y="444"/>
                  <a:pt x="212" y="446"/>
                </a:cubicBezTo>
                <a:cubicBezTo>
                  <a:pt x="204" y="448"/>
                  <a:pt x="197" y="452"/>
                  <a:pt x="197" y="456"/>
                </a:cubicBezTo>
                <a:cubicBezTo>
                  <a:pt x="197" y="457"/>
                  <a:pt x="195" y="460"/>
                  <a:pt x="192" y="461"/>
                </a:cubicBezTo>
                <a:cubicBezTo>
                  <a:pt x="189" y="462"/>
                  <a:pt x="187" y="465"/>
                  <a:pt x="188" y="467"/>
                </a:cubicBezTo>
                <a:cubicBezTo>
                  <a:pt x="190" y="471"/>
                  <a:pt x="171" y="491"/>
                  <a:pt x="166" y="492"/>
                </a:cubicBezTo>
                <a:cubicBezTo>
                  <a:pt x="164" y="492"/>
                  <a:pt x="164" y="493"/>
                  <a:pt x="165" y="495"/>
                </a:cubicBezTo>
                <a:cubicBezTo>
                  <a:pt x="167" y="499"/>
                  <a:pt x="180" y="495"/>
                  <a:pt x="182" y="490"/>
                </a:cubicBezTo>
                <a:cubicBezTo>
                  <a:pt x="183" y="489"/>
                  <a:pt x="190" y="483"/>
                  <a:pt x="198" y="478"/>
                </a:cubicBezTo>
                <a:cubicBezTo>
                  <a:pt x="213" y="469"/>
                  <a:pt x="213" y="469"/>
                  <a:pt x="213" y="469"/>
                </a:cubicBezTo>
                <a:cubicBezTo>
                  <a:pt x="202" y="471"/>
                  <a:pt x="202" y="471"/>
                  <a:pt x="202" y="471"/>
                </a:cubicBezTo>
                <a:cubicBezTo>
                  <a:pt x="191" y="473"/>
                  <a:pt x="191" y="473"/>
                  <a:pt x="198" y="468"/>
                </a:cubicBezTo>
                <a:cubicBezTo>
                  <a:pt x="207" y="460"/>
                  <a:pt x="214" y="460"/>
                  <a:pt x="214" y="467"/>
                </a:cubicBezTo>
                <a:cubicBezTo>
                  <a:pt x="214" y="472"/>
                  <a:pt x="215" y="472"/>
                  <a:pt x="218" y="469"/>
                </a:cubicBezTo>
                <a:cubicBezTo>
                  <a:pt x="222" y="463"/>
                  <a:pt x="224" y="463"/>
                  <a:pt x="226" y="472"/>
                </a:cubicBezTo>
                <a:cubicBezTo>
                  <a:pt x="228" y="478"/>
                  <a:pt x="229" y="479"/>
                  <a:pt x="231" y="475"/>
                </a:cubicBezTo>
                <a:cubicBezTo>
                  <a:pt x="235" y="470"/>
                  <a:pt x="262" y="468"/>
                  <a:pt x="265" y="472"/>
                </a:cubicBezTo>
                <a:cubicBezTo>
                  <a:pt x="266" y="474"/>
                  <a:pt x="264" y="477"/>
                  <a:pt x="261" y="478"/>
                </a:cubicBezTo>
                <a:cubicBezTo>
                  <a:pt x="252" y="482"/>
                  <a:pt x="205" y="514"/>
                  <a:pt x="206" y="515"/>
                </a:cubicBezTo>
                <a:cubicBezTo>
                  <a:pt x="207" y="516"/>
                  <a:pt x="214" y="513"/>
                  <a:pt x="222" y="509"/>
                </a:cubicBezTo>
                <a:cubicBezTo>
                  <a:pt x="240" y="500"/>
                  <a:pt x="245" y="500"/>
                  <a:pt x="247" y="506"/>
                </a:cubicBezTo>
                <a:cubicBezTo>
                  <a:pt x="251" y="516"/>
                  <a:pt x="224" y="526"/>
                  <a:pt x="187" y="528"/>
                </a:cubicBezTo>
                <a:cubicBezTo>
                  <a:pt x="152" y="530"/>
                  <a:pt x="138" y="539"/>
                  <a:pt x="96" y="586"/>
                </a:cubicBezTo>
                <a:cubicBezTo>
                  <a:pt x="81" y="602"/>
                  <a:pt x="61" y="616"/>
                  <a:pt x="20" y="639"/>
                </a:cubicBezTo>
                <a:cubicBezTo>
                  <a:pt x="10" y="645"/>
                  <a:pt x="1" y="651"/>
                  <a:pt x="1" y="653"/>
                </a:cubicBezTo>
                <a:cubicBezTo>
                  <a:pt x="0" y="655"/>
                  <a:pt x="2" y="670"/>
                  <a:pt x="4" y="686"/>
                </a:cubicBezTo>
                <a:cubicBezTo>
                  <a:pt x="7" y="708"/>
                  <a:pt x="7" y="720"/>
                  <a:pt x="4" y="738"/>
                </a:cubicBezTo>
                <a:cubicBezTo>
                  <a:pt x="1" y="761"/>
                  <a:pt x="1" y="762"/>
                  <a:pt x="11" y="801"/>
                </a:cubicBezTo>
                <a:cubicBezTo>
                  <a:pt x="12" y="806"/>
                  <a:pt x="11" y="812"/>
                  <a:pt x="9" y="815"/>
                </a:cubicBezTo>
                <a:cubicBezTo>
                  <a:pt x="5" y="821"/>
                  <a:pt x="5" y="823"/>
                  <a:pt x="10" y="835"/>
                </a:cubicBezTo>
                <a:cubicBezTo>
                  <a:pt x="14" y="846"/>
                  <a:pt x="17" y="850"/>
                  <a:pt x="27" y="854"/>
                </a:cubicBezTo>
                <a:cubicBezTo>
                  <a:pt x="40" y="860"/>
                  <a:pt x="40" y="860"/>
                  <a:pt x="45" y="853"/>
                </a:cubicBezTo>
                <a:cubicBezTo>
                  <a:pt x="49" y="849"/>
                  <a:pt x="56" y="843"/>
                  <a:pt x="62" y="841"/>
                </a:cubicBezTo>
                <a:cubicBezTo>
                  <a:pt x="68" y="838"/>
                  <a:pt x="78" y="833"/>
                  <a:pt x="84" y="828"/>
                </a:cubicBezTo>
                <a:cubicBezTo>
                  <a:pt x="92" y="823"/>
                  <a:pt x="104" y="820"/>
                  <a:pt x="118" y="818"/>
                </a:cubicBezTo>
                <a:cubicBezTo>
                  <a:pt x="139" y="815"/>
                  <a:pt x="139" y="815"/>
                  <a:pt x="139" y="815"/>
                </a:cubicBezTo>
                <a:cubicBezTo>
                  <a:pt x="135" y="822"/>
                  <a:pt x="135" y="822"/>
                  <a:pt x="135" y="822"/>
                </a:cubicBezTo>
                <a:cubicBezTo>
                  <a:pt x="129" y="830"/>
                  <a:pt x="85" y="849"/>
                  <a:pt x="62" y="853"/>
                </a:cubicBezTo>
                <a:cubicBezTo>
                  <a:pt x="52" y="855"/>
                  <a:pt x="48" y="857"/>
                  <a:pt x="48" y="860"/>
                </a:cubicBezTo>
                <a:cubicBezTo>
                  <a:pt x="49" y="862"/>
                  <a:pt x="54" y="863"/>
                  <a:pt x="60" y="862"/>
                </a:cubicBezTo>
                <a:cubicBezTo>
                  <a:pt x="68" y="861"/>
                  <a:pt x="70" y="861"/>
                  <a:pt x="69" y="867"/>
                </a:cubicBezTo>
                <a:cubicBezTo>
                  <a:pt x="69" y="872"/>
                  <a:pt x="71" y="873"/>
                  <a:pt x="82" y="871"/>
                </a:cubicBezTo>
                <a:cubicBezTo>
                  <a:pt x="94" y="869"/>
                  <a:pt x="95" y="870"/>
                  <a:pt x="94" y="876"/>
                </a:cubicBezTo>
                <a:cubicBezTo>
                  <a:pt x="93" y="882"/>
                  <a:pt x="93" y="883"/>
                  <a:pt x="97" y="881"/>
                </a:cubicBezTo>
                <a:cubicBezTo>
                  <a:pt x="99" y="880"/>
                  <a:pt x="109" y="881"/>
                  <a:pt x="119" y="883"/>
                </a:cubicBezTo>
                <a:cubicBezTo>
                  <a:pt x="130" y="885"/>
                  <a:pt x="140" y="886"/>
                  <a:pt x="141" y="885"/>
                </a:cubicBezTo>
                <a:cubicBezTo>
                  <a:pt x="143" y="885"/>
                  <a:pt x="145" y="886"/>
                  <a:pt x="145" y="889"/>
                </a:cubicBezTo>
                <a:cubicBezTo>
                  <a:pt x="145" y="892"/>
                  <a:pt x="146" y="892"/>
                  <a:pt x="147" y="889"/>
                </a:cubicBezTo>
                <a:cubicBezTo>
                  <a:pt x="151" y="881"/>
                  <a:pt x="169" y="873"/>
                  <a:pt x="179" y="874"/>
                </a:cubicBezTo>
                <a:cubicBezTo>
                  <a:pt x="190" y="876"/>
                  <a:pt x="191" y="882"/>
                  <a:pt x="182" y="898"/>
                </a:cubicBezTo>
                <a:cubicBezTo>
                  <a:pt x="177" y="908"/>
                  <a:pt x="174" y="910"/>
                  <a:pt x="166" y="911"/>
                </a:cubicBezTo>
                <a:cubicBezTo>
                  <a:pt x="160" y="911"/>
                  <a:pt x="149" y="915"/>
                  <a:pt x="141" y="919"/>
                </a:cubicBezTo>
                <a:cubicBezTo>
                  <a:pt x="133" y="923"/>
                  <a:pt x="122" y="929"/>
                  <a:pt x="117" y="931"/>
                </a:cubicBezTo>
                <a:cubicBezTo>
                  <a:pt x="106" y="936"/>
                  <a:pt x="97" y="945"/>
                  <a:pt x="104" y="945"/>
                </a:cubicBezTo>
                <a:cubicBezTo>
                  <a:pt x="106" y="945"/>
                  <a:pt x="115" y="943"/>
                  <a:pt x="124" y="941"/>
                </a:cubicBezTo>
                <a:cubicBezTo>
                  <a:pt x="140" y="937"/>
                  <a:pt x="164" y="937"/>
                  <a:pt x="164" y="942"/>
                </a:cubicBezTo>
                <a:cubicBezTo>
                  <a:pt x="164" y="943"/>
                  <a:pt x="159" y="947"/>
                  <a:pt x="154" y="951"/>
                </a:cubicBezTo>
                <a:cubicBezTo>
                  <a:pt x="143" y="957"/>
                  <a:pt x="140" y="966"/>
                  <a:pt x="148" y="969"/>
                </a:cubicBezTo>
                <a:cubicBezTo>
                  <a:pt x="150" y="970"/>
                  <a:pt x="152" y="974"/>
                  <a:pt x="152" y="979"/>
                </a:cubicBezTo>
                <a:cubicBezTo>
                  <a:pt x="153" y="993"/>
                  <a:pt x="159" y="995"/>
                  <a:pt x="180" y="987"/>
                </a:cubicBezTo>
                <a:cubicBezTo>
                  <a:pt x="191" y="983"/>
                  <a:pt x="202" y="981"/>
                  <a:pt x="207" y="983"/>
                </a:cubicBezTo>
                <a:cubicBezTo>
                  <a:pt x="213" y="985"/>
                  <a:pt x="213" y="985"/>
                  <a:pt x="199" y="990"/>
                </a:cubicBezTo>
                <a:cubicBezTo>
                  <a:pt x="162" y="1003"/>
                  <a:pt x="140" y="1018"/>
                  <a:pt x="152" y="1022"/>
                </a:cubicBezTo>
                <a:cubicBezTo>
                  <a:pt x="154" y="1023"/>
                  <a:pt x="167" y="1018"/>
                  <a:pt x="181" y="1011"/>
                </a:cubicBezTo>
                <a:cubicBezTo>
                  <a:pt x="195" y="1004"/>
                  <a:pt x="209" y="998"/>
                  <a:pt x="212" y="998"/>
                </a:cubicBezTo>
                <a:cubicBezTo>
                  <a:pt x="216" y="998"/>
                  <a:pt x="223" y="1002"/>
                  <a:pt x="229" y="1009"/>
                </a:cubicBezTo>
                <a:cubicBezTo>
                  <a:pt x="240" y="1021"/>
                  <a:pt x="240" y="1022"/>
                  <a:pt x="222" y="1034"/>
                </a:cubicBezTo>
                <a:cubicBezTo>
                  <a:pt x="216" y="1039"/>
                  <a:pt x="208" y="1046"/>
                  <a:pt x="204" y="1052"/>
                </a:cubicBezTo>
                <a:cubicBezTo>
                  <a:pt x="197" y="1061"/>
                  <a:pt x="197" y="1062"/>
                  <a:pt x="202" y="1066"/>
                </a:cubicBezTo>
                <a:cubicBezTo>
                  <a:pt x="205" y="1068"/>
                  <a:pt x="211" y="1070"/>
                  <a:pt x="216" y="1070"/>
                </a:cubicBezTo>
                <a:cubicBezTo>
                  <a:pt x="224" y="1070"/>
                  <a:pt x="224" y="1070"/>
                  <a:pt x="219" y="1075"/>
                </a:cubicBezTo>
                <a:cubicBezTo>
                  <a:pt x="216" y="1078"/>
                  <a:pt x="211" y="1082"/>
                  <a:pt x="209" y="1085"/>
                </a:cubicBezTo>
                <a:cubicBezTo>
                  <a:pt x="204" y="1089"/>
                  <a:pt x="204" y="1090"/>
                  <a:pt x="210" y="1097"/>
                </a:cubicBezTo>
                <a:cubicBezTo>
                  <a:pt x="214" y="1103"/>
                  <a:pt x="217" y="1104"/>
                  <a:pt x="229" y="1101"/>
                </a:cubicBezTo>
                <a:cubicBezTo>
                  <a:pt x="241" y="1099"/>
                  <a:pt x="243" y="1099"/>
                  <a:pt x="243" y="1104"/>
                </a:cubicBezTo>
                <a:cubicBezTo>
                  <a:pt x="244" y="1108"/>
                  <a:pt x="241" y="1110"/>
                  <a:pt x="235" y="1110"/>
                </a:cubicBezTo>
                <a:cubicBezTo>
                  <a:pt x="224" y="1111"/>
                  <a:pt x="176" y="1129"/>
                  <a:pt x="164" y="1136"/>
                </a:cubicBezTo>
                <a:cubicBezTo>
                  <a:pt x="155" y="1142"/>
                  <a:pt x="153" y="1150"/>
                  <a:pt x="158" y="1153"/>
                </a:cubicBezTo>
                <a:cubicBezTo>
                  <a:pt x="159" y="1154"/>
                  <a:pt x="166" y="1151"/>
                  <a:pt x="173" y="1146"/>
                </a:cubicBezTo>
                <a:cubicBezTo>
                  <a:pt x="180" y="1141"/>
                  <a:pt x="190" y="1136"/>
                  <a:pt x="195" y="1134"/>
                </a:cubicBezTo>
                <a:cubicBezTo>
                  <a:pt x="201" y="1133"/>
                  <a:pt x="211" y="1129"/>
                  <a:pt x="218" y="1126"/>
                </a:cubicBezTo>
                <a:cubicBezTo>
                  <a:pt x="238" y="1118"/>
                  <a:pt x="257" y="1118"/>
                  <a:pt x="263" y="1126"/>
                </a:cubicBezTo>
                <a:cubicBezTo>
                  <a:pt x="267" y="1131"/>
                  <a:pt x="272" y="1132"/>
                  <a:pt x="282" y="1132"/>
                </a:cubicBezTo>
                <a:cubicBezTo>
                  <a:pt x="289" y="1132"/>
                  <a:pt x="301" y="1132"/>
                  <a:pt x="308" y="1133"/>
                </a:cubicBezTo>
                <a:cubicBezTo>
                  <a:pt x="318" y="1135"/>
                  <a:pt x="319" y="1136"/>
                  <a:pt x="314" y="1138"/>
                </a:cubicBezTo>
                <a:cubicBezTo>
                  <a:pt x="311" y="1140"/>
                  <a:pt x="302" y="1140"/>
                  <a:pt x="293" y="1140"/>
                </a:cubicBezTo>
                <a:cubicBezTo>
                  <a:pt x="278" y="1138"/>
                  <a:pt x="237" y="1147"/>
                  <a:pt x="238" y="1152"/>
                </a:cubicBezTo>
                <a:cubicBezTo>
                  <a:pt x="238" y="1153"/>
                  <a:pt x="245" y="1153"/>
                  <a:pt x="255" y="1151"/>
                </a:cubicBezTo>
                <a:cubicBezTo>
                  <a:pt x="264" y="1149"/>
                  <a:pt x="277" y="1148"/>
                  <a:pt x="283" y="1148"/>
                </a:cubicBezTo>
                <a:cubicBezTo>
                  <a:pt x="342" y="1148"/>
                  <a:pt x="354" y="1147"/>
                  <a:pt x="341" y="1146"/>
                </a:cubicBezTo>
                <a:cubicBezTo>
                  <a:pt x="332" y="1145"/>
                  <a:pt x="324" y="1144"/>
                  <a:pt x="323" y="1142"/>
                </a:cubicBezTo>
                <a:cubicBezTo>
                  <a:pt x="320" y="1138"/>
                  <a:pt x="341" y="1139"/>
                  <a:pt x="357" y="1143"/>
                </a:cubicBezTo>
                <a:cubicBezTo>
                  <a:pt x="366" y="1145"/>
                  <a:pt x="378" y="1148"/>
                  <a:pt x="384" y="1148"/>
                </a:cubicBezTo>
                <a:cubicBezTo>
                  <a:pt x="390" y="1149"/>
                  <a:pt x="397" y="1150"/>
                  <a:pt x="400" y="1151"/>
                </a:cubicBezTo>
                <a:cubicBezTo>
                  <a:pt x="404" y="1152"/>
                  <a:pt x="407" y="1152"/>
                  <a:pt x="407" y="1152"/>
                </a:cubicBezTo>
                <a:cubicBezTo>
                  <a:pt x="408" y="1152"/>
                  <a:pt x="407" y="1154"/>
                  <a:pt x="405" y="1156"/>
                </a:cubicBezTo>
                <a:cubicBezTo>
                  <a:pt x="403" y="1158"/>
                  <a:pt x="399" y="1159"/>
                  <a:pt x="396" y="1158"/>
                </a:cubicBezTo>
                <a:cubicBezTo>
                  <a:pt x="393" y="1157"/>
                  <a:pt x="389" y="1156"/>
                  <a:pt x="386" y="1155"/>
                </a:cubicBezTo>
                <a:cubicBezTo>
                  <a:pt x="383" y="1154"/>
                  <a:pt x="380" y="1155"/>
                  <a:pt x="380" y="1157"/>
                </a:cubicBezTo>
                <a:cubicBezTo>
                  <a:pt x="380" y="1159"/>
                  <a:pt x="384" y="1161"/>
                  <a:pt x="389" y="1160"/>
                </a:cubicBezTo>
                <a:cubicBezTo>
                  <a:pt x="399" y="1160"/>
                  <a:pt x="399" y="1165"/>
                  <a:pt x="389" y="1172"/>
                </a:cubicBezTo>
                <a:cubicBezTo>
                  <a:pt x="380" y="1179"/>
                  <a:pt x="381" y="1185"/>
                  <a:pt x="391" y="1184"/>
                </a:cubicBezTo>
                <a:cubicBezTo>
                  <a:pt x="396" y="1184"/>
                  <a:pt x="398" y="1186"/>
                  <a:pt x="398" y="1190"/>
                </a:cubicBezTo>
                <a:cubicBezTo>
                  <a:pt x="399" y="1194"/>
                  <a:pt x="399" y="1195"/>
                  <a:pt x="401" y="1192"/>
                </a:cubicBezTo>
                <a:cubicBezTo>
                  <a:pt x="402" y="1188"/>
                  <a:pt x="413" y="1187"/>
                  <a:pt x="440" y="1188"/>
                </a:cubicBezTo>
                <a:cubicBezTo>
                  <a:pt x="442" y="1188"/>
                  <a:pt x="441" y="1191"/>
                  <a:pt x="440" y="1194"/>
                </a:cubicBezTo>
                <a:cubicBezTo>
                  <a:pt x="435" y="1202"/>
                  <a:pt x="439" y="1204"/>
                  <a:pt x="452" y="1199"/>
                </a:cubicBezTo>
                <a:cubicBezTo>
                  <a:pt x="465" y="1195"/>
                  <a:pt x="487" y="1195"/>
                  <a:pt x="489" y="1200"/>
                </a:cubicBezTo>
                <a:cubicBezTo>
                  <a:pt x="489" y="1202"/>
                  <a:pt x="491" y="1202"/>
                  <a:pt x="492" y="1201"/>
                </a:cubicBezTo>
                <a:cubicBezTo>
                  <a:pt x="493" y="1200"/>
                  <a:pt x="502" y="1204"/>
                  <a:pt x="512" y="1209"/>
                </a:cubicBezTo>
                <a:cubicBezTo>
                  <a:pt x="528" y="1217"/>
                  <a:pt x="529" y="1218"/>
                  <a:pt x="522" y="1219"/>
                </a:cubicBezTo>
                <a:cubicBezTo>
                  <a:pt x="490" y="1222"/>
                  <a:pt x="456" y="1219"/>
                  <a:pt x="437" y="1211"/>
                </a:cubicBezTo>
                <a:cubicBezTo>
                  <a:pt x="433" y="1209"/>
                  <a:pt x="432" y="1210"/>
                  <a:pt x="433" y="1212"/>
                </a:cubicBezTo>
                <a:cubicBezTo>
                  <a:pt x="435" y="1216"/>
                  <a:pt x="405" y="1226"/>
                  <a:pt x="399" y="1223"/>
                </a:cubicBezTo>
                <a:cubicBezTo>
                  <a:pt x="394" y="1221"/>
                  <a:pt x="379" y="1232"/>
                  <a:pt x="379" y="1237"/>
                </a:cubicBezTo>
                <a:cubicBezTo>
                  <a:pt x="379" y="1239"/>
                  <a:pt x="382" y="1240"/>
                  <a:pt x="386" y="1238"/>
                </a:cubicBezTo>
                <a:cubicBezTo>
                  <a:pt x="399" y="1233"/>
                  <a:pt x="426" y="1231"/>
                  <a:pt x="430" y="1234"/>
                </a:cubicBezTo>
                <a:cubicBezTo>
                  <a:pt x="432" y="1236"/>
                  <a:pt x="434" y="1236"/>
                  <a:pt x="435" y="1234"/>
                </a:cubicBezTo>
                <a:cubicBezTo>
                  <a:pt x="438" y="1225"/>
                  <a:pt x="483" y="1230"/>
                  <a:pt x="515" y="1243"/>
                </a:cubicBezTo>
                <a:cubicBezTo>
                  <a:pt x="524" y="1247"/>
                  <a:pt x="546" y="1254"/>
                  <a:pt x="565" y="1260"/>
                </a:cubicBezTo>
                <a:cubicBezTo>
                  <a:pt x="609" y="1273"/>
                  <a:pt x="638" y="1282"/>
                  <a:pt x="647" y="1284"/>
                </a:cubicBezTo>
                <a:cubicBezTo>
                  <a:pt x="654" y="1287"/>
                  <a:pt x="654" y="1287"/>
                  <a:pt x="641" y="1293"/>
                </a:cubicBezTo>
                <a:cubicBezTo>
                  <a:pt x="638" y="1294"/>
                  <a:pt x="636" y="1296"/>
                  <a:pt x="637" y="1297"/>
                </a:cubicBezTo>
                <a:cubicBezTo>
                  <a:pt x="638" y="1298"/>
                  <a:pt x="643" y="1296"/>
                  <a:pt x="649" y="1293"/>
                </a:cubicBezTo>
                <a:cubicBezTo>
                  <a:pt x="660" y="1287"/>
                  <a:pt x="660" y="1287"/>
                  <a:pt x="660" y="1287"/>
                </a:cubicBezTo>
                <a:cubicBezTo>
                  <a:pt x="719" y="1308"/>
                  <a:pt x="719" y="1308"/>
                  <a:pt x="719" y="1308"/>
                </a:cubicBezTo>
                <a:cubicBezTo>
                  <a:pt x="752" y="1320"/>
                  <a:pt x="787" y="1333"/>
                  <a:pt x="796" y="1336"/>
                </a:cubicBezTo>
                <a:cubicBezTo>
                  <a:pt x="805" y="1339"/>
                  <a:pt x="824" y="1345"/>
                  <a:pt x="838" y="1350"/>
                </a:cubicBezTo>
                <a:cubicBezTo>
                  <a:pt x="852" y="1355"/>
                  <a:pt x="865" y="1359"/>
                  <a:pt x="867" y="1359"/>
                </a:cubicBezTo>
                <a:cubicBezTo>
                  <a:pt x="870" y="1359"/>
                  <a:pt x="873" y="1361"/>
                  <a:pt x="874" y="1363"/>
                </a:cubicBezTo>
                <a:cubicBezTo>
                  <a:pt x="876" y="1366"/>
                  <a:pt x="882" y="1368"/>
                  <a:pt x="888" y="1369"/>
                </a:cubicBezTo>
                <a:cubicBezTo>
                  <a:pt x="894" y="1370"/>
                  <a:pt x="908" y="1372"/>
                  <a:pt x="918" y="1373"/>
                </a:cubicBezTo>
                <a:cubicBezTo>
                  <a:pt x="929" y="1375"/>
                  <a:pt x="941" y="1376"/>
                  <a:pt x="946" y="1377"/>
                </a:cubicBezTo>
                <a:cubicBezTo>
                  <a:pt x="953" y="1378"/>
                  <a:pt x="953" y="1378"/>
                  <a:pt x="948" y="1375"/>
                </a:cubicBezTo>
                <a:cubicBezTo>
                  <a:pt x="944" y="1374"/>
                  <a:pt x="933" y="1371"/>
                  <a:pt x="923" y="1369"/>
                </a:cubicBezTo>
                <a:cubicBezTo>
                  <a:pt x="913" y="1368"/>
                  <a:pt x="901" y="1366"/>
                  <a:pt x="897" y="1365"/>
                </a:cubicBezTo>
                <a:cubicBezTo>
                  <a:pt x="891" y="1363"/>
                  <a:pt x="891" y="1363"/>
                  <a:pt x="900" y="1360"/>
                </a:cubicBezTo>
                <a:cubicBezTo>
                  <a:pt x="909" y="1357"/>
                  <a:pt x="909" y="1357"/>
                  <a:pt x="901" y="1357"/>
                </a:cubicBezTo>
                <a:cubicBezTo>
                  <a:pt x="896" y="1357"/>
                  <a:pt x="890" y="1355"/>
                  <a:pt x="887" y="1352"/>
                </a:cubicBezTo>
                <a:cubicBezTo>
                  <a:pt x="882" y="1348"/>
                  <a:pt x="883" y="1347"/>
                  <a:pt x="904" y="1347"/>
                </a:cubicBezTo>
                <a:cubicBezTo>
                  <a:pt x="916" y="1347"/>
                  <a:pt x="926" y="1348"/>
                  <a:pt x="927" y="1349"/>
                </a:cubicBezTo>
                <a:cubicBezTo>
                  <a:pt x="927" y="1353"/>
                  <a:pt x="941" y="1354"/>
                  <a:pt x="948" y="1351"/>
                </a:cubicBezTo>
                <a:cubicBezTo>
                  <a:pt x="953" y="1349"/>
                  <a:pt x="950" y="1348"/>
                  <a:pt x="931" y="1343"/>
                </a:cubicBezTo>
                <a:cubicBezTo>
                  <a:pt x="919" y="1341"/>
                  <a:pt x="907" y="1337"/>
                  <a:pt x="905" y="1336"/>
                </a:cubicBezTo>
                <a:cubicBezTo>
                  <a:pt x="902" y="1332"/>
                  <a:pt x="920" y="1331"/>
                  <a:pt x="930" y="1335"/>
                </a:cubicBezTo>
                <a:cubicBezTo>
                  <a:pt x="935" y="1336"/>
                  <a:pt x="942" y="1338"/>
                  <a:pt x="947" y="1339"/>
                </a:cubicBezTo>
                <a:cubicBezTo>
                  <a:pt x="953" y="1340"/>
                  <a:pt x="954" y="1340"/>
                  <a:pt x="951" y="1337"/>
                </a:cubicBezTo>
                <a:cubicBezTo>
                  <a:pt x="947" y="1334"/>
                  <a:pt x="948" y="1334"/>
                  <a:pt x="956" y="1335"/>
                </a:cubicBezTo>
                <a:cubicBezTo>
                  <a:pt x="961" y="1336"/>
                  <a:pt x="977" y="1337"/>
                  <a:pt x="993" y="1337"/>
                </a:cubicBezTo>
                <a:cubicBezTo>
                  <a:pt x="1010" y="1338"/>
                  <a:pt x="1018" y="1339"/>
                  <a:pt x="1015" y="1341"/>
                </a:cubicBezTo>
                <a:cubicBezTo>
                  <a:pt x="1011" y="1343"/>
                  <a:pt x="1012" y="1344"/>
                  <a:pt x="1021" y="1344"/>
                </a:cubicBezTo>
                <a:cubicBezTo>
                  <a:pt x="1045" y="1345"/>
                  <a:pt x="1084" y="1342"/>
                  <a:pt x="1085" y="1340"/>
                </a:cubicBezTo>
                <a:cubicBezTo>
                  <a:pt x="1086" y="1338"/>
                  <a:pt x="1093" y="1338"/>
                  <a:pt x="1102" y="1339"/>
                </a:cubicBezTo>
                <a:cubicBezTo>
                  <a:pt x="1117" y="1340"/>
                  <a:pt x="1117" y="1340"/>
                  <a:pt x="1113" y="1345"/>
                </a:cubicBezTo>
                <a:cubicBezTo>
                  <a:pt x="1104" y="1353"/>
                  <a:pt x="1106" y="1360"/>
                  <a:pt x="1118" y="1359"/>
                </a:cubicBezTo>
                <a:cubicBezTo>
                  <a:pt x="1128" y="1358"/>
                  <a:pt x="1128" y="1358"/>
                  <a:pt x="1121" y="1355"/>
                </a:cubicBezTo>
                <a:cubicBezTo>
                  <a:pt x="1114" y="1352"/>
                  <a:pt x="1114" y="1352"/>
                  <a:pt x="1114" y="1352"/>
                </a:cubicBezTo>
                <a:cubicBezTo>
                  <a:pt x="1121" y="1349"/>
                  <a:pt x="1121" y="1349"/>
                  <a:pt x="1121" y="1349"/>
                </a:cubicBezTo>
                <a:cubicBezTo>
                  <a:pt x="1130" y="1345"/>
                  <a:pt x="1143" y="1344"/>
                  <a:pt x="1143" y="1347"/>
                </a:cubicBezTo>
                <a:cubicBezTo>
                  <a:pt x="1143" y="1349"/>
                  <a:pt x="1146" y="1350"/>
                  <a:pt x="1149" y="1350"/>
                </a:cubicBezTo>
                <a:cubicBezTo>
                  <a:pt x="1152" y="1350"/>
                  <a:pt x="1161" y="1352"/>
                  <a:pt x="1167" y="1354"/>
                </a:cubicBezTo>
                <a:cubicBezTo>
                  <a:pt x="1175" y="1357"/>
                  <a:pt x="1180" y="1358"/>
                  <a:pt x="1180" y="1355"/>
                </a:cubicBezTo>
                <a:cubicBezTo>
                  <a:pt x="1181" y="1353"/>
                  <a:pt x="1186" y="1352"/>
                  <a:pt x="1190" y="1353"/>
                </a:cubicBezTo>
                <a:cubicBezTo>
                  <a:pt x="1194" y="1354"/>
                  <a:pt x="1199" y="1353"/>
                  <a:pt x="1199" y="1351"/>
                </a:cubicBezTo>
                <a:cubicBezTo>
                  <a:pt x="1200" y="1349"/>
                  <a:pt x="1198" y="1348"/>
                  <a:pt x="1194" y="1348"/>
                </a:cubicBezTo>
                <a:cubicBezTo>
                  <a:pt x="1169" y="1348"/>
                  <a:pt x="1145" y="1345"/>
                  <a:pt x="1145" y="1340"/>
                </a:cubicBezTo>
                <a:cubicBezTo>
                  <a:pt x="1145" y="1338"/>
                  <a:pt x="1147" y="1338"/>
                  <a:pt x="1150" y="1339"/>
                </a:cubicBezTo>
                <a:cubicBezTo>
                  <a:pt x="1153" y="1340"/>
                  <a:pt x="1171" y="1340"/>
                  <a:pt x="1190" y="1339"/>
                </a:cubicBezTo>
                <a:cubicBezTo>
                  <a:pt x="1223" y="1337"/>
                  <a:pt x="1236" y="1338"/>
                  <a:pt x="1274" y="1345"/>
                </a:cubicBezTo>
                <a:cubicBezTo>
                  <a:pt x="1291" y="1348"/>
                  <a:pt x="1296" y="1345"/>
                  <a:pt x="1280" y="1341"/>
                </a:cubicBezTo>
                <a:cubicBezTo>
                  <a:pt x="1264" y="1336"/>
                  <a:pt x="1262" y="1331"/>
                  <a:pt x="1277" y="1330"/>
                </a:cubicBezTo>
                <a:cubicBezTo>
                  <a:pt x="1285" y="1330"/>
                  <a:pt x="1287" y="1331"/>
                  <a:pt x="1284" y="1333"/>
                </a:cubicBezTo>
                <a:cubicBezTo>
                  <a:pt x="1278" y="1339"/>
                  <a:pt x="1287" y="1340"/>
                  <a:pt x="1313" y="1338"/>
                </a:cubicBezTo>
                <a:cubicBezTo>
                  <a:pt x="1329" y="1336"/>
                  <a:pt x="1342" y="1337"/>
                  <a:pt x="1349" y="1339"/>
                </a:cubicBezTo>
                <a:cubicBezTo>
                  <a:pt x="1355" y="1342"/>
                  <a:pt x="1362" y="1343"/>
                  <a:pt x="1364" y="1341"/>
                </a:cubicBezTo>
                <a:cubicBezTo>
                  <a:pt x="1366" y="1340"/>
                  <a:pt x="1366" y="1341"/>
                  <a:pt x="1366" y="1343"/>
                </a:cubicBezTo>
                <a:cubicBezTo>
                  <a:pt x="1365" y="1345"/>
                  <a:pt x="1365" y="1346"/>
                  <a:pt x="1367" y="1346"/>
                </a:cubicBezTo>
                <a:cubicBezTo>
                  <a:pt x="1369" y="1346"/>
                  <a:pt x="1370" y="1344"/>
                  <a:pt x="1370" y="1341"/>
                </a:cubicBezTo>
                <a:cubicBezTo>
                  <a:pt x="1369" y="1336"/>
                  <a:pt x="1366" y="1335"/>
                  <a:pt x="1356" y="1336"/>
                </a:cubicBezTo>
                <a:cubicBezTo>
                  <a:pt x="1355" y="1336"/>
                  <a:pt x="1354" y="1335"/>
                  <a:pt x="1354" y="1333"/>
                </a:cubicBezTo>
                <a:cubicBezTo>
                  <a:pt x="1356" y="1329"/>
                  <a:pt x="1394" y="1331"/>
                  <a:pt x="1398" y="1335"/>
                </a:cubicBezTo>
                <a:cubicBezTo>
                  <a:pt x="1399" y="1336"/>
                  <a:pt x="1405" y="1338"/>
                  <a:pt x="1410" y="1337"/>
                </a:cubicBezTo>
                <a:cubicBezTo>
                  <a:pt x="1416" y="1337"/>
                  <a:pt x="1429" y="1339"/>
                  <a:pt x="1440" y="1342"/>
                </a:cubicBezTo>
                <a:cubicBezTo>
                  <a:pt x="1459" y="1347"/>
                  <a:pt x="1459" y="1347"/>
                  <a:pt x="1459" y="1347"/>
                </a:cubicBezTo>
                <a:cubicBezTo>
                  <a:pt x="1437" y="1351"/>
                  <a:pt x="1437" y="1351"/>
                  <a:pt x="1437" y="1351"/>
                </a:cubicBezTo>
                <a:cubicBezTo>
                  <a:pt x="1412" y="1355"/>
                  <a:pt x="1396" y="1356"/>
                  <a:pt x="1385" y="1353"/>
                </a:cubicBezTo>
                <a:cubicBezTo>
                  <a:pt x="1376" y="1350"/>
                  <a:pt x="1367" y="1352"/>
                  <a:pt x="1368" y="1357"/>
                </a:cubicBezTo>
                <a:cubicBezTo>
                  <a:pt x="1368" y="1359"/>
                  <a:pt x="1374" y="1360"/>
                  <a:pt x="1381" y="1359"/>
                </a:cubicBezTo>
                <a:cubicBezTo>
                  <a:pt x="1399" y="1358"/>
                  <a:pt x="1402" y="1364"/>
                  <a:pt x="1386" y="1368"/>
                </a:cubicBezTo>
                <a:cubicBezTo>
                  <a:pt x="1373" y="1371"/>
                  <a:pt x="1298" y="1372"/>
                  <a:pt x="1295" y="1369"/>
                </a:cubicBezTo>
                <a:cubicBezTo>
                  <a:pt x="1292" y="1366"/>
                  <a:pt x="1317" y="1359"/>
                  <a:pt x="1340" y="1357"/>
                </a:cubicBezTo>
                <a:cubicBezTo>
                  <a:pt x="1359" y="1356"/>
                  <a:pt x="1363" y="1354"/>
                  <a:pt x="1357" y="1352"/>
                </a:cubicBezTo>
                <a:cubicBezTo>
                  <a:pt x="1350" y="1350"/>
                  <a:pt x="1300" y="1357"/>
                  <a:pt x="1290" y="1363"/>
                </a:cubicBezTo>
                <a:cubicBezTo>
                  <a:pt x="1288" y="1364"/>
                  <a:pt x="1286" y="1363"/>
                  <a:pt x="1286" y="1361"/>
                </a:cubicBezTo>
                <a:cubicBezTo>
                  <a:pt x="1286" y="1360"/>
                  <a:pt x="1289" y="1357"/>
                  <a:pt x="1293" y="1356"/>
                </a:cubicBezTo>
                <a:cubicBezTo>
                  <a:pt x="1299" y="1355"/>
                  <a:pt x="1299" y="1354"/>
                  <a:pt x="1290" y="1354"/>
                </a:cubicBezTo>
                <a:cubicBezTo>
                  <a:pt x="1282" y="1354"/>
                  <a:pt x="1281" y="1355"/>
                  <a:pt x="1282" y="1359"/>
                </a:cubicBezTo>
                <a:cubicBezTo>
                  <a:pt x="1284" y="1365"/>
                  <a:pt x="1279" y="1367"/>
                  <a:pt x="1276" y="1361"/>
                </a:cubicBezTo>
                <a:cubicBezTo>
                  <a:pt x="1275" y="1359"/>
                  <a:pt x="1273" y="1359"/>
                  <a:pt x="1272" y="1360"/>
                </a:cubicBezTo>
                <a:cubicBezTo>
                  <a:pt x="1271" y="1361"/>
                  <a:pt x="1262" y="1363"/>
                  <a:pt x="1253" y="1364"/>
                </a:cubicBezTo>
                <a:cubicBezTo>
                  <a:pt x="1243" y="1365"/>
                  <a:pt x="1230" y="1368"/>
                  <a:pt x="1224" y="1369"/>
                </a:cubicBezTo>
                <a:cubicBezTo>
                  <a:pt x="1217" y="1371"/>
                  <a:pt x="1212" y="1371"/>
                  <a:pt x="1211" y="1369"/>
                </a:cubicBezTo>
                <a:cubicBezTo>
                  <a:pt x="1210" y="1367"/>
                  <a:pt x="1210" y="1365"/>
                  <a:pt x="1212" y="1365"/>
                </a:cubicBezTo>
                <a:cubicBezTo>
                  <a:pt x="1213" y="1365"/>
                  <a:pt x="1215" y="1363"/>
                  <a:pt x="1215" y="1361"/>
                </a:cubicBezTo>
                <a:cubicBezTo>
                  <a:pt x="1215" y="1359"/>
                  <a:pt x="1212" y="1360"/>
                  <a:pt x="1209" y="1362"/>
                </a:cubicBezTo>
                <a:cubicBezTo>
                  <a:pt x="1201" y="1368"/>
                  <a:pt x="1195" y="1376"/>
                  <a:pt x="1197" y="1378"/>
                </a:cubicBezTo>
                <a:cubicBezTo>
                  <a:pt x="1198" y="1379"/>
                  <a:pt x="1260" y="1386"/>
                  <a:pt x="1266" y="1386"/>
                </a:cubicBezTo>
                <a:cubicBezTo>
                  <a:pt x="1267" y="1386"/>
                  <a:pt x="1268" y="1387"/>
                  <a:pt x="1267" y="1389"/>
                </a:cubicBezTo>
                <a:cubicBezTo>
                  <a:pt x="1266" y="1390"/>
                  <a:pt x="1309" y="1389"/>
                  <a:pt x="1363" y="1387"/>
                </a:cubicBezTo>
                <a:cubicBezTo>
                  <a:pt x="1438" y="1384"/>
                  <a:pt x="1460" y="1383"/>
                  <a:pt x="1463" y="1379"/>
                </a:cubicBezTo>
                <a:cubicBezTo>
                  <a:pt x="1466" y="1376"/>
                  <a:pt x="1473" y="1375"/>
                  <a:pt x="1486" y="1376"/>
                </a:cubicBezTo>
                <a:cubicBezTo>
                  <a:pt x="1496" y="1377"/>
                  <a:pt x="1517" y="1378"/>
                  <a:pt x="1533" y="1379"/>
                </a:cubicBezTo>
                <a:cubicBezTo>
                  <a:pt x="1562" y="1380"/>
                  <a:pt x="1584" y="1387"/>
                  <a:pt x="1596" y="1399"/>
                </a:cubicBezTo>
                <a:cubicBezTo>
                  <a:pt x="1602" y="1406"/>
                  <a:pt x="1638" y="1417"/>
                  <a:pt x="1654" y="1417"/>
                </a:cubicBezTo>
                <a:cubicBezTo>
                  <a:pt x="1660" y="1417"/>
                  <a:pt x="1673" y="1419"/>
                  <a:pt x="1682" y="1421"/>
                </a:cubicBezTo>
                <a:cubicBezTo>
                  <a:pt x="1691" y="1423"/>
                  <a:pt x="1712" y="1428"/>
                  <a:pt x="1729" y="1431"/>
                </a:cubicBezTo>
                <a:cubicBezTo>
                  <a:pt x="1746" y="1435"/>
                  <a:pt x="1762" y="1440"/>
                  <a:pt x="1766" y="1442"/>
                </a:cubicBezTo>
                <a:cubicBezTo>
                  <a:pt x="1770" y="1444"/>
                  <a:pt x="1779" y="1447"/>
                  <a:pt x="1787" y="1448"/>
                </a:cubicBezTo>
                <a:cubicBezTo>
                  <a:pt x="1787" y="1448"/>
                  <a:pt x="1787" y="1448"/>
                  <a:pt x="1787" y="1448"/>
                </a:cubicBezTo>
                <a:cubicBezTo>
                  <a:pt x="1795" y="1449"/>
                  <a:pt x="1802" y="1450"/>
                  <a:pt x="1804" y="1450"/>
                </a:cubicBezTo>
                <a:cubicBezTo>
                  <a:pt x="1808" y="1451"/>
                  <a:pt x="1795" y="1442"/>
                  <a:pt x="1788" y="1440"/>
                </a:cubicBezTo>
                <a:cubicBezTo>
                  <a:pt x="1760" y="1431"/>
                  <a:pt x="1716" y="1415"/>
                  <a:pt x="1713" y="1412"/>
                </a:cubicBezTo>
                <a:cubicBezTo>
                  <a:pt x="1712" y="1410"/>
                  <a:pt x="1703" y="1407"/>
                  <a:pt x="1695" y="1406"/>
                </a:cubicBezTo>
                <a:cubicBezTo>
                  <a:pt x="1687" y="1406"/>
                  <a:pt x="1675" y="1401"/>
                  <a:pt x="1667" y="1397"/>
                </a:cubicBezTo>
                <a:cubicBezTo>
                  <a:pt x="1656" y="1391"/>
                  <a:pt x="1653" y="1390"/>
                  <a:pt x="1649" y="1395"/>
                </a:cubicBezTo>
                <a:cubicBezTo>
                  <a:pt x="1646" y="1397"/>
                  <a:pt x="1645" y="1401"/>
                  <a:pt x="1646" y="1402"/>
                </a:cubicBezTo>
                <a:cubicBezTo>
                  <a:pt x="1653" y="1411"/>
                  <a:pt x="1592" y="1396"/>
                  <a:pt x="1584" y="1387"/>
                </a:cubicBezTo>
                <a:cubicBezTo>
                  <a:pt x="1581" y="1382"/>
                  <a:pt x="1583" y="1382"/>
                  <a:pt x="1661" y="1383"/>
                </a:cubicBezTo>
                <a:cubicBezTo>
                  <a:pt x="1711" y="1383"/>
                  <a:pt x="1725" y="1384"/>
                  <a:pt x="1747" y="1390"/>
                </a:cubicBezTo>
                <a:cubicBezTo>
                  <a:pt x="1762" y="1394"/>
                  <a:pt x="1777" y="1398"/>
                  <a:pt x="1782" y="1399"/>
                </a:cubicBezTo>
                <a:cubicBezTo>
                  <a:pt x="1790" y="1400"/>
                  <a:pt x="1790" y="1400"/>
                  <a:pt x="1790" y="1400"/>
                </a:cubicBezTo>
                <a:cubicBezTo>
                  <a:pt x="1781" y="1395"/>
                  <a:pt x="1781" y="1395"/>
                  <a:pt x="1781" y="1395"/>
                </a:cubicBezTo>
                <a:cubicBezTo>
                  <a:pt x="1776" y="1393"/>
                  <a:pt x="1772" y="1390"/>
                  <a:pt x="1772" y="1389"/>
                </a:cubicBezTo>
                <a:cubicBezTo>
                  <a:pt x="1772" y="1389"/>
                  <a:pt x="1783" y="1387"/>
                  <a:pt x="1797" y="1386"/>
                </a:cubicBezTo>
                <a:cubicBezTo>
                  <a:pt x="1820" y="1384"/>
                  <a:pt x="1824" y="1385"/>
                  <a:pt x="1828" y="1390"/>
                </a:cubicBezTo>
                <a:cubicBezTo>
                  <a:pt x="1833" y="1396"/>
                  <a:pt x="1838" y="1396"/>
                  <a:pt x="1883" y="1394"/>
                </a:cubicBezTo>
                <a:close/>
              </a:path>
            </a:pathLst>
          </a:custGeom>
          <a:solidFill>
            <a:srgbClr val="2A518B"/>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4" name="圆角矩形 1">
            <a:extLst>
              <a:ext uri="{FF2B5EF4-FFF2-40B4-BE49-F238E27FC236}">
                <a16:creationId xmlns:a16="http://schemas.microsoft.com/office/drawing/2014/main" id="{D3DE3BBE-54E3-47D5-A4A2-A09F86009B7E}"/>
              </a:ext>
            </a:extLst>
          </p:cNvPr>
          <p:cNvSpPr/>
          <p:nvPr/>
        </p:nvSpPr>
        <p:spPr>
          <a:xfrm>
            <a:off x="3080333" y="1980105"/>
            <a:ext cx="699500" cy="531128"/>
          </a:xfrm>
          <a:prstGeom prst="roundRect">
            <a:avLst/>
          </a:prstGeom>
          <a:solidFill>
            <a:srgbClr val="CC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solidFill>
                  <a:schemeClr val="bg1"/>
                </a:solidFill>
                <a:latin typeface="微软雅黑" panose="020B0503020204020204" pitchFamily="34" charset="-122"/>
                <a:ea typeface="微软雅黑" panose="020B0503020204020204" pitchFamily="34" charset="-122"/>
              </a:rPr>
              <a:t>01</a:t>
            </a:r>
            <a:endParaRPr lang="zh-CN" altLang="en-US" sz="2400" b="1" dirty="0">
              <a:latin typeface="微软雅黑" panose="020B0503020204020204" pitchFamily="34" charset="-122"/>
              <a:ea typeface="微软雅黑" panose="020B0503020204020204" pitchFamily="34" charset="-122"/>
            </a:endParaRPr>
          </a:p>
        </p:txBody>
      </p:sp>
      <p:sp>
        <p:nvSpPr>
          <p:cNvPr id="16" name="圆角矩形 12">
            <a:extLst>
              <a:ext uri="{FF2B5EF4-FFF2-40B4-BE49-F238E27FC236}">
                <a16:creationId xmlns:a16="http://schemas.microsoft.com/office/drawing/2014/main" id="{5FD347FD-1707-47DA-BC6D-898F8B2061A9}"/>
              </a:ext>
            </a:extLst>
          </p:cNvPr>
          <p:cNvSpPr/>
          <p:nvPr/>
        </p:nvSpPr>
        <p:spPr>
          <a:xfrm>
            <a:off x="4019912" y="1980105"/>
            <a:ext cx="5527786" cy="531128"/>
          </a:xfrm>
          <a:prstGeom prst="roundRect">
            <a:avLst/>
          </a:prstGeom>
          <a:solidFill>
            <a:srgbClr val="CC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b="1" dirty="0">
                <a:solidFill>
                  <a:schemeClr val="bg1"/>
                </a:solidFill>
                <a:ea typeface="微软雅黑" panose="020B0503020204020204" pitchFamily="34" charset="-122"/>
              </a:rPr>
              <a:t>改革开放的背景</a:t>
            </a:r>
            <a:endParaRPr lang="zh-CN" altLang="en-US" b="1" dirty="0">
              <a:solidFill>
                <a:schemeClr val="bg1"/>
              </a:solidFill>
            </a:endParaRPr>
          </a:p>
        </p:txBody>
      </p:sp>
      <p:sp>
        <p:nvSpPr>
          <p:cNvPr id="19" name="圆角矩形 14">
            <a:extLst>
              <a:ext uri="{FF2B5EF4-FFF2-40B4-BE49-F238E27FC236}">
                <a16:creationId xmlns:a16="http://schemas.microsoft.com/office/drawing/2014/main" id="{38C9643B-BE03-461D-9A94-EB5C4A8161E5}"/>
              </a:ext>
            </a:extLst>
          </p:cNvPr>
          <p:cNvSpPr/>
          <p:nvPr/>
        </p:nvSpPr>
        <p:spPr>
          <a:xfrm>
            <a:off x="3066022" y="2770650"/>
            <a:ext cx="699500" cy="531128"/>
          </a:xfrm>
          <a:prstGeom prst="roundRect">
            <a:avLst/>
          </a:prstGeom>
          <a:solidFill>
            <a:srgbClr val="CC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solidFill>
                  <a:schemeClr val="bg1"/>
                </a:solidFill>
                <a:latin typeface="微软雅黑" panose="020B0503020204020204" pitchFamily="34" charset="-122"/>
                <a:ea typeface="微软雅黑" panose="020B0503020204020204" pitchFamily="34" charset="-122"/>
              </a:rPr>
              <a:t>02</a:t>
            </a:r>
            <a:endParaRPr lang="zh-CN" altLang="en-US" sz="2400" b="1" dirty="0">
              <a:latin typeface="微软雅黑" panose="020B0503020204020204" pitchFamily="34" charset="-122"/>
              <a:ea typeface="微软雅黑" panose="020B0503020204020204" pitchFamily="34" charset="-122"/>
            </a:endParaRPr>
          </a:p>
        </p:txBody>
      </p:sp>
      <p:sp>
        <p:nvSpPr>
          <p:cNvPr id="21" name="圆角矩形 15">
            <a:extLst>
              <a:ext uri="{FF2B5EF4-FFF2-40B4-BE49-F238E27FC236}">
                <a16:creationId xmlns:a16="http://schemas.microsoft.com/office/drawing/2014/main" id="{811BF7F1-6DBC-49DF-B564-481C0DE5D5BA}"/>
              </a:ext>
            </a:extLst>
          </p:cNvPr>
          <p:cNvSpPr/>
          <p:nvPr/>
        </p:nvSpPr>
        <p:spPr>
          <a:xfrm>
            <a:off x="4005601" y="2770650"/>
            <a:ext cx="5542097" cy="531128"/>
          </a:xfrm>
          <a:prstGeom prst="roundRect">
            <a:avLst/>
          </a:prstGeom>
          <a:solidFill>
            <a:srgbClr val="CC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b="1" dirty="0">
                <a:solidFill>
                  <a:schemeClr val="bg1"/>
                </a:solidFill>
                <a:ea typeface="微软雅黑" panose="020B0503020204020204" pitchFamily="34" charset="-122"/>
              </a:rPr>
              <a:t>“建设具有中国特色社会主义社会”的改革开放历程</a:t>
            </a:r>
          </a:p>
        </p:txBody>
      </p:sp>
      <p:sp>
        <p:nvSpPr>
          <p:cNvPr id="22" name="圆角矩形 16">
            <a:extLst>
              <a:ext uri="{FF2B5EF4-FFF2-40B4-BE49-F238E27FC236}">
                <a16:creationId xmlns:a16="http://schemas.microsoft.com/office/drawing/2014/main" id="{7964A9E3-2E1C-47AB-BE1D-D1D2BFD80841}"/>
              </a:ext>
            </a:extLst>
          </p:cNvPr>
          <p:cNvSpPr/>
          <p:nvPr/>
        </p:nvSpPr>
        <p:spPr>
          <a:xfrm>
            <a:off x="3094644" y="3543983"/>
            <a:ext cx="699500" cy="531128"/>
          </a:xfrm>
          <a:prstGeom prst="roundRect">
            <a:avLst/>
          </a:prstGeom>
          <a:solidFill>
            <a:srgbClr val="CC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solidFill>
                  <a:schemeClr val="bg1"/>
                </a:solidFill>
                <a:latin typeface="微软雅黑" panose="020B0503020204020204" pitchFamily="34" charset="-122"/>
                <a:ea typeface="微软雅黑" panose="020B0503020204020204" pitchFamily="34" charset="-122"/>
              </a:rPr>
              <a:t>03</a:t>
            </a:r>
            <a:endParaRPr lang="zh-CN" altLang="en-US" sz="2400" b="1" dirty="0">
              <a:latin typeface="微软雅黑" panose="020B0503020204020204" pitchFamily="34" charset="-122"/>
              <a:ea typeface="微软雅黑" panose="020B0503020204020204" pitchFamily="34" charset="-122"/>
            </a:endParaRPr>
          </a:p>
        </p:txBody>
      </p:sp>
      <p:sp>
        <p:nvSpPr>
          <p:cNvPr id="23" name="圆角矩形 17">
            <a:extLst>
              <a:ext uri="{FF2B5EF4-FFF2-40B4-BE49-F238E27FC236}">
                <a16:creationId xmlns:a16="http://schemas.microsoft.com/office/drawing/2014/main" id="{9CB35ABB-9188-41A4-9EA7-5451D6EF0D65}"/>
              </a:ext>
            </a:extLst>
          </p:cNvPr>
          <p:cNvSpPr/>
          <p:nvPr/>
        </p:nvSpPr>
        <p:spPr>
          <a:xfrm>
            <a:off x="4034223" y="3543983"/>
            <a:ext cx="5512514" cy="531128"/>
          </a:xfrm>
          <a:prstGeom prst="roundRect">
            <a:avLst/>
          </a:prstGeom>
          <a:solidFill>
            <a:srgbClr val="CC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b="1">
                <a:solidFill>
                  <a:schemeClr val="bg1"/>
                </a:solidFill>
                <a:ea typeface="微软雅黑" panose="020B0503020204020204" pitchFamily="34" charset="-122"/>
              </a:rPr>
              <a:t>“把工作重心转移到经济建设上来”的具体措施</a:t>
            </a:r>
            <a:endParaRPr lang="zh-CN" altLang="en-US" b="1" dirty="0">
              <a:solidFill>
                <a:schemeClr val="bg1"/>
              </a:solidFill>
              <a:ea typeface="微软雅黑" panose="020B0503020204020204" pitchFamily="34" charset="-122"/>
            </a:endParaRPr>
          </a:p>
        </p:txBody>
      </p:sp>
      <p:sp>
        <p:nvSpPr>
          <p:cNvPr id="24" name="圆角矩形 21">
            <a:extLst>
              <a:ext uri="{FF2B5EF4-FFF2-40B4-BE49-F238E27FC236}">
                <a16:creationId xmlns:a16="http://schemas.microsoft.com/office/drawing/2014/main" id="{E568C7E3-A98B-4B1F-90AD-F8CB9335E923}"/>
              </a:ext>
            </a:extLst>
          </p:cNvPr>
          <p:cNvSpPr/>
          <p:nvPr/>
        </p:nvSpPr>
        <p:spPr>
          <a:xfrm>
            <a:off x="3094644" y="4355054"/>
            <a:ext cx="699500" cy="531128"/>
          </a:xfrm>
          <a:prstGeom prst="roundRect">
            <a:avLst/>
          </a:prstGeom>
          <a:solidFill>
            <a:srgbClr val="CC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solidFill>
                  <a:schemeClr val="bg1"/>
                </a:solidFill>
                <a:latin typeface="微软雅黑" panose="020B0503020204020204" pitchFamily="34" charset="-122"/>
                <a:ea typeface="微软雅黑" panose="020B0503020204020204" pitchFamily="34" charset="-122"/>
              </a:rPr>
              <a:t>04</a:t>
            </a:r>
            <a:endParaRPr lang="zh-CN" altLang="en-US" sz="2400" b="1" dirty="0">
              <a:latin typeface="微软雅黑" panose="020B0503020204020204" pitchFamily="34" charset="-122"/>
              <a:ea typeface="微软雅黑" panose="020B0503020204020204" pitchFamily="34" charset="-122"/>
            </a:endParaRPr>
          </a:p>
        </p:txBody>
      </p:sp>
      <p:sp>
        <p:nvSpPr>
          <p:cNvPr id="25" name="圆角矩形 22">
            <a:extLst>
              <a:ext uri="{FF2B5EF4-FFF2-40B4-BE49-F238E27FC236}">
                <a16:creationId xmlns:a16="http://schemas.microsoft.com/office/drawing/2014/main" id="{D4059557-4DCD-49E5-B706-E16AE6FF783E}"/>
              </a:ext>
            </a:extLst>
          </p:cNvPr>
          <p:cNvSpPr/>
          <p:nvPr/>
        </p:nvSpPr>
        <p:spPr>
          <a:xfrm>
            <a:off x="4034223" y="4355054"/>
            <a:ext cx="5527786" cy="531128"/>
          </a:xfrm>
          <a:prstGeom prst="roundRect">
            <a:avLst/>
          </a:prstGeom>
          <a:solidFill>
            <a:srgbClr val="CC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b="1" dirty="0">
                <a:solidFill>
                  <a:schemeClr val="bg1"/>
                </a:solidFill>
                <a:ea typeface="微软雅黑" panose="020B0503020204020204" pitchFamily="34" charset="-122"/>
              </a:rPr>
              <a:t>30</a:t>
            </a:r>
            <a:r>
              <a:rPr lang="zh-CN" altLang="en-US" b="1" dirty="0">
                <a:solidFill>
                  <a:schemeClr val="bg1"/>
                </a:solidFill>
                <a:ea typeface="微软雅黑" panose="020B0503020204020204" pitchFamily="34" charset="-122"/>
              </a:rPr>
              <a:t>年前的老故事与</a:t>
            </a:r>
            <a:r>
              <a:rPr lang="en-US" altLang="zh-CN" b="1" dirty="0">
                <a:solidFill>
                  <a:schemeClr val="bg1"/>
                </a:solidFill>
                <a:ea typeface="微软雅黑" panose="020B0503020204020204" pitchFamily="34" charset="-122"/>
              </a:rPr>
              <a:t>30</a:t>
            </a:r>
            <a:r>
              <a:rPr lang="zh-CN" altLang="en-US" b="1" dirty="0">
                <a:solidFill>
                  <a:schemeClr val="bg1"/>
                </a:solidFill>
                <a:ea typeface="微软雅黑" panose="020B0503020204020204" pitchFamily="34" charset="-122"/>
              </a:rPr>
              <a:t>年后的新传说</a:t>
            </a:r>
          </a:p>
        </p:txBody>
      </p:sp>
      <p:sp>
        <p:nvSpPr>
          <p:cNvPr id="26" name="圆角矩形 25">
            <a:extLst>
              <a:ext uri="{FF2B5EF4-FFF2-40B4-BE49-F238E27FC236}">
                <a16:creationId xmlns:a16="http://schemas.microsoft.com/office/drawing/2014/main" id="{24189AD7-0B35-4196-BB6F-D78A373F5940}"/>
              </a:ext>
            </a:extLst>
          </p:cNvPr>
          <p:cNvSpPr/>
          <p:nvPr/>
        </p:nvSpPr>
        <p:spPr>
          <a:xfrm>
            <a:off x="3080333" y="5166125"/>
            <a:ext cx="699500" cy="531128"/>
          </a:xfrm>
          <a:prstGeom prst="roundRect">
            <a:avLst/>
          </a:prstGeom>
          <a:solidFill>
            <a:srgbClr val="CC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solidFill>
                  <a:schemeClr val="bg1"/>
                </a:solidFill>
                <a:latin typeface="微软雅黑" panose="020B0503020204020204" pitchFamily="34" charset="-122"/>
                <a:ea typeface="微软雅黑" panose="020B0503020204020204" pitchFamily="34" charset="-122"/>
              </a:rPr>
              <a:t>05</a:t>
            </a:r>
            <a:endParaRPr lang="zh-CN" altLang="en-US" sz="2400" b="1" dirty="0">
              <a:latin typeface="微软雅黑" panose="020B0503020204020204" pitchFamily="34" charset="-122"/>
              <a:ea typeface="微软雅黑" panose="020B0503020204020204" pitchFamily="34" charset="-122"/>
            </a:endParaRPr>
          </a:p>
        </p:txBody>
      </p:sp>
      <p:sp>
        <p:nvSpPr>
          <p:cNvPr id="27" name="圆角矩形 26">
            <a:extLst>
              <a:ext uri="{FF2B5EF4-FFF2-40B4-BE49-F238E27FC236}">
                <a16:creationId xmlns:a16="http://schemas.microsoft.com/office/drawing/2014/main" id="{7784E80A-0763-44CD-89C9-E7A81EDA2647}"/>
              </a:ext>
            </a:extLst>
          </p:cNvPr>
          <p:cNvSpPr/>
          <p:nvPr/>
        </p:nvSpPr>
        <p:spPr>
          <a:xfrm>
            <a:off x="4019912" y="5166125"/>
            <a:ext cx="5527786" cy="531128"/>
          </a:xfrm>
          <a:prstGeom prst="roundRect">
            <a:avLst/>
          </a:prstGeom>
          <a:solidFill>
            <a:srgbClr val="CC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b="1" dirty="0">
                <a:solidFill>
                  <a:schemeClr val="bg1"/>
                </a:solidFill>
                <a:ea typeface="微软雅黑" panose="020B0503020204020204" pitchFamily="34" charset="-122"/>
              </a:rPr>
              <a:t>展望未来，民生还有何许不足？</a:t>
            </a:r>
          </a:p>
        </p:txBody>
      </p:sp>
      <p:sp>
        <p:nvSpPr>
          <p:cNvPr id="28" name="矩形 27">
            <a:extLst>
              <a:ext uri="{FF2B5EF4-FFF2-40B4-BE49-F238E27FC236}">
                <a16:creationId xmlns:a16="http://schemas.microsoft.com/office/drawing/2014/main" id="{B5D8FC81-BBD0-418E-A7A0-E282B97C4555}"/>
              </a:ext>
            </a:extLst>
          </p:cNvPr>
          <p:cNvSpPr/>
          <p:nvPr/>
        </p:nvSpPr>
        <p:spPr>
          <a:xfrm>
            <a:off x="2247404" y="757418"/>
            <a:ext cx="2153132" cy="1015663"/>
          </a:xfrm>
          <a:prstGeom prst="rect">
            <a:avLst/>
          </a:prstGeom>
        </p:spPr>
        <p:txBody>
          <a:bodyPr wrap="square">
            <a:spAutoFit/>
          </a:bodyPr>
          <a:lstStyle/>
          <a:p>
            <a:r>
              <a:rPr lang="zh-CN" altLang="en-US" sz="6000" b="1" dirty="0">
                <a:solidFill>
                  <a:schemeClr val="bg1"/>
                </a:solidFill>
                <a:latin typeface="造字工房尚雅（非商用）常规体" pitchFamily="50" charset="-122"/>
                <a:ea typeface="造字工房尚雅（非商用）常规体" pitchFamily="50" charset="-122"/>
              </a:rPr>
              <a:t>目录</a:t>
            </a:r>
            <a:endParaRPr lang="zh-CN" altLang="en-US" sz="6000" dirty="0">
              <a:solidFill>
                <a:schemeClr val="bg1"/>
              </a:solidFill>
              <a:latin typeface="造字工房尚雅（非商用）常规体" pitchFamily="50" charset="-122"/>
              <a:ea typeface="造字工房尚雅（非商用）常规体" pitchFamily="50" charset="-122"/>
            </a:endParaRPr>
          </a:p>
        </p:txBody>
      </p:sp>
      <p:sp>
        <p:nvSpPr>
          <p:cNvPr id="29" name="矩形 28">
            <a:extLst>
              <a:ext uri="{FF2B5EF4-FFF2-40B4-BE49-F238E27FC236}">
                <a16:creationId xmlns:a16="http://schemas.microsoft.com/office/drawing/2014/main" id="{D6684A8E-5D7C-44BC-8E59-5B817F40B8AF}"/>
              </a:ext>
            </a:extLst>
          </p:cNvPr>
          <p:cNvSpPr/>
          <p:nvPr/>
        </p:nvSpPr>
        <p:spPr>
          <a:xfrm>
            <a:off x="4216860" y="1372971"/>
            <a:ext cx="2053883" cy="400110"/>
          </a:xfrm>
          <a:prstGeom prst="rect">
            <a:avLst/>
          </a:prstGeom>
        </p:spPr>
        <p:txBody>
          <a:bodyPr wrap="square">
            <a:spAutoFit/>
          </a:bodyPr>
          <a:lstStyle/>
          <a:p>
            <a:r>
              <a:rPr lang="en-US" altLang="zh-CN" sz="2000" dirty="0">
                <a:solidFill>
                  <a:srgbClr val="2A518B"/>
                </a:solidFill>
                <a:latin typeface="微软雅黑" panose="020B0503020204020204" pitchFamily="34" charset="-122"/>
                <a:ea typeface="微软雅黑" panose="020B0503020204020204" pitchFamily="34" charset="-122"/>
              </a:rPr>
              <a:t>contents</a:t>
            </a:r>
            <a:endParaRPr lang="zh-CN" altLang="en-US" sz="2000" dirty="0">
              <a:solidFill>
                <a:srgbClr val="2A518B"/>
              </a:solidFill>
            </a:endParaRPr>
          </a:p>
        </p:txBody>
      </p:sp>
    </p:spTree>
    <p:extLst>
      <p:ext uri="{BB962C8B-B14F-4D97-AF65-F5344CB8AC3E}">
        <p14:creationId xmlns:p14="http://schemas.microsoft.com/office/powerpoint/2010/main" val="14508463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1000"/>
                            </p:stCondLst>
                            <p:childTnLst>
                              <p:par>
                                <p:cTn id="5" presetID="22" presetClass="entr" presetSubtype="8"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ipe(left)">
                                      <p:cBhvr>
                                        <p:cTn id="7" dur="500"/>
                                        <p:tgtEl>
                                          <p:spTgt spid="30"/>
                                        </p:tgtEl>
                                      </p:cBhvr>
                                    </p:animEffect>
                                  </p:childTnLst>
                                </p:cTn>
                              </p:par>
                            </p:childTnLst>
                          </p:cTn>
                        </p:par>
                        <p:par>
                          <p:cTn id="8" fill="hold">
                            <p:stCondLst>
                              <p:cond delay="1500"/>
                            </p:stCondLst>
                            <p:childTnLst>
                              <p:par>
                                <p:cTn id="9" presetID="22" presetClass="entr" presetSubtype="8" fill="hold" grpId="0" nodeType="afterEffect">
                                  <p:stCondLst>
                                    <p:cond delay="0"/>
                                  </p:stCondLst>
                                  <p:childTnLst>
                                    <p:set>
                                      <p:cBhvr>
                                        <p:cTn id="10" dur="1" fill="hold">
                                          <p:stCondLst>
                                            <p:cond delay="0"/>
                                          </p:stCondLst>
                                        </p:cTn>
                                        <p:tgtEl>
                                          <p:spTgt spid="28"/>
                                        </p:tgtEl>
                                        <p:attrNameLst>
                                          <p:attrName>style.visibility</p:attrName>
                                        </p:attrNameLst>
                                      </p:cBhvr>
                                      <p:to>
                                        <p:strVal val="visible"/>
                                      </p:to>
                                    </p:set>
                                    <p:animEffect transition="in" filter="wipe(left)">
                                      <p:cBhvr>
                                        <p:cTn id="11" dur="500"/>
                                        <p:tgtEl>
                                          <p:spTgt spid="28"/>
                                        </p:tgtEl>
                                      </p:cBhvr>
                                    </p:animEffect>
                                  </p:childTnLst>
                                </p:cTn>
                              </p:par>
                            </p:childTnLst>
                          </p:cTn>
                        </p:par>
                        <p:par>
                          <p:cTn id="12" fill="hold">
                            <p:stCondLst>
                              <p:cond delay="2000"/>
                            </p:stCondLst>
                            <p:childTnLst>
                              <p:par>
                                <p:cTn id="13" presetID="22" presetClass="entr" presetSubtype="8" fill="hold" grpId="0" nodeType="afterEffect">
                                  <p:stCondLst>
                                    <p:cond delay="0"/>
                                  </p:stCondLst>
                                  <p:childTnLst>
                                    <p:set>
                                      <p:cBhvr>
                                        <p:cTn id="14" dur="1" fill="hold">
                                          <p:stCondLst>
                                            <p:cond delay="0"/>
                                          </p:stCondLst>
                                        </p:cTn>
                                        <p:tgtEl>
                                          <p:spTgt spid="29"/>
                                        </p:tgtEl>
                                        <p:attrNameLst>
                                          <p:attrName>style.visibility</p:attrName>
                                        </p:attrNameLst>
                                      </p:cBhvr>
                                      <p:to>
                                        <p:strVal val="visible"/>
                                      </p:to>
                                    </p:set>
                                    <p:animEffect transition="in" filter="wipe(left)">
                                      <p:cBhvr>
                                        <p:cTn id="15" dur="500"/>
                                        <p:tgtEl>
                                          <p:spTgt spid="29"/>
                                        </p:tgtEl>
                                      </p:cBhvr>
                                    </p:animEffect>
                                  </p:childTnLst>
                                </p:cTn>
                              </p:par>
                            </p:childTnLst>
                          </p:cTn>
                        </p:par>
                        <p:par>
                          <p:cTn id="16" fill="hold">
                            <p:stCondLst>
                              <p:cond delay="2500"/>
                            </p:stCondLst>
                            <p:childTnLst>
                              <p:par>
                                <p:cTn id="17" presetID="22" presetClass="entr" presetSubtype="8" fill="hold" grpId="0"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wipe(left)">
                                      <p:cBhvr>
                                        <p:cTn id="19" dur="500"/>
                                        <p:tgtEl>
                                          <p:spTgt spid="14"/>
                                        </p:tgtEl>
                                      </p:cBhvr>
                                    </p:animEffect>
                                  </p:childTnLst>
                                </p:cTn>
                              </p:par>
                            </p:childTnLst>
                          </p:cTn>
                        </p:par>
                        <p:par>
                          <p:cTn id="20" fill="hold">
                            <p:stCondLst>
                              <p:cond delay="3000"/>
                            </p:stCondLst>
                            <p:childTnLst>
                              <p:par>
                                <p:cTn id="21" presetID="22" presetClass="entr" presetSubtype="8" fill="hold" grpId="0"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wipe(left)">
                                      <p:cBhvr>
                                        <p:cTn id="23" dur="500"/>
                                        <p:tgtEl>
                                          <p:spTgt spid="16"/>
                                        </p:tgtEl>
                                      </p:cBhvr>
                                    </p:animEffect>
                                  </p:childTnLst>
                                </p:cTn>
                              </p:par>
                            </p:childTnLst>
                          </p:cTn>
                        </p:par>
                        <p:par>
                          <p:cTn id="24" fill="hold">
                            <p:stCondLst>
                              <p:cond delay="3500"/>
                            </p:stCondLst>
                            <p:childTnLst>
                              <p:par>
                                <p:cTn id="25" presetID="22" presetClass="entr" presetSubtype="8" fill="hold" grpId="0" nodeType="after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wipe(left)">
                                      <p:cBhvr>
                                        <p:cTn id="27" dur="500"/>
                                        <p:tgtEl>
                                          <p:spTgt spid="19"/>
                                        </p:tgtEl>
                                      </p:cBhvr>
                                    </p:animEffect>
                                  </p:childTnLst>
                                </p:cTn>
                              </p:par>
                            </p:childTnLst>
                          </p:cTn>
                        </p:par>
                        <p:par>
                          <p:cTn id="28" fill="hold">
                            <p:stCondLst>
                              <p:cond delay="4000"/>
                            </p:stCondLst>
                            <p:childTnLst>
                              <p:par>
                                <p:cTn id="29" presetID="22" presetClass="entr" presetSubtype="8" fill="hold" grpId="0" nodeType="after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wipe(left)">
                                      <p:cBhvr>
                                        <p:cTn id="31" dur="500"/>
                                        <p:tgtEl>
                                          <p:spTgt spid="21"/>
                                        </p:tgtEl>
                                      </p:cBhvr>
                                    </p:animEffect>
                                  </p:childTnLst>
                                </p:cTn>
                              </p:par>
                            </p:childTnLst>
                          </p:cTn>
                        </p:par>
                        <p:par>
                          <p:cTn id="32" fill="hold">
                            <p:stCondLst>
                              <p:cond delay="4500"/>
                            </p:stCondLst>
                            <p:childTnLst>
                              <p:par>
                                <p:cTn id="33" presetID="22" presetClass="entr" presetSubtype="8" fill="hold" grpId="0" nodeType="afterEffect">
                                  <p:stCondLst>
                                    <p:cond delay="0"/>
                                  </p:stCondLst>
                                  <p:childTnLst>
                                    <p:set>
                                      <p:cBhvr>
                                        <p:cTn id="34" dur="1" fill="hold">
                                          <p:stCondLst>
                                            <p:cond delay="0"/>
                                          </p:stCondLst>
                                        </p:cTn>
                                        <p:tgtEl>
                                          <p:spTgt spid="22"/>
                                        </p:tgtEl>
                                        <p:attrNameLst>
                                          <p:attrName>style.visibility</p:attrName>
                                        </p:attrNameLst>
                                      </p:cBhvr>
                                      <p:to>
                                        <p:strVal val="visible"/>
                                      </p:to>
                                    </p:set>
                                    <p:animEffect transition="in" filter="wipe(left)">
                                      <p:cBhvr>
                                        <p:cTn id="35" dur="500"/>
                                        <p:tgtEl>
                                          <p:spTgt spid="22"/>
                                        </p:tgtEl>
                                      </p:cBhvr>
                                    </p:animEffect>
                                  </p:childTnLst>
                                </p:cTn>
                              </p:par>
                            </p:childTnLst>
                          </p:cTn>
                        </p:par>
                        <p:par>
                          <p:cTn id="36" fill="hold">
                            <p:stCondLst>
                              <p:cond delay="5000"/>
                            </p:stCondLst>
                            <p:childTnLst>
                              <p:par>
                                <p:cTn id="37" presetID="22" presetClass="entr" presetSubtype="8" fill="hold" grpId="0" nodeType="afterEffect">
                                  <p:stCondLst>
                                    <p:cond delay="0"/>
                                  </p:stCondLst>
                                  <p:childTnLst>
                                    <p:set>
                                      <p:cBhvr>
                                        <p:cTn id="38" dur="1" fill="hold">
                                          <p:stCondLst>
                                            <p:cond delay="0"/>
                                          </p:stCondLst>
                                        </p:cTn>
                                        <p:tgtEl>
                                          <p:spTgt spid="23"/>
                                        </p:tgtEl>
                                        <p:attrNameLst>
                                          <p:attrName>style.visibility</p:attrName>
                                        </p:attrNameLst>
                                      </p:cBhvr>
                                      <p:to>
                                        <p:strVal val="visible"/>
                                      </p:to>
                                    </p:set>
                                    <p:animEffect transition="in" filter="wipe(left)">
                                      <p:cBhvr>
                                        <p:cTn id="39" dur="500"/>
                                        <p:tgtEl>
                                          <p:spTgt spid="23"/>
                                        </p:tgtEl>
                                      </p:cBhvr>
                                    </p:animEffect>
                                  </p:childTnLst>
                                </p:cTn>
                              </p:par>
                            </p:childTnLst>
                          </p:cTn>
                        </p:par>
                        <p:par>
                          <p:cTn id="40" fill="hold">
                            <p:stCondLst>
                              <p:cond delay="5500"/>
                            </p:stCondLst>
                            <p:childTnLst>
                              <p:par>
                                <p:cTn id="41" presetID="22" presetClass="entr" presetSubtype="8" fill="hold" grpId="0" nodeType="afterEffect">
                                  <p:stCondLst>
                                    <p:cond delay="0"/>
                                  </p:stCondLst>
                                  <p:childTnLst>
                                    <p:set>
                                      <p:cBhvr>
                                        <p:cTn id="42" dur="1" fill="hold">
                                          <p:stCondLst>
                                            <p:cond delay="0"/>
                                          </p:stCondLst>
                                        </p:cTn>
                                        <p:tgtEl>
                                          <p:spTgt spid="24"/>
                                        </p:tgtEl>
                                        <p:attrNameLst>
                                          <p:attrName>style.visibility</p:attrName>
                                        </p:attrNameLst>
                                      </p:cBhvr>
                                      <p:to>
                                        <p:strVal val="visible"/>
                                      </p:to>
                                    </p:set>
                                    <p:animEffect transition="in" filter="wipe(left)">
                                      <p:cBhvr>
                                        <p:cTn id="43" dur="500"/>
                                        <p:tgtEl>
                                          <p:spTgt spid="24"/>
                                        </p:tgtEl>
                                      </p:cBhvr>
                                    </p:animEffect>
                                  </p:childTnLst>
                                </p:cTn>
                              </p:par>
                            </p:childTnLst>
                          </p:cTn>
                        </p:par>
                        <p:par>
                          <p:cTn id="44" fill="hold">
                            <p:stCondLst>
                              <p:cond delay="6000"/>
                            </p:stCondLst>
                            <p:childTnLst>
                              <p:par>
                                <p:cTn id="45" presetID="22" presetClass="entr" presetSubtype="8" fill="hold" grpId="0" nodeType="afterEffect">
                                  <p:stCondLst>
                                    <p:cond delay="0"/>
                                  </p:stCondLst>
                                  <p:childTnLst>
                                    <p:set>
                                      <p:cBhvr>
                                        <p:cTn id="46" dur="1" fill="hold">
                                          <p:stCondLst>
                                            <p:cond delay="0"/>
                                          </p:stCondLst>
                                        </p:cTn>
                                        <p:tgtEl>
                                          <p:spTgt spid="25"/>
                                        </p:tgtEl>
                                        <p:attrNameLst>
                                          <p:attrName>style.visibility</p:attrName>
                                        </p:attrNameLst>
                                      </p:cBhvr>
                                      <p:to>
                                        <p:strVal val="visible"/>
                                      </p:to>
                                    </p:set>
                                    <p:animEffect transition="in" filter="wipe(left)">
                                      <p:cBhvr>
                                        <p:cTn id="47" dur="500"/>
                                        <p:tgtEl>
                                          <p:spTgt spid="25"/>
                                        </p:tgtEl>
                                      </p:cBhvr>
                                    </p:animEffect>
                                  </p:childTnLst>
                                </p:cTn>
                              </p:par>
                            </p:childTnLst>
                          </p:cTn>
                        </p:par>
                        <p:par>
                          <p:cTn id="48" fill="hold">
                            <p:stCondLst>
                              <p:cond delay="6500"/>
                            </p:stCondLst>
                            <p:childTnLst>
                              <p:par>
                                <p:cTn id="49" presetID="22" presetClass="entr" presetSubtype="8" fill="hold" grpId="0" nodeType="afterEffect">
                                  <p:stCondLst>
                                    <p:cond delay="0"/>
                                  </p:stCondLst>
                                  <p:childTnLst>
                                    <p:set>
                                      <p:cBhvr>
                                        <p:cTn id="50" dur="1" fill="hold">
                                          <p:stCondLst>
                                            <p:cond delay="0"/>
                                          </p:stCondLst>
                                        </p:cTn>
                                        <p:tgtEl>
                                          <p:spTgt spid="26"/>
                                        </p:tgtEl>
                                        <p:attrNameLst>
                                          <p:attrName>style.visibility</p:attrName>
                                        </p:attrNameLst>
                                      </p:cBhvr>
                                      <p:to>
                                        <p:strVal val="visible"/>
                                      </p:to>
                                    </p:set>
                                    <p:animEffect transition="in" filter="wipe(left)">
                                      <p:cBhvr>
                                        <p:cTn id="51" dur="500"/>
                                        <p:tgtEl>
                                          <p:spTgt spid="26"/>
                                        </p:tgtEl>
                                      </p:cBhvr>
                                    </p:animEffect>
                                  </p:childTnLst>
                                </p:cTn>
                              </p:par>
                            </p:childTnLst>
                          </p:cTn>
                        </p:par>
                        <p:par>
                          <p:cTn id="52" fill="hold">
                            <p:stCondLst>
                              <p:cond delay="7000"/>
                            </p:stCondLst>
                            <p:childTnLst>
                              <p:par>
                                <p:cTn id="53" presetID="22" presetClass="entr" presetSubtype="8" fill="hold" grpId="0" nodeType="afterEffect">
                                  <p:stCondLst>
                                    <p:cond delay="0"/>
                                  </p:stCondLst>
                                  <p:childTnLst>
                                    <p:set>
                                      <p:cBhvr>
                                        <p:cTn id="54" dur="1" fill="hold">
                                          <p:stCondLst>
                                            <p:cond delay="0"/>
                                          </p:stCondLst>
                                        </p:cTn>
                                        <p:tgtEl>
                                          <p:spTgt spid="27"/>
                                        </p:tgtEl>
                                        <p:attrNameLst>
                                          <p:attrName>style.visibility</p:attrName>
                                        </p:attrNameLst>
                                      </p:cBhvr>
                                      <p:to>
                                        <p:strVal val="visible"/>
                                      </p:to>
                                    </p:set>
                                    <p:animEffect transition="in" filter="wipe(left)">
                                      <p:cBhvr>
                                        <p:cTn id="55"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14" grpId="0" animBg="1"/>
      <p:bldP spid="16" grpId="0" animBg="1"/>
      <p:bldP spid="19" grpId="0" animBg="1"/>
      <p:bldP spid="21" grpId="0" animBg="1"/>
      <p:bldP spid="22" grpId="0" animBg="1"/>
      <p:bldP spid="23" grpId="0" animBg="1"/>
      <p:bldP spid="24" grpId="0" animBg="1"/>
      <p:bldP spid="25" grpId="0" animBg="1"/>
      <p:bldP spid="26" grpId="0" animBg="1"/>
      <p:bldP spid="27" grpId="0" animBg="1"/>
      <p:bldP spid="28" grpId="0"/>
      <p:bldP spid="29"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15" name="图片 14">
            <a:extLst>
              <a:ext uri="{FF2B5EF4-FFF2-40B4-BE49-F238E27FC236}">
                <a16:creationId xmlns:a16="http://schemas.microsoft.com/office/drawing/2014/main" id="{A3C32E16-F970-4DC5-878B-B69348638AEA}"/>
              </a:ext>
            </a:extLst>
          </p:cNvPr>
          <p:cNvPicPr>
            <a:picLocks noChangeAspect="1"/>
          </p:cNvPicPr>
          <p:nvPr/>
        </p:nvPicPr>
        <p:blipFill rotWithShape="1">
          <a:blip r:embed="rId4">
            <a:extLst>
              <a:ext uri="{28A0092B-C50C-407E-A947-70E740481C1C}">
                <a14:useLocalDpi xmlns:a14="http://schemas.microsoft.com/office/drawing/2010/main" val="0"/>
              </a:ext>
            </a:extLst>
          </a:blip>
          <a:srcRect l="51422" t="5952" r="23809" b="65567"/>
          <a:stretch/>
        </p:blipFill>
        <p:spPr>
          <a:xfrm>
            <a:off x="5687620" y="1429577"/>
            <a:ext cx="3019894" cy="1735978"/>
          </a:xfrm>
          <a:prstGeom prst="rect">
            <a:avLst/>
          </a:prstGeom>
        </p:spPr>
      </p:pic>
      <p:grpSp>
        <p:nvGrpSpPr>
          <p:cNvPr id="2" name="组合 1">
            <a:extLst>
              <a:ext uri="{FF2B5EF4-FFF2-40B4-BE49-F238E27FC236}">
                <a16:creationId xmlns:a16="http://schemas.microsoft.com/office/drawing/2014/main" id="{FE1D6994-98D5-425D-B2ED-13F1CFBE3317}"/>
              </a:ext>
            </a:extLst>
          </p:cNvPr>
          <p:cNvGrpSpPr/>
          <p:nvPr/>
        </p:nvGrpSpPr>
        <p:grpSpPr>
          <a:xfrm>
            <a:off x="3368291" y="3289629"/>
            <a:ext cx="5527786" cy="1567149"/>
            <a:chOff x="4781154" y="2457194"/>
            <a:chExt cx="5527786" cy="1567149"/>
          </a:xfrm>
        </p:grpSpPr>
        <p:sp>
          <p:nvSpPr>
            <p:cNvPr id="17" name="Freeform 9520">
              <a:extLst>
                <a:ext uri="{FF2B5EF4-FFF2-40B4-BE49-F238E27FC236}">
                  <a16:creationId xmlns:a16="http://schemas.microsoft.com/office/drawing/2014/main" id="{B880A1A9-8C8E-445D-A191-D070867338AB}"/>
                </a:ext>
              </a:extLst>
            </p:cNvPr>
            <p:cNvSpPr>
              <a:spLocks/>
            </p:cNvSpPr>
            <p:nvPr/>
          </p:nvSpPr>
          <p:spPr bwMode="auto">
            <a:xfrm>
              <a:off x="4781154" y="2457194"/>
              <a:ext cx="5527786" cy="1567149"/>
            </a:xfrm>
            <a:custGeom>
              <a:avLst/>
              <a:gdLst>
                <a:gd name="T0" fmla="*/ 177 w 3423"/>
                <a:gd name="T1" fmla="*/ 493 h 873"/>
                <a:gd name="T2" fmla="*/ 103 w 3423"/>
                <a:gd name="T3" fmla="*/ 616 h 873"/>
                <a:gd name="T4" fmla="*/ 133 w 3423"/>
                <a:gd name="T5" fmla="*/ 636 h 873"/>
                <a:gd name="T6" fmla="*/ 212 w 3423"/>
                <a:gd name="T7" fmla="*/ 617 h 873"/>
                <a:gd name="T8" fmla="*/ 173 w 3423"/>
                <a:gd name="T9" fmla="*/ 664 h 873"/>
                <a:gd name="T10" fmla="*/ 270 w 3423"/>
                <a:gd name="T11" fmla="*/ 691 h 873"/>
                <a:gd name="T12" fmla="*/ 356 w 3423"/>
                <a:gd name="T13" fmla="*/ 718 h 873"/>
                <a:gd name="T14" fmla="*/ 496 w 3423"/>
                <a:gd name="T15" fmla="*/ 625 h 873"/>
                <a:gd name="T16" fmla="*/ 605 w 3423"/>
                <a:gd name="T17" fmla="*/ 631 h 873"/>
                <a:gd name="T18" fmla="*/ 608 w 3423"/>
                <a:gd name="T19" fmla="*/ 659 h 873"/>
                <a:gd name="T20" fmla="*/ 763 w 3423"/>
                <a:gd name="T21" fmla="*/ 650 h 873"/>
                <a:gd name="T22" fmla="*/ 646 w 3423"/>
                <a:gd name="T23" fmla="*/ 684 h 873"/>
                <a:gd name="T24" fmla="*/ 368 w 3423"/>
                <a:gd name="T25" fmla="*/ 760 h 873"/>
                <a:gd name="T26" fmla="*/ 539 w 3423"/>
                <a:gd name="T27" fmla="*/ 733 h 873"/>
                <a:gd name="T28" fmla="*/ 763 w 3423"/>
                <a:gd name="T29" fmla="*/ 736 h 873"/>
                <a:gd name="T30" fmla="*/ 679 w 3423"/>
                <a:gd name="T31" fmla="*/ 772 h 873"/>
                <a:gd name="T32" fmla="*/ 647 w 3423"/>
                <a:gd name="T33" fmla="*/ 820 h 873"/>
                <a:gd name="T34" fmla="*/ 768 w 3423"/>
                <a:gd name="T35" fmla="*/ 785 h 873"/>
                <a:gd name="T36" fmla="*/ 890 w 3423"/>
                <a:gd name="T37" fmla="*/ 790 h 873"/>
                <a:gd name="T38" fmla="*/ 1048 w 3423"/>
                <a:gd name="T39" fmla="*/ 820 h 873"/>
                <a:gd name="T40" fmla="*/ 988 w 3423"/>
                <a:gd name="T41" fmla="*/ 867 h 873"/>
                <a:gd name="T42" fmla="*/ 1139 w 3423"/>
                <a:gd name="T43" fmla="*/ 848 h 873"/>
                <a:gd name="T44" fmla="*/ 1767 w 3423"/>
                <a:gd name="T45" fmla="*/ 790 h 873"/>
                <a:gd name="T46" fmla="*/ 2058 w 3423"/>
                <a:gd name="T47" fmla="*/ 742 h 873"/>
                <a:gd name="T48" fmla="*/ 2258 w 3423"/>
                <a:gd name="T49" fmla="*/ 719 h 873"/>
                <a:gd name="T50" fmla="*/ 2265 w 3423"/>
                <a:gd name="T51" fmla="*/ 719 h 873"/>
                <a:gd name="T52" fmla="*/ 2251 w 3423"/>
                <a:gd name="T53" fmla="*/ 744 h 873"/>
                <a:gd name="T54" fmla="*/ 2249 w 3423"/>
                <a:gd name="T55" fmla="*/ 764 h 873"/>
                <a:gd name="T56" fmla="*/ 2420 w 3423"/>
                <a:gd name="T57" fmla="*/ 734 h 873"/>
                <a:gd name="T58" fmla="*/ 2769 w 3423"/>
                <a:gd name="T59" fmla="*/ 718 h 873"/>
                <a:gd name="T60" fmla="*/ 2842 w 3423"/>
                <a:gd name="T61" fmla="*/ 692 h 873"/>
                <a:gd name="T62" fmla="*/ 2867 w 3423"/>
                <a:gd name="T63" fmla="*/ 658 h 873"/>
                <a:gd name="T64" fmla="*/ 3271 w 3423"/>
                <a:gd name="T65" fmla="*/ 671 h 873"/>
                <a:gd name="T66" fmla="*/ 3284 w 3423"/>
                <a:gd name="T67" fmla="*/ 651 h 873"/>
                <a:gd name="T68" fmla="*/ 3260 w 3423"/>
                <a:gd name="T69" fmla="*/ 608 h 873"/>
                <a:gd name="T70" fmla="*/ 3320 w 3423"/>
                <a:gd name="T71" fmla="*/ 571 h 873"/>
                <a:gd name="T72" fmla="*/ 3057 w 3423"/>
                <a:gd name="T73" fmla="*/ 533 h 873"/>
                <a:gd name="T74" fmla="*/ 2960 w 3423"/>
                <a:gd name="T75" fmla="*/ 515 h 873"/>
                <a:gd name="T76" fmla="*/ 2916 w 3423"/>
                <a:gd name="T77" fmla="*/ 508 h 873"/>
                <a:gd name="T78" fmla="*/ 2931 w 3423"/>
                <a:gd name="T79" fmla="*/ 464 h 873"/>
                <a:gd name="T80" fmla="*/ 2971 w 3423"/>
                <a:gd name="T81" fmla="*/ 436 h 873"/>
                <a:gd name="T82" fmla="*/ 3068 w 3423"/>
                <a:gd name="T83" fmla="*/ 390 h 873"/>
                <a:gd name="T84" fmla="*/ 2949 w 3423"/>
                <a:gd name="T85" fmla="*/ 312 h 873"/>
                <a:gd name="T86" fmla="*/ 3138 w 3423"/>
                <a:gd name="T87" fmla="*/ 275 h 873"/>
                <a:gd name="T88" fmla="*/ 2967 w 3423"/>
                <a:gd name="T89" fmla="*/ 223 h 873"/>
                <a:gd name="T90" fmla="*/ 2964 w 3423"/>
                <a:gd name="T91" fmla="*/ 191 h 873"/>
                <a:gd name="T92" fmla="*/ 2992 w 3423"/>
                <a:gd name="T93" fmla="*/ 144 h 873"/>
                <a:gd name="T94" fmla="*/ 3065 w 3423"/>
                <a:gd name="T95" fmla="*/ 123 h 873"/>
                <a:gd name="T96" fmla="*/ 3121 w 3423"/>
                <a:gd name="T97" fmla="*/ 90 h 873"/>
                <a:gd name="T98" fmla="*/ 2802 w 3423"/>
                <a:gd name="T99" fmla="*/ 54 h 873"/>
                <a:gd name="T100" fmla="*/ 2750 w 3423"/>
                <a:gd name="T101" fmla="*/ 12 h 873"/>
                <a:gd name="T102" fmla="*/ 2688 w 3423"/>
                <a:gd name="T103" fmla="*/ 48 h 873"/>
                <a:gd name="T104" fmla="*/ 2452 w 3423"/>
                <a:gd name="T105" fmla="*/ 45 h 873"/>
                <a:gd name="T106" fmla="*/ 2173 w 3423"/>
                <a:gd name="T107" fmla="*/ 55 h 873"/>
                <a:gd name="T108" fmla="*/ 1875 w 3423"/>
                <a:gd name="T109" fmla="*/ 94 h 873"/>
                <a:gd name="T110" fmla="*/ 1785 w 3423"/>
                <a:gd name="T111" fmla="*/ 99 h 873"/>
                <a:gd name="T112" fmla="*/ 1226 w 3423"/>
                <a:gd name="T113" fmla="*/ 150 h 873"/>
                <a:gd name="T114" fmla="*/ 1092 w 3423"/>
                <a:gd name="T115" fmla="*/ 174 h 873"/>
                <a:gd name="T116" fmla="*/ 1080 w 3423"/>
                <a:gd name="T117" fmla="*/ 138 h 873"/>
                <a:gd name="T118" fmla="*/ 804 w 3423"/>
                <a:gd name="T119" fmla="*/ 175 h 873"/>
                <a:gd name="T120" fmla="*/ 545 w 3423"/>
                <a:gd name="T121" fmla="*/ 201 h 873"/>
                <a:gd name="T122" fmla="*/ 273 w 3423"/>
                <a:gd name="T123" fmla="*/ 282 h 873"/>
                <a:gd name="T124" fmla="*/ 111 w 3423"/>
                <a:gd name="T125" fmla="*/ 423 h 8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423" h="873">
                  <a:moveTo>
                    <a:pt x="17" y="577"/>
                  </a:moveTo>
                  <a:cubicBezTo>
                    <a:pt x="19" y="575"/>
                    <a:pt x="23" y="573"/>
                    <a:pt x="26" y="573"/>
                  </a:cubicBezTo>
                  <a:cubicBezTo>
                    <a:pt x="29" y="573"/>
                    <a:pt x="32" y="571"/>
                    <a:pt x="33" y="568"/>
                  </a:cubicBezTo>
                  <a:cubicBezTo>
                    <a:pt x="39" y="551"/>
                    <a:pt x="49" y="541"/>
                    <a:pt x="69" y="531"/>
                  </a:cubicBezTo>
                  <a:cubicBezTo>
                    <a:pt x="80" y="525"/>
                    <a:pt x="95" y="517"/>
                    <a:pt x="101" y="512"/>
                  </a:cubicBezTo>
                  <a:cubicBezTo>
                    <a:pt x="121" y="500"/>
                    <a:pt x="144" y="490"/>
                    <a:pt x="149" y="493"/>
                  </a:cubicBezTo>
                  <a:cubicBezTo>
                    <a:pt x="150" y="494"/>
                    <a:pt x="146" y="499"/>
                    <a:pt x="139" y="503"/>
                  </a:cubicBezTo>
                  <a:cubicBezTo>
                    <a:pt x="132" y="508"/>
                    <a:pt x="124" y="514"/>
                    <a:pt x="120" y="518"/>
                  </a:cubicBezTo>
                  <a:cubicBezTo>
                    <a:pt x="113" y="524"/>
                    <a:pt x="113" y="524"/>
                    <a:pt x="124" y="518"/>
                  </a:cubicBezTo>
                  <a:cubicBezTo>
                    <a:pt x="130" y="514"/>
                    <a:pt x="139" y="508"/>
                    <a:pt x="144" y="504"/>
                  </a:cubicBezTo>
                  <a:cubicBezTo>
                    <a:pt x="155" y="496"/>
                    <a:pt x="171" y="487"/>
                    <a:pt x="190" y="478"/>
                  </a:cubicBezTo>
                  <a:cubicBezTo>
                    <a:pt x="198" y="474"/>
                    <a:pt x="207" y="470"/>
                    <a:pt x="209" y="468"/>
                  </a:cubicBezTo>
                  <a:cubicBezTo>
                    <a:pt x="220" y="462"/>
                    <a:pt x="229" y="460"/>
                    <a:pt x="229" y="462"/>
                  </a:cubicBezTo>
                  <a:cubicBezTo>
                    <a:pt x="229" y="465"/>
                    <a:pt x="214" y="473"/>
                    <a:pt x="177" y="493"/>
                  </a:cubicBezTo>
                  <a:cubicBezTo>
                    <a:pt x="166" y="499"/>
                    <a:pt x="143" y="513"/>
                    <a:pt x="106" y="538"/>
                  </a:cubicBezTo>
                  <a:cubicBezTo>
                    <a:pt x="102" y="540"/>
                    <a:pt x="102" y="542"/>
                    <a:pt x="106" y="552"/>
                  </a:cubicBezTo>
                  <a:cubicBezTo>
                    <a:pt x="109" y="559"/>
                    <a:pt x="111" y="566"/>
                    <a:pt x="111" y="567"/>
                  </a:cubicBezTo>
                  <a:cubicBezTo>
                    <a:pt x="111" y="569"/>
                    <a:pt x="105" y="573"/>
                    <a:pt x="97" y="577"/>
                  </a:cubicBezTo>
                  <a:cubicBezTo>
                    <a:pt x="89" y="581"/>
                    <a:pt x="75" y="592"/>
                    <a:pt x="65" y="601"/>
                  </a:cubicBezTo>
                  <a:cubicBezTo>
                    <a:pt x="51" y="616"/>
                    <a:pt x="48" y="620"/>
                    <a:pt x="48" y="628"/>
                  </a:cubicBezTo>
                  <a:cubicBezTo>
                    <a:pt x="48" y="642"/>
                    <a:pt x="47" y="652"/>
                    <a:pt x="44" y="658"/>
                  </a:cubicBezTo>
                  <a:cubicBezTo>
                    <a:pt x="43" y="661"/>
                    <a:pt x="43" y="664"/>
                    <a:pt x="44" y="665"/>
                  </a:cubicBezTo>
                  <a:cubicBezTo>
                    <a:pt x="45" y="666"/>
                    <a:pt x="44" y="669"/>
                    <a:pt x="41" y="672"/>
                  </a:cubicBezTo>
                  <a:cubicBezTo>
                    <a:pt x="39" y="675"/>
                    <a:pt x="38" y="678"/>
                    <a:pt x="40" y="683"/>
                  </a:cubicBezTo>
                  <a:cubicBezTo>
                    <a:pt x="44" y="693"/>
                    <a:pt x="50" y="688"/>
                    <a:pt x="50" y="675"/>
                  </a:cubicBezTo>
                  <a:cubicBezTo>
                    <a:pt x="50" y="660"/>
                    <a:pt x="56" y="648"/>
                    <a:pt x="62" y="650"/>
                  </a:cubicBezTo>
                  <a:cubicBezTo>
                    <a:pt x="64" y="651"/>
                    <a:pt x="67" y="649"/>
                    <a:pt x="68" y="645"/>
                  </a:cubicBezTo>
                  <a:cubicBezTo>
                    <a:pt x="72" y="635"/>
                    <a:pt x="82" y="627"/>
                    <a:pt x="103" y="616"/>
                  </a:cubicBezTo>
                  <a:cubicBezTo>
                    <a:pt x="113" y="611"/>
                    <a:pt x="128" y="601"/>
                    <a:pt x="136" y="593"/>
                  </a:cubicBezTo>
                  <a:cubicBezTo>
                    <a:pt x="154" y="577"/>
                    <a:pt x="177" y="564"/>
                    <a:pt x="179" y="570"/>
                  </a:cubicBezTo>
                  <a:cubicBezTo>
                    <a:pt x="180" y="573"/>
                    <a:pt x="181" y="573"/>
                    <a:pt x="185" y="569"/>
                  </a:cubicBezTo>
                  <a:cubicBezTo>
                    <a:pt x="188" y="567"/>
                    <a:pt x="193" y="564"/>
                    <a:pt x="196" y="563"/>
                  </a:cubicBezTo>
                  <a:cubicBezTo>
                    <a:pt x="202" y="561"/>
                    <a:pt x="203" y="561"/>
                    <a:pt x="199" y="569"/>
                  </a:cubicBezTo>
                  <a:cubicBezTo>
                    <a:pt x="196" y="576"/>
                    <a:pt x="181" y="588"/>
                    <a:pt x="173" y="588"/>
                  </a:cubicBezTo>
                  <a:cubicBezTo>
                    <a:pt x="171" y="588"/>
                    <a:pt x="166" y="591"/>
                    <a:pt x="162" y="595"/>
                  </a:cubicBezTo>
                  <a:cubicBezTo>
                    <a:pt x="157" y="599"/>
                    <a:pt x="155" y="602"/>
                    <a:pt x="157" y="602"/>
                  </a:cubicBezTo>
                  <a:cubicBezTo>
                    <a:pt x="159" y="602"/>
                    <a:pt x="165" y="606"/>
                    <a:pt x="170" y="610"/>
                  </a:cubicBezTo>
                  <a:cubicBezTo>
                    <a:pt x="180" y="618"/>
                    <a:pt x="180" y="618"/>
                    <a:pt x="180" y="618"/>
                  </a:cubicBezTo>
                  <a:cubicBezTo>
                    <a:pt x="174" y="623"/>
                    <a:pt x="174" y="623"/>
                    <a:pt x="174" y="623"/>
                  </a:cubicBezTo>
                  <a:cubicBezTo>
                    <a:pt x="166" y="630"/>
                    <a:pt x="161" y="630"/>
                    <a:pt x="155" y="624"/>
                  </a:cubicBezTo>
                  <a:cubicBezTo>
                    <a:pt x="150" y="619"/>
                    <a:pt x="150" y="619"/>
                    <a:pt x="148" y="626"/>
                  </a:cubicBezTo>
                  <a:cubicBezTo>
                    <a:pt x="147" y="631"/>
                    <a:pt x="144" y="633"/>
                    <a:pt x="133" y="636"/>
                  </a:cubicBezTo>
                  <a:cubicBezTo>
                    <a:pt x="125" y="638"/>
                    <a:pt x="116" y="639"/>
                    <a:pt x="113" y="639"/>
                  </a:cubicBezTo>
                  <a:cubicBezTo>
                    <a:pt x="108" y="637"/>
                    <a:pt x="104" y="642"/>
                    <a:pt x="108" y="644"/>
                  </a:cubicBezTo>
                  <a:cubicBezTo>
                    <a:pt x="110" y="645"/>
                    <a:pt x="109" y="649"/>
                    <a:pt x="107" y="655"/>
                  </a:cubicBezTo>
                  <a:cubicBezTo>
                    <a:pt x="103" y="661"/>
                    <a:pt x="103" y="665"/>
                    <a:pt x="105" y="667"/>
                  </a:cubicBezTo>
                  <a:cubicBezTo>
                    <a:pt x="107" y="669"/>
                    <a:pt x="108" y="668"/>
                    <a:pt x="108" y="662"/>
                  </a:cubicBezTo>
                  <a:cubicBezTo>
                    <a:pt x="108" y="658"/>
                    <a:pt x="111" y="652"/>
                    <a:pt x="114" y="649"/>
                  </a:cubicBezTo>
                  <a:cubicBezTo>
                    <a:pt x="120" y="642"/>
                    <a:pt x="157" y="633"/>
                    <a:pt x="161" y="637"/>
                  </a:cubicBezTo>
                  <a:cubicBezTo>
                    <a:pt x="163" y="639"/>
                    <a:pt x="166" y="640"/>
                    <a:pt x="170" y="640"/>
                  </a:cubicBezTo>
                  <a:cubicBezTo>
                    <a:pt x="175" y="640"/>
                    <a:pt x="175" y="640"/>
                    <a:pt x="170" y="636"/>
                  </a:cubicBezTo>
                  <a:cubicBezTo>
                    <a:pt x="165" y="632"/>
                    <a:pt x="165" y="632"/>
                    <a:pt x="175" y="627"/>
                  </a:cubicBezTo>
                  <a:cubicBezTo>
                    <a:pt x="181" y="625"/>
                    <a:pt x="187" y="623"/>
                    <a:pt x="190" y="624"/>
                  </a:cubicBezTo>
                  <a:cubicBezTo>
                    <a:pt x="192" y="625"/>
                    <a:pt x="194" y="623"/>
                    <a:pt x="195" y="620"/>
                  </a:cubicBezTo>
                  <a:cubicBezTo>
                    <a:pt x="196" y="616"/>
                    <a:pt x="221" y="599"/>
                    <a:pt x="227" y="599"/>
                  </a:cubicBezTo>
                  <a:cubicBezTo>
                    <a:pt x="232" y="599"/>
                    <a:pt x="221" y="612"/>
                    <a:pt x="212" y="617"/>
                  </a:cubicBezTo>
                  <a:cubicBezTo>
                    <a:pt x="206" y="620"/>
                    <a:pt x="198" y="626"/>
                    <a:pt x="193" y="631"/>
                  </a:cubicBezTo>
                  <a:cubicBezTo>
                    <a:pt x="188" y="636"/>
                    <a:pt x="183" y="640"/>
                    <a:pt x="182" y="640"/>
                  </a:cubicBezTo>
                  <a:cubicBezTo>
                    <a:pt x="180" y="640"/>
                    <a:pt x="178" y="642"/>
                    <a:pt x="176" y="644"/>
                  </a:cubicBezTo>
                  <a:cubicBezTo>
                    <a:pt x="172" y="649"/>
                    <a:pt x="164" y="651"/>
                    <a:pt x="156" y="647"/>
                  </a:cubicBezTo>
                  <a:cubicBezTo>
                    <a:pt x="153" y="646"/>
                    <a:pt x="151" y="647"/>
                    <a:pt x="151" y="650"/>
                  </a:cubicBezTo>
                  <a:cubicBezTo>
                    <a:pt x="151" y="652"/>
                    <a:pt x="150" y="655"/>
                    <a:pt x="148" y="655"/>
                  </a:cubicBezTo>
                  <a:cubicBezTo>
                    <a:pt x="145" y="655"/>
                    <a:pt x="145" y="655"/>
                    <a:pt x="148" y="658"/>
                  </a:cubicBezTo>
                  <a:cubicBezTo>
                    <a:pt x="151" y="661"/>
                    <a:pt x="153" y="661"/>
                    <a:pt x="160" y="658"/>
                  </a:cubicBezTo>
                  <a:cubicBezTo>
                    <a:pt x="170" y="654"/>
                    <a:pt x="173" y="655"/>
                    <a:pt x="170" y="660"/>
                  </a:cubicBezTo>
                  <a:cubicBezTo>
                    <a:pt x="166" y="666"/>
                    <a:pt x="154" y="669"/>
                    <a:pt x="135" y="669"/>
                  </a:cubicBezTo>
                  <a:cubicBezTo>
                    <a:pt x="104" y="670"/>
                    <a:pt x="94" y="680"/>
                    <a:pt x="119" y="685"/>
                  </a:cubicBezTo>
                  <a:cubicBezTo>
                    <a:pt x="129" y="687"/>
                    <a:pt x="129" y="686"/>
                    <a:pt x="124" y="681"/>
                  </a:cubicBezTo>
                  <a:cubicBezTo>
                    <a:pt x="119" y="675"/>
                    <a:pt x="121" y="672"/>
                    <a:pt x="131" y="673"/>
                  </a:cubicBezTo>
                  <a:cubicBezTo>
                    <a:pt x="152" y="674"/>
                    <a:pt x="165" y="672"/>
                    <a:pt x="173" y="664"/>
                  </a:cubicBezTo>
                  <a:cubicBezTo>
                    <a:pt x="178" y="660"/>
                    <a:pt x="184" y="654"/>
                    <a:pt x="187" y="653"/>
                  </a:cubicBezTo>
                  <a:cubicBezTo>
                    <a:pt x="192" y="649"/>
                    <a:pt x="192" y="649"/>
                    <a:pt x="186" y="651"/>
                  </a:cubicBezTo>
                  <a:cubicBezTo>
                    <a:pt x="177" y="653"/>
                    <a:pt x="178" y="651"/>
                    <a:pt x="196" y="637"/>
                  </a:cubicBezTo>
                  <a:cubicBezTo>
                    <a:pt x="222" y="617"/>
                    <a:pt x="231" y="613"/>
                    <a:pt x="231" y="624"/>
                  </a:cubicBezTo>
                  <a:cubicBezTo>
                    <a:pt x="231" y="628"/>
                    <a:pt x="226" y="630"/>
                    <a:pt x="218" y="629"/>
                  </a:cubicBezTo>
                  <a:cubicBezTo>
                    <a:pt x="216" y="628"/>
                    <a:pt x="212" y="632"/>
                    <a:pt x="207" y="636"/>
                  </a:cubicBezTo>
                  <a:cubicBezTo>
                    <a:pt x="201" y="643"/>
                    <a:pt x="200" y="644"/>
                    <a:pt x="204" y="646"/>
                  </a:cubicBezTo>
                  <a:cubicBezTo>
                    <a:pt x="214" y="652"/>
                    <a:pt x="206" y="665"/>
                    <a:pt x="184" y="679"/>
                  </a:cubicBezTo>
                  <a:cubicBezTo>
                    <a:pt x="171" y="688"/>
                    <a:pt x="181" y="688"/>
                    <a:pt x="203" y="679"/>
                  </a:cubicBezTo>
                  <a:cubicBezTo>
                    <a:pt x="224" y="672"/>
                    <a:pt x="229" y="672"/>
                    <a:pt x="219" y="683"/>
                  </a:cubicBezTo>
                  <a:cubicBezTo>
                    <a:pt x="212" y="690"/>
                    <a:pt x="215" y="691"/>
                    <a:pt x="229" y="685"/>
                  </a:cubicBezTo>
                  <a:cubicBezTo>
                    <a:pt x="234" y="683"/>
                    <a:pt x="247" y="680"/>
                    <a:pt x="256" y="679"/>
                  </a:cubicBezTo>
                  <a:cubicBezTo>
                    <a:pt x="273" y="677"/>
                    <a:pt x="274" y="678"/>
                    <a:pt x="274" y="683"/>
                  </a:cubicBezTo>
                  <a:cubicBezTo>
                    <a:pt x="274" y="687"/>
                    <a:pt x="272" y="690"/>
                    <a:pt x="270" y="691"/>
                  </a:cubicBezTo>
                  <a:cubicBezTo>
                    <a:pt x="264" y="693"/>
                    <a:pt x="264" y="698"/>
                    <a:pt x="270" y="698"/>
                  </a:cubicBezTo>
                  <a:cubicBezTo>
                    <a:pt x="273" y="698"/>
                    <a:pt x="274" y="701"/>
                    <a:pt x="274" y="708"/>
                  </a:cubicBezTo>
                  <a:cubicBezTo>
                    <a:pt x="274" y="713"/>
                    <a:pt x="276" y="719"/>
                    <a:pt x="277" y="721"/>
                  </a:cubicBezTo>
                  <a:cubicBezTo>
                    <a:pt x="279" y="724"/>
                    <a:pt x="276" y="728"/>
                    <a:pt x="265" y="736"/>
                  </a:cubicBezTo>
                  <a:cubicBezTo>
                    <a:pt x="257" y="742"/>
                    <a:pt x="249" y="746"/>
                    <a:pt x="248" y="746"/>
                  </a:cubicBezTo>
                  <a:cubicBezTo>
                    <a:pt x="247" y="745"/>
                    <a:pt x="246" y="748"/>
                    <a:pt x="246" y="753"/>
                  </a:cubicBezTo>
                  <a:cubicBezTo>
                    <a:pt x="246" y="760"/>
                    <a:pt x="248" y="763"/>
                    <a:pt x="254" y="767"/>
                  </a:cubicBezTo>
                  <a:cubicBezTo>
                    <a:pt x="261" y="770"/>
                    <a:pt x="263" y="770"/>
                    <a:pt x="263" y="767"/>
                  </a:cubicBezTo>
                  <a:cubicBezTo>
                    <a:pt x="263" y="762"/>
                    <a:pt x="283" y="742"/>
                    <a:pt x="289" y="742"/>
                  </a:cubicBezTo>
                  <a:cubicBezTo>
                    <a:pt x="292" y="742"/>
                    <a:pt x="294" y="740"/>
                    <a:pt x="294" y="739"/>
                  </a:cubicBezTo>
                  <a:cubicBezTo>
                    <a:pt x="293" y="734"/>
                    <a:pt x="313" y="722"/>
                    <a:pt x="343" y="709"/>
                  </a:cubicBezTo>
                  <a:cubicBezTo>
                    <a:pt x="371" y="696"/>
                    <a:pt x="379" y="695"/>
                    <a:pt x="365" y="706"/>
                  </a:cubicBezTo>
                  <a:cubicBezTo>
                    <a:pt x="360" y="710"/>
                    <a:pt x="355" y="714"/>
                    <a:pt x="355" y="715"/>
                  </a:cubicBezTo>
                  <a:cubicBezTo>
                    <a:pt x="354" y="715"/>
                    <a:pt x="354" y="717"/>
                    <a:pt x="356" y="718"/>
                  </a:cubicBezTo>
                  <a:cubicBezTo>
                    <a:pt x="357" y="719"/>
                    <a:pt x="365" y="712"/>
                    <a:pt x="373" y="703"/>
                  </a:cubicBezTo>
                  <a:cubicBezTo>
                    <a:pt x="382" y="694"/>
                    <a:pt x="389" y="687"/>
                    <a:pt x="389" y="689"/>
                  </a:cubicBezTo>
                  <a:cubicBezTo>
                    <a:pt x="389" y="693"/>
                    <a:pt x="401" y="688"/>
                    <a:pt x="404" y="682"/>
                  </a:cubicBezTo>
                  <a:cubicBezTo>
                    <a:pt x="405" y="680"/>
                    <a:pt x="410" y="677"/>
                    <a:pt x="415" y="676"/>
                  </a:cubicBezTo>
                  <a:cubicBezTo>
                    <a:pt x="427" y="674"/>
                    <a:pt x="444" y="666"/>
                    <a:pt x="443" y="664"/>
                  </a:cubicBezTo>
                  <a:cubicBezTo>
                    <a:pt x="442" y="664"/>
                    <a:pt x="433" y="666"/>
                    <a:pt x="423" y="669"/>
                  </a:cubicBezTo>
                  <a:cubicBezTo>
                    <a:pt x="413" y="672"/>
                    <a:pt x="400" y="675"/>
                    <a:pt x="395" y="676"/>
                  </a:cubicBezTo>
                  <a:cubicBezTo>
                    <a:pt x="389" y="678"/>
                    <a:pt x="382" y="680"/>
                    <a:pt x="379" y="683"/>
                  </a:cubicBezTo>
                  <a:cubicBezTo>
                    <a:pt x="372" y="687"/>
                    <a:pt x="365" y="688"/>
                    <a:pt x="367" y="684"/>
                  </a:cubicBezTo>
                  <a:cubicBezTo>
                    <a:pt x="368" y="682"/>
                    <a:pt x="367" y="681"/>
                    <a:pt x="365" y="681"/>
                  </a:cubicBezTo>
                  <a:cubicBezTo>
                    <a:pt x="362" y="681"/>
                    <a:pt x="360" y="678"/>
                    <a:pt x="360" y="675"/>
                  </a:cubicBezTo>
                  <a:cubicBezTo>
                    <a:pt x="360" y="670"/>
                    <a:pt x="372" y="664"/>
                    <a:pt x="387" y="662"/>
                  </a:cubicBezTo>
                  <a:cubicBezTo>
                    <a:pt x="408" y="659"/>
                    <a:pt x="459" y="642"/>
                    <a:pt x="466" y="636"/>
                  </a:cubicBezTo>
                  <a:cubicBezTo>
                    <a:pt x="468" y="634"/>
                    <a:pt x="482" y="629"/>
                    <a:pt x="496" y="625"/>
                  </a:cubicBezTo>
                  <a:cubicBezTo>
                    <a:pt x="510" y="622"/>
                    <a:pt x="526" y="617"/>
                    <a:pt x="532" y="615"/>
                  </a:cubicBezTo>
                  <a:cubicBezTo>
                    <a:pt x="538" y="612"/>
                    <a:pt x="553" y="611"/>
                    <a:pt x="579" y="611"/>
                  </a:cubicBezTo>
                  <a:cubicBezTo>
                    <a:pt x="599" y="611"/>
                    <a:pt x="625" y="609"/>
                    <a:pt x="636" y="608"/>
                  </a:cubicBezTo>
                  <a:cubicBezTo>
                    <a:pt x="667" y="603"/>
                    <a:pt x="790" y="604"/>
                    <a:pt x="790" y="609"/>
                  </a:cubicBezTo>
                  <a:cubicBezTo>
                    <a:pt x="790" y="610"/>
                    <a:pt x="783" y="611"/>
                    <a:pt x="776" y="611"/>
                  </a:cubicBezTo>
                  <a:cubicBezTo>
                    <a:pt x="743" y="612"/>
                    <a:pt x="735" y="613"/>
                    <a:pt x="730" y="618"/>
                  </a:cubicBezTo>
                  <a:cubicBezTo>
                    <a:pt x="727" y="620"/>
                    <a:pt x="720" y="623"/>
                    <a:pt x="714" y="623"/>
                  </a:cubicBezTo>
                  <a:cubicBezTo>
                    <a:pt x="707" y="623"/>
                    <a:pt x="704" y="624"/>
                    <a:pt x="704" y="627"/>
                  </a:cubicBezTo>
                  <a:cubicBezTo>
                    <a:pt x="704" y="632"/>
                    <a:pt x="698" y="633"/>
                    <a:pt x="693" y="628"/>
                  </a:cubicBezTo>
                  <a:cubicBezTo>
                    <a:pt x="691" y="626"/>
                    <a:pt x="688" y="626"/>
                    <a:pt x="684" y="628"/>
                  </a:cubicBezTo>
                  <a:cubicBezTo>
                    <a:pt x="677" y="632"/>
                    <a:pt x="671" y="632"/>
                    <a:pt x="674" y="628"/>
                  </a:cubicBezTo>
                  <a:cubicBezTo>
                    <a:pt x="675" y="627"/>
                    <a:pt x="674" y="625"/>
                    <a:pt x="673" y="625"/>
                  </a:cubicBezTo>
                  <a:cubicBezTo>
                    <a:pt x="671" y="625"/>
                    <a:pt x="669" y="627"/>
                    <a:pt x="669" y="629"/>
                  </a:cubicBezTo>
                  <a:cubicBezTo>
                    <a:pt x="667" y="633"/>
                    <a:pt x="613" y="635"/>
                    <a:pt x="605" y="631"/>
                  </a:cubicBezTo>
                  <a:cubicBezTo>
                    <a:pt x="600" y="628"/>
                    <a:pt x="594" y="629"/>
                    <a:pt x="576" y="633"/>
                  </a:cubicBezTo>
                  <a:cubicBezTo>
                    <a:pt x="564" y="635"/>
                    <a:pt x="548" y="639"/>
                    <a:pt x="541" y="640"/>
                  </a:cubicBezTo>
                  <a:cubicBezTo>
                    <a:pt x="505" y="647"/>
                    <a:pt x="497" y="650"/>
                    <a:pt x="501" y="654"/>
                  </a:cubicBezTo>
                  <a:cubicBezTo>
                    <a:pt x="505" y="657"/>
                    <a:pt x="509" y="657"/>
                    <a:pt x="525" y="652"/>
                  </a:cubicBezTo>
                  <a:cubicBezTo>
                    <a:pt x="546" y="645"/>
                    <a:pt x="575" y="641"/>
                    <a:pt x="608" y="638"/>
                  </a:cubicBezTo>
                  <a:cubicBezTo>
                    <a:pt x="628" y="637"/>
                    <a:pt x="628" y="637"/>
                    <a:pt x="628" y="637"/>
                  </a:cubicBezTo>
                  <a:cubicBezTo>
                    <a:pt x="614" y="644"/>
                    <a:pt x="614" y="644"/>
                    <a:pt x="614" y="644"/>
                  </a:cubicBezTo>
                  <a:cubicBezTo>
                    <a:pt x="606" y="648"/>
                    <a:pt x="590" y="656"/>
                    <a:pt x="579" y="661"/>
                  </a:cubicBezTo>
                  <a:cubicBezTo>
                    <a:pt x="559" y="670"/>
                    <a:pt x="559" y="670"/>
                    <a:pt x="559" y="670"/>
                  </a:cubicBezTo>
                  <a:cubicBezTo>
                    <a:pt x="573" y="672"/>
                    <a:pt x="573" y="672"/>
                    <a:pt x="573" y="672"/>
                  </a:cubicBezTo>
                  <a:cubicBezTo>
                    <a:pt x="581" y="673"/>
                    <a:pt x="590" y="673"/>
                    <a:pt x="593" y="673"/>
                  </a:cubicBezTo>
                  <a:cubicBezTo>
                    <a:pt x="598" y="671"/>
                    <a:pt x="600" y="666"/>
                    <a:pt x="595" y="666"/>
                  </a:cubicBezTo>
                  <a:cubicBezTo>
                    <a:pt x="593" y="666"/>
                    <a:pt x="592" y="665"/>
                    <a:pt x="593" y="664"/>
                  </a:cubicBezTo>
                  <a:cubicBezTo>
                    <a:pt x="594" y="662"/>
                    <a:pt x="601" y="660"/>
                    <a:pt x="608" y="659"/>
                  </a:cubicBezTo>
                  <a:cubicBezTo>
                    <a:pt x="616" y="658"/>
                    <a:pt x="623" y="656"/>
                    <a:pt x="625" y="655"/>
                  </a:cubicBezTo>
                  <a:cubicBezTo>
                    <a:pt x="629" y="651"/>
                    <a:pt x="663" y="645"/>
                    <a:pt x="666" y="647"/>
                  </a:cubicBezTo>
                  <a:cubicBezTo>
                    <a:pt x="668" y="648"/>
                    <a:pt x="672" y="647"/>
                    <a:pt x="676" y="645"/>
                  </a:cubicBezTo>
                  <a:cubicBezTo>
                    <a:pt x="682" y="640"/>
                    <a:pt x="689" y="638"/>
                    <a:pt x="714" y="635"/>
                  </a:cubicBezTo>
                  <a:cubicBezTo>
                    <a:pt x="722" y="634"/>
                    <a:pt x="731" y="631"/>
                    <a:pt x="736" y="628"/>
                  </a:cubicBezTo>
                  <a:cubicBezTo>
                    <a:pt x="740" y="625"/>
                    <a:pt x="750" y="622"/>
                    <a:pt x="759" y="621"/>
                  </a:cubicBezTo>
                  <a:cubicBezTo>
                    <a:pt x="774" y="619"/>
                    <a:pt x="776" y="619"/>
                    <a:pt x="777" y="625"/>
                  </a:cubicBezTo>
                  <a:cubicBezTo>
                    <a:pt x="779" y="632"/>
                    <a:pt x="787" y="633"/>
                    <a:pt x="799" y="627"/>
                  </a:cubicBezTo>
                  <a:cubicBezTo>
                    <a:pt x="809" y="622"/>
                    <a:pt x="825" y="621"/>
                    <a:pt x="833" y="626"/>
                  </a:cubicBezTo>
                  <a:cubicBezTo>
                    <a:pt x="843" y="631"/>
                    <a:pt x="839" y="633"/>
                    <a:pt x="817" y="632"/>
                  </a:cubicBezTo>
                  <a:cubicBezTo>
                    <a:pt x="805" y="632"/>
                    <a:pt x="795" y="633"/>
                    <a:pt x="794" y="634"/>
                  </a:cubicBezTo>
                  <a:cubicBezTo>
                    <a:pt x="793" y="636"/>
                    <a:pt x="789" y="637"/>
                    <a:pt x="785" y="637"/>
                  </a:cubicBezTo>
                  <a:cubicBezTo>
                    <a:pt x="781" y="637"/>
                    <a:pt x="778" y="638"/>
                    <a:pt x="778" y="640"/>
                  </a:cubicBezTo>
                  <a:cubicBezTo>
                    <a:pt x="778" y="642"/>
                    <a:pt x="771" y="646"/>
                    <a:pt x="763" y="650"/>
                  </a:cubicBezTo>
                  <a:cubicBezTo>
                    <a:pt x="748" y="658"/>
                    <a:pt x="728" y="660"/>
                    <a:pt x="718" y="655"/>
                  </a:cubicBezTo>
                  <a:cubicBezTo>
                    <a:pt x="710" y="650"/>
                    <a:pt x="682" y="647"/>
                    <a:pt x="685" y="651"/>
                  </a:cubicBezTo>
                  <a:cubicBezTo>
                    <a:pt x="686" y="653"/>
                    <a:pt x="684" y="655"/>
                    <a:pt x="677" y="657"/>
                  </a:cubicBezTo>
                  <a:cubicBezTo>
                    <a:pt x="668" y="659"/>
                    <a:pt x="668" y="659"/>
                    <a:pt x="668" y="659"/>
                  </a:cubicBezTo>
                  <a:cubicBezTo>
                    <a:pt x="678" y="661"/>
                    <a:pt x="678" y="661"/>
                    <a:pt x="678" y="661"/>
                  </a:cubicBezTo>
                  <a:cubicBezTo>
                    <a:pt x="683" y="662"/>
                    <a:pt x="691" y="664"/>
                    <a:pt x="695" y="664"/>
                  </a:cubicBezTo>
                  <a:cubicBezTo>
                    <a:pt x="701" y="666"/>
                    <a:pt x="701" y="666"/>
                    <a:pt x="694" y="662"/>
                  </a:cubicBezTo>
                  <a:cubicBezTo>
                    <a:pt x="686" y="658"/>
                    <a:pt x="686" y="658"/>
                    <a:pt x="692" y="656"/>
                  </a:cubicBezTo>
                  <a:cubicBezTo>
                    <a:pt x="701" y="653"/>
                    <a:pt x="727" y="660"/>
                    <a:pt x="725" y="665"/>
                  </a:cubicBezTo>
                  <a:cubicBezTo>
                    <a:pt x="724" y="668"/>
                    <a:pt x="726" y="669"/>
                    <a:pt x="730" y="669"/>
                  </a:cubicBezTo>
                  <a:cubicBezTo>
                    <a:pt x="733" y="669"/>
                    <a:pt x="735" y="670"/>
                    <a:pt x="735" y="672"/>
                  </a:cubicBezTo>
                  <a:cubicBezTo>
                    <a:pt x="735" y="674"/>
                    <a:pt x="734" y="675"/>
                    <a:pt x="733" y="674"/>
                  </a:cubicBezTo>
                  <a:cubicBezTo>
                    <a:pt x="732" y="673"/>
                    <a:pt x="713" y="675"/>
                    <a:pt x="691" y="678"/>
                  </a:cubicBezTo>
                  <a:cubicBezTo>
                    <a:pt x="669" y="681"/>
                    <a:pt x="649" y="684"/>
                    <a:pt x="646" y="684"/>
                  </a:cubicBezTo>
                  <a:cubicBezTo>
                    <a:pt x="644" y="684"/>
                    <a:pt x="641" y="686"/>
                    <a:pt x="639" y="687"/>
                  </a:cubicBezTo>
                  <a:cubicBezTo>
                    <a:pt x="631" y="694"/>
                    <a:pt x="597" y="701"/>
                    <a:pt x="569" y="703"/>
                  </a:cubicBezTo>
                  <a:cubicBezTo>
                    <a:pt x="553" y="704"/>
                    <a:pt x="537" y="706"/>
                    <a:pt x="535" y="707"/>
                  </a:cubicBezTo>
                  <a:cubicBezTo>
                    <a:pt x="532" y="709"/>
                    <a:pt x="538" y="709"/>
                    <a:pt x="549" y="708"/>
                  </a:cubicBezTo>
                  <a:cubicBezTo>
                    <a:pt x="568" y="706"/>
                    <a:pt x="568" y="706"/>
                    <a:pt x="568" y="706"/>
                  </a:cubicBezTo>
                  <a:cubicBezTo>
                    <a:pt x="561" y="712"/>
                    <a:pt x="561" y="712"/>
                    <a:pt x="561" y="712"/>
                  </a:cubicBezTo>
                  <a:cubicBezTo>
                    <a:pt x="556" y="716"/>
                    <a:pt x="547" y="719"/>
                    <a:pt x="532" y="720"/>
                  </a:cubicBezTo>
                  <a:cubicBezTo>
                    <a:pt x="520" y="721"/>
                    <a:pt x="506" y="722"/>
                    <a:pt x="500" y="723"/>
                  </a:cubicBezTo>
                  <a:cubicBezTo>
                    <a:pt x="485" y="726"/>
                    <a:pt x="496" y="719"/>
                    <a:pt x="514" y="715"/>
                  </a:cubicBezTo>
                  <a:cubicBezTo>
                    <a:pt x="523" y="714"/>
                    <a:pt x="529" y="711"/>
                    <a:pt x="528" y="711"/>
                  </a:cubicBezTo>
                  <a:cubicBezTo>
                    <a:pt x="526" y="708"/>
                    <a:pt x="445" y="727"/>
                    <a:pt x="433" y="732"/>
                  </a:cubicBezTo>
                  <a:cubicBezTo>
                    <a:pt x="416" y="739"/>
                    <a:pt x="401" y="745"/>
                    <a:pt x="381" y="750"/>
                  </a:cubicBezTo>
                  <a:cubicBezTo>
                    <a:pt x="370" y="754"/>
                    <a:pt x="360" y="758"/>
                    <a:pt x="359" y="759"/>
                  </a:cubicBezTo>
                  <a:cubicBezTo>
                    <a:pt x="357" y="763"/>
                    <a:pt x="362" y="763"/>
                    <a:pt x="368" y="760"/>
                  </a:cubicBezTo>
                  <a:cubicBezTo>
                    <a:pt x="371" y="758"/>
                    <a:pt x="381" y="756"/>
                    <a:pt x="390" y="755"/>
                  </a:cubicBezTo>
                  <a:cubicBezTo>
                    <a:pt x="407" y="753"/>
                    <a:pt x="407" y="753"/>
                    <a:pt x="407" y="753"/>
                  </a:cubicBezTo>
                  <a:cubicBezTo>
                    <a:pt x="396" y="758"/>
                    <a:pt x="396" y="758"/>
                    <a:pt x="396" y="758"/>
                  </a:cubicBezTo>
                  <a:cubicBezTo>
                    <a:pt x="390" y="760"/>
                    <a:pt x="376" y="765"/>
                    <a:pt x="366" y="768"/>
                  </a:cubicBezTo>
                  <a:cubicBezTo>
                    <a:pt x="356" y="772"/>
                    <a:pt x="349" y="775"/>
                    <a:pt x="349" y="775"/>
                  </a:cubicBezTo>
                  <a:cubicBezTo>
                    <a:pt x="351" y="777"/>
                    <a:pt x="402" y="768"/>
                    <a:pt x="416" y="765"/>
                  </a:cubicBezTo>
                  <a:cubicBezTo>
                    <a:pt x="422" y="763"/>
                    <a:pt x="433" y="757"/>
                    <a:pt x="441" y="752"/>
                  </a:cubicBezTo>
                  <a:cubicBezTo>
                    <a:pt x="448" y="747"/>
                    <a:pt x="459" y="742"/>
                    <a:pt x="464" y="741"/>
                  </a:cubicBezTo>
                  <a:cubicBezTo>
                    <a:pt x="470" y="740"/>
                    <a:pt x="475" y="737"/>
                    <a:pt x="476" y="735"/>
                  </a:cubicBezTo>
                  <a:cubicBezTo>
                    <a:pt x="477" y="731"/>
                    <a:pt x="489" y="728"/>
                    <a:pt x="529" y="723"/>
                  </a:cubicBezTo>
                  <a:cubicBezTo>
                    <a:pt x="544" y="721"/>
                    <a:pt x="543" y="724"/>
                    <a:pt x="527" y="727"/>
                  </a:cubicBezTo>
                  <a:cubicBezTo>
                    <a:pt x="516" y="729"/>
                    <a:pt x="516" y="729"/>
                    <a:pt x="516" y="729"/>
                  </a:cubicBezTo>
                  <a:cubicBezTo>
                    <a:pt x="527" y="730"/>
                    <a:pt x="527" y="730"/>
                    <a:pt x="527" y="730"/>
                  </a:cubicBezTo>
                  <a:cubicBezTo>
                    <a:pt x="533" y="730"/>
                    <a:pt x="538" y="732"/>
                    <a:pt x="539" y="733"/>
                  </a:cubicBezTo>
                  <a:cubicBezTo>
                    <a:pt x="541" y="736"/>
                    <a:pt x="542" y="736"/>
                    <a:pt x="544" y="733"/>
                  </a:cubicBezTo>
                  <a:cubicBezTo>
                    <a:pt x="546" y="732"/>
                    <a:pt x="549" y="730"/>
                    <a:pt x="552" y="730"/>
                  </a:cubicBezTo>
                  <a:cubicBezTo>
                    <a:pt x="554" y="730"/>
                    <a:pt x="560" y="728"/>
                    <a:pt x="564" y="726"/>
                  </a:cubicBezTo>
                  <a:cubicBezTo>
                    <a:pt x="572" y="722"/>
                    <a:pt x="581" y="721"/>
                    <a:pt x="606" y="721"/>
                  </a:cubicBezTo>
                  <a:cubicBezTo>
                    <a:pt x="614" y="721"/>
                    <a:pt x="620" y="723"/>
                    <a:pt x="619" y="724"/>
                  </a:cubicBezTo>
                  <a:cubicBezTo>
                    <a:pt x="617" y="728"/>
                    <a:pt x="585" y="734"/>
                    <a:pt x="577" y="731"/>
                  </a:cubicBezTo>
                  <a:cubicBezTo>
                    <a:pt x="573" y="731"/>
                    <a:pt x="569" y="731"/>
                    <a:pt x="568" y="732"/>
                  </a:cubicBezTo>
                  <a:cubicBezTo>
                    <a:pt x="565" y="737"/>
                    <a:pt x="597" y="739"/>
                    <a:pt x="615" y="735"/>
                  </a:cubicBezTo>
                  <a:cubicBezTo>
                    <a:pt x="626" y="733"/>
                    <a:pt x="631" y="733"/>
                    <a:pt x="635" y="736"/>
                  </a:cubicBezTo>
                  <a:cubicBezTo>
                    <a:pt x="639" y="738"/>
                    <a:pt x="651" y="740"/>
                    <a:pt x="663" y="741"/>
                  </a:cubicBezTo>
                  <a:cubicBezTo>
                    <a:pt x="675" y="741"/>
                    <a:pt x="690" y="743"/>
                    <a:pt x="695" y="743"/>
                  </a:cubicBezTo>
                  <a:cubicBezTo>
                    <a:pt x="701" y="744"/>
                    <a:pt x="709" y="743"/>
                    <a:pt x="713" y="740"/>
                  </a:cubicBezTo>
                  <a:cubicBezTo>
                    <a:pt x="725" y="734"/>
                    <a:pt x="764" y="729"/>
                    <a:pt x="768" y="733"/>
                  </a:cubicBezTo>
                  <a:cubicBezTo>
                    <a:pt x="770" y="735"/>
                    <a:pt x="769" y="736"/>
                    <a:pt x="763" y="736"/>
                  </a:cubicBezTo>
                  <a:cubicBezTo>
                    <a:pt x="754" y="736"/>
                    <a:pt x="752" y="741"/>
                    <a:pt x="760" y="743"/>
                  </a:cubicBezTo>
                  <a:cubicBezTo>
                    <a:pt x="763" y="744"/>
                    <a:pt x="762" y="744"/>
                    <a:pt x="757" y="744"/>
                  </a:cubicBezTo>
                  <a:cubicBezTo>
                    <a:pt x="753" y="745"/>
                    <a:pt x="744" y="747"/>
                    <a:pt x="737" y="750"/>
                  </a:cubicBezTo>
                  <a:cubicBezTo>
                    <a:pt x="730" y="753"/>
                    <a:pt x="721" y="757"/>
                    <a:pt x="717" y="758"/>
                  </a:cubicBezTo>
                  <a:cubicBezTo>
                    <a:pt x="712" y="759"/>
                    <a:pt x="706" y="762"/>
                    <a:pt x="704" y="764"/>
                  </a:cubicBezTo>
                  <a:cubicBezTo>
                    <a:pt x="701" y="767"/>
                    <a:pt x="697" y="768"/>
                    <a:pt x="691" y="767"/>
                  </a:cubicBezTo>
                  <a:cubicBezTo>
                    <a:pt x="687" y="766"/>
                    <a:pt x="681" y="765"/>
                    <a:pt x="679" y="765"/>
                  </a:cubicBezTo>
                  <a:cubicBezTo>
                    <a:pt x="676" y="765"/>
                    <a:pt x="675" y="763"/>
                    <a:pt x="677" y="759"/>
                  </a:cubicBezTo>
                  <a:cubicBezTo>
                    <a:pt x="679" y="753"/>
                    <a:pt x="673" y="751"/>
                    <a:pt x="667" y="757"/>
                  </a:cubicBezTo>
                  <a:cubicBezTo>
                    <a:pt x="665" y="759"/>
                    <a:pt x="662" y="759"/>
                    <a:pt x="657" y="755"/>
                  </a:cubicBezTo>
                  <a:cubicBezTo>
                    <a:pt x="653" y="753"/>
                    <a:pt x="650" y="751"/>
                    <a:pt x="649" y="752"/>
                  </a:cubicBezTo>
                  <a:cubicBezTo>
                    <a:pt x="646" y="755"/>
                    <a:pt x="653" y="765"/>
                    <a:pt x="658" y="765"/>
                  </a:cubicBezTo>
                  <a:cubicBezTo>
                    <a:pt x="661" y="765"/>
                    <a:pt x="667" y="767"/>
                    <a:pt x="671" y="768"/>
                  </a:cubicBezTo>
                  <a:cubicBezTo>
                    <a:pt x="679" y="772"/>
                    <a:pt x="679" y="772"/>
                    <a:pt x="679" y="772"/>
                  </a:cubicBezTo>
                  <a:cubicBezTo>
                    <a:pt x="671" y="774"/>
                    <a:pt x="671" y="774"/>
                    <a:pt x="671" y="774"/>
                  </a:cubicBezTo>
                  <a:cubicBezTo>
                    <a:pt x="661" y="778"/>
                    <a:pt x="649" y="775"/>
                    <a:pt x="649" y="769"/>
                  </a:cubicBezTo>
                  <a:cubicBezTo>
                    <a:pt x="649" y="765"/>
                    <a:pt x="648" y="764"/>
                    <a:pt x="639" y="768"/>
                  </a:cubicBezTo>
                  <a:cubicBezTo>
                    <a:pt x="635" y="770"/>
                    <a:pt x="635" y="771"/>
                    <a:pt x="638" y="771"/>
                  </a:cubicBezTo>
                  <a:cubicBezTo>
                    <a:pt x="645" y="771"/>
                    <a:pt x="651" y="779"/>
                    <a:pt x="646" y="781"/>
                  </a:cubicBezTo>
                  <a:cubicBezTo>
                    <a:pt x="604" y="793"/>
                    <a:pt x="568" y="808"/>
                    <a:pt x="571" y="812"/>
                  </a:cubicBezTo>
                  <a:cubicBezTo>
                    <a:pt x="571" y="813"/>
                    <a:pt x="580" y="812"/>
                    <a:pt x="590" y="809"/>
                  </a:cubicBezTo>
                  <a:cubicBezTo>
                    <a:pt x="600" y="806"/>
                    <a:pt x="618" y="801"/>
                    <a:pt x="631" y="797"/>
                  </a:cubicBezTo>
                  <a:cubicBezTo>
                    <a:pt x="643" y="794"/>
                    <a:pt x="659" y="789"/>
                    <a:pt x="665" y="787"/>
                  </a:cubicBezTo>
                  <a:cubicBezTo>
                    <a:pt x="672" y="785"/>
                    <a:pt x="682" y="784"/>
                    <a:pt x="691" y="785"/>
                  </a:cubicBezTo>
                  <a:cubicBezTo>
                    <a:pt x="703" y="786"/>
                    <a:pt x="704" y="787"/>
                    <a:pt x="699" y="790"/>
                  </a:cubicBezTo>
                  <a:cubicBezTo>
                    <a:pt x="696" y="792"/>
                    <a:pt x="688" y="794"/>
                    <a:pt x="682" y="794"/>
                  </a:cubicBezTo>
                  <a:cubicBezTo>
                    <a:pt x="673" y="794"/>
                    <a:pt x="670" y="795"/>
                    <a:pt x="671" y="797"/>
                  </a:cubicBezTo>
                  <a:cubicBezTo>
                    <a:pt x="673" y="801"/>
                    <a:pt x="670" y="804"/>
                    <a:pt x="647" y="820"/>
                  </a:cubicBezTo>
                  <a:cubicBezTo>
                    <a:pt x="638" y="825"/>
                    <a:pt x="633" y="831"/>
                    <a:pt x="634" y="831"/>
                  </a:cubicBezTo>
                  <a:cubicBezTo>
                    <a:pt x="636" y="832"/>
                    <a:pt x="644" y="827"/>
                    <a:pt x="652" y="821"/>
                  </a:cubicBezTo>
                  <a:cubicBezTo>
                    <a:pt x="664" y="811"/>
                    <a:pt x="669" y="810"/>
                    <a:pt x="676" y="811"/>
                  </a:cubicBezTo>
                  <a:cubicBezTo>
                    <a:pt x="681" y="811"/>
                    <a:pt x="689" y="810"/>
                    <a:pt x="694" y="808"/>
                  </a:cubicBezTo>
                  <a:cubicBezTo>
                    <a:pt x="698" y="805"/>
                    <a:pt x="704" y="803"/>
                    <a:pt x="707" y="803"/>
                  </a:cubicBezTo>
                  <a:cubicBezTo>
                    <a:pt x="709" y="803"/>
                    <a:pt x="713" y="801"/>
                    <a:pt x="716" y="798"/>
                  </a:cubicBezTo>
                  <a:cubicBezTo>
                    <a:pt x="719" y="796"/>
                    <a:pt x="726" y="794"/>
                    <a:pt x="731" y="794"/>
                  </a:cubicBezTo>
                  <a:cubicBezTo>
                    <a:pt x="737" y="794"/>
                    <a:pt x="741" y="793"/>
                    <a:pt x="741" y="791"/>
                  </a:cubicBezTo>
                  <a:cubicBezTo>
                    <a:pt x="741" y="790"/>
                    <a:pt x="736" y="789"/>
                    <a:pt x="729" y="790"/>
                  </a:cubicBezTo>
                  <a:cubicBezTo>
                    <a:pt x="721" y="791"/>
                    <a:pt x="718" y="790"/>
                    <a:pt x="718" y="787"/>
                  </a:cubicBezTo>
                  <a:cubicBezTo>
                    <a:pt x="718" y="784"/>
                    <a:pt x="723" y="783"/>
                    <a:pt x="734" y="782"/>
                  </a:cubicBezTo>
                  <a:cubicBezTo>
                    <a:pt x="756" y="781"/>
                    <a:pt x="764" y="782"/>
                    <a:pt x="764" y="787"/>
                  </a:cubicBezTo>
                  <a:cubicBezTo>
                    <a:pt x="764" y="790"/>
                    <a:pt x="765" y="791"/>
                    <a:pt x="767" y="790"/>
                  </a:cubicBezTo>
                  <a:cubicBezTo>
                    <a:pt x="768" y="789"/>
                    <a:pt x="769" y="787"/>
                    <a:pt x="768" y="785"/>
                  </a:cubicBezTo>
                  <a:cubicBezTo>
                    <a:pt x="766" y="781"/>
                    <a:pt x="783" y="791"/>
                    <a:pt x="787" y="796"/>
                  </a:cubicBezTo>
                  <a:cubicBezTo>
                    <a:pt x="789" y="798"/>
                    <a:pt x="792" y="800"/>
                    <a:pt x="794" y="800"/>
                  </a:cubicBezTo>
                  <a:cubicBezTo>
                    <a:pt x="796" y="800"/>
                    <a:pt x="798" y="801"/>
                    <a:pt x="798" y="803"/>
                  </a:cubicBezTo>
                  <a:cubicBezTo>
                    <a:pt x="798" y="804"/>
                    <a:pt x="801" y="806"/>
                    <a:pt x="804" y="806"/>
                  </a:cubicBezTo>
                  <a:cubicBezTo>
                    <a:pt x="807" y="806"/>
                    <a:pt x="810" y="807"/>
                    <a:pt x="810" y="809"/>
                  </a:cubicBezTo>
                  <a:cubicBezTo>
                    <a:pt x="811" y="813"/>
                    <a:pt x="832" y="818"/>
                    <a:pt x="834" y="815"/>
                  </a:cubicBezTo>
                  <a:cubicBezTo>
                    <a:pt x="835" y="814"/>
                    <a:pt x="831" y="810"/>
                    <a:pt x="825" y="808"/>
                  </a:cubicBezTo>
                  <a:cubicBezTo>
                    <a:pt x="813" y="802"/>
                    <a:pt x="813" y="799"/>
                    <a:pt x="823" y="795"/>
                  </a:cubicBezTo>
                  <a:cubicBezTo>
                    <a:pt x="829" y="792"/>
                    <a:pt x="827" y="792"/>
                    <a:pt x="812" y="793"/>
                  </a:cubicBezTo>
                  <a:cubicBezTo>
                    <a:pt x="791" y="795"/>
                    <a:pt x="784" y="791"/>
                    <a:pt x="794" y="783"/>
                  </a:cubicBezTo>
                  <a:cubicBezTo>
                    <a:pt x="798" y="780"/>
                    <a:pt x="807" y="780"/>
                    <a:pt x="834" y="781"/>
                  </a:cubicBezTo>
                  <a:cubicBezTo>
                    <a:pt x="853" y="782"/>
                    <a:pt x="871" y="782"/>
                    <a:pt x="875" y="782"/>
                  </a:cubicBezTo>
                  <a:cubicBezTo>
                    <a:pt x="879" y="782"/>
                    <a:pt x="881" y="784"/>
                    <a:pt x="880" y="785"/>
                  </a:cubicBezTo>
                  <a:cubicBezTo>
                    <a:pt x="879" y="787"/>
                    <a:pt x="884" y="789"/>
                    <a:pt x="890" y="790"/>
                  </a:cubicBezTo>
                  <a:cubicBezTo>
                    <a:pt x="897" y="791"/>
                    <a:pt x="906" y="794"/>
                    <a:pt x="909" y="796"/>
                  </a:cubicBezTo>
                  <a:cubicBezTo>
                    <a:pt x="913" y="798"/>
                    <a:pt x="916" y="799"/>
                    <a:pt x="916" y="798"/>
                  </a:cubicBezTo>
                  <a:cubicBezTo>
                    <a:pt x="916" y="796"/>
                    <a:pt x="912" y="793"/>
                    <a:pt x="908" y="791"/>
                  </a:cubicBezTo>
                  <a:cubicBezTo>
                    <a:pt x="900" y="787"/>
                    <a:pt x="903" y="787"/>
                    <a:pt x="937" y="786"/>
                  </a:cubicBezTo>
                  <a:cubicBezTo>
                    <a:pt x="959" y="786"/>
                    <a:pt x="975" y="786"/>
                    <a:pt x="977" y="788"/>
                  </a:cubicBezTo>
                  <a:cubicBezTo>
                    <a:pt x="979" y="790"/>
                    <a:pt x="981" y="790"/>
                    <a:pt x="983" y="788"/>
                  </a:cubicBezTo>
                  <a:cubicBezTo>
                    <a:pt x="987" y="784"/>
                    <a:pt x="1033" y="788"/>
                    <a:pt x="1031" y="792"/>
                  </a:cubicBezTo>
                  <a:cubicBezTo>
                    <a:pt x="1030" y="794"/>
                    <a:pt x="1032" y="794"/>
                    <a:pt x="1036" y="792"/>
                  </a:cubicBezTo>
                  <a:cubicBezTo>
                    <a:pt x="1041" y="791"/>
                    <a:pt x="1069" y="790"/>
                    <a:pt x="1079" y="791"/>
                  </a:cubicBezTo>
                  <a:cubicBezTo>
                    <a:pt x="1079" y="791"/>
                    <a:pt x="1078" y="793"/>
                    <a:pt x="1076" y="795"/>
                  </a:cubicBezTo>
                  <a:cubicBezTo>
                    <a:pt x="1074" y="797"/>
                    <a:pt x="1074" y="799"/>
                    <a:pt x="1078" y="804"/>
                  </a:cubicBezTo>
                  <a:cubicBezTo>
                    <a:pt x="1083" y="809"/>
                    <a:pt x="1083" y="810"/>
                    <a:pt x="1075" y="808"/>
                  </a:cubicBezTo>
                  <a:cubicBezTo>
                    <a:pt x="1069" y="806"/>
                    <a:pt x="1067" y="807"/>
                    <a:pt x="1063" y="813"/>
                  </a:cubicBezTo>
                  <a:cubicBezTo>
                    <a:pt x="1059" y="818"/>
                    <a:pt x="1056" y="820"/>
                    <a:pt x="1048" y="820"/>
                  </a:cubicBezTo>
                  <a:cubicBezTo>
                    <a:pt x="1042" y="820"/>
                    <a:pt x="1038" y="822"/>
                    <a:pt x="1037" y="825"/>
                  </a:cubicBezTo>
                  <a:cubicBezTo>
                    <a:pt x="1035" y="830"/>
                    <a:pt x="1014" y="838"/>
                    <a:pt x="1004" y="837"/>
                  </a:cubicBezTo>
                  <a:cubicBezTo>
                    <a:pt x="1000" y="837"/>
                    <a:pt x="997" y="838"/>
                    <a:pt x="998" y="840"/>
                  </a:cubicBezTo>
                  <a:cubicBezTo>
                    <a:pt x="998" y="842"/>
                    <a:pt x="997" y="844"/>
                    <a:pt x="996" y="844"/>
                  </a:cubicBezTo>
                  <a:cubicBezTo>
                    <a:pt x="994" y="844"/>
                    <a:pt x="993" y="842"/>
                    <a:pt x="993" y="841"/>
                  </a:cubicBezTo>
                  <a:cubicBezTo>
                    <a:pt x="993" y="839"/>
                    <a:pt x="992" y="838"/>
                    <a:pt x="990" y="838"/>
                  </a:cubicBezTo>
                  <a:cubicBezTo>
                    <a:pt x="988" y="838"/>
                    <a:pt x="987" y="840"/>
                    <a:pt x="987" y="842"/>
                  </a:cubicBezTo>
                  <a:cubicBezTo>
                    <a:pt x="987" y="845"/>
                    <a:pt x="986" y="847"/>
                    <a:pt x="983" y="845"/>
                  </a:cubicBezTo>
                  <a:cubicBezTo>
                    <a:pt x="980" y="845"/>
                    <a:pt x="979" y="845"/>
                    <a:pt x="979" y="848"/>
                  </a:cubicBezTo>
                  <a:cubicBezTo>
                    <a:pt x="979" y="850"/>
                    <a:pt x="976" y="852"/>
                    <a:pt x="973" y="853"/>
                  </a:cubicBezTo>
                  <a:cubicBezTo>
                    <a:pt x="970" y="854"/>
                    <a:pt x="967" y="857"/>
                    <a:pt x="967" y="859"/>
                  </a:cubicBezTo>
                  <a:cubicBezTo>
                    <a:pt x="967" y="862"/>
                    <a:pt x="969" y="863"/>
                    <a:pt x="972" y="862"/>
                  </a:cubicBezTo>
                  <a:cubicBezTo>
                    <a:pt x="975" y="861"/>
                    <a:pt x="982" y="864"/>
                    <a:pt x="988" y="867"/>
                  </a:cubicBezTo>
                  <a:cubicBezTo>
                    <a:pt x="988" y="867"/>
                    <a:pt x="988" y="867"/>
                    <a:pt x="988" y="867"/>
                  </a:cubicBezTo>
                  <a:cubicBezTo>
                    <a:pt x="997" y="871"/>
                    <a:pt x="1005" y="873"/>
                    <a:pt x="1020" y="873"/>
                  </a:cubicBezTo>
                  <a:cubicBezTo>
                    <a:pt x="1032" y="873"/>
                    <a:pt x="1042" y="872"/>
                    <a:pt x="1043" y="870"/>
                  </a:cubicBezTo>
                  <a:cubicBezTo>
                    <a:pt x="1045" y="866"/>
                    <a:pt x="1036" y="864"/>
                    <a:pt x="1029" y="867"/>
                  </a:cubicBezTo>
                  <a:cubicBezTo>
                    <a:pt x="1023" y="870"/>
                    <a:pt x="1017" y="870"/>
                    <a:pt x="1004" y="867"/>
                  </a:cubicBezTo>
                  <a:cubicBezTo>
                    <a:pt x="995" y="865"/>
                    <a:pt x="987" y="862"/>
                    <a:pt x="987" y="861"/>
                  </a:cubicBezTo>
                  <a:cubicBezTo>
                    <a:pt x="987" y="857"/>
                    <a:pt x="995" y="853"/>
                    <a:pt x="1007" y="851"/>
                  </a:cubicBezTo>
                  <a:cubicBezTo>
                    <a:pt x="1012" y="850"/>
                    <a:pt x="1019" y="847"/>
                    <a:pt x="1021" y="844"/>
                  </a:cubicBezTo>
                  <a:cubicBezTo>
                    <a:pt x="1024" y="841"/>
                    <a:pt x="1029" y="841"/>
                    <a:pt x="1037" y="842"/>
                  </a:cubicBezTo>
                  <a:cubicBezTo>
                    <a:pt x="1067" y="846"/>
                    <a:pt x="1082" y="846"/>
                    <a:pt x="1103" y="842"/>
                  </a:cubicBezTo>
                  <a:cubicBezTo>
                    <a:pt x="1124" y="838"/>
                    <a:pt x="1126" y="838"/>
                    <a:pt x="1129" y="843"/>
                  </a:cubicBezTo>
                  <a:cubicBezTo>
                    <a:pt x="1131" y="846"/>
                    <a:pt x="1133" y="850"/>
                    <a:pt x="1133" y="852"/>
                  </a:cubicBezTo>
                  <a:cubicBezTo>
                    <a:pt x="1133" y="854"/>
                    <a:pt x="1134" y="855"/>
                    <a:pt x="1136" y="855"/>
                  </a:cubicBezTo>
                  <a:cubicBezTo>
                    <a:pt x="1138" y="855"/>
                    <a:pt x="1138" y="854"/>
                    <a:pt x="1138" y="853"/>
                  </a:cubicBezTo>
                  <a:cubicBezTo>
                    <a:pt x="1137" y="851"/>
                    <a:pt x="1137" y="849"/>
                    <a:pt x="1139" y="848"/>
                  </a:cubicBezTo>
                  <a:cubicBezTo>
                    <a:pt x="1143" y="845"/>
                    <a:pt x="1142" y="841"/>
                    <a:pt x="1137" y="841"/>
                  </a:cubicBezTo>
                  <a:cubicBezTo>
                    <a:pt x="1131" y="841"/>
                    <a:pt x="1132" y="835"/>
                    <a:pt x="1138" y="835"/>
                  </a:cubicBezTo>
                  <a:cubicBezTo>
                    <a:pt x="1141" y="835"/>
                    <a:pt x="1156" y="834"/>
                    <a:pt x="1172" y="834"/>
                  </a:cubicBezTo>
                  <a:cubicBezTo>
                    <a:pt x="1187" y="833"/>
                    <a:pt x="1218" y="832"/>
                    <a:pt x="1239" y="831"/>
                  </a:cubicBezTo>
                  <a:cubicBezTo>
                    <a:pt x="1262" y="830"/>
                    <a:pt x="1278" y="828"/>
                    <a:pt x="1280" y="826"/>
                  </a:cubicBezTo>
                  <a:cubicBezTo>
                    <a:pt x="1283" y="823"/>
                    <a:pt x="1280" y="823"/>
                    <a:pt x="1271" y="825"/>
                  </a:cubicBezTo>
                  <a:cubicBezTo>
                    <a:pt x="1251" y="828"/>
                    <a:pt x="1260" y="822"/>
                    <a:pt x="1283" y="816"/>
                  </a:cubicBezTo>
                  <a:cubicBezTo>
                    <a:pt x="1300" y="812"/>
                    <a:pt x="1318" y="811"/>
                    <a:pt x="1379" y="810"/>
                  </a:cubicBezTo>
                  <a:cubicBezTo>
                    <a:pt x="1511" y="809"/>
                    <a:pt x="1606" y="806"/>
                    <a:pt x="1651" y="801"/>
                  </a:cubicBezTo>
                  <a:cubicBezTo>
                    <a:pt x="1660" y="800"/>
                    <a:pt x="1675" y="799"/>
                    <a:pt x="1686" y="799"/>
                  </a:cubicBezTo>
                  <a:cubicBezTo>
                    <a:pt x="1696" y="798"/>
                    <a:pt x="1707" y="797"/>
                    <a:pt x="1710" y="795"/>
                  </a:cubicBezTo>
                  <a:cubicBezTo>
                    <a:pt x="1713" y="793"/>
                    <a:pt x="1723" y="791"/>
                    <a:pt x="1733" y="790"/>
                  </a:cubicBezTo>
                  <a:cubicBezTo>
                    <a:pt x="1742" y="789"/>
                    <a:pt x="1754" y="788"/>
                    <a:pt x="1759" y="787"/>
                  </a:cubicBezTo>
                  <a:cubicBezTo>
                    <a:pt x="1768" y="785"/>
                    <a:pt x="1768" y="785"/>
                    <a:pt x="1767" y="790"/>
                  </a:cubicBezTo>
                  <a:cubicBezTo>
                    <a:pt x="1765" y="795"/>
                    <a:pt x="1767" y="795"/>
                    <a:pt x="1806" y="793"/>
                  </a:cubicBezTo>
                  <a:cubicBezTo>
                    <a:pt x="1828" y="792"/>
                    <a:pt x="1849" y="790"/>
                    <a:pt x="1851" y="788"/>
                  </a:cubicBezTo>
                  <a:cubicBezTo>
                    <a:pt x="1854" y="787"/>
                    <a:pt x="1869" y="786"/>
                    <a:pt x="1885" y="785"/>
                  </a:cubicBezTo>
                  <a:cubicBezTo>
                    <a:pt x="1900" y="785"/>
                    <a:pt x="1921" y="784"/>
                    <a:pt x="1930" y="782"/>
                  </a:cubicBezTo>
                  <a:cubicBezTo>
                    <a:pt x="1940" y="780"/>
                    <a:pt x="1949" y="779"/>
                    <a:pt x="1952" y="778"/>
                  </a:cubicBezTo>
                  <a:cubicBezTo>
                    <a:pt x="1954" y="778"/>
                    <a:pt x="1958" y="777"/>
                    <a:pt x="1960" y="776"/>
                  </a:cubicBezTo>
                  <a:cubicBezTo>
                    <a:pt x="1963" y="775"/>
                    <a:pt x="1969" y="773"/>
                    <a:pt x="1973" y="772"/>
                  </a:cubicBezTo>
                  <a:cubicBezTo>
                    <a:pt x="2005" y="766"/>
                    <a:pt x="2012" y="765"/>
                    <a:pt x="2021" y="765"/>
                  </a:cubicBezTo>
                  <a:cubicBezTo>
                    <a:pt x="2027" y="765"/>
                    <a:pt x="2032" y="764"/>
                    <a:pt x="2032" y="762"/>
                  </a:cubicBezTo>
                  <a:cubicBezTo>
                    <a:pt x="2032" y="761"/>
                    <a:pt x="2035" y="759"/>
                    <a:pt x="2039" y="759"/>
                  </a:cubicBezTo>
                  <a:cubicBezTo>
                    <a:pt x="2043" y="759"/>
                    <a:pt x="2047" y="758"/>
                    <a:pt x="2048" y="756"/>
                  </a:cubicBezTo>
                  <a:cubicBezTo>
                    <a:pt x="2049" y="755"/>
                    <a:pt x="2054" y="751"/>
                    <a:pt x="2059" y="749"/>
                  </a:cubicBezTo>
                  <a:cubicBezTo>
                    <a:pt x="2064" y="747"/>
                    <a:pt x="2066" y="745"/>
                    <a:pt x="2063" y="745"/>
                  </a:cubicBezTo>
                  <a:cubicBezTo>
                    <a:pt x="2060" y="745"/>
                    <a:pt x="2058" y="743"/>
                    <a:pt x="2058" y="742"/>
                  </a:cubicBezTo>
                  <a:cubicBezTo>
                    <a:pt x="2058" y="740"/>
                    <a:pt x="2065" y="739"/>
                    <a:pt x="2074" y="739"/>
                  </a:cubicBezTo>
                  <a:cubicBezTo>
                    <a:pt x="2089" y="740"/>
                    <a:pt x="2090" y="740"/>
                    <a:pt x="2081" y="742"/>
                  </a:cubicBezTo>
                  <a:cubicBezTo>
                    <a:pt x="2072" y="744"/>
                    <a:pt x="2072" y="744"/>
                    <a:pt x="2083" y="743"/>
                  </a:cubicBezTo>
                  <a:cubicBezTo>
                    <a:pt x="2091" y="742"/>
                    <a:pt x="2102" y="742"/>
                    <a:pt x="2108" y="742"/>
                  </a:cubicBezTo>
                  <a:cubicBezTo>
                    <a:pt x="2115" y="742"/>
                    <a:pt x="2121" y="740"/>
                    <a:pt x="2123" y="738"/>
                  </a:cubicBezTo>
                  <a:cubicBezTo>
                    <a:pt x="2126" y="734"/>
                    <a:pt x="2146" y="732"/>
                    <a:pt x="2170" y="733"/>
                  </a:cubicBezTo>
                  <a:cubicBezTo>
                    <a:pt x="2177" y="733"/>
                    <a:pt x="2180" y="732"/>
                    <a:pt x="2179" y="730"/>
                  </a:cubicBezTo>
                  <a:cubicBezTo>
                    <a:pt x="2178" y="729"/>
                    <a:pt x="2173" y="727"/>
                    <a:pt x="2166" y="727"/>
                  </a:cubicBezTo>
                  <a:cubicBezTo>
                    <a:pt x="2155" y="727"/>
                    <a:pt x="2150" y="722"/>
                    <a:pt x="2161" y="721"/>
                  </a:cubicBezTo>
                  <a:cubicBezTo>
                    <a:pt x="2165" y="721"/>
                    <a:pt x="2172" y="720"/>
                    <a:pt x="2177" y="720"/>
                  </a:cubicBezTo>
                  <a:cubicBezTo>
                    <a:pt x="2189" y="718"/>
                    <a:pt x="2207" y="718"/>
                    <a:pt x="2209" y="720"/>
                  </a:cubicBezTo>
                  <a:cubicBezTo>
                    <a:pt x="2211" y="721"/>
                    <a:pt x="2215" y="720"/>
                    <a:pt x="2219" y="719"/>
                  </a:cubicBezTo>
                  <a:cubicBezTo>
                    <a:pt x="2230" y="714"/>
                    <a:pt x="2255" y="712"/>
                    <a:pt x="2255" y="716"/>
                  </a:cubicBezTo>
                  <a:cubicBezTo>
                    <a:pt x="2255" y="717"/>
                    <a:pt x="2256" y="719"/>
                    <a:pt x="2258" y="719"/>
                  </a:cubicBezTo>
                  <a:cubicBezTo>
                    <a:pt x="2260" y="719"/>
                    <a:pt x="2260" y="717"/>
                    <a:pt x="2259" y="714"/>
                  </a:cubicBezTo>
                  <a:cubicBezTo>
                    <a:pt x="2258" y="711"/>
                    <a:pt x="2259" y="710"/>
                    <a:pt x="2262" y="712"/>
                  </a:cubicBezTo>
                  <a:cubicBezTo>
                    <a:pt x="2265" y="713"/>
                    <a:pt x="2267" y="712"/>
                    <a:pt x="2267" y="710"/>
                  </a:cubicBezTo>
                  <a:cubicBezTo>
                    <a:pt x="2267" y="702"/>
                    <a:pt x="2303" y="695"/>
                    <a:pt x="2330" y="698"/>
                  </a:cubicBezTo>
                  <a:cubicBezTo>
                    <a:pt x="2332" y="698"/>
                    <a:pt x="2340" y="697"/>
                    <a:pt x="2348" y="696"/>
                  </a:cubicBezTo>
                  <a:cubicBezTo>
                    <a:pt x="2360" y="693"/>
                    <a:pt x="2363" y="693"/>
                    <a:pt x="2366" y="697"/>
                  </a:cubicBezTo>
                  <a:cubicBezTo>
                    <a:pt x="2368" y="700"/>
                    <a:pt x="2372" y="701"/>
                    <a:pt x="2378" y="700"/>
                  </a:cubicBezTo>
                  <a:cubicBezTo>
                    <a:pt x="2383" y="700"/>
                    <a:pt x="2387" y="700"/>
                    <a:pt x="2387" y="701"/>
                  </a:cubicBezTo>
                  <a:cubicBezTo>
                    <a:pt x="2387" y="704"/>
                    <a:pt x="2366" y="707"/>
                    <a:pt x="2363" y="704"/>
                  </a:cubicBezTo>
                  <a:cubicBezTo>
                    <a:pt x="2359" y="702"/>
                    <a:pt x="2312" y="704"/>
                    <a:pt x="2308" y="706"/>
                  </a:cubicBezTo>
                  <a:cubicBezTo>
                    <a:pt x="2307" y="707"/>
                    <a:pt x="2303" y="708"/>
                    <a:pt x="2300" y="707"/>
                  </a:cubicBezTo>
                  <a:cubicBezTo>
                    <a:pt x="2296" y="707"/>
                    <a:pt x="2295" y="707"/>
                    <a:pt x="2296" y="708"/>
                  </a:cubicBezTo>
                  <a:cubicBezTo>
                    <a:pt x="2300" y="713"/>
                    <a:pt x="2290" y="718"/>
                    <a:pt x="2277" y="717"/>
                  </a:cubicBezTo>
                  <a:cubicBezTo>
                    <a:pt x="2270" y="716"/>
                    <a:pt x="2264" y="717"/>
                    <a:pt x="2265" y="719"/>
                  </a:cubicBezTo>
                  <a:cubicBezTo>
                    <a:pt x="2266" y="720"/>
                    <a:pt x="2262" y="721"/>
                    <a:pt x="2256" y="721"/>
                  </a:cubicBezTo>
                  <a:cubicBezTo>
                    <a:pt x="2238" y="721"/>
                    <a:pt x="2198" y="728"/>
                    <a:pt x="2200" y="731"/>
                  </a:cubicBezTo>
                  <a:cubicBezTo>
                    <a:pt x="2201" y="732"/>
                    <a:pt x="2199" y="733"/>
                    <a:pt x="2197" y="733"/>
                  </a:cubicBezTo>
                  <a:cubicBezTo>
                    <a:pt x="2194" y="733"/>
                    <a:pt x="2192" y="734"/>
                    <a:pt x="2192" y="736"/>
                  </a:cubicBezTo>
                  <a:cubicBezTo>
                    <a:pt x="2192" y="738"/>
                    <a:pt x="2195" y="739"/>
                    <a:pt x="2199" y="739"/>
                  </a:cubicBezTo>
                  <a:cubicBezTo>
                    <a:pt x="2204" y="739"/>
                    <a:pt x="2206" y="738"/>
                    <a:pt x="2205" y="735"/>
                  </a:cubicBezTo>
                  <a:cubicBezTo>
                    <a:pt x="2204" y="731"/>
                    <a:pt x="2206" y="731"/>
                    <a:pt x="2215" y="731"/>
                  </a:cubicBezTo>
                  <a:cubicBezTo>
                    <a:pt x="2237" y="731"/>
                    <a:pt x="2223" y="738"/>
                    <a:pt x="2183" y="747"/>
                  </a:cubicBezTo>
                  <a:cubicBezTo>
                    <a:pt x="2169" y="749"/>
                    <a:pt x="2158" y="753"/>
                    <a:pt x="2158" y="754"/>
                  </a:cubicBezTo>
                  <a:cubicBezTo>
                    <a:pt x="2158" y="755"/>
                    <a:pt x="2160" y="756"/>
                    <a:pt x="2162" y="756"/>
                  </a:cubicBezTo>
                  <a:cubicBezTo>
                    <a:pt x="2164" y="756"/>
                    <a:pt x="2167" y="759"/>
                    <a:pt x="2169" y="761"/>
                  </a:cubicBezTo>
                  <a:cubicBezTo>
                    <a:pt x="2172" y="766"/>
                    <a:pt x="2173" y="766"/>
                    <a:pt x="2187" y="761"/>
                  </a:cubicBezTo>
                  <a:cubicBezTo>
                    <a:pt x="2195" y="758"/>
                    <a:pt x="2210" y="755"/>
                    <a:pt x="2220" y="755"/>
                  </a:cubicBezTo>
                  <a:cubicBezTo>
                    <a:pt x="2236" y="754"/>
                    <a:pt x="2254" y="747"/>
                    <a:pt x="2251" y="744"/>
                  </a:cubicBezTo>
                  <a:cubicBezTo>
                    <a:pt x="2250" y="743"/>
                    <a:pt x="2246" y="743"/>
                    <a:pt x="2242" y="745"/>
                  </a:cubicBezTo>
                  <a:cubicBezTo>
                    <a:pt x="2238" y="746"/>
                    <a:pt x="2231" y="747"/>
                    <a:pt x="2227" y="747"/>
                  </a:cubicBezTo>
                  <a:cubicBezTo>
                    <a:pt x="2219" y="747"/>
                    <a:pt x="2219" y="747"/>
                    <a:pt x="2219" y="747"/>
                  </a:cubicBezTo>
                  <a:cubicBezTo>
                    <a:pt x="2228" y="745"/>
                    <a:pt x="2228" y="745"/>
                    <a:pt x="2228" y="745"/>
                  </a:cubicBezTo>
                  <a:cubicBezTo>
                    <a:pt x="2233" y="743"/>
                    <a:pt x="2242" y="740"/>
                    <a:pt x="2248" y="738"/>
                  </a:cubicBezTo>
                  <a:cubicBezTo>
                    <a:pt x="2256" y="735"/>
                    <a:pt x="2261" y="735"/>
                    <a:pt x="2263" y="737"/>
                  </a:cubicBezTo>
                  <a:cubicBezTo>
                    <a:pt x="2265" y="738"/>
                    <a:pt x="2271" y="738"/>
                    <a:pt x="2280" y="735"/>
                  </a:cubicBezTo>
                  <a:cubicBezTo>
                    <a:pt x="2309" y="726"/>
                    <a:pt x="2329" y="724"/>
                    <a:pt x="2348" y="727"/>
                  </a:cubicBezTo>
                  <a:cubicBezTo>
                    <a:pt x="2353" y="728"/>
                    <a:pt x="2337" y="736"/>
                    <a:pt x="2330" y="736"/>
                  </a:cubicBezTo>
                  <a:cubicBezTo>
                    <a:pt x="2326" y="736"/>
                    <a:pt x="2316" y="738"/>
                    <a:pt x="2308" y="740"/>
                  </a:cubicBezTo>
                  <a:cubicBezTo>
                    <a:pt x="2301" y="743"/>
                    <a:pt x="2286" y="745"/>
                    <a:pt x="2276" y="745"/>
                  </a:cubicBezTo>
                  <a:cubicBezTo>
                    <a:pt x="2263" y="745"/>
                    <a:pt x="2258" y="746"/>
                    <a:pt x="2259" y="748"/>
                  </a:cubicBezTo>
                  <a:cubicBezTo>
                    <a:pt x="2260" y="750"/>
                    <a:pt x="2256" y="754"/>
                    <a:pt x="2251" y="757"/>
                  </a:cubicBezTo>
                  <a:cubicBezTo>
                    <a:pt x="2243" y="761"/>
                    <a:pt x="2243" y="761"/>
                    <a:pt x="2249" y="764"/>
                  </a:cubicBezTo>
                  <a:cubicBezTo>
                    <a:pt x="2254" y="765"/>
                    <a:pt x="2257" y="764"/>
                    <a:pt x="2259" y="761"/>
                  </a:cubicBezTo>
                  <a:cubicBezTo>
                    <a:pt x="2261" y="757"/>
                    <a:pt x="2264" y="756"/>
                    <a:pt x="2271" y="758"/>
                  </a:cubicBezTo>
                  <a:cubicBezTo>
                    <a:pt x="2276" y="759"/>
                    <a:pt x="2278" y="759"/>
                    <a:pt x="2276" y="757"/>
                  </a:cubicBezTo>
                  <a:cubicBezTo>
                    <a:pt x="2274" y="756"/>
                    <a:pt x="2282" y="755"/>
                    <a:pt x="2294" y="755"/>
                  </a:cubicBezTo>
                  <a:cubicBezTo>
                    <a:pt x="2306" y="755"/>
                    <a:pt x="2315" y="756"/>
                    <a:pt x="2315" y="757"/>
                  </a:cubicBezTo>
                  <a:cubicBezTo>
                    <a:pt x="2315" y="758"/>
                    <a:pt x="2317" y="759"/>
                    <a:pt x="2319" y="758"/>
                  </a:cubicBezTo>
                  <a:cubicBezTo>
                    <a:pt x="2321" y="756"/>
                    <a:pt x="2329" y="755"/>
                    <a:pt x="2337" y="755"/>
                  </a:cubicBezTo>
                  <a:cubicBezTo>
                    <a:pt x="2346" y="754"/>
                    <a:pt x="2353" y="753"/>
                    <a:pt x="2354" y="753"/>
                  </a:cubicBezTo>
                  <a:cubicBezTo>
                    <a:pt x="2355" y="752"/>
                    <a:pt x="2370" y="752"/>
                    <a:pt x="2387" y="752"/>
                  </a:cubicBezTo>
                  <a:cubicBezTo>
                    <a:pt x="2423" y="754"/>
                    <a:pt x="2431" y="750"/>
                    <a:pt x="2400" y="745"/>
                  </a:cubicBezTo>
                  <a:cubicBezTo>
                    <a:pt x="2385" y="742"/>
                    <a:pt x="2376" y="742"/>
                    <a:pt x="2365" y="745"/>
                  </a:cubicBezTo>
                  <a:cubicBezTo>
                    <a:pt x="2342" y="750"/>
                    <a:pt x="2341" y="747"/>
                    <a:pt x="2364" y="738"/>
                  </a:cubicBezTo>
                  <a:cubicBezTo>
                    <a:pt x="2377" y="733"/>
                    <a:pt x="2387" y="730"/>
                    <a:pt x="2391" y="732"/>
                  </a:cubicBezTo>
                  <a:cubicBezTo>
                    <a:pt x="2411" y="738"/>
                    <a:pt x="2416" y="738"/>
                    <a:pt x="2420" y="734"/>
                  </a:cubicBezTo>
                  <a:cubicBezTo>
                    <a:pt x="2423" y="732"/>
                    <a:pt x="2428" y="730"/>
                    <a:pt x="2431" y="730"/>
                  </a:cubicBezTo>
                  <a:cubicBezTo>
                    <a:pt x="2435" y="730"/>
                    <a:pt x="2439" y="729"/>
                    <a:pt x="2439" y="728"/>
                  </a:cubicBezTo>
                  <a:cubicBezTo>
                    <a:pt x="2440" y="727"/>
                    <a:pt x="2420" y="725"/>
                    <a:pt x="2395" y="725"/>
                  </a:cubicBezTo>
                  <a:cubicBezTo>
                    <a:pt x="2357" y="724"/>
                    <a:pt x="2335" y="722"/>
                    <a:pt x="2335" y="718"/>
                  </a:cubicBezTo>
                  <a:cubicBezTo>
                    <a:pt x="2335" y="717"/>
                    <a:pt x="2345" y="717"/>
                    <a:pt x="2357" y="716"/>
                  </a:cubicBezTo>
                  <a:cubicBezTo>
                    <a:pt x="2370" y="716"/>
                    <a:pt x="2380" y="715"/>
                    <a:pt x="2381" y="713"/>
                  </a:cubicBezTo>
                  <a:cubicBezTo>
                    <a:pt x="2383" y="710"/>
                    <a:pt x="2405" y="707"/>
                    <a:pt x="2411" y="710"/>
                  </a:cubicBezTo>
                  <a:cubicBezTo>
                    <a:pt x="2416" y="712"/>
                    <a:pt x="2415" y="712"/>
                    <a:pt x="2408" y="713"/>
                  </a:cubicBezTo>
                  <a:cubicBezTo>
                    <a:pt x="2403" y="713"/>
                    <a:pt x="2398" y="714"/>
                    <a:pt x="2397" y="715"/>
                  </a:cubicBezTo>
                  <a:cubicBezTo>
                    <a:pt x="2396" y="718"/>
                    <a:pt x="2425" y="716"/>
                    <a:pt x="2428" y="713"/>
                  </a:cubicBezTo>
                  <a:cubicBezTo>
                    <a:pt x="2431" y="710"/>
                    <a:pt x="2512" y="712"/>
                    <a:pt x="2526" y="715"/>
                  </a:cubicBezTo>
                  <a:cubicBezTo>
                    <a:pt x="2532" y="717"/>
                    <a:pt x="2564" y="718"/>
                    <a:pt x="2597" y="719"/>
                  </a:cubicBezTo>
                  <a:cubicBezTo>
                    <a:pt x="2630" y="719"/>
                    <a:pt x="2682" y="719"/>
                    <a:pt x="2712" y="720"/>
                  </a:cubicBezTo>
                  <a:cubicBezTo>
                    <a:pt x="2742" y="720"/>
                    <a:pt x="2768" y="720"/>
                    <a:pt x="2769" y="718"/>
                  </a:cubicBezTo>
                  <a:cubicBezTo>
                    <a:pt x="2773" y="715"/>
                    <a:pt x="2817" y="714"/>
                    <a:pt x="2822" y="717"/>
                  </a:cubicBezTo>
                  <a:cubicBezTo>
                    <a:pt x="2824" y="718"/>
                    <a:pt x="2827" y="718"/>
                    <a:pt x="2829" y="716"/>
                  </a:cubicBezTo>
                  <a:cubicBezTo>
                    <a:pt x="2833" y="712"/>
                    <a:pt x="2835" y="712"/>
                    <a:pt x="2758" y="711"/>
                  </a:cubicBezTo>
                  <a:cubicBezTo>
                    <a:pt x="2666" y="710"/>
                    <a:pt x="2646" y="710"/>
                    <a:pt x="2648" y="709"/>
                  </a:cubicBezTo>
                  <a:cubicBezTo>
                    <a:pt x="2652" y="704"/>
                    <a:pt x="2792" y="701"/>
                    <a:pt x="2811" y="704"/>
                  </a:cubicBezTo>
                  <a:cubicBezTo>
                    <a:pt x="2825" y="708"/>
                    <a:pt x="2833" y="708"/>
                    <a:pt x="2836" y="706"/>
                  </a:cubicBezTo>
                  <a:cubicBezTo>
                    <a:pt x="2839" y="702"/>
                    <a:pt x="2833" y="700"/>
                    <a:pt x="2816" y="699"/>
                  </a:cubicBezTo>
                  <a:cubicBezTo>
                    <a:pt x="2807" y="698"/>
                    <a:pt x="2799" y="696"/>
                    <a:pt x="2799" y="695"/>
                  </a:cubicBezTo>
                  <a:cubicBezTo>
                    <a:pt x="2799" y="693"/>
                    <a:pt x="2803" y="692"/>
                    <a:pt x="2808" y="693"/>
                  </a:cubicBezTo>
                  <a:cubicBezTo>
                    <a:pt x="2814" y="694"/>
                    <a:pt x="2820" y="694"/>
                    <a:pt x="2823" y="692"/>
                  </a:cubicBezTo>
                  <a:cubicBezTo>
                    <a:pt x="2829" y="690"/>
                    <a:pt x="2829" y="690"/>
                    <a:pt x="2823" y="690"/>
                  </a:cubicBezTo>
                  <a:cubicBezTo>
                    <a:pt x="2813" y="689"/>
                    <a:pt x="2815" y="684"/>
                    <a:pt x="2825" y="684"/>
                  </a:cubicBezTo>
                  <a:cubicBezTo>
                    <a:pt x="2835" y="684"/>
                    <a:pt x="2842" y="686"/>
                    <a:pt x="2840" y="690"/>
                  </a:cubicBezTo>
                  <a:cubicBezTo>
                    <a:pt x="2840" y="691"/>
                    <a:pt x="2840" y="692"/>
                    <a:pt x="2842" y="692"/>
                  </a:cubicBezTo>
                  <a:cubicBezTo>
                    <a:pt x="2844" y="692"/>
                    <a:pt x="2845" y="690"/>
                    <a:pt x="2844" y="688"/>
                  </a:cubicBezTo>
                  <a:cubicBezTo>
                    <a:pt x="2841" y="681"/>
                    <a:pt x="2861" y="675"/>
                    <a:pt x="2890" y="674"/>
                  </a:cubicBezTo>
                  <a:cubicBezTo>
                    <a:pt x="2938" y="672"/>
                    <a:pt x="2922" y="669"/>
                    <a:pt x="2863" y="669"/>
                  </a:cubicBezTo>
                  <a:cubicBezTo>
                    <a:pt x="2832" y="669"/>
                    <a:pt x="2799" y="669"/>
                    <a:pt x="2790" y="669"/>
                  </a:cubicBezTo>
                  <a:cubicBezTo>
                    <a:pt x="2780" y="669"/>
                    <a:pt x="2773" y="668"/>
                    <a:pt x="2773" y="666"/>
                  </a:cubicBezTo>
                  <a:cubicBezTo>
                    <a:pt x="2773" y="665"/>
                    <a:pt x="2770" y="665"/>
                    <a:pt x="2765" y="667"/>
                  </a:cubicBezTo>
                  <a:cubicBezTo>
                    <a:pt x="2760" y="668"/>
                    <a:pt x="2749" y="669"/>
                    <a:pt x="2740" y="668"/>
                  </a:cubicBezTo>
                  <a:cubicBezTo>
                    <a:pt x="2731" y="668"/>
                    <a:pt x="2719" y="668"/>
                    <a:pt x="2714" y="669"/>
                  </a:cubicBezTo>
                  <a:cubicBezTo>
                    <a:pt x="2704" y="671"/>
                    <a:pt x="2704" y="671"/>
                    <a:pt x="2709" y="666"/>
                  </a:cubicBezTo>
                  <a:cubicBezTo>
                    <a:pt x="2713" y="662"/>
                    <a:pt x="2715" y="661"/>
                    <a:pt x="2716" y="664"/>
                  </a:cubicBezTo>
                  <a:cubicBezTo>
                    <a:pt x="2718" y="666"/>
                    <a:pt x="2720" y="666"/>
                    <a:pt x="2722" y="664"/>
                  </a:cubicBezTo>
                  <a:cubicBezTo>
                    <a:pt x="2728" y="660"/>
                    <a:pt x="2752" y="656"/>
                    <a:pt x="2754" y="660"/>
                  </a:cubicBezTo>
                  <a:cubicBezTo>
                    <a:pt x="2755" y="661"/>
                    <a:pt x="2761" y="662"/>
                    <a:pt x="2770" y="660"/>
                  </a:cubicBezTo>
                  <a:cubicBezTo>
                    <a:pt x="2777" y="659"/>
                    <a:pt x="2821" y="658"/>
                    <a:pt x="2867" y="658"/>
                  </a:cubicBezTo>
                  <a:cubicBezTo>
                    <a:pt x="2936" y="659"/>
                    <a:pt x="2951" y="660"/>
                    <a:pt x="2958" y="664"/>
                  </a:cubicBezTo>
                  <a:cubicBezTo>
                    <a:pt x="2963" y="667"/>
                    <a:pt x="2970" y="669"/>
                    <a:pt x="2975" y="670"/>
                  </a:cubicBezTo>
                  <a:cubicBezTo>
                    <a:pt x="2980" y="672"/>
                    <a:pt x="2982" y="674"/>
                    <a:pt x="2981" y="676"/>
                  </a:cubicBezTo>
                  <a:cubicBezTo>
                    <a:pt x="2980" y="679"/>
                    <a:pt x="2986" y="680"/>
                    <a:pt x="3009" y="679"/>
                  </a:cubicBezTo>
                  <a:cubicBezTo>
                    <a:pt x="3027" y="679"/>
                    <a:pt x="3046" y="680"/>
                    <a:pt x="3058" y="683"/>
                  </a:cubicBezTo>
                  <a:cubicBezTo>
                    <a:pt x="3081" y="688"/>
                    <a:pt x="3155" y="687"/>
                    <a:pt x="3251" y="680"/>
                  </a:cubicBezTo>
                  <a:cubicBezTo>
                    <a:pt x="3284" y="677"/>
                    <a:pt x="3335" y="674"/>
                    <a:pt x="3365" y="672"/>
                  </a:cubicBezTo>
                  <a:cubicBezTo>
                    <a:pt x="3394" y="670"/>
                    <a:pt x="3420" y="667"/>
                    <a:pt x="3421" y="666"/>
                  </a:cubicBezTo>
                  <a:cubicBezTo>
                    <a:pt x="3423" y="665"/>
                    <a:pt x="3405" y="664"/>
                    <a:pt x="3383" y="665"/>
                  </a:cubicBezTo>
                  <a:cubicBezTo>
                    <a:pt x="3361" y="665"/>
                    <a:pt x="3337" y="665"/>
                    <a:pt x="3330" y="664"/>
                  </a:cubicBezTo>
                  <a:cubicBezTo>
                    <a:pt x="3323" y="662"/>
                    <a:pt x="3318" y="662"/>
                    <a:pt x="3319" y="664"/>
                  </a:cubicBezTo>
                  <a:cubicBezTo>
                    <a:pt x="3320" y="665"/>
                    <a:pt x="3323" y="666"/>
                    <a:pt x="3325" y="666"/>
                  </a:cubicBezTo>
                  <a:cubicBezTo>
                    <a:pt x="3328" y="666"/>
                    <a:pt x="3329" y="667"/>
                    <a:pt x="3328" y="668"/>
                  </a:cubicBezTo>
                  <a:cubicBezTo>
                    <a:pt x="3327" y="669"/>
                    <a:pt x="3301" y="670"/>
                    <a:pt x="3271" y="671"/>
                  </a:cubicBezTo>
                  <a:cubicBezTo>
                    <a:pt x="3241" y="672"/>
                    <a:pt x="3214" y="674"/>
                    <a:pt x="3213" y="675"/>
                  </a:cubicBezTo>
                  <a:cubicBezTo>
                    <a:pt x="3208" y="679"/>
                    <a:pt x="3154" y="679"/>
                    <a:pt x="3151" y="675"/>
                  </a:cubicBezTo>
                  <a:cubicBezTo>
                    <a:pt x="3149" y="671"/>
                    <a:pt x="3113" y="668"/>
                    <a:pt x="3115" y="672"/>
                  </a:cubicBezTo>
                  <a:cubicBezTo>
                    <a:pt x="3116" y="674"/>
                    <a:pt x="3115" y="675"/>
                    <a:pt x="3113" y="675"/>
                  </a:cubicBezTo>
                  <a:cubicBezTo>
                    <a:pt x="3110" y="675"/>
                    <a:pt x="3109" y="674"/>
                    <a:pt x="3110" y="672"/>
                  </a:cubicBezTo>
                  <a:cubicBezTo>
                    <a:pt x="3110" y="671"/>
                    <a:pt x="3104" y="669"/>
                    <a:pt x="3096" y="668"/>
                  </a:cubicBezTo>
                  <a:cubicBezTo>
                    <a:pt x="3088" y="667"/>
                    <a:pt x="3083" y="665"/>
                    <a:pt x="3084" y="664"/>
                  </a:cubicBezTo>
                  <a:cubicBezTo>
                    <a:pt x="3087" y="661"/>
                    <a:pt x="3125" y="661"/>
                    <a:pt x="3136" y="665"/>
                  </a:cubicBezTo>
                  <a:cubicBezTo>
                    <a:pt x="3145" y="668"/>
                    <a:pt x="3151" y="669"/>
                    <a:pt x="3159" y="666"/>
                  </a:cubicBezTo>
                  <a:cubicBezTo>
                    <a:pt x="3165" y="665"/>
                    <a:pt x="3170" y="664"/>
                    <a:pt x="3172" y="665"/>
                  </a:cubicBezTo>
                  <a:cubicBezTo>
                    <a:pt x="3173" y="666"/>
                    <a:pt x="3181" y="665"/>
                    <a:pt x="3189" y="664"/>
                  </a:cubicBezTo>
                  <a:cubicBezTo>
                    <a:pt x="3201" y="661"/>
                    <a:pt x="3273" y="657"/>
                    <a:pt x="3305" y="657"/>
                  </a:cubicBezTo>
                  <a:cubicBezTo>
                    <a:pt x="3308" y="657"/>
                    <a:pt x="3312" y="655"/>
                    <a:pt x="3313" y="653"/>
                  </a:cubicBezTo>
                  <a:cubicBezTo>
                    <a:pt x="3314" y="651"/>
                    <a:pt x="3307" y="650"/>
                    <a:pt x="3284" y="651"/>
                  </a:cubicBezTo>
                  <a:cubicBezTo>
                    <a:pt x="3266" y="651"/>
                    <a:pt x="3254" y="651"/>
                    <a:pt x="3254" y="649"/>
                  </a:cubicBezTo>
                  <a:cubicBezTo>
                    <a:pt x="3254" y="647"/>
                    <a:pt x="3252" y="646"/>
                    <a:pt x="3249" y="646"/>
                  </a:cubicBezTo>
                  <a:cubicBezTo>
                    <a:pt x="3246" y="645"/>
                    <a:pt x="3246" y="645"/>
                    <a:pt x="3251" y="642"/>
                  </a:cubicBezTo>
                  <a:cubicBezTo>
                    <a:pt x="3255" y="641"/>
                    <a:pt x="3261" y="638"/>
                    <a:pt x="3264" y="637"/>
                  </a:cubicBezTo>
                  <a:cubicBezTo>
                    <a:pt x="3266" y="635"/>
                    <a:pt x="3280" y="634"/>
                    <a:pt x="3294" y="634"/>
                  </a:cubicBezTo>
                  <a:cubicBezTo>
                    <a:pt x="3327" y="634"/>
                    <a:pt x="3350" y="631"/>
                    <a:pt x="3345" y="628"/>
                  </a:cubicBezTo>
                  <a:cubicBezTo>
                    <a:pt x="3343" y="626"/>
                    <a:pt x="3349" y="625"/>
                    <a:pt x="3363" y="626"/>
                  </a:cubicBezTo>
                  <a:cubicBezTo>
                    <a:pt x="3380" y="627"/>
                    <a:pt x="3383" y="627"/>
                    <a:pt x="3376" y="625"/>
                  </a:cubicBezTo>
                  <a:cubicBezTo>
                    <a:pt x="3371" y="623"/>
                    <a:pt x="3355" y="623"/>
                    <a:pt x="3326" y="625"/>
                  </a:cubicBezTo>
                  <a:cubicBezTo>
                    <a:pt x="3303" y="626"/>
                    <a:pt x="3277" y="627"/>
                    <a:pt x="3269" y="625"/>
                  </a:cubicBezTo>
                  <a:cubicBezTo>
                    <a:pt x="3260" y="624"/>
                    <a:pt x="3245" y="623"/>
                    <a:pt x="3235" y="623"/>
                  </a:cubicBezTo>
                  <a:cubicBezTo>
                    <a:pt x="3225" y="623"/>
                    <a:pt x="3217" y="621"/>
                    <a:pt x="3217" y="620"/>
                  </a:cubicBezTo>
                  <a:cubicBezTo>
                    <a:pt x="3217" y="617"/>
                    <a:pt x="3240" y="611"/>
                    <a:pt x="3251" y="611"/>
                  </a:cubicBezTo>
                  <a:cubicBezTo>
                    <a:pt x="3256" y="611"/>
                    <a:pt x="3260" y="609"/>
                    <a:pt x="3260" y="608"/>
                  </a:cubicBezTo>
                  <a:cubicBezTo>
                    <a:pt x="3260" y="606"/>
                    <a:pt x="3257" y="605"/>
                    <a:pt x="3252" y="606"/>
                  </a:cubicBezTo>
                  <a:cubicBezTo>
                    <a:pt x="3242" y="609"/>
                    <a:pt x="3236" y="603"/>
                    <a:pt x="3245" y="600"/>
                  </a:cubicBezTo>
                  <a:cubicBezTo>
                    <a:pt x="3249" y="599"/>
                    <a:pt x="3251" y="597"/>
                    <a:pt x="3251" y="596"/>
                  </a:cubicBezTo>
                  <a:cubicBezTo>
                    <a:pt x="3251" y="595"/>
                    <a:pt x="3255" y="593"/>
                    <a:pt x="3260" y="593"/>
                  </a:cubicBezTo>
                  <a:cubicBezTo>
                    <a:pt x="3264" y="593"/>
                    <a:pt x="3269" y="592"/>
                    <a:pt x="3269" y="590"/>
                  </a:cubicBezTo>
                  <a:cubicBezTo>
                    <a:pt x="3270" y="587"/>
                    <a:pt x="3272" y="587"/>
                    <a:pt x="3275" y="590"/>
                  </a:cubicBezTo>
                  <a:cubicBezTo>
                    <a:pt x="3277" y="592"/>
                    <a:pt x="3280" y="593"/>
                    <a:pt x="3281" y="593"/>
                  </a:cubicBezTo>
                  <a:cubicBezTo>
                    <a:pt x="3283" y="593"/>
                    <a:pt x="3283" y="592"/>
                    <a:pt x="3280" y="591"/>
                  </a:cubicBezTo>
                  <a:cubicBezTo>
                    <a:pt x="3277" y="589"/>
                    <a:pt x="3280" y="588"/>
                    <a:pt x="3289" y="586"/>
                  </a:cubicBezTo>
                  <a:cubicBezTo>
                    <a:pt x="3296" y="586"/>
                    <a:pt x="3307" y="584"/>
                    <a:pt x="3313" y="583"/>
                  </a:cubicBezTo>
                  <a:cubicBezTo>
                    <a:pt x="3319" y="582"/>
                    <a:pt x="3335" y="581"/>
                    <a:pt x="3347" y="580"/>
                  </a:cubicBezTo>
                  <a:cubicBezTo>
                    <a:pt x="3375" y="578"/>
                    <a:pt x="3383" y="573"/>
                    <a:pt x="3358" y="573"/>
                  </a:cubicBezTo>
                  <a:cubicBezTo>
                    <a:pt x="3349" y="573"/>
                    <a:pt x="3340" y="572"/>
                    <a:pt x="3340" y="570"/>
                  </a:cubicBezTo>
                  <a:cubicBezTo>
                    <a:pt x="3339" y="569"/>
                    <a:pt x="3331" y="569"/>
                    <a:pt x="3320" y="571"/>
                  </a:cubicBezTo>
                  <a:cubicBezTo>
                    <a:pt x="3304" y="573"/>
                    <a:pt x="3267" y="574"/>
                    <a:pt x="3229" y="573"/>
                  </a:cubicBezTo>
                  <a:cubicBezTo>
                    <a:pt x="3221" y="572"/>
                    <a:pt x="3207" y="572"/>
                    <a:pt x="3196" y="573"/>
                  </a:cubicBezTo>
                  <a:cubicBezTo>
                    <a:pt x="3160" y="574"/>
                    <a:pt x="3074" y="571"/>
                    <a:pt x="3072" y="569"/>
                  </a:cubicBezTo>
                  <a:cubicBezTo>
                    <a:pt x="3071" y="568"/>
                    <a:pt x="3068" y="567"/>
                    <a:pt x="3065" y="567"/>
                  </a:cubicBezTo>
                  <a:cubicBezTo>
                    <a:pt x="3056" y="567"/>
                    <a:pt x="3056" y="562"/>
                    <a:pt x="3065" y="557"/>
                  </a:cubicBezTo>
                  <a:cubicBezTo>
                    <a:pt x="3070" y="555"/>
                    <a:pt x="3074" y="553"/>
                    <a:pt x="3074" y="554"/>
                  </a:cubicBezTo>
                  <a:cubicBezTo>
                    <a:pt x="3074" y="555"/>
                    <a:pt x="3077" y="554"/>
                    <a:pt x="3080" y="552"/>
                  </a:cubicBezTo>
                  <a:cubicBezTo>
                    <a:pt x="3084" y="550"/>
                    <a:pt x="3088" y="549"/>
                    <a:pt x="3090" y="549"/>
                  </a:cubicBezTo>
                  <a:cubicBezTo>
                    <a:pt x="3092" y="550"/>
                    <a:pt x="3098" y="548"/>
                    <a:pt x="3102" y="546"/>
                  </a:cubicBezTo>
                  <a:cubicBezTo>
                    <a:pt x="3107" y="543"/>
                    <a:pt x="3114" y="541"/>
                    <a:pt x="3118" y="541"/>
                  </a:cubicBezTo>
                  <a:cubicBezTo>
                    <a:pt x="3123" y="541"/>
                    <a:pt x="3125" y="540"/>
                    <a:pt x="3124" y="538"/>
                  </a:cubicBezTo>
                  <a:cubicBezTo>
                    <a:pt x="3123" y="536"/>
                    <a:pt x="3117" y="535"/>
                    <a:pt x="3107" y="536"/>
                  </a:cubicBezTo>
                  <a:cubicBezTo>
                    <a:pt x="3083" y="539"/>
                    <a:pt x="3053" y="539"/>
                    <a:pt x="3051" y="536"/>
                  </a:cubicBezTo>
                  <a:cubicBezTo>
                    <a:pt x="3050" y="535"/>
                    <a:pt x="3053" y="533"/>
                    <a:pt x="3057" y="533"/>
                  </a:cubicBezTo>
                  <a:cubicBezTo>
                    <a:pt x="3070" y="531"/>
                    <a:pt x="3073" y="529"/>
                    <a:pt x="3067" y="526"/>
                  </a:cubicBezTo>
                  <a:cubicBezTo>
                    <a:pt x="3061" y="524"/>
                    <a:pt x="3061" y="524"/>
                    <a:pt x="3068" y="524"/>
                  </a:cubicBezTo>
                  <a:cubicBezTo>
                    <a:pt x="3072" y="524"/>
                    <a:pt x="3074" y="522"/>
                    <a:pt x="3074" y="518"/>
                  </a:cubicBezTo>
                  <a:cubicBezTo>
                    <a:pt x="3074" y="515"/>
                    <a:pt x="3075" y="512"/>
                    <a:pt x="3077" y="512"/>
                  </a:cubicBezTo>
                  <a:cubicBezTo>
                    <a:pt x="3078" y="512"/>
                    <a:pt x="3080" y="514"/>
                    <a:pt x="3080" y="516"/>
                  </a:cubicBezTo>
                  <a:cubicBezTo>
                    <a:pt x="3080" y="519"/>
                    <a:pt x="3081" y="520"/>
                    <a:pt x="3082" y="519"/>
                  </a:cubicBezTo>
                  <a:cubicBezTo>
                    <a:pt x="3084" y="518"/>
                    <a:pt x="3084" y="516"/>
                    <a:pt x="3084" y="514"/>
                  </a:cubicBezTo>
                  <a:cubicBezTo>
                    <a:pt x="3083" y="511"/>
                    <a:pt x="3075" y="509"/>
                    <a:pt x="3058" y="509"/>
                  </a:cubicBezTo>
                  <a:cubicBezTo>
                    <a:pt x="3045" y="508"/>
                    <a:pt x="3035" y="509"/>
                    <a:pt x="3036" y="510"/>
                  </a:cubicBezTo>
                  <a:cubicBezTo>
                    <a:pt x="3036" y="511"/>
                    <a:pt x="3036" y="512"/>
                    <a:pt x="3034" y="512"/>
                  </a:cubicBezTo>
                  <a:cubicBezTo>
                    <a:pt x="3033" y="512"/>
                    <a:pt x="3030" y="510"/>
                    <a:pt x="3029" y="509"/>
                  </a:cubicBezTo>
                  <a:cubicBezTo>
                    <a:pt x="3028" y="506"/>
                    <a:pt x="3018" y="506"/>
                    <a:pt x="2996" y="507"/>
                  </a:cubicBezTo>
                  <a:cubicBezTo>
                    <a:pt x="2971" y="508"/>
                    <a:pt x="2963" y="510"/>
                    <a:pt x="2960" y="514"/>
                  </a:cubicBezTo>
                  <a:cubicBezTo>
                    <a:pt x="2956" y="518"/>
                    <a:pt x="2956" y="519"/>
                    <a:pt x="2960" y="515"/>
                  </a:cubicBezTo>
                  <a:cubicBezTo>
                    <a:pt x="2962" y="513"/>
                    <a:pt x="2976" y="512"/>
                    <a:pt x="2994" y="511"/>
                  </a:cubicBezTo>
                  <a:cubicBezTo>
                    <a:pt x="3022" y="511"/>
                    <a:pt x="3024" y="511"/>
                    <a:pt x="3024" y="516"/>
                  </a:cubicBezTo>
                  <a:cubicBezTo>
                    <a:pt x="3024" y="521"/>
                    <a:pt x="3021" y="522"/>
                    <a:pt x="3004" y="525"/>
                  </a:cubicBezTo>
                  <a:cubicBezTo>
                    <a:pt x="2983" y="527"/>
                    <a:pt x="2975" y="526"/>
                    <a:pt x="2978" y="520"/>
                  </a:cubicBezTo>
                  <a:cubicBezTo>
                    <a:pt x="2980" y="517"/>
                    <a:pt x="2980" y="517"/>
                    <a:pt x="2976" y="520"/>
                  </a:cubicBezTo>
                  <a:cubicBezTo>
                    <a:pt x="2972" y="524"/>
                    <a:pt x="2945" y="525"/>
                    <a:pt x="2945" y="521"/>
                  </a:cubicBezTo>
                  <a:cubicBezTo>
                    <a:pt x="2945" y="519"/>
                    <a:pt x="2947" y="518"/>
                    <a:pt x="2950" y="518"/>
                  </a:cubicBezTo>
                  <a:cubicBezTo>
                    <a:pt x="2954" y="517"/>
                    <a:pt x="2954" y="517"/>
                    <a:pt x="2951" y="516"/>
                  </a:cubicBezTo>
                  <a:cubicBezTo>
                    <a:pt x="2948" y="514"/>
                    <a:pt x="2948" y="514"/>
                    <a:pt x="2951" y="512"/>
                  </a:cubicBezTo>
                  <a:cubicBezTo>
                    <a:pt x="2954" y="510"/>
                    <a:pt x="2954" y="509"/>
                    <a:pt x="2950" y="509"/>
                  </a:cubicBezTo>
                  <a:cubicBezTo>
                    <a:pt x="2948" y="509"/>
                    <a:pt x="2945" y="511"/>
                    <a:pt x="2944" y="513"/>
                  </a:cubicBezTo>
                  <a:cubicBezTo>
                    <a:pt x="2943" y="516"/>
                    <a:pt x="2942" y="516"/>
                    <a:pt x="2939" y="513"/>
                  </a:cubicBezTo>
                  <a:cubicBezTo>
                    <a:pt x="2936" y="510"/>
                    <a:pt x="2931" y="510"/>
                    <a:pt x="2927" y="511"/>
                  </a:cubicBezTo>
                  <a:cubicBezTo>
                    <a:pt x="2923" y="512"/>
                    <a:pt x="2919" y="511"/>
                    <a:pt x="2916" y="508"/>
                  </a:cubicBezTo>
                  <a:cubicBezTo>
                    <a:pt x="2914" y="506"/>
                    <a:pt x="2906" y="504"/>
                    <a:pt x="2899" y="504"/>
                  </a:cubicBezTo>
                  <a:cubicBezTo>
                    <a:pt x="2884" y="504"/>
                    <a:pt x="2866" y="497"/>
                    <a:pt x="2875" y="495"/>
                  </a:cubicBezTo>
                  <a:cubicBezTo>
                    <a:pt x="2877" y="495"/>
                    <a:pt x="2888" y="495"/>
                    <a:pt x="2898" y="497"/>
                  </a:cubicBezTo>
                  <a:cubicBezTo>
                    <a:pt x="2920" y="501"/>
                    <a:pt x="2926" y="501"/>
                    <a:pt x="2924" y="497"/>
                  </a:cubicBezTo>
                  <a:cubicBezTo>
                    <a:pt x="2923" y="496"/>
                    <a:pt x="2919" y="494"/>
                    <a:pt x="2916" y="494"/>
                  </a:cubicBezTo>
                  <a:cubicBezTo>
                    <a:pt x="2910" y="494"/>
                    <a:pt x="2910" y="494"/>
                    <a:pt x="2914" y="492"/>
                  </a:cubicBezTo>
                  <a:cubicBezTo>
                    <a:pt x="2917" y="490"/>
                    <a:pt x="2926" y="490"/>
                    <a:pt x="2937" y="491"/>
                  </a:cubicBezTo>
                  <a:cubicBezTo>
                    <a:pt x="2946" y="493"/>
                    <a:pt x="2957" y="493"/>
                    <a:pt x="2961" y="492"/>
                  </a:cubicBezTo>
                  <a:cubicBezTo>
                    <a:pt x="2964" y="492"/>
                    <a:pt x="2972" y="492"/>
                    <a:pt x="2978" y="494"/>
                  </a:cubicBezTo>
                  <a:cubicBezTo>
                    <a:pt x="2985" y="496"/>
                    <a:pt x="2998" y="496"/>
                    <a:pt x="3011" y="495"/>
                  </a:cubicBezTo>
                  <a:cubicBezTo>
                    <a:pt x="3030" y="494"/>
                    <a:pt x="3031" y="493"/>
                    <a:pt x="3024" y="491"/>
                  </a:cubicBezTo>
                  <a:cubicBezTo>
                    <a:pt x="3019" y="489"/>
                    <a:pt x="3015" y="487"/>
                    <a:pt x="3014" y="486"/>
                  </a:cubicBezTo>
                  <a:cubicBezTo>
                    <a:pt x="3013" y="485"/>
                    <a:pt x="3001" y="483"/>
                    <a:pt x="2988" y="482"/>
                  </a:cubicBezTo>
                  <a:cubicBezTo>
                    <a:pt x="2962" y="480"/>
                    <a:pt x="2928" y="470"/>
                    <a:pt x="2931" y="464"/>
                  </a:cubicBezTo>
                  <a:cubicBezTo>
                    <a:pt x="2932" y="462"/>
                    <a:pt x="2934" y="461"/>
                    <a:pt x="2935" y="462"/>
                  </a:cubicBezTo>
                  <a:cubicBezTo>
                    <a:pt x="2937" y="463"/>
                    <a:pt x="2957" y="463"/>
                    <a:pt x="2979" y="463"/>
                  </a:cubicBezTo>
                  <a:cubicBezTo>
                    <a:pt x="3002" y="463"/>
                    <a:pt x="3031" y="464"/>
                    <a:pt x="3044" y="466"/>
                  </a:cubicBezTo>
                  <a:cubicBezTo>
                    <a:pt x="3070" y="469"/>
                    <a:pt x="3107" y="472"/>
                    <a:pt x="3098" y="469"/>
                  </a:cubicBezTo>
                  <a:cubicBezTo>
                    <a:pt x="3094" y="469"/>
                    <a:pt x="3091" y="466"/>
                    <a:pt x="3091" y="464"/>
                  </a:cubicBezTo>
                  <a:cubicBezTo>
                    <a:pt x="3091" y="461"/>
                    <a:pt x="3088" y="460"/>
                    <a:pt x="3083" y="460"/>
                  </a:cubicBezTo>
                  <a:cubicBezTo>
                    <a:pt x="3070" y="459"/>
                    <a:pt x="3062" y="456"/>
                    <a:pt x="3064" y="452"/>
                  </a:cubicBezTo>
                  <a:cubicBezTo>
                    <a:pt x="3065" y="449"/>
                    <a:pt x="3062" y="448"/>
                    <a:pt x="3052" y="449"/>
                  </a:cubicBezTo>
                  <a:cubicBezTo>
                    <a:pt x="3044" y="449"/>
                    <a:pt x="3029" y="448"/>
                    <a:pt x="3018" y="446"/>
                  </a:cubicBezTo>
                  <a:cubicBezTo>
                    <a:pt x="3007" y="444"/>
                    <a:pt x="2988" y="442"/>
                    <a:pt x="2975" y="442"/>
                  </a:cubicBezTo>
                  <a:cubicBezTo>
                    <a:pt x="2963" y="442"/>
                    <a:pt x="2948" y="440"/>
                    <a:pt x="2944" y="439"/>
                  </a:cubicBezTo>
                  <a:cubicBezTo>
                    <a:pt x="2935" y="437"/>
                    <a:pt x="2935" y="437"/>
                    <a:pt x="2935" y="437"/>
                  </a:cubicBezTo>
                  <a:cubicBezTo>
                    <a:pt x="2944" y="436"/>
                    <a:pt x="2944" y="436"/>
                    <a:pt x="2944" y="436"/>
                  </a:cubicBezTo>
                  <a:cubicBezTo>
                    <a:pt x="2948" y="436"/>
                    <a:pt x="2961" y="436"/>
                    <a:pt x="2971" y="436"/>
                  </a:cubicBezTo>
                  <a:cubicBezTo>
                    <a:pt x="2990" y="437"/>
                    <a:pt x="3005" y="432"/>
                    <a:pt x="3001" y="427"/>
                  </a:cubicBezTo>
                  <a:cubicBezTo>
                    <a:pt x="2998" y="425"/>
                    <a:pt x="2976" y="424"/>
                    <a:pt x="2964" y="426"/>
                  </a:cubicBezTo>
                  <a:cubicBezTo>
                    <a:pt x="2955" y="427"/>
                    <a:pt x="2933" y="428"/>
                    <a:pt x="2920" y="428"/>
                  </a:cubicBezTo>
                  <a:cubicBezTo>
                    <a:pt x="2914" y="428"/>
                    <a:pt x="2913" y="427"/>
                    <a:pt x="2917" y="423"/>
                  </a:cubicBezTo>
                  <a:cubicBezTo>
                    <a:pt x="2920" y="419"/>
                    <a:pt x="2919" y="418"/>
                    <a:pt x="2905" y="419"/>
                  </a:cubicBezTo>
                  <a:cubicBezTo>
                    <a:pt x="2896" y="419"/>
                    <a:pt x="2888" y="419"/>
                    <a:pt x="2887" y="419"/>
                  </a:cubicBezTo>
                  <a:cubicBezTo>
                    <a:pt x="2885" y="419"/>
                    <a:pt x="2890" y="415"/>
                    <a:pt x="2897" y="411"/>
                  </a:cubicBezTo>
                  <a:cubicBezTo>
                    <a:pt x="2908" y="403"/>
                    <a:pt x="2923" y="400"/>
                    <a:pt x="2939" y="401"/>
                  </a:cubicBezTo>
                  <a:cubicBezTo>
                    <a:pt x="2942" y="401"/>
                    <a:pt x="2954" y="402"/>
                    <a:pt x="2967" y="403"/>
                  </a:cubicBezTo>
                  <a:cubicBezTo>
                    <a:pt x="2989" y="405"/>
                    <a:pt x="2991" y="404"/>
                    <a:pt x="2989" y="400"/>
                  </a:cubicBezTo>
                  <a:cubicBezTo>
                    <a:pt x="2986" y="393"/>
                    <a:pt x="2993" y="390"/>
                    <a:pt x="3013" y="390"/>
                  </a:cubicBezTo>
                  <a:cubicBezTo>
                    <a:pt x="3025" y="390"/>
                    <a:pt x="3031" y="389"/>
                    <a:pt x="3030" y="387"/>
                  </a:cubicBezTo>
                  <a:cubicBezTo>
                    <a:pt x="3027" y="382"/>
                    <a:pt x="3039" y="383"/>
                    <a:pt x="3053" y="389"/>
                  </a:cubicBezTo>
                  <a:cubicBezTo>
                    <a:pt x="3063" y="393"/>
                    <a:pt x="3066" y="393"/>
                    <a:pt x="3068" y="390"/>
                  </a:cubicBezTo>
                  <a:cubicBezTo>
                    <a:pt x="3069" y="388"/>
                    <a:pt x="3073" y="387"/>
                    <a:pt x="3076" y="388"/>
                  </a:cubicBezTo>
                  <a:cubicBezTo>
                    <a:pt x="3080" y="389"/>
                    <a:pt x="3083" y="389"/>
                    <a:pt x="3083" y="387"/>
                  </a:cubicBezTo>
                  <a:cubicBezTo>
                    <a:pt x="3083" y="385"/>
                    <a:pt x="3086" y="384"/>
                    <a:pt x="3093" y="385"/>
                  </a:cubicBezTo>
                  <a:cubicBezTo>
                    <a:pt x="3103" y="386"/>
                    <a:pt x="3103" y="386"/>
                    <a:pt x="3097" y="381"/>
                  </a:cubicBezTo>
                  <a:cubicBezTo>
                    <a:pt x="3093" y="379"/>
                    <a:pt x="3082" y="373"/>
                    <a:pt x="3071" y="369"/>
                  </a:cubicBezTo>
                  <a:cubicBezTo>
                    <a:pt x="3057" y="362"/>
                    <a:pt x="3052" y="359"/>
                    <a:pt x="3049" y="352"/>
                  </a:cubicBezTo>
                  <a:cubicBezTo>
                    <a:pt x="3046" y="343"/>
                    <a:pt x="3035" y="340"/>
                    <a:pt x="2978" y="330"/>
                  </a:cubicBezTo>
                  <a:cubicBezTo>
                    <a:pt x="2953" y="326"/>
                    <a:pt x="2925" y="320"/>
                    <a:pt x="2911" y="316"/>
                  </a:cubicBezTo>
                  <a:cubicBezTo>
                    <a:pt x="2893" y="311"/>
                    <a:pt x="2890" y="309"/>
                    <a:pt x="2888" y="306"/>
                  </a:cubicBezTo>
                  <a:cubicBezTo>
                    <a:pt x="2888" y="303"/>
                    <a:pt x="2888" y="302"/>
                    <a:pt x="2890" y="304"/>
                  </a:cubicBezTo>
                  <a:cubicBezTo>
                    <a:pt x="2892" y="305"/>
                    <a:pt x="2902" y="306"/>
                    <a:pt x="2912" y="306"/>
                  </a:cubicBezTo>
                  <a:cubicBezTo>
                    <a:pt x="2922" y="307"/>
                    <a:pt x="2932" y="309"/>
                    <a:pt x="2934" y="311"/>
                  </a:cubicBezTo>
                  <a:cubicBezTo>
                    <a:pt x="2936" y="313"/>
                    <a:pt x="2942" y="314"/>
                    <a:pt x="2946" y="314"/>
                  </a:cubicBezTo>
                  <a:cubicBezTo>
                    <a:pt x="2953" y="313"/>
                    <a:pt x="2954" y="313"/>
                    <a:pt x="2949" y="312"/>
                  </a:cubicBezTo>
                  <a:cubicBezTo>
                    <a:pt x="2945" y="311"/>
                    <a:pt x="2942" y="310"/>
                    <a:pt x="2942" y="308"/>
                  </a:cubicBezTo>
                  <a:cubicBezTo>
                    <a:pt x="2942" y="306"/>
                    <a:pt x="2957" y="307"/>
                    <a:pt x="2985" y="311"/>
                  </a:cubicBezTo>
                  <a:cubicBezTo>
                    <a:pt x="2994" y="312"/>
                    <a:pt x="3002" y="313"/>
                    <a:pt x="3004" y="312"/>
                  </a:cubicBezTo>
                  <a:cubicBezTo>
                    <a:pt x="3011" y="309"/>
                    <a:pt x="3005" y="305"/>
                    <a:pt x="2995" y="305"/>
                  </a:cubicBezTo>
                  <a:cubicBezTo>
                    <a:pt x="2984" y="305"/>
                    <a:pt x="2974" y="301"/>
                    <a:pt x="2974" y="297"/>
                  </a:cubicBezTo>
                  <a:cubicBezTo>
                    <a:pt x="2974" y="296"/>
                    <a:pt x="2986" y="294"/>
                    <a:pt x="3001" y="293"/>
                  </a:cubicBezTo>
                  <a:cubicBezTo>
                    <a:pt x="3016" y="293"/>
                    <a:pt x="3029" y="291"/>
                    <a:pt x="3030" y="290"/>
                  </a:cubicBezTo>
                  <a:cubicBezTo>
                    <a:pt x="3031" y="289"/>
                    <a:pt x="3030" y="286"/>
                    <a:pt x="3026" y="284"/>
                  </a:cubicBezTo>
                  <a:cubicBezTo>
                    <a:pt x="3021" y="279"/>
                    <a:pt x="3021" y="279"/>
                    <a:pt x="3027" y="279"/>
                  </a:cubicBezTo>
                  <a:cubicBezTo>
                    <a:pt x="3030" y="279"/>
                    <a:pt x="3040" y="281"/>
                    <a:pt x="3048" y="283"/>
                  </a:cubicBezTo>
                  <a:cubicBezTo>
                    <a:pt x="3086" y="293"/>
                    <a:pt x="3151" y="296"/>
                    <a:pt x="3151" y="288"/>
                  </a:cubicBezTo>
                  <a:cubicBezTo>
                    <a:pt x="3151" y="287"/>
                    <a:pt x="3146" y="285"/>
                    <a:pt x="3140" y="284"/>
                  </a:cubicBezTo>
                  <a:cubicBezTo>
                    <a:pt x="3132" y="283"/>
                    <a:pt x="3128" y="281"/>
                    <a:pt x="3128" y="278"/>
                  </a:cubicBezTo>
                  <a:cubicBezTo>
                    <a:pt x="3128" y="274"/>
                    <a:pt x="3130" y="274"/>
                    <a:pt x="3138" y="275"/>
                  </a:cubicBezTo>
                  <a:cubicBezTo>
                    <a:pt x="3144" y="276"/>
                    <a:pt x="3148" y="276"/>
                    <a:pt x="3150" y="274"/>
                  </a:cubicBezTo>
                  <a:cubicBezTo>
                    <a:pt x="3151" y="272"/>
                    <a:pt x="3150" y="270"/>
                    <a:pt x="3148" y="270"/>
                  </a:cubicBezTo>
                  <a:cubicBezTo>
                    <a:pt x="3146" y="270"/>
                    <a:pt x="3138" y="270"/>
                    <a:pt x="3131" y="269"/>
                  </a:cubicBezTo>
                  <a:cubicBezTo>
                    <a:pt x="3120" y="268"/>
                    <a:pt x="3083" y="265"/>
                    <a:pt x="3065" y="263"/>
                  </a:cubicBezTo>
                  <a:cubicBezTo>
                    <a:pt x="3059" y="263"/>
                    <a:pt x="3035" y="258"/>
                    <a:pt x="2991" y="248"/>
                  </a:cubicBezTo>
                  <a:cubicBezTo>
                    <a:pt x="2978" y="245"/>
                    <a:pt x="2979" y="245"/>
                    <a:pt x="3001" y="244"/>
                  </a:cubicBezTo>
                  <a:cubicBezTo>
                    <a:pt x="3024" y="244"/>
                    <a:pt x="3024" y="244"/>
                    <a:pt x="3024" y="244"/>
                  </a:cubicBezTo>
                  <a:cubicBezTo>
                    <a:pt x="3008" y="237"/>
                    <a:pt x="3008" y="237"/>
                    <a:pt x="3008" y="237"/>
                  </a:cubicBezTo>
                  <a:cubicBezTo>
                    <a:pt x="2991" y="229"/>
                    <a:pt x="2990" y="229"/>
                    <a:pt x="2992" y="233"/>
                  </a:cubicBezTo>
                  <a:cubicBezTo>
                    <a:pt x="2993" y="234"/>
                    <a:pt x="2989" y="236"/>
                    <a:pt x="2981" y="236"/>
                  </a:cubicBezTo>
                  <a:cubicBezTo>
                    <a:pt x="2972" y="236"/>
                    <a:pt x="2968" y="234"/>
                    <a:pt x="2970" y="232"/>
                  </a:cubicBezTo>
                  <a:cubicBezTo>
                    <a:pt x="2971" y="231"/>
                    <a:pt x="2969" y="229"/>
                    <a:pt x="2965" y="228"/>
                  </a:cubicBezTo>
                  <a:cubicBezTo>
                    <a:pt x="2962" y="227"/>
                    <a:pt x="2959" y="225"/>
                    <a:pt x="2959" y="223"/>
                  </a:cubicBezTo>
                  <a:cubicBezTo>
                    <a:pt x="2959" y="222"/>
                    <a:pt x="2963" y="221"/>
                    <a:pt x="2967" y="223"/>
                  </a:cubicBezTo>
                  <a:cubicBezTo>
                    <a:pt x="2977" y="225"/>
                    <a:pt x="2977" y="225"/>
                    <a:pt x="2994" y="224"/>
                  </a:cubicBezTo>
                  <a:cubicBezTo>
                    <a:pt x="3005" y="224"/>
                    <a:pt x="3006" y="223"/>
                    <a:pt x="3002" y="220"/>
                  </a:cubicBezTo>
                  <a:cubicBezTo>
                    <a:pt x="2994" y="214"/>
                    <a:pt x="2995" y="209"/>
                    <a:pt x="3003" y="211"/>
                  </a:cubicBezTo>
                  <a:cubicBezTo>
                    <a:pt x="3008" y="212"/>
                    <a:pt x="3009" y="212"/>
                    <a:pt x="3005" y="210"/>
                  </a:cubicBezTo>
                  <a:cubicBezTo>
                    <a:pt x="3003" y="208"/>
                    <a:pt x="2997" y="207"/>
                    <a:pt x="2992" y="207"/>
                  </a:cubicBezTo>
                  <a:cubicBezTo>
                    <a:pt x="2985" y="207"/>
                    <a:pt x="2985" y="207"/>
                    <a:pt x="2989" y="209"/>
                  </a:cubicBezTo>
                  <a:cubicBezTo>
                    <a:pt x="2995" y="212"/>
                    <a:pt x="2994" y="212"/>
                    <a:pt x="2988" y="212"/>
                  </a:cubicBezTo>
                  <a:cubicBezTo>
                    <a:pt x="2983" y="212"/>
                    <a:pt x="2979" y="210"/>
                    <a:pt x="2978" y="208"/>
                  </a:cubicBezTo>
                  <a:cubicBezTo>
                    <a:pt x="2978" y="206"/>
                    <a:pt x="2974" y="204"/>
                    <a:pt x="2970" y="204"/>
                  </a:cubicBezTo>
                  <a:cubicBezTo>
                    <a:pt x="2962" y="204"/>
                    <a:pt x="2948" y="197"/>
                    <a:pt x="2948" y="194"/>
                  </a:cubicBezTo>
                  <a:cubicBezTo>
                    <a:pt x="2948" y="193"/>
                    <a:pt x="2944" y="192"/>
                    <a:pt x="2939" y="192"/>
                  </a:cubicBezTo>
                  <a:cubicBezTo>
                    <a:pt x="2933" y="192"/>
                    <a:pt x="2927" y="190"/>
                    <a:pt x="2923" y="188"/>
                  </a:cubicBezTo>
                  <a:cubicBezTo>
                    <a:pt x="2918" y="184"/>
                    <a:pt x="2918" y="184"/>
                    <a:pt x="2926" y="182"/>
                  </a:cubicBezTo>
                  <a:cubicBezTo>
                    <a:pt x="2934" y="179"/>
                    <a:pt x="2953" y="184"/>
                    <a:pt x="2964" y="191"/>
                  </a:cubicBezTo>
                  <a:cubicBezTo>
                    <a:pt x="2968" y="193"/>
                    <a:pt x="2977" y="195"/>
                    <a:pt x="2986" y="196"/>
                  </a:cubicBezTo>
                  <a:cubicBezTo>
                    <a:pt x="2994" y="197"/>
                    <a:pt x="2999" y="197"/>
                    <a:pt x="2997" y="196"/>
                  </a:cubicBezTo>
                  <a:cubicBezTo>
                    <a:pt x="2991" y="193"/>
                    <a:pt x="2994" y="189"/>
                    <a:pt x="3002" y="189"/>
                  </a:cubicBezTo>
                  <a:cubicBezTo>
                    <a:pt x="3007" y="189"/>
                    <a:pt x="3011" y="188"/>
                    <a:pt x="3012" y="186"/>
                  </a:cubicBezTo>
                  <a:cubicBezTo>
                    <a:pt x="3014" y="183"/>
                    <a:pt x="3008" y="182"/>
                    <a:pt x="2997" y="183"/>
                  </a:cubicBezTo>
                  <a:cubicBezTo>
                    <a:pt x="2988" y="184"/>
                    <a:pt x="2977" y="178"/>
                    <a:pt x="2977" y="173"/>
                  </a:cubicBezTo>
                  <a:cubicBezTo>
                    <a:pt x="2977" y="168"/>
                    <a:pt x="2979" y="168"/>
                    <a:pt x="2997" y="169"/>
                  </a:cubicBezTo>
                  <a:cubicBezTo>
                    <a:pt x="3004" y="169"/>
                    <a:pt x="3008" y="168"/>
                    <a:pt x="3007" y="167"/>
                  </a:cubicBezTo>
                  <a:cubicBezTo>
                    <a:pt x="3005" y="164"/>
                    <a:pt x="3003" y="164"/>
                    <a:pt x="2992" y="163"/>
                  </a:cubicBezTo>
                  <a:cubicBezTo>
                    <a:pt x="2988" y="163"/>
                    <a:pt x="2986" y="162"/>
                    <a:pt x="2987" y="159"/>
                  </a:cubicBezTo>
                  <a:cubicBezTo>
                    <a:pt x="2988" y="156"/>
                    <a:pt x="2984" y="154"/>
                    <a:pt x="2972" y="152"/>
                  </a:cubicBezTo>
                  <a:cubicBezTo>
                    <a:pt x="2955" y="150"/>
                    <a:pt x="2955" y="150"/>
                    <a:pt x="2955" y="150"/>
                  </a:cubicBezTo>
                  <a:cubicBezTo>
                    <a:pt x="2974" y="147"/>
                    <a:pt x="2974" y="147"/>
                    <a:pt x="2974" y="147"/>
                  </a:cubicBezTo>
                  <a:cubicBezTo>
                    <a:pt x="2992" y="144"/>
                    <a:pt x="2992" y="144"/>
                    <a:pt x="2992" y="144"/>
                  </a:cubicBezTo>
                  <a:cubicBezTo>
                    <a:pt x="2971" y="142"/>
                    <a:pt x="2971" y="142"/>
                    <a:pt x="2971" y="142"/>
                  </a:cubicBezTo>
                  <a:cubicBezTo>
                    <a:pt x="2933" y="138"/>
                    <a:pt x="2921" y="136"/>
                    <a:pt x="2917" y="132"/>
                  </a:cubicBezTo>
                  <a:cubicBezTo>
                    <a:pt x="2915" y="130"/>
                    <a:pt x="2914" y="128"/>
                    <a:pt x="2914" y="127"/>
                  </a:cubicBezTo>
                  <a:cubicBezTo>
                    <a:pt x="2914" y="124"/>
                    <a:pt x="2936" y="125"/>
                    <a:pt x="2938" y="128"/>
                  </a:cubicBezTo>
                  <a:cubicBezTo>
                    <a:pt x="2939" y="130"/>
                    <a:pt x="2942" y="131"/>
                    <a:pt x="2945" y="131"/>
                  </a:cubicBezTo>
                  <a:cubicBezTo>
                    <a:pt x="2948" y="131"/>
                    <a:pt x="2949" y="130"/>
                    <a:pt x="2945" y="128"/>
                  </a:cubicBezTo>
                  <a:cubicBezTo>
                    <a:pt x="2941" y="125"/>
                    <a:pt x="2944" y="118"/>
                    <a:pt x="2949" y="120"/>
                  </a:cubicBezTo>
                  <a:cubicBezTo>
                    <a:pt x="2951" y="121"/>
                    <a:pt x="2955" y="120"/>
                    <a:pt x="2957" y="119"/>
                  </a:cubicBezTo>
                  <a:cubicBezTo>
                    <a:pt x="2968" y="113"/>
                    <a:pt x="2989" y="114"/>
                    <a:pt x="3000" y="120"/>
                  </a:cubicBezTo>
                  <a:cubicBezTo>
                    <a:pt x="3009" y="124"/>
                    <a:pt x="3012" y="125"/>
                    <a:pt x="3015" y="122"/>
                  </a:cubicBezTo>
                  <a:cubicBezTo>
                    <a:pt x="3018" y="120"/>
                    <a:pt x="3023" y="119"/>
                    <a:pt x="3028" y="120"/>
                  </a:cubicBezTo>
                  <a:cubicBezTo>
                    <a:pt x="3033" y="121"/>
                    <a:pt x="3037" y="120"/>
                    <a:pt x="3037" y="118"/>
                  </a:cubicBezTo>
                  <a:cubicBezTo>
                    <a:pt x="3038" y="117"/>
                    <a:pt x="3044" y="119"/>
                    <a:pt x="3052" y="122"/>
                  </a:cubicBezTo>
                  <a:cubicBezTo>
                    <a:pt x="3063" y="127"/>
                    <a:pt x="3065" y="127"/>
                    <a:pt x="3065" y="123"/>
                  </a:cubicBezTo>
                  <a:cubicBezTo>
                    <a:pt x="3065" y="121"/>
                    <a:pt x="3063" y="119"/>
                    <a:pt x="3061" y="119"/>
                  </a:cubicBezTo>
                  <a:cubicBezTo>
                    <a:pt x="3059" y="119"/>
                    <a:pt x="3057" y="118"/>
                    <a:pt x="3057" y="116"/>
                  </a:cubicBezTo>
                  <a:cubicBezTo>
                    <a:pt x="3057" y="114"/>
                    <a:pt x="3061" y="113"/>
                    <a:pt x="3069" y="114"/>
                  </a:cubicBezTo>
                  <a:cubicBezTo>
                    <a:pt x="3118" y="121"/>
                    <a:pt x="3127" y="123"/>
                    <a:pt x="3139" y="129"/>
                  </a:cubicBezTo>
                  <a:cubicBezTo>
                    <a:pt x="3154" y="138"/>
                    <a:pt x="3165" y="139"/>
                    <a:pt x="3155" y="132"/>
                  </a:cubicBezTo>
                  <a:cubicBezTo>
                    <a:pt x="3144" y="124"/>
                    <a:pt x="3147" y="121"/>
                    <a:pt x="3162" y="123"/>
                  </a:cubicBezTo>
                  <a:cubicBezTo>
                    <a:pt x="3186" y="127"/>
                    <a:pt x="3223" y="128"/>
                    <a:pt x="3221" y="125"/>
                  </a:cubicBezTo>
                  <a:cubicBezTo>
                    <a:pt x="3220" y="123"/>
                    <a:pt x="3216" y="121"/>
                    <a:pt x="3212" y="119"/>
                  </a:cubicBezTo>
                  <a:cubicBezTo>
                    <a:pt x="3208" y="118"/>
                    <a:pt x="3206" y="115"/>
                    <a:pt x="3207" y="114"/>
                  </a:cubicBezTo>
                  <a:cubicBezTo>
                    <a:pt x="3208" y="112"/>
                    <a:pt x="3204" y="110"/>
                    <a:pt x="3199" y="109"/>
                  </a:cubicBezTo>
                  <a:cubicBezTo>
                    <a:pt x="3180" y="106"/>
                    <a:pt x="3130" y="99"/>
                    <a:pt x="3124" y="99"/>
                  </a:cubicBezTo>
                  <a:cubicBezTo>
                    <a:pt x="3108" y="99"/>
                    <a:pt x="3085" y="95"/>
                    <a:pt x="3083" y="92"/>
                  </a:cubicBezTo>
                  <a:cubicBezTo>
                    <a:pt x="3082" y="90"/>
                    <a:pt x="3088" y="90"/>
                    <a:pt x="3101" y="91"/>
                  </a:cubicBezTo>
                  <a:cubicBezTo>
                    <a:pt x="3111" y="92"/>
                    <a:pt x="3120" y="91"/>
                    <a:pt x="3121" y="90"/>
                  </a:cubicBezTo>
                  <a:cubicBezTo>
                    <a:pt x="3123" y="87"/>
                    <a:pt x="3070" y="83"/>
                    <a:pt x="2997" y="80"/>
                  </a:cubicBezTo>
                  <a:cubicBezTo>
                    <a:pt x="2988" y="80"/>
                    <a:pt x="2979" y="79"/>
                    <a:pt x="2978" y="78"/>
                  </a:cubicBezTo>
                  <a:cubicBezTo>
                    <a:pt x="2975" y="74"/>
                    <a:pt x="2943" y="75"/>
                    <a:pt x="2917" y="79"/>
                  </a:cubicBezTo>
                  <a:cubicBezTo>
                    <a:pt x="2899" y="82"/>
                    <a:pt x="2892" y="82"/>
                    <a:pt x="2888" y="79"/>
                  </a:cubicBezTo>
                  <a:cubicBezTo>
                    <a:pt x="2884" y="77"/>
                    <a:pt x="2882" y="77"/>
                    <a:pt x="2881" y="79"/>
                  </a:cubicBezTo>
                  <a:cubicBezTo>
                    <a:pt x="2880" y="82"/>
                    <a:pt x="2879" y="82"/>
                    <a:pt x="2877" y="79"/>
                  </a:cubicBezTo>
                  <a:cubicBezTo>
                    <a:pt x="2875" y="76"/>
                    <a:pt x="2871" y="75"/>
                    <a:pt x="2863" y="77"/>
                  </a:cubicBezTo>
                  <a:cubicBezTo>
                    <a:pt x="2842" y="81"/>
                    <a:pt x="2826" y="80"/>
                    <a:pt x="2827" y="76"/>
                  </a:cubicBezTo>
                  <a:cubicBezTo>
                    <a:pt x="2828" y="73"/>
                    <a:pt x="2826" y="73"/>
                    <a:pt x="2824" y="74"/>
                  </a:cubicBezTo>
                  <a:cubicBezTo>
                    <a:pt x="2821" y="75"/>
                    <a:pt x="2819" y="74"/>
                    <a:pt x="2819" y="71"/>
                  </a:cubicBezTo>
                  <a:cubicBezTo>
                    <a:pt x="2819" y="67"/>
                    <a:pt x="2818" y="66"/>
                    <a:pt x="2816" y="69"/>
                  </a:cubicBezTo>
                  <a:cubicBezTo>
                    <a:pt x="2814" y="71"/>
                    <a:pt x="2811" y="73"/>
                    <a:pt x="2809" y="73"/>
                  </a:cubicBezTo>
                  <a:cubicBezTo>
                    <a:pt x="2803" y="73"/>
                    <a:pt x="2785" y="60"/>
                    <a:pt x="2786" y="57"/>
                  </a:cubicBezTo>
                  <a:cubicBezTo>
                    <a:pt x="2786" y="55"/>
                    <a:pt x="2794" y="54"/>
                    <a:pt x="2802" y="54"/>
                  </a:cubicBezTo>
                  <a:cubicBezTo>
                    <a:pt x="2814" y="55"/>
                    <a:pt x="2817" y="54"/>
                    <a:pt x="2814" y="52"/>
                  </a:cubicBezTo>
                  <a:cubicBezTo>
                    <a:pt x="2809" y="47"/>
                    <a:pt x="2810" y="43"/>
                    <a:pt x="2815" y="45"/>
                  </a:cubicBezTo>
                  <a:cubicBezTo>
                    <a:pt x="2817" y="46"/>
                    <a:pt x="2821" y="46"/>
                    <a:pt x="2824" y="44"/>
                  </a:cubicBezTo>
                  <a:cubicBezTo>
                    <a:pt x="2828" y="42"/>
                    <a:pt x="2824" y="41"/>
                    <a:pt x="2808" y="42"/>
                  </a:cubicBezTo>
                  <a:cubicBezTo>
                    <a:pt x="2782" y="43"/>
                    <a:pt x="2760" y="39"/>
                    <a:pt x="2754" y="33"/>
                  </a:cubicBezTo>
                  <a:cubicBezTo>
                    <a:pt x="2752" y="31"/>
                    <a:pt x="2749" y="29"/>
                    <a:pt x="2747" y="29"/>
                  </a:cubicBezTo>
                  <a:cubicBezTo>
                    <a:pt x="2746" y="29"/>
                    <a:pt x="2745" y="28"/>
                    <a:pt x="2745" y="26"/>
                  </a:cubicBezTo>
                  <a:cubicBezTo>
                    <a:pt x="2745" y="23"/>
                    <a:pt x="2749" y="23"/>
                    <a:pt x="2757" y="24"/>
                  </a:cubicBezTo>
                  <a:cubicBezTo>
                    <a:pt x="2764" y="25"/>
                    <a:pt x="2774" y="27"/>
                    <a:pt x="2781" y="28"/>
                  </a:cubicBezTo>
                  <a:cubicBezTo>
                    <a:pt x="2792" y="29"/>
                    <a:pt x="2792" y="29"/>
                    <a:pt x="2792" y="29"/>
                  </a:cubicBezTo>
                  <a:cubicBezTo>
                    <a:pt x="2783" y="25"/>
                    <a:pt x="2783" y="25"/>
                    <a:pt x="2783" y="25"/>
                  </a:cubicBezTo>
                  <a:cubicBezTo>
                    <a:pt x="2779" y="22"/>
                    <a:pt x="2771" y="20"/>
                    <a:pt x="2766" y="20"/>
                  </a:cubicBezTo>
                  <a:cubicBezTo>
                    <a:pt x="2755" y="20"/>
                    <a:pt x="2745" y="17"/>
                    <a:pt x="2745" y="14"/>
                  </a:cubicBezTo>
                  <a:cubicBezTo>
                    <a:pt x="2745" y="13"/>
                    <a:pt x="2747" y="12"/>
                    <a:pt x="2750" y="12"/>
                  </a:cubicBezTo>
                  <a:cubicBezTo>
                    <a:pt x="2753" y="11"/>
                    <a:pt x="2760" y="10"/>
                    <a:pt x="2766" y="7"/>
                  </a:cubicBezTo>
                  <a:cubicBezTo>
                    <a:pt x="2778" y="3"/>
                    <a:pt x="2778" y="3"/>
                    <a:pt x="2778" y="3"/>
                  </a:cubicBezTo>
                  <a:cubicBezTo>
                    <a:pt x="2767" y="3"/>
                    <a:pt x="2767" y="3"/>
                    <a:pt x="2767" y="3"/>
                  </a:cubicBezTo>
                  <a:cubicBezTo>
                    <a:pt x="2761" y="3"/>
                    <a:pt x="2750" y="4"/>
                    <a:pt x="2743" y="6"/>
                  </a:cubicBezTo>
                  <a:cubicBezTo>
                    <a:pt x="2710" y="12"/>
                    <a:pt x="2710" y="12"/>
                    <a:pt x="2710" y="5"/>
                  </a:cubicBezTo>
                  <a:cubicBezTo>
                    <a:pt x="2710" y="2"/>
                    <a:pt x="2709" y="0"/>
                    <a:pt x="2708" y="1"/>
                  </a:cubicBezTo>
                  <a:cubicBezTo>
                    <a:pt x="2706" y="2"/>
                    <a:pt x="2706" y="5"/>
                    <a:pt x="2707" y="7"/>
                  </a:cubicBezTo>
                  <a:cubicBezTo>
                    <a:pt x="2708" y="12"/>
                    <a:pt x="2707" y="12"/>
                    <a:pt x="2698" y="9"/>
                  </a:cubicBezTo>
                  <a:cubicBezTo>
                    <a:pt x="2691" y="6"/>
                    <a:pt x="2689" y="7"/>
                    <a:pt x="2683" y="13"/>
                  </a:cubicBezTo>
                  <a:cubicBezTo>
                    <a:pt x="2679" y="17"/>
                    <a:pt x="2674" y="19"/>
                    <a:pt x="2670" y="18"/>
                  </a:cubicBezTo>
                  <a:cubicBezTo>
                    <a:pt x="2664" y="17"/>
                    <a:pt x="2662" y="21"/>
                    <a:pt x="2668" y="25"/>
                  </a:cubicBezTo>
                  <a:cubicBezTo>
                    <a:pt x="2670" y="27"/>
                    <a:pt x="2674" y="31"/>
                    <a:pt x="2677" y="34"/>
                  </a:cubicBezTo>
                  <a:cubicBezTo>
                    <a:pt x="2682" y="40"/>
                    <a:pt x="2682" y="42"/>
                    <a:pt x="2679" y="43"/>
                  </a:cubicBezTo>
                  <a:cubicBezTo>
                    <a:pt x="2677" y="45"/>
                    <a:pt x="2680" y="46"/>
                    <a:pt x="2688" y="48"/>
                  </a:cubicBezTo>
                  <a:cubicBezTo>
                    <a:pt x="2701" y="50"/>
                    <a:pt x="2708" y="54"/>
                    <a:pt x="2708" y="60"/>
                  </a:cubicBezTo>
                  <a:cubicBezTo>
                    <a:pt x="2708" y="63"/>
                    <a:pt x="2706" y="64"/>
                    <a:pt x="2700" y="63"/>
                  </a:cubicBezTo>
                  <a:cubicBezTo>
                    <a:pt x="2691" y="60"/>
                    <a:pt x="2681" y="63"/>
                    <a:pt x="2683" y="67"/>
                  </a:cubicBezTo>
                  <a:cubicBezTo>
                    <a:pt x="2684" y="69"/>
                    <a:pt x="2689" y="70"/>
                    <a:pt x="2694" y="70"/>
                  </a:cubicBezTo>
                  <a:cubicBezTo>
                    <a:pt x="2701" y="70"/>
                    <a:pt x="2702" y="70"/>
                    <a:pt x="2698" y="73"/>
                  </a:cubicBezTo>
                  <a:cubicBezTo>
                    <a:pt x="2693" y="76"/>
                    <a:pt x="2594" y="82"/>
                    <a:pt x="2547" y="82"/>
                  </a:cubicBezTo>
                  <a:cubicBezTo>
                    <a:pt x="2491" y="83"/>
                    <a:pt x="2331" y="82"/>
                    <a:pt x="2318" y="81"/>
                  </a:cubicBezTo>
                  <a:cubicBezTo>
                    <a:pt x="2311" y="81"/>
                    <a:pt x="2301" y="80"/>
                    <a:pt x="2296" y="81"/>
                  </a:cubicBezTo>
                  <a:cubicBezTo>
                    <a:pt x="2291" y="81"/>
                    <a:pt x="2287" y="80"/>
                    <a:pt x="2287" y="78"/>
                  </a:cubicBezTo>
                  <a:cubicBezTo>
                    <a:pt x="2287" y="77"/>
                    <a:pt x="2291" y="76"/>
                    <a:pt x="2296" y="76"/>
                  </a:cubicBezTo>
                  <a:cubicBezTo>
                    <a:pt x="2308" y="76"/>
                    <a:pt x="2312" y="72"/>
                    <a:pt x="2304" y="68"/>
                  </a:cubicBezTo>
                  <a:cubicBezTo>
                    <a:pt x="2298" y="65"/>
                    <a:pt x="2298" y="65"/>
                    <a:pt x="2307" y="63"/>
                  </a:cubicBezTo>
                  <a:cubicBezTo>
                    <a:pt x="2324" y="60"/>
                    <a:pt x="2395" y="52"/>
                    <a:pt x="2426" y="50"/>
                  </a:cubicBezTo>
                  <a:cubicBezTo>
                    <a:pt x="2450" y="49"/>
                    <a:pt x="2455" y="48"/>
                    <a:pt x="2452" y="45"/>
                  </a:cubicBezTo>
                  <a:cubicBezTo>
                    <a:pt x="2450" y="42"/>
                    <a:pt x="2444" y="41"/>
                    <a:pt x="2427" y="43"/>
                  </a:cubicBezTo>
                  <a:cubicBezTo>
                    <a:pt x="2415" y="44"/>
                    <a:pt x="2405" y="45"/>
                    <a:pt x="2404" y="47"/>
                  </a:cubicBezTo>
                  <a:cubicBezTo>
                    <a:pt x="2403" y="48"/>
                    <a:pt x="2396" y="49"/>
                    <a:pt x="2387" y="49"/>
                  </a:cubicBezTo>
                  <a:cubicBezTo>
                    <a:pt x="2378" y="49"/>
                    <a:pt x="2361" y="50"/>
                    <a:pt x="2348" y="51"/>
                  </a:cubicBezTo>
                  <a:cubicBezTo>
                    <a:pt x="2336" y="52"/>
                    <a:pt x="2314" y="53"/>
                    <a:pt x="2300" y="54"/>
                  </a:cubicBezTo>
                  <a:cubicBezTo>
                    <a:pt x="2286" y="55"/>
                    <a:pt x="2273" y="56"/>
                    <a:pt x="2271" y="56"/>
                  </a:cubicBezTo>
                  <a:cubicBezTo>
                    <a:pt x="2270" y="56"/>
                    <a:pt x="2268" y="55"/>
                    <a:pt x="2269" y="53"/>
                  </a:cubicBezTo>
                  <a:cubicBezTo>
                    <a:pt x="2270" y="49"/>
                    <a:pt x="2267" y="49"/>
                    <a:pt x="2256" y="50"/>
                  </a:cubicBezTo>
                  <a:cubicBezTo>
                    <a:pt x="2249" y="51"/>
                    <a:pt x="2241" y="54"/>
                    <a:pt x="2238" y="56"/>
                  </a:cubicBezTo>
                  <a:cubicBezTo>
                    <a:pt x="2235" y="59"/>
                    <a:pt x="2226" y="60"/>
                    <a:pt x="2211" y="61"/>
                  </a:cubicBezTo>
                  <a:cubicBezTo>
                    <a:pt x="2198" y="61"/>
                    <a:pt x="2187" y="63"/>
                    <a:pt x="2185" y="64"/>
                  </a:cubicBezTo>
                  <a:cubicBezTo>
                    <a:pt x="2181" y="68"/>
                    <a:pt x="2177" y="67"/>
                    <a:pt x="2179" y="63"/>
                  </a:cubicBezTo>
                  <a:cubicBezTo>
                    <a:pt x="2180" y="61"/>
                    <a:pt x="2179" y="57"/>
                    <a:pt x="2178" y="55"/>
                  </a:cubicBezTo>
                  <a:cubicBezTo>
                    <a:pt x="2175" y="51"/>
                    <a:pt x="2175" y="51"/>
                    <a:pt x="2173" y="55"/>
                  </a:cubicBezTo>
                  <a:cubicBezTo>
                    <a:pt x="2170" y="58"/>
                    <a:pt x="2168" y="58"/>
                    <a:pt x="2161" y="56"/>
                  </a:cubicBezTo>
                  <a:cubicBezTo>
                    <a:pt x="2153" y="53"/>
                    <a:pt x="2149" y="53"/>
                    <a:pt x="2140" y="58"/>
                  </a:cubicBezTo>
                  <a:cubicBezTo>
                    <a:pt x="2129" y="64"/>
                    <a:pt x="2128" y="64"/>
                    <a:pt x="2125" y="60"/>
                  </a:cubicBezTo>
                  <a:cubicBezTo>
                    <a:pt x="2121" y="55"/>
                    <a:pt x="2108" y="53"/>
                    <a:pt x="2111" y="58"/>
                  </a:cubicBezTo>
                  <a:cubicBezTo>
                    <a:pt x="2112" y="60"/>
                    <a:pt x="2110" y="61"/>
                    <a:pt x="2107" y="61"/>
                  </a:cubicBezTo>
                  <a:cubicBezTo>
                    <a:pt x="2104" y="61"/>
                    <a:pt x="2101" y="59"/>
                    <a:pt x="2100" y="57"/>
                  </a:cubicBezTo>
                  <a:cubicBezTo>
                    <a:pt x="2099" y="55"/>
                    <a:pt x="2098" y="55"/>
                    <a:pt x="2097" y="56"/>
                  </a:cubicBezTo>
                  <a:cubicBezTo>
                    <a:pt x="2095" y="57"/>
                    <a:pt x="2096" y="60"/>
                    <a:pt x="2098" y="64"/>
                  </a:cubicBezTo>
                  <a:cubicBezTo>
                    <a:pt x="2101" y="69"/>
                    <a:pt x="2101" y="70"/>
                    <a:pt x="2098" y="73"/>
                  </a:cubicBezTo>
                  <a:cubicBezTo>
                    <a:pt x="2093" y="76"/>
                    <a:pt x="2065" y="81"/>
                    <a:pt x="2038" y="83"/>
                  </a:cubicBezTo>
                  <a:cubicBezTo>
                    <a:pt x="2027" y="84"/>
                    <a:pt x="2014" y="85"/>
                    <a:pt x="2008" y="86"/>
                  </a:cubicBezTo>
                  <a:cubicBezTo>
                    <a:pt x="2001" y="86"/>
                    <a:pt x="1977" y="88"/>
                    <a:pt x="1955" y="90"/>
                  </a:cubicBezTo>
                  <a:cubicBezTo>
                    <a:pt x="1932" y="92"/>
                    <a:pt x="1905" y="95"/>
                    <a:pt x="1895" y="96"/>
                  </a:cubicBezTo>
                  <a:cubicBezTo>
                    <a:pt x="1870" y="100"/>
                    <a:pt x="1870" y="100"/>
                    <a:pt x="1875" y="94"/>
                  </a:cubicBezTo>
                  <a:cubicBezTo>
                    <a:pt x="1877" y="91"/>
                    <a:pt x="1877" y="90"/>
                    <a:pt x="1873" y="90"/>
                  </a:cubicBezTo>
                  <a:cubicBezTo>
                    <a:pt x="1871" y="90"/>
                    <a:pt x="1869" y="92"/>
                    <a:pt x="1869" y="94"/>
                  </a:cubicBezTo>
                  <a:cubicBezTo>
                    <a:pt x="1869" y="97"/>
                    <a:pt x="1867" y="99"/>
                    <a:pt x="1864" y="99"/>
                  </a:cubicBezTo>
                  <a:cubicBezTo>
                    <a:pt x="1862" y="99"/>
                    <a:pt x="1860" y="98"/>
                    <a:pt x="1860" y="96"/>
                  </a:cubicBezTo>
                  <a:cubicBezTo>
                    <a:pt x="1860" y="90"/>
                    <a:pt x="1870" y="84"/>
                    <a:pt x="1879" y="84"/>
                  </a:cubicBezTo>
                  <a:cubicBezTo>
                    <a:pt x="1884" y="84"/>
                    <a:pt x="1889" y="83"/>
                    <a:pt x="1889" y="81"/>
                  </a:cubicBezTo>
                  <a:cubicBezTo>
                    <a:pt x="1889" y="79"/>
                    <a:pt x="1886" y="79"/>
                    <a:pt x="1881" y="80"/>
                  </a:cubicBezTo>
                  <a:cubicBezTo>
                    <a:pt x="1877" y="81"/>
                    <a:pt x="1869" y="82"/>
                    <a:pt x="1864" y="82"/>
                  </a:cubicBezTo>
                  <a:cubicBezTo>
                    <a:pt x="1858" y="82"/>
                    <a:pt x="1854" y="84"/>
                    <a:pt x="1854" y="87"/>
                  </a:cubicBezTo>
                  <a:cubicBezTo>
                    <a:pt x="1854" y="90"/>
                    <a:pt x="1854" y="90"/>
                    <a:pt x="1852" y="88"/>
                  </a:cubicBezTo>
                  <a:cubicBezTo>
                    <a:pt x="1850" y="85"/>
                    <a:pt x="1820" y="83"/>
                    <a:pt x="1786" y="84"/>
                  </a:cubicBezTo>
                  <a:cubicBezTo>
                    <a:pt x="1769" y="84"/>
                    <a:pt x="1769" y="85"/>
                    <a:pt x="1769" y="92"/>
                  </a:cubicBezTo>
                  <a:cubicBezTo>
                    <a:pt x="1769" y="98"/>
                    <a:pt x="1770" y="99"/>
                    <a:pt x="1775" y="98"/>
                  </a:cubicBezTo>
                  <a:cubicBezTo>
                    <a:pt x="1779" y="97"/>
                    <a:pt x="1783" y="97"/>
                    <a:pt x="1785" y="99"/>
                  </a:cubicBezTo>
                  <a:cubicBezTo>
                    <a:pt x="1788" y="100"/>
                    <a:pt x="1787" y="101"/>
                    <a:pt x="1781" y="103"/>
                  </a:cubicBezTo>
                  <a:cubicBezTo>
                    <a:pt x="1777" y="103"/>
                    <a:pt x="1767" y="106"/>
                    <a:pt x="1760" y="107"/>
                  </a:cubicBezTo>
                  <a:cubicBezTo>
                    <a:pt x="1753" y="109"/>
                    <a:pt x="1739" y="111"/>
                    <a:pt x="1727" y="112"/>
                  </a:cubicBezTo>
                  <a:cubicBezTo>
                    <a:pt x="1702" y="114"/>
                    <a:pt x="1685" y="115"/>
                    <a:pt x="1653" y="119"/>
                  </a:cubicBezTo>
                  <a:cubicBezTo>
                    <a:pt x="1638" y="121"/>
                    <a:pt x="1619" y="123"/>
                    <a:pt x="1608" y="123"/>
                  </a:cubicBezTo>
                  <a:cubicBezTo>
                    <a:pt x="1585" y="125"/>
                    <a:pt x="1565" y="128"/>
                    <a:pt x="1548" y="130"/>
                  </a:cubicBezTo>
                  <a:cubicBezTo>
                    <a:pt x="1541" y="131"/>
                    <a:pt x="1530" y="131"/>
                    <a:pt x="1523" y="131"/>
                  </a:cubicBezTo>
                  <a:cubicBezTo>
                    <a:pt x="1516" y="131"/>
                    <a:pt x="1508" y="132"/>
                    <a:pt x="1507" y="133"/>
                  </a:cubicBezTo>
                  <a:cubicBezTo>
                    <a:pt x="1505" y="134"/>
                    <a:pt x="1496" y="135"/>
                    <a:pt x="1487" y="135"/>
                  </a:cubicBezTo>
                  <a:cubicBezTo>
                    <a:pt x="1477" y="136"/>
                    <a:pt x="1459" y="137"/>
                    <a:pt x="1445" y="138"/>
                  </a:cubicBezTo>
                  <a:cubicBezTo>
                    <a:pt x="1432" y="139"/>
                    <a:pt x="1395" y="140"/>
                    <a:pt x="1364" y="141"/>
                  </a:cubicBezTo>
                  <a:cubicBezTo>
                    <a:pt x="1308" y="141"/>
                    <a:pt x="1291" y="143"/>
                    <a:pt x="1287" y="149"/>
                  </a:cubicBezTo>
                  <a:cubicBezTo>
                    <a:pt x="1286" y="150"/>
                    <a:pt x="1272" y="152"/>
                    <a:pt x="1255" y="153"/>
                  </a:cubicBezTo>
                  <a:cubicBezTo>
                    <a:pt x="1228" y="154"/>
                    <a:pt x="1224" y="154"/>
                    <a:pt x="1226" y="150"/>
                  </a:cubicBezTo>
                  <a:cubicBezTo>
                    <a:pt x="1227" y="147"/>
                    <a:pt x="1226" y="145"/>
                    <a:pt x="1222" y="145"/>
                  </a:cubicBezTo>
                  <a:cubicBezTo>
                    <a:pt x="1218" y="145"/>
                    <a:pt x="1217" y="147"/>
                    <a:pt x="1218" y="150"/>
                  </a:cubicBezTo>
                  <a:cubicBezTo>
                    <a:pt x="1219" y="152"/>
                    <a:pt x="1218" y="154"/>
                    <a:pt x="1216" y="154"/>
                  </a:cubicBezTo>
                  <a:cubicBezTo>
                    <a:pt x="1214" y="154"/>
                    <a:pt x="1210" y="156"/>
                    <a:pt x="1207" y="159"/>
                  </a:cubicBezTo>
                  <a:cubicBezTo>
                    <a:pt x="1204" y="162"/>
                    <a:pt x="1195" y="163"/>
                    <a:pt x="1172" y="164"/>
                  </a:cubicBezTo>
                  <a:cubicBezTo>
                    <a:pt x="1155" y="165"/>
                    <a:pt x="1140" y="166"/>
                    <a:pt x="1138" y="168"/>
                  </a:cubicBezTo>
                  <a:cubicBezTo>
                    <a:pt x="1136" y="169"/>
                    <a:pt x="1133" y="172"/>
                    <a:pt x="1130" y="173"/>
                  </a:cubicBezTo>
                  <a:cubicBezTo>
                    <a:pt x="1128" y="174"/>
                    <a:pt x="1130" y="174"/>
                    <a:pt x="1135" y="174"/>
                  </a:cubicBezTo>
                  <a:cubicBezTo>
                    <a:pt x="1164" y="173"/>
                    <a:pt x="1162" y="177"/>
                    <a:pt x="1131" y="181"/>
                  </a:cubicBezTo>
                  <a:cubicBezTo>
                    <a:pt x="1112" y="183"/>
                    <a:pt x="1108" y="182"/>
                    <a:pt x="1105" y="179"/>
                  </a:cubicBezTo>
                  <a:cubicBezTo>
                    <a:pt x="1103" y="176"/>
                    <a:pt x="1101" y="175"/>
                    <a:pt x="1100" y="177"/>
                  </a:cubicBezTo>
                  <a:cubicBezTo>
                    <a:pt x="1099" y="179"/>
                    <a:pt x="1094" y="180"/>
                    <a:pt x="1088" y="180"/>
                  </a:cubicBezTo>
                  <a:cubicBezTo>
                    <a:pt x="1077" y="180"/>
                    <a:pt x="1077" y="180"/>
                    <a:pt x="1077" y="180"/>
                  </a:cubicBezTo>
                  <a:cubicBezTo>
                    <a:pt x="1092" y="174"/>
                    <a:pt x="1092" y="174"/>
                    <a:pt x="1092" y="174"/>
                  </a:cubicBezTo>
                  <a:cubicBezTo>
                    <a:pt x="1099" y="171"/>
                    <a:pt x="1107" y="169"/>
                    <a:pt x="1109" y="170"/>
                  </a:cubicBezTo>
                  <a:cubicBezTo>
                    <a:pt x="1111" y="171"/>
                    <a:pt x="1113" y="169"/>
                    <a:pt x="1114" y="167"/>
                  </a:cubicBezTo>
                  <a:cubicBezTo>
                    <a:pt x="1116" y="161"/>
                    <a:pt x="1109" y="162"/>
                    <a:pt x="1084" y="170"/>
                  </a:cubicBezTo>
                  <a:cubicBezTo>
                    <a:pt x="1064" y="177"/>
                    <a:pt x="1059" y="178"/>
                    <a:pt x="1009" y="178"/>
                  </a:cubicBezTo>
                  <a:cubicBezTo>
                    <a:pt x="979" y="178"/>
                    <a:pt x="952" y="179"/>
                    <a:pt x="948" y="181"/>
                  </a:cubicBezTo>
                  <a:cubicBezTo>
                    <a:pt x="945" y="182"/>
                    <a:pt x="944" y="183"/>
                    <a:pt x="946" y="183"/>
                  </a:cubicBezTo>
                  <a:cubicBezTo>
                    <a:pt x="949" y="183"/>
                    <a:pt x="949" y="185"/>
                    <a:pt x="948" y="186"/>
                  </a:cubicBezTo>
                  <a:cubicBezTo>
                    <a:pt x="946" y="191"/>
                    <a:pt x="928" y="190"/>
                    <a:pt x="924" y="185"/>
                  </a:cubicBezTo>
                  <a:cubicBezTo>
                    <a:pt x="920" y="180"/>
                    <a:pt x="922" y="179"/>
                    <a:pt x="937" y="176"/>
                  </a:cubicBezTo>
                  <a:cubicBezTo>
                    <a:pt x="942" y="176"/>
                    <a:pt x="951" y="173"/>
                    <a:pt x="957" y="171"/>
                  </a:cubicBezTo>
                  <a:cubicBezTo>
                    <a:pt x="963" y="168"/>
                    <a:pt x="987" y="163"/>
                    <a:pt x="1010" y="160"/>
                  </a:cubicBezTo>
                  <a:cubicBezTo>
                    <a:pt x="1112" y="145"/>
                    <a:pt x="1107" y="146"/>
                    <a:pt x="1090" y="146"/>
                  </a:cubicBezTo>
                  <a:cubicBezTo>
                    <a:pt x="1078" y="145"/>
                    <a:pt x="1078" y="145"/>
                    <a:pt x="1083" y="141"/>
                  </a:cubicBezTo>
                  <a:cubicBezTo>
                    <a:pt x="1088" y="136"/>
                    <a:pt x="1088" y="136"/>
                    <a:pt x="1080" y="138"/>
                  </a:cubicBezTo>
                  <a:cubicBezTo>
                    <a:pt x="1075" y="139"/>
                    <a:pt x="1063" y="141"/>
                    <a:pt x="1052" y="143"/>
                  </a:cubicBezTo>
                  <a:cubicBezTo>
                    <a:pt x="1040" y="145"/>
                    <a:pt x="1029" y="147"/>
                    <a:pt x="1025" y="149"/>
                  </a:cubicBezTo>
                  <a:cubicBezTo>
                    <a:pt x="1021" y="151"/>
                    <a:pt x="1010" y="151"/>
                    <a:pt x="990" y="149"/>
                  </a:cubicBezTo>
                  <a:cubicBezTo>
                    <a:pt x="965" y="145"/>
                    <a:pt x="960" y="146"/>
                    <a:pt x="951" y="150"/>
                  </a:cubicBezTo>
                  <a:cubicBezTo>
                    <a:pt x="945" y="153"/>
                    <a:pt x="938" y="154"/>
                    <a:pt x="934" y="153"/>
                  </a:cubicBezTo>
                  <a:cubicBezTo>
                    <a:pt x="930" y="152"/>
                    <a:pt x="925" y="152"/>
                    <a:pt x="923" y="154"/>
                  </a:cubicBezTo>
                  <a:cubicBezTo>
                    <a:pt x="921" y="155"/>
                    <a:pt x="914" y="157"/>
                    <a:pt x="906" y="158"/>
                  </a:cubicBezTo>
                  <a:cubicBezTo>
                    <a:pt x="894" y="160"/>
                    <a:pt x="892" y="160"/>
                    <a:pt x="894" y="156"/>
                  </a:cubicBezTo>
                  <a:cubicBezTo>
                    <a:pt x="895" y="153"/>
                    <a:pt x="894" y="151"/>
                    <a:pt x="891" y="151"/>
                  </a:cubicBezTo>
                  <a:cubicBezTo>
                    <a:pt x="888" y="151"/>
                    <a:pt x="887" y="153"/>
                    <a:pt x="888" y="155"/>
                  </a:cubicBezTo>
                  <a:cubicBezTo>
                    <a:pt x="889" y="159"/>
                    <a:pt x="886" y="160"/>
                    <a:pt x="876" y="161"/>
                  </a:cubicBezTo>
                  <a:cubicBezTo>
                    <a:pt x="869" y="162"/>
                    <a:pt x="854" y="168"/>
                    <a:pt x="843" y="173"/>
                  </a:cubicBezTo>
                  <a:cubicBezTo>
                    <a:pt x="821" y="184"/>
                    <a:pt x="789" y="191"/>
                    <a:pt x="799" y="182"/>
                  </a:cubicBezTo>
                  <a:cubicBezTo>
                    <a:pt x="802" y="180"/>
                    <a:pt x="804" y="177"/>
                    <a:pt x="804" y="175"/>
                  </a:cubicBezTo>
                  <a:cubicBezTo>
                    <a:pt x="804" y="174"/>
                    <a:pt x="806" y="171"/>
                    <a:pt x="809" y="170"/>
                  </a:cubicBezTo>
                  <a:cubicBezTo>
                    <a:pt x="811" y="169"/>
                    <a:pt x="813" y="168"/>
                    <a:pt x="812" y="167"/>
                  </a:cubicBezTo>
                  <a:cubicBezTo>
                    <a:pt x="811" y="166"/>
                    <a:pt x="801" y="168"/>
                    <a:pt x="790" y="172"/>
                  </a:cubicBezTo>
                  <a:cubicBezTo>
                    <a:pt x="774" y="176"/>
                    <a:pt x="768" y="177"/>
                    <a:pt x="767" y="174"/>
                  </a:cubicBezTo>
                  <a:cubicBezTo>
                    <a:pt x="764" y="170"/>
                    <a:pt x="748" y="173"/>
                    <a:pt x="725" y="182"/>
                  </a:cubicBezTo>
                  <a:cubicBezTo>
                    <a:pt x="716" y="186"/>
                    <a:pt x="702" y="190"/>
                    <a:pt x="694" y="190"/>
                  </a:cubicBezTo>
                  <a:cubicBezTo>
                    <a:pt x="686" y="191"/>
                    <a:pt x="676" y="193"/>
                    <a:pt x="672" y="194"/>
                  </a:cubicBezTo>
                  <a:cubicBezTo>
                    <a:pt x="668" y="196"/>
                    <a:pt x="660" y="196"/>
                    <a:pt x="654" y="196"/>
                  </a:cubicBezTo>
                  <a:cubicBezTo>
                    <a:pt x="648" y="195"/>
                    <a:pt x="638" y="196"/>
                    <a:pt x="631" y="199"/>
                  </a:cubicBezTo>
                  <a:cubicBezTo>
                    <a:pt x="625" y="201"/>
                    <a:pt x="616" y="203"/>
                    <a:pt x="611" y="202"/>
                  </a:cubicBezTo>
                  <a:cubicBezTo>
                    <a:pt x="607" y="202"/>
                    <a:pt x="592" y="203"/>
                    <a:pt x="578" y="205"/>
                  </a:cubicBezTo>
                  <a:cubicBezTo>
                    <a:pt x="554" y="209"/>
                    <a:pt x="547" y="208"/>
                    <a:pt x="555" y="204"/>
                  </a:cubicBezTo>
                  <a:cubicBezTo>
                    <a:pt x="557" y="202"/>
                    <a:pt x="558" y="200"/>
                    <a:pt x="557" y="198"/>
                  </a:cubicBezTo>
                  <a:cubicBezTo>
                    <a:pt x="557" y="196"/>
                    <a:pt x="552" y="197"/>
                    <a:pt x="545" y="201"/>
                  </a:cubicBezTo>
                  <a:cubicBezTo>
                    <a:pt x="539" y="204"/>
                    <a:pt x="532" y="206"/>
                    <a:pt x="530" y="206"/>
                  </a:cubicBezTo>
                  <a:cubicBezTo>
                    <a:pt x="528" y="206"/>
                    <a:pt x="526" y="208"/>
                    <a:pt x="526" y="209"/>
                  </a:cubicBezTo>
                  <a:cubicBezTo>
                    <a:pt x="526" y="210"/>
                    <a:pt x="521" y="213"/>
                    <a:pt x="515" y="215"/>
                  </a:cubicBezTo>
                  <a:cubicBezTo>
                    <a:pt x="510" y="218"/>
                    <a:pt x="504" y="220"/>
                    <a:pt x="502" y="221"/>
                  </a:cubicBezTo>
                  <a:cubicBezTo>
                    <a:pt x="501" y="221"/>
                    <a:pt x="500" y="220"/>
                    <a:pt x="501" y="217"/>
                  </a:cubicBezTo>
                  <a:cubicBezTo>
                    <a:pt x="502" y="214"/>
                    <a:pt x="501" y="213"/>
                    <a:pt x="497" y="215"/>
                  </a:cubicBezTo>
                  <a:cubicBezTo>
                    <a:pt x="493" y="215"/>
                    <a:pt x="488" y="218"/>
                    <a:pt x="485" y="220"/>
                  </a:cubicBezTo>
                  <a:cubicBezTo>
                    <a:pt x="482" y="222"/>
                    <a:pt x="466" y="226"/>
                    <a:pt x="450" y="228"/>
                  </a:cubicBezTo>
                  <a:cubicBezTo>
                    <a:pt x="435" y="231"/>
                    <a:pt x="404" y="237"/>
                    <a:pt x="381" y="243"/>
                  </a:cubicBezTo>
                  <a:cubicBezTo>
                    <a:pt x="359" y="248"/>
                    <a:pt x="337" y="253"/>
                    <a:pt x="333" y="253"/>
                  </a:cubicBezTo>
                  <a:cubicBezTo>
                    <a:pt x="328" y="253"/>
                    <a:pt x="321" y="257"/>
                    <a:pt x="315" y="262"/>
                  </a:cubicBezTo>
                  <a:cubicBezTo>
                    <a:pt x="310" y="267"/>
                    <a:pt x="303" y="270"/>
                    <a:pt x="301" y="270"/>
                  </a:cubicBezTo>
                  <a:cubicBezTo>
                    <a:pt x="298" y="270"/>
                    <a:pt x="292" y="273"/>
                    <a:pt x="286" y="276"/>
                  </a:cubicBezTo>
                  <a:cubicBezTo>
                    <a:pt x="281" y="280"/>
                    <a:pt x="275" y="282"/>
                    <a:pt x="273" y="282"/>
                  </a:cubicBezTo>
                  <a:cubicBezTo>
                    <a:pt x="271" y="282"/>
                    <a:pt x="263" y="288"/>
                    <a:pt x="255" y="296"/>
                  </a:cubicBezTo>
                  <a:cubicBezTo>
                    <a:pt x="244" y="306"/>
                    <a:pt x="243" y="308"/>
                    <a:pt x="248" y="307"/>
                  </a:cubicBezTo>
                  <a:cubicBezTo>
                    <a:pt x="252" y="306"/>
                    <a:pt x="257" y="303"/>
                    <a:pt x="259" y="301"/>
                  </a:cubicBezTo>
                  <a:cubicBezTo>
                    <a:pt x="267" y="293"/>
                    <a:pt x="287" y="284"/>
                    <a:pt x="295" y="284"/>
                  </a:cubicBezTo>
                  <a:cubicBezTo>
                    <a:pt x="300" y="285"/>
                    <a:pt x="312" y="281"/>
                    <a:pt x="321" y="276"/>
                  </a:cubicBezTo>
                  <a:cubicBezTo>
                    <a:pt x="347" y="264"/>
                    <a:pt x="417" y="242"/>
                    <a:pt x="432" y="241"/>
                  </a:cubicBezTo>
                  <a:cubicBezTo>
                    <a:pt x="441" y="241"/>
                    <a:pt x="427" y="250"/>
                    <a:pt x="415" y="253"/>
                  </a:cubicBezTo>
                  <a:cubicBezTo>
                    <a:pt x="382" y="260"/>
                    <a:pt x="263" y="310"/>
                    <a:pt x="246" y="325"/>
                  </a:cubicBezTo>
                  <a:cubicBezTo>
                    <a:pt x="243" y="327"/>
                    <a:pt x="230" y="334"/>
                    <a:pt x="217" y="341"/>
                  </a:cubicBezTo>
                  <a:cubicBezTo>
                    <a:pt x="194" y="352"/>
                    <a:pt x="180" y="361"/>
                    <a:pt x="160" y="378"/>
                  </a:cubicBezTo>
                  <a:cubicBezTo>
                    <a:pt x="155" y="382"/>
                    <a:pt x="150" y="384"/>
                    <a:pt x="150" y="383"/>
                  </a:cubicBezTo>
                  <a:cubicBezTo>
                    <a:pt x="148" y="381"/>
                    <a:pt x="131" y="397"/>
                    <a:pt x="131" y="401"/>
                  </a:cubicBezTo>
                  <a:cubicBezTo>
                    <a:pt x="131" y="403"/>
                    <a:pt x="127" y="408"/>
                    <a:pt x="121" y="412"/>
                  </a:cubicBezTo>
                  <a:cubicBezTo>
                    <a:pt x="116" y="416"/>
                    <a:pt x="111" y="421"/>
                    <a:pt x="111" y="423"/>
                  </a:cubicBezTo>
                  <a:cubicBezTo>
                    <a:pt x="111" y="431"/>
                    <a:pt x="117" y="431"/>
                    <a:pt x="126" y="424"/>
                  </a:cubicBezTo>
                  <a:cubicBezTo>
                    <a:pt x="139" y="414"/>
                    <a:pt x="149" y="411"/>
                    <a:pt x="138" y="420"/>
                  </a:cubicBezTo>
                  <a:cubicBezTo>
                    <a:pt x="134" y="424"/>
                    <a:pt x="129" y="428"/>
                    <a:pt x="128" y="428"/>
                  </a:cubicBezTo>
                  <a:cubicBezTo>
                    <a:pt x="127" y="428"/>
                    <a:pt x="117" y="434"/>
                    <a:pt x="107" y="442"/>
                  </a:cubicBezTo>
                  <a:cubicBezTo>
                    <a:pt x="96" y="450"/>
                    <a:pt x="87" y="457"/>
                    <a:pt x="85" y="457"/>
                  </a:cubicBezTo>
                  <a:cubicBezTo>
                    <a:pt x="80" y="457"/>
                    <a:pt x="43" y="493"/>
                    <a:pt x="42" y="497"/>
                  </a:cubicBezTo>
                  <a:cubicBezTo>
                    <a:pt x="42" y="503"/>
                    <a:pt x="34" y="512"/>
                    <a:pt x="29" y="512"/>
                  </a:cubicBezTo>
                  <a:cubicBezTo>
                    <a:pt x="24" y="512"/>
                    <a:pt x="24" y="506"/>
                    <a:pt x="30" y="498"/>
                  </a:cubicBezTo>
                  <a:cubicBezTo>
                    <a:pt x="35" y="491"/>
                    <a:pt x="31" y="490"/>
                    <a:pt x="22" y="495"/>
                  </a:cubicBezTo>
                  <a:cubicBezTo>
                    <a:pt x="18" y="497"/>
                    <a:pt x="17" y="501"/>
                    <a:pt x="17" y="514"/>
                  </a:cubicBezTo>
                  <a:cubicBezTo>
                    <a:pt x="17" y="525"/>
                    <a:pt x="15" y="535"/>
                    <a:pt x="11" y="542"/>
                  </a:cubicBezTo>
                  <a:cubicBezTo>
                    <a:pt x="0" y="562"/>
                    <a:pt x="5" y="592"/>
                    <a:pt x="17" y="577"/>
                  </a:cubicBezTo>
                  <a:close/>
                </a:path>
              </a:pathLst>
            </a:custGeom>
            <a:solidFill>
              <a:srgbClr val="CC0001"/>
            </a:solidFill>
            <a:ln>
              <a:noFill/>
            </a:ln>
            <a:extLst/>
          </p:spPr>
          <p:txBody>
            <a:bodyPr vert="horz" wrap="square" lIns="91440" tIns="45720" rIns="91440" bIns="45720" numCol="1" anchor="t" anchorCtr="0" compatLnSpc="1">
              <a:prstTxWarp prst="textNoShape">
                <a:avLst/>
              </a:prstTxWarp>
            </a:bodyPr>
            <a:lstStyle/>
            <a:p>
              <a:endParaRPr lang="zh-CN" altLang="en-US" dirty="0"/>
            </a:p>
          </p:txBody>
        </p:sp>
        <p:sp>
          <p:nvSpPr>
            <p:cNvPr id="18" name="矩形 17">
              <a:extLst>
                <a:ext uri="{FF2B5EF4-FFF2-40B4-BE49-F238E27FC236}">
                  <a16:creationId xmlns:a16="http://schemas.microsoft.com/office/drawing/2014/main" id="{5C3FC061-7F77-44A1-AC1D-3D154A2155CB}"/>
                </a:ext>
              </a:extLst>
            </p:cNvPr>
            <p:cNvSpPr/>
            <p:nvPr/>
          </p:nvSpPr>
          <p:spPr>
            <a:xfrm>
              <a:off x="5606856" y="2929565"/>
              <a:ext cx="3876382" cy="707886"/>
            </a:xfrm>
            <a:prstGeom prst="rect">
              <a:avLst/>
            </a:prstGeom>
          </p:spPr>
          <p:txBody>
            <a:bodyPr wrap="none">
              <a:spAutoFit/>
            </a:bodyPr>
            <a:lstStyle/>
            <a:p>
              <a:pPr algn="ctr"/>
              <a:r>
                <a:rPr lang="zh-CN" altLang="en-US" sz="4000" b="1">
                  <a:solidFill>
                    <a:schemeClr val="bg1"/>
                  </a:solidFill>
                  <a:latin typeface="造字工房尚雅（非商用）常规体" pitchFamily="50" charset="-122"/>
                  <a:ea typeface="造字工房尚雅（非商用）常规体" pitchFamily="50" charset="-122"/>
                </a:rPr>
                <a:t>改革开放的背景</a:t>
              </a:r>
            </a:p>
          </p:txBody>
        </p:sp>
      </p:grpSp>
      <p:sp>
        <p:nvSpPr>
          <p:cNvPr id="20" name="椭圆 19">
            <a:extLst>
              <a:ext uri="{FF2B5EF4-FFF2-40B4-BE49-F238E27FC236}">
                <a16:creationId xmlns:a16="http://schemas.microsoft.com/office/drawing/2014/main" id="{B7725A74-7D5E-4120-99B7-EAC9AC37CA38}"/>
              </a:ext>
            </a:extLst>
          </p:cNvPr>
          <p:cNvSpPr/>
          <p:nvPr/>
        </p:nvSpPr>
        <p:spPr>
          <a:xfrm>
            <a:off x="4851499" y="1848561"/>
            <a:ext cx="1192919" cy="1192919"/>
          </a:xfrm>
          <a:prstGeom prst="ellipse">
            <a:avLst/>
          </a:prstGeom>
          <a:solidFill>
            <a:srgbClr val="CC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4800" b="1">
                <a:solidFill>
                  <a:schemeClr val="bg1"/>
                </a:solidFill>
                <a:latin typeface="造字工房尚雅（非商用）常规体" pitchFamily="50" charset="-122"/>
                <a:ea typeface="造字工房尚雅（非商用）常规体" pitchFamily="50" charset="-122"/>
              </a:rPr>
              <a:t>01</a:t>
            </a:r>
            <a:endParaRPr lang="zh-CN" altLang="en-US" sz="4800" dirty="0">
              <a:solidFill>
                <a:schemeClr val="bg1"/>
              </a:solidFill>
              <a:latin typeface="造字工房尚雅（非商用）常规体" pitchFamily="50" charset="-122"/>
              <a:ea typeface="造字工房尚雅（非商用）常规体" pitchFamily="50" charset="-122"/>
            </a:endParaRPr>
          </a:p>
        </p:txBody>
      </p:sp>
    </p:spTree>
    <p:extLst>
      <p:ext uri="{BB962C8B-B14F-4D97-AF65-F5344CB8AC3E}">
        <p14:creationId xmlns:p14="http://schemas.microsoft.com/office/powerpoint/2010/main" val="22389382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0-#ppt_w/2"/>
                                          </p:val>
                                        </p:tav>
                                        <p:tav tm="100000">
                                          <p:val>
                                            <p:strVal val="#ppt_x"/>
                                          </p:val>
                                        </p:tav>
                                      </p:tavLst>
                                    </p:anim>
                                    <p:anim calcmode="lin" valueType="num">
                                      <p:cBhvr additive="base">
                                        <p:cTn id="8" dur="500" fill="hold"/>
                                        <p:tgtEl>
                                          <p:spTgt spid="1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6" presetClass="entr" presetSubtype="16" fill="hold" grpId="0" nodeType="after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circle(in)">
                                      <p:cBhvr>
                                        <p:cTn id="12" dur="2000"/>
                                        <p:tgtEl>
                                          <p:spTgt spid="20"/>
                                        </p:tgtEl>
                                      </p:cBhvr>
                                    </p:animEffect>
                                  </p:childTnLst>
                                </p:cTn>
                              </p:par>
                            </p:childTnLst>
                          </p:cTn>
                        </p:par>
                        <p:par>
                          <p:cTn id="13" fill="hold">
                            <p:stCondLst>
                              <p:cond delay="2500"/>
                            </p:stCondLst>
                            <p:childTnLst>
                              <p:par>
                                <p:cTn id="14" presetID="22" presetClass="entr" presetSubtype="4" fill="hold" nodeType="after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wipe(down)">
                                      <p:cBhvr>
                                        <p:cTn id="16"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99E2C173-AA1C-40B3-9501-A2C8204A7488}"/>
              </a:ext>
            </a:extLst>
          </p:cNvPr>
          <p:cNvSpPr txBox="1"/>
          <p:nvPr/>
        </p:nvSpPr>
        <p:spPr>
          <a:xfrm>
            <a:off x="1969986" y="740221"/>
            <a:ext cx="7160455" cy="584775"/>
          </a:xfrm>
          <a:prstGeom prst="rect">
            <a:avLst/>
          </a:prstGeom>
          <a:noFill/>
        </p:spPr>
        <p:txBody>
          <a:bodyPr wrap="square" rtlCol="0">
            <a:spAutoFit/>
          </a:bodyPr>
          <a:lstStyle/>
          <a:p>
            <a:r>
              <a:rPr lang="zh-CN" altLang="en-US" sz="3200">
                <a:solidFill>
                  <a:srgbClr val="CC0001"/>
                </a:solidFill>
                <a:latin typeface="造字工房尚雅（非商用）常规体" pitchFamily="50" charset="-122"/>
                <a:ea typeface="造字工房尚雅（非商用）常规体" pitchFamily="50" charset="-122"/>
              </a:rPr>
              <a:t>改革开放的背景</a:t>
            </a:r>
          </a:p>
        </p:txBody>
      </p:sp>
      <p:sp>
        <p:nvSpPr>
          <p:cNvPr id="6" name="矩形 5">
            <a:extLst>
              <a:ext uri="{FF2B5EF4-FFF2-40B4-BE49-F238E27FC236}">
                <a16:creationId xmlns:a16="http://schemas.microsoft.com/office/drawing/2014/main" id="{07390CBA-3714-4F25-8C97-AC81690365DD}"/>
              </a:ext>
            </a:extLst>
          </p:cNvPr>
          <p:cNvSpPr/>
          <p:nvPr/>
        </p:nvSpPr>
        <p:spPr>
          <a:xfrm>
            <a:off x="6346911" y="1988430"/>
            <a:ext cx="4675317" cy="3644475"/>
          </a:xfrm>
          <a:prstGeom prst="rect">
            <a:avLst/>
          </a:prstGeom>
          <a:solidFill>
            <a:schemeClr val="bg1">
              <a:lumMod val="8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内容占位符 2">
            <a:extLst>
              <a:ext uri="{FF2B5EF4-FFF2-40B4-BE49-F238E27FC236}">
                <a16:creationId xmlns:a16="http://schemas.microsoft.com/office/drawing/2014/main" id="{596186EF-DE8C-479E-B88C-8C86690192E7}"/>
              </a:ext>
            </a:extLst>
          </p:cNvPr>
          <p:cNvSpPr>
            <a:spLocks noGrp="1"/>
          </p:cNvSpPr>
          <p:nvPr>
            <p:ph idx="4294967295"/>
            <p:custDataLst>
              <p:tags r:id="rId1"/>
            </p:custDataLst>
          </p:nvPr>
        </p:nvSpPr>
        <p:spPr>
          <a:xfrm>
            <a:off x="6494070" y="2075976"/>
            <a:ext cx="4380997" cy="3567566"/>
          </a:xfrm>
        </p:spPr>
        <p:txBody>
          <a:bodyPr>
            <a:noAutofit/>
          </a:bodyPr>
          <a:lstStyle/>
          <a:p>
            <a:pPr marL="0" lvl="0" indent="0" algn="just">
              <a:lnSpc>
                <a:spcPct val="150000"/>
              </a:lnSpc>
              <a:buNone/>
            </a:pPr>
            <a:r>
              <a:rPr lang="en-US" altLang="zh-CN" sz="1600" dirty="0">
                <a:latin typeface="微软雅黑" panose="020B0503020204020204" pitchFamily="34" charset="-122"/>
                <a:ea typeface="微软雅黑" panose="020B0503020204020204" pitchFamily="34" charset="-122"/>
              </a:rPr>
              <a:t>1978</a:t>
            </a:r>
            <a:r>
              <a:rPr lang="zh-CN" altLang="zh-CN" sz="1600" dirty="0">
                <a:latin typeface="微软雅黑" panose="020B0503020204020204" pitchFamily="34" charset="-122"/>
                <a:ea typeface="微软雅黑" panose="020B0503020204020204" pitchFamily="34" charset="-122"/>
              </a:rPr>
              <a:t>年</a:t>
            </a:r>
            <a:r>
              <a:rPr lang="en-US" altLang="zh-CN" sz="1600" dirty="0">
                <a:latin typeface="微软雅黑" panose="020B0503020204020204" pitchFamily="34" charset="-122"/>
                <a:ea typeface="微软雅黑" panose="020B0503020204020204" pitchFamily="34" charset="-122"/>
              </a:rPr>
              <a:t>12</a:t>
            </a:r>
            <a:r>
              <a:rPr lang="zh-CN" altLang="zh-CN" sz="1600" dirty="0">
                <a:latin typeface="微软雅黑" panose="020B0503020204020204" pitchFamily="34" charset="-122"/>
                <a:ea typeface="微软雅黑" panose="020B0503020204020204" pitchFamily="34" charset="-122"/>
              </a:rPr>
              <a:t>月，党召开了十一届三中全会。</a:t>
            </a:r>
            <a:r>
              <a:rPr lang="zh-CN" altLang="en-US" sz="1600" dirty="0">
                <a:latin typeface="微软雅黑" panose="020B0503020204020204" pitchFamily="34" charset="-122"/>
                <a:ea typeface="微软雅黑" panose="020B0503020204020204" pitchFamily="34" charset="-122"/>
              </a:rPr>
              <a:t>改革开放</a:t>
            </a:r>
            <a:r>
              <a:rPr lang="zh-CN" altLang="zh-CN" sz="1600" dirty="0">
                <a:latin typeface="微软雅黑" panose="020B0503020204020204" pitchFamily="34" charset="-122"/>
                <a:ea typeface="微软雅黑" panose="020B0503020204020204" pitchFamily="34" charset="-122"/>
              </a:rPr>
              <a:t>它是我党历史上具有深远意义的伟大转折</a:t>
            </a:r>
            <a:r>
              <a:rPr lang="zh-CN" altLang="en-US" sz="1600" dirty="0">
                <a:latin typeface="微软雅黑" panose="020B0503020204020204" pitchFamily="34" charset="-122"/>
                <a:ea typeface="微软雅黑" panose="020B0503020204020204" pitchFamily="34" charset="-122"/>
              </a:rPr>
              <a:t>！</a:t>
            </a:r>
            <a:endParaRPr lang="en-US" altLang="zh-CN" sz="1600" dirty="0">
              <a:latin typeface="微软雅黑" panose="020B0503020204020204" pitchFamily="34" charset="-122"/>
              <a:ea typeface="微软雅黑" panose="020B0503020204020204" pitchFamily="34" charset="-122"/>
            </a:endParaRPr>
          </a:p>
          <a:p>
            <a:pPr marL="0" lvl="0" indent="0" algn="just">
              <a:lnSpc>
                <a:spcPct val="150000"/>
              </a:lnSpc>
              <a:buNone/>
            </a:pPr>
            <a:r>
              <a:rPr lang="zh-CN" altLang="zh-CN" sz="1600" dirty="0">
                <a:latin typeface="微软雅黑" panose="020B0503020204020204" pitchFamily="34" charset="-122"/>
                <a:ea typeface="微软雅黑" panose="020B0503020204020204" pitchFamily="34" charset="-122"/>
              </a:rPr>
              <a:t>从十一届三中全会开始，以邓小平为核心的党中央逐步开辟了一条建设中国特色社会主义道路，</a:t>
            </a:r>
            <a:r>
              <a:rPr lang="en-US" altLang="zh-CN" sz="1600" dirty="0">
                <a:latin typeface="微软雅黑" panose="020B0503020204020204" pitchFamily="34" charset="-122"/>
                <a:ea typeface="微软雅黑" panose="020B0503020204020204" pitchFamily="34" charset="-122"/>
              </a:rPr>
              <a:t>30</a:t>
            </a:r>
            <a:r>
              <a:rPr lang="zh-CN" altLang="zh-CN" sz="1600" dirty="0">
                <a:latin typeface="微软雅黑" panose="020B0503020204020204" pitchFamily="34" charset="-122"/>
                <a:ea typeface="微软雅黑" panose="020B0503020204020204" pitchFamily="34" charset="-122"/>
              </a:rPr>
              <a:t>多年来，中国人民沿着这条道路取得了举世瞩目的建设</a:t>
            </a:r>
            <a:r>
              <a:rPr lang="zh-CN" altLang="zh-CN" sz="1600">
                <a:latin typeface="微软雅黑" panose="020B0503020204020204" pitchFamily="34" charset="-122"/>
                <a:ea typeface="微软雅黑" panose="020B0503020204020204" pitchFamily="34" charset="-122"/>
              </a:rPr>
              <a:t>成就。</a:t>
            </a:r>
            <a:endParaRPr lang="en-US" altLang="zh-CN" sz="1600" dirty="0">
              <a:latin typeface="微软雅黑" panose="020B0503020204020204" pitchFamily="34" charset="-122"/>
              <a:ea typeface="微软雅黑" panose="020B0503020204020204" pitchFamily="34" charset="-122"/>
            </a:endParaRPr>
          </a:p>
          <a:p>
            <a:pPr marL="0" lvl="0" indent="0" algn="just">
              <a:lnSpc>
                <a:spcPct val="150000"/>
              </a:lnSpc>
              <a:buNone/>
            </a:pPr>
            <a:r>
              <a:rPr lang="zh-CN" altLang="zh-CN" sz="1600" dirty="0">
                <a:latin typeface="微软雅黑" panose="020B0503020204020204" pitchFamily="34" charset="-122"/>
                <a:ea typeface="微软雅黑" panose="020B0503020204020204" pitchFamily="34" charset="-122"/>
              </a:rPr>
              <a:t>会议揭开了中国社会主义改革开放的序幕。</a:t>
            </a:r>
            <a:r>
              <a:rPr lang="en-US" altLang="zh-CN" sz="1600" dirty="0">
                <a:latin typeface="微软雅黑" panose="020B0503020204020204" pitchFamily="34" charset="-122"/>
                <a:ea typeface="微软雅黑" panose="020B0503020204020204" pitchFamily="34" charset="-122"/>
              </a:rPr>
              <a:t>1978</a:t>
            </a:r>
            <a:r>
              <a:rPr lang="zh-CN" altLang="zh-CN" sz="1600" dirty="0">
                <a:latin typeface="微软雅黑" panose="020B0503020204020204" pitchFamily="34" charset="-122"/>
                <a:ea typeface="微软雅黑" panose="020B0503020204020204" pitchFamily="34" charset="-122"/>
              </a:rPr>
              <a:t>年</a:t>
            </a:r>
            <a:r>
              <a:rPr lang="en-US" altLang="zh-CN" sz="1600" dirty="0">
                <a:latin typeface="微软雅黑" panose="020B0503020204020204" pitchFamily="34" charset="-122"/>
                <a:ea typeface="微软雅黑" panose="020B0503020204020204" pitchFamily="34" charset="-122"/>
              </a:rPr>
              <a:t>12</a:t>
            </a:r>
            <a:r>
              <a:rPr lang="zh-CN" altLang="zh-CN" sz="1600" dirty="0">
                <a:latin typeface="微软雅黑" panose="020B0503020204020204" pitchFamily="34" charset="-122"/>
                <a:ea typeface="微软雅黑" panose="020B0503020204020204" pitchFamily="34" charset="-122"/>
              </a:rPr>
              <a:t>月中国开始走上改革开放的</a:t>
            </a:r>
            <a:r>
              <a:rPr lang="zh-CN" altLang="zh-CN" sz="1600">
                <a:latin typeface="微软雅黑" panose="020B0503020204020204" pitchFamily="34" charset="-122"/>
                <a:ea typeface="微软雅黑" panose="020B0503020204020204" pitchFamily="34" charset="-122"/>
              </a:rPr>
              <a:t>道路</a:t>
            </a:r>
            <a:r>
              <a:rPr lang="zh-CN" altLang="en-US" sz="1600">
                <a:latin typeface="微软雅黑" panose="020B0503020204020204" pitchFamily="34" charset="-122"/>
                <a:ea typeface="微软雅黑" panose="020B0503020204020204" pitchFamily="34" charset="-122"/>
              </a:rPr>
              <a:t>！</a:t>
            </a:r>
            <a:endParaRPr lang="zh-CN" altLang="zh-CN" sz="1600" dirty="0">
              <a:latin typeface="微软雅黑" panose="020B0503020204020204" pitchFamily="34" charset="-122"/>
              <a:ea typeface="微软雅黑" panose="020B0503020204020204" pitchFamily="34" charset="-122"/>
            </a:endParaRPr>
          </a:p>
        </p:txBody>
      </p:sp>
      <p:pic>
        <p:nvPicPr>
          <p:cNvPr id="8" name="图片 7">
            <a:extLst>
              <a:ext uri="{FF2B5EF4-FFF2-40B4-BE49-F238E27FC236}">
                <a16:creationId xmlns:a16="http://schemas.microsoft.com/office/drawing/2014/main" id="{BE0C75B9-1D0B-4805-A170-763B9356AFF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203215" y="1883795"/>
            <a:ext cx="4892785" cy="3669589"/>
          </a:xfrm>
          <a:prstGeom prst="rect">
            <a:avLst/>
          </a:prstGeom>
          <a:ln>
            <a:noFill/>
          </a:ln>
          <a:effectLst>
            <a:outerShdw blurRad="292100" dist="139700" dir="2700000" algn="tl" rotWithShape="0">
              <a:srgbClr val="333333">
                <a:alpha val="65000"/>
              </a:srgbClr>
            </a:outerShdw>
          </a:effectLst>
        </p:spPr>
      </p:pic>
      <p:sp>
        <p:nvSpPr>
          <p:cNvPr id="9" name="Freeform 9520">
            <a:extLst>
              <a:ext uri="{FF2B5EF4-FFF2-40B4-BE49-F238E27FC236}">
                <a16:creationId xmlns:a16="http://schemas.microsoft.com/office/drawing/2014/main" id="{124EADB0-E849-4CB5-A8F3-CE3EBC5EF156}"/>
              </a:ext>
            </a:extLst>
          </p:cNvPr>
          <p:cNvSpPr>
            <a:spLocks/>
          </p:cNvSpPr>
          <p:nvPr/>
        </p:nvSpPr>
        <p:spPr bwMode="auto">
          <a:xfrm>
            <a:off x="6313468" y="844856"/>
            <a:ext cx="4380997" cy="1143574"/>
          </a:xfrm>
          <a:custGeom>
            <a:avLst/>
            <a:gdLst>
              <a:gd name="T0" fmla="*/ 177 w 3423"/>
              <a:gd name="T1" fmla="*/ 493 h 873"/>
              <a:gd name="T2" fmla="*/ 103 w 3423"/>
              <a:gd name="T3" fmla="*/ 616 h 873"/>
              <a:gd name="T4" fmla="*/ 133 w 3423"/>
              <a:gd name="T5" fmla="*/ 636 h 873"/>
              <a:gd name="T6" fmla="*/ 212 w 3423"/>
              <a:gd name="T7" fmla="*/ 617 h 873"/>
              <a:gd name="T8" fmla="*/ 173 w 3423"/>
              <a:gd name="T9" fmla="*/ 664 h 873"/>
              <a:gd name="T10" fmla="*/ 270 w 3423"/>
              <a:gd name="T11" fmla="*/ 691 h 873"/>
              <a:gd name="T12" fmla="*/ 356 w 3423"/>
              <a:gd name="T13" fmla="*/ 718 h 873"/>
              <a:gd name="T14" fmla="*/ 496 w 3423"/>
              <a:gd name="T15" fmla="*/ 625 h 873"/>
              <a:gd name="T16" fmla="*/ 605 w 3423"/>
              <a:gd name="T17" fmla="*/ 631 h 873"/>
              <a:gd name="T18" fmla="*/ 608 w 3423"/>
              <a:gd name="T19" fmla="*/ 659 h 873"/>
              <a:gd name="T20" fmla="*/ 763 w 3423"/>
              <a:gd name="T21" fmla="*/ 650 h 873"/>
              <a:gd name="T22" fmla="*/ 646 w 3423"/>
              <a:gd name="T23" fmla="*/ 684 h 873"/>
              <a:gd name="T24" fmla="*/ 368 w 3423"/>
              <a:gd name="T25" fmla="*/ 760 h 873"/>
              <a:gd name="T26" fmla="*/ 539 w 3423"/>
              <a:gd name="T27" fmla="*/ 733 h 873"/>
              <a:gd name="T28" fmla="*/ 763 w 3423"/>
              <a:gd name="T29" fmla="*/ 736 h 873"/>
              <a:gd name="T30" fmla="*/ 679 w 3423"/>
              <a:gd name="T31" fmla="*/ 772 h 873"/>
              <a:gd name="T32" fmla="*/ 647 w 3423"/>
              <a:gd name="T33" fmla="*/ 820 h 873"/>
              <a:gd name="T34" fmla="*/ 768 w 3423"/>
              <a:gd name="T35" fmla="*/ 785 h 873"/>
              <a:gd name="T36" fmla="*/ 890 w 3423"/>
              <a:gd name="T37" fmla="*/ 790 h 873"/>
              <a:gd name="T38" fmla="*/ 1048 w 3423"/>
              <a:gd name="T39" fmla="*/ 820 h 873"/>
              <a:gd name="T40" fmla="*/ 988 w 3423"/>
              <a:gd name="T41" fmla="*/ 867 h 873"/>
              <a:gd name="T42" fmla="*/ 1139 w 3423"/>
              <a:gd name="T43" fmla="*/ 848 h 873"/>
              <a:gd name="T44" fmla="*/ 1767 w 3423"/>
              <a:gd name="T45" fmla="*/ 790 h 873"/>
              <a:gd name="T46" fmla="*/ 2058 w 3423"/>
              <a:gd name="T47" fmla="*/ 742 h 873"/>
              <a:gd name="T48" fmla="*/ 2258 w 3423"/>
              <a:gd name="T49" fmla="*/ 719 h 873"/>
              <a:gd name="T50" fmla="*/ 2265 w 3423"/>
              <a:gd name="T51" fmla="*/ 719 h 873"/>
              <a:gd name="T52" fmla="*/ 2251 w 3423"/>
              <a:gd name="T53" fmla="*/ 744 h 873"/>
              <a:gd name="T54" fmla="*/ 2249 w 3423"/>
              <a:gd name="T55" fmla="*/ 764 h 873"/>
              <a:gd name="T56" fmla="*/ 2420 w 3423"/>
              <a:gd name="T57" fmla="*/ 734 h 873"/>
              <a:gd name="T58" fmla="*/ 2769 w 3423"/>
              <a:gd name="T59" fmla="*/ 718 h 873"/>
              <a:gd name="T60" fmla="*/ 2842 w 3423"/>
              <a:gd name="T61" fmla="*/ 692 h 873"/>
              <a:gd name="T62" fmla="*/ 2867 w 3423"/>
              <a:gd name="T63" fmla="*/ 658 h 873"/>
              <a:gd name="T64" fmla="*/ 3271 w 3423"/>
              <a:gd name="T65" fmla="*/ 671 h 873"/>
              <a:gd name="T66" fmla="*/ 3284 w 3423"/>
              <a:gd name="T67" fmla="*/ 651 h 873"/>
              <a:gd name="T68" fmla="*/ 3260 w 3423"/>
              <a:gd name="T69" fmla="*/ 608 h 873"/>
              <a:gd name="T70" fmla="*/ 3320 w 3423"/>
              <a:gd name="T71" fmla="*/ 571 h 873"/>
              <a:gd name="T72" fmla="*/ 3057 w 3423"/>
              <a:gd name="T73" fmla="*/ 533 h 873"/>
              <a:gd name="T74" fmla="*/ 2960 w 3423"/>
              <a:gd name="T75" fmla="*/ 515 h 873"/>
              <a:gd name="T76" fmla="*/ 2916 w 3423"/>
              <a:gd name="T77" fmla="*/ 508 h 873"/>
              <a:gd name="T78" fmla="*/ 2931 w 3423"/>
              <a:gd name="T79" fmla="*/ 464 h 873"/>
              <a:gd name="T80" fmla="*/ 2971 w 3423"/>
              <a:gd name="T81" fmla="*/ 436 h 873"/>
              <a:gd name="T82" fmla="*/ 3068 w 3423"/>
              <a:gd name="T83" fmla="*/ 390 h 873"/>
              <a:gd name="T84" fmla="*/ 2949 w 3423"/>
              <a:gd name="T85" fmla="*/ 312 h 873"/>
              <a:gd name="T86" fmla="*/ 3138 w 3423"/>
              <a:gd name="T87" fmla="*/ 275 h 873"/>
              <a:gd name="T88" fmla="*/ 2967 w 3423"/>
              <a:gd name="T89" fmla="*/ 223 h 873"/>
              <a:gd name="T90" fmla="*/ 2964 w 3423"/>
              <a:gd name="T91" fmla="*/ 191 h 873"/>
              <a:gd name="T92" fmla="*/ 2992 w 3423"/>
              <a:gd name="T93" fmla="*/ 144 h 873"/>
              <a:gd name="T94" fmla="*/ 3065 w 3423"/>
              <a:gd name="T95" fmla="*/ 123 h 873"/>
              <a:gd name="T96" fmla="*/ 3121 w 3423"/>
              <a:gd name="T97" fmla="*/ 90 h 873"/>
              <a:gd name="T98" fmla="*/ 2802 w 3423"/>
              <a:gd name="T99" fmla="*/ 54 h 873"/>
              <a:gd name="T100" fmla="*/ 2750 w 3423"/>
              <a:gd name="T101" fmla="*/ 12 h 873"/>
              <a:gd name="T102" fmla="*/ 2688 w 3423"/>
              <a:gd name="T103" fmla="*/ 48 h 873"/>
              <a:gd name="T104" fmla="*/ 2452 w 3423"/>
              <a:gd name="T105" fmla="*/ 45 h 873"/>
              <a:gd name="T106" fmla="*/ 2173 w 3423"/>
              <a:gd name="T107" fmla="*/ 55 h 873"/>
              <a:gd name="T108" fmla="*/ 1875 w 3423"/>
              <a:gd name="T109" fmla="*/ 94 h 873"/>
              <a:gd name="T110" fmla="*/ 1785 w 3423"/>
              <a:gd name="T111" fmla="*/ 99 h 873"/>
              <a:gd name="T112" fmla="*/ 1226 w 3423"/>
              <a:gd name="T113" fmla="*/ 150 h 873"/>
              <a:gd name="T114" fmla="*/ 1092 w 3423"/>
              <a:gd name="T115" fmla="*/ 174 h 873"/>
              <a:gd name="T116" fmla="*/ 1080 w 3423"/>
              <a:gd name="T117" fmla="*/ 138 h 873"/>
              <a:gd name="T118" fmla="*/ 804 w 3423"/>
              <a:gd name="T119" fmla="*/ 175 h 873"/>
              <a:gd name="T120" fmla="*/ 545 w 3423"/>
              <a:gd name="T121" fmla="*/ 201 h 873"/>
              <a:gd name="T122" fmla="*/ 273 w 3423"/>
              <a:gd name="T123" fmla="*/ 282 h 873"/>
              <a:gd name="T124" fmla="*/ 111 w 3423"/>
              <a:gd name="T125" fmla="*/ 423 h 8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423" h="873">
                <a:moveTo>
                  <a:pt x="17" y="577"/>
                </a:moveTo>
                <a:cubicBezTo>
                  <a:pt x="19" y="575"/>
                  <a:pt x="23" y="573"/>
                  <a:pt x="26" y="573"/>
                </a:cubicBezTo>
                <a:cubicBezTo>
                  <a:pt x="29" y="573"/>
                  <a:pt x="32" y="571"/>
                  <a:pt x="33" y="568"/>
                </a:cubicBezTo>
                <a:cubicBezTo>
                  <a:pt x="39" y="551"/>
                  <a:pt x="49" y="541"/>
                  <a:pt x="69" y="531"/>
                </a:cubicBezTo>
                <a:cubicBezTo>
                  <a:pt x="80" y="525"/>
                  <a:pt x="95" y="517"/>
                  <a:pt x="101" y="512"/>
                </a:cubicBezTo>
                <a:cubicBezTo>
                  <a:pt x="121" y="500"/>
                  <a:pt x="144" y="490"/>
                  <a:pt x="149" y="493"/>
                </a:cubicBezTo>
                <a:cubicBezTo>
                  <a:pt x="150" y="494"/>
                  <a:pt x="146" y="499"/>
                  <a:pt x="139" y="503"/>
                </a:cubicBezTo>
                <a:cubicBezTo>
                  <a:pt x="132" y="508"/>
                  <a:pt x="124" y="514"/>
                  <a:pt x="120" y="518"/>
                </a:cubicBezTo>
                <a:cubicBezTo>
                  <a:pt x="113" y="524"/>
                  <a:pt x="113" y="524"/>
                  <a:pt x="124" y="518"/>
                </a:cubicBezTo>
                <a:cubicBezTo>
                  <a:pt x="130" y="514"/>
                  <a:pt x="139" y="508"/>
                  <a:pt x="144" y="504"/>
                </a:cubicBezTo>
                <a:cubicBezTo>
                  <a:pt x="155" y="496"/>
                  <a:pt x="171" y="487"/>
                  <a:pt x="190" y="478"/>
                </a:cubicBezTo>
                <a:cubicBezTo>
                  <a:pt x="198" y="474"/>
                  <a:pt x="207" y="470"/>
                  <a:pt x="209" y="468"/>
                </a:cubicBezTo>
                <a:cubicBezTo>
                  <a:pt x="220" y="462"/>
                  <a:pt x="229" y="460"/>
                  <a:pt x="229" y="462"/>
                </a:cubicBezTo>
                <a:cubicBezTo>
                  <a:pt x="229" y="465"/>
                  <a:pt x="214" y="473"/>
                  <a:pt x="177" y="493"/>
                </a:cubicBezTo>
                <a:cubicBezTo>
                  <a:pt x="166" y="499"/>
                  <a:pt x="143" y="513"/>
                  <a:pt x="106" y="538"/>
                </a:cubicBezTo>
                <a:cubicBezTo>
                  <a:pt x="102" y="540"/>
                  <a:pt x="102" y="542"/>
                  <a:pt x="106" y="552"/>
                </a:cubicBezTo>
                <a:cubicBezTo>
                  <a:pt x="109" y="559"/>
                  <a:pt x="111" y="566"/>
                  <a:pt x="111" y="567"/>
                </a:cubicBezTo>
                <a:cubicBezTo>
                  <a:pt x="111" y="569"/>
                  <a:pt x="105" y="573"/>
                  <a:pt x="97" y="577"/>
                </a:cubicBezTo>
                <a:cubicBezTo>
                  <a:pt x="89" y="581"/>
                  <a:pt x="75" y="592"/>
                  <a:pt x="65" y="601"/>
                </a:cubicBezTo>
                <a:cubicBezTo>
                  <a:pt x="51" y="616"/>
                  <a:pt x="48" y="620"/>
                  <a:pt x="48" y="628"/>
                </a:cubicBezTo>
                <a:cubicBezTo>
                  <a:pt x="48" y="642"/>
                  <a:pt x="47" y="652"/>
                  <a:pt x="44" y="658"/>
                </a:cubicBezTo>
                <a:cubicBezTo>
                  <a:pt x="43" y="661"/>
                  <a:pt x="43" y="664"/>
                  <a:pt x="44" y="665"/>
                </a:cubicBezTo>
                <a:cubicBezTo>
                  <a:pt x="45" y="666"/>
                  <a:pt x="44" y="669"/>
                  <a:pt x="41" y="672"/>
                </a:cubicBezTo>
                <a:cubicBezTo>
                  <a:pt x="39" y="675"/>
                  <a:pt x="38" y="678"/>
                  <a:pt x="40" y="683"/>
                </a:cubicBezTo>
                <a:cubicBezTo>
                  <a:pt x="44" y="693"/>
                  <a:pt x="50" y="688"/>
                  <a:pt x="50" y="675"/>
                </a:cubicBezTo>
                <a:cubicBezTo>
                  <a:pt x="50" y="660"/>
                  <a:pt x="56" y="648"/>
                  <a:pt x="62" y="650"/>
                </a:cubicBezTo>
                <a:cubicBezTo>
                  <a:pt x="64" y="651"/>
                  <a:pt x="67" y="649"/>
                  <a:pt x="68" y="645"/>
                </a:cubicBezTo>
                <a:cubicBezTo>
                  <a:pt x="72" y="635"/>
                  <a:pt x="82" y="627"/>
                  <a:pt x="103" y="616"/>
                </a:cubicBezTo>
                <a:cubicBezTo>
                  <a:pt x="113" y="611"/>
                  <a:pt x="128" y="601"/>
                  <a:pt x="136" y="593"/>
                </a:cubicBezTo>
                <a:cubicBezTo>
                  <a:pt x="154" y="577"/>
                  <a:pt x="177" y="564"/>
                  <a:pt x="179" y="570"/>
                </a:cubicBezTo>
                <a:cubicBezTo>
                  <a:pt x="180" y="573"/>
                  <a:pt x="181" y="573"/>
                  <a:pt x="185" y="569"/>
                </a:cubicBezTo>
                <a:cubicBezTo>
                  <a:pt x="188" y="567"/>
                  <a:pt x="193" y="564"/>
                  <a:pt x="196" y="563"/>
                </a:cubicBezTo>
                <a:cubicBezTo>
                  <a:pt x="202" y="561"/>
                  <a:pt x="203" y="561"/>
                  <a:pt x="199" y="569"/>
                </a:cubicBezTo>
                <a:cubicBezTo>
                  <a:pt x="196" y="576"/>
                  <a:pt x="181" y="588"/>
                  <a:pt x="173" y="588"/>
                </a:cubicBezTo>
                <a:cubicBezTo>
                  <a:pt x="171" y="588"/>
                  <a:pt x="166" y="591"/>
                  <a:pt x="162" y="595"/>
                </a:cubicBezTo>
                <a:cubicBezTo>
                  <a:pt x="157" y="599"/>
                  <a:pt x="155" y="602"/>
                  <a:pt x="157" y="602"/>
                </a:cubicBezTo>
                <a:cubicBezTo>
                  <a:pt x="159" y="602"/>
                  <a:pt x="165" y="606"/>
                  <a:pt x="170" y="610"/>
                </a:cubicBezTo>
                <a:cubicBezTo>
                  <a:pt x="180" y="618"/>
                  <a:pt x="180" y="618"/>
                  <a:pt x="180" y="618"/>
                </a:cubicBezTo>
                <a:cubicBezTo>
                  <a:pt x="174" y="623"/>
                  <a:pt x="174" y="623"/>
                  <a:pt x="174" y="623"/>
                </a:cubicBezTo>
                <a:cubicBezTo>
                  <a:pt x="166" y="630"/>
                  <a:pt x="161" y="630"/>
                  <a:pt x="155" y="624"/>
                </a:cubicBezTo>
                <a:cubicBezTo>
                  <a:pt x="150" y="619"/>
                  <a:pt x="150" y="619"/>
                  <a:pt x="148" y="626"/>
                </a:cubicBezTo>
                <a:cubicBezTo>
                  <a:pt x="147" y="631"/>
                  <a:pt x="144" y="633"/>
                  <a:pt x="133" y="636"/>
                </a:cubicBezTo>
                <a:cubicBezTo>
                  <a:pt x="125" y="638"/>
                  <a:pt x="116" y="639"/>
                  <a:pt x="113" y="639"/>
                </a:cubicBezTo>
                <a:cubicBezTo>
                  <a:pt x="108" y="637"/>
                  <a:pt x="104" y="642"/>
                  <a:pt x="108" y="644"/>
                </a:cubicBezTo>
                <a:cubicBezTo>
                  <a:pt x="110" y="645"/>
                  <a:pt x="109" y="649"/>
                  <a:pt x="107" y="655"/>
                </a:cubicBezTo>
                <a:cubicBezTo>
                  <a:pt x="103" y="661"/>
                  <a:pt x="103" y="665"/>
                  <a:pt x="105" y="667"/>
                </a:cubicBezTo>
                <a:cubicBezTo>
                  <a:pt x="107" y="669"/>
                  <a:pt x="108" y="668"/>
                  <a:pt x="108" y="662"/>
                </a:cubicBezTo>
                <a:cubicBezTo>
                  <a:pt x="108" y="658"/>
                  <a:pt x="111" y="652"/>
                  <a:pt x="114" y="649"/>
                </a:cubicBezTo>
                <a:cubicBezTo>
                  <a:pt x="120" y="642"/>
                  <a:pt x="157" y="633"/>
                  <a:pt x="161" y="637"/>
                </a:cubicBezTo>
                <a:cubicBezTo>
                  <a:pt x="163" y="639"/>
                  <a:pt x="166" y="640"/>
                  <a:pt x="170" y="640"/>
                </a:cubicBezTo>
                <a:cubicBezTo>
                  <a:pt x="175" y="640"/>
                  <a:pt x="175" y="640"/>
                  <a:pt x="170" y="636"/>
                </a:cubicBezTo>
                <a:cubicBezTo>
                  <a:pt x="165" y="632"/>
                  <a:pt x="165" y="632"/>
                  <a:pt x="175" y="627"/>
                </a:cubicBezTo>
                <a:cubicBezTo>
                  <a:pt x="181" y="625"/>
                  <a:pt x="187" y="623"/>
                  <a:pt x="190" y="624"/>
                </a:cubicBezTo>
                <a:cubicBezTo>
                  <a:pt x="192" y="625"/>
                  <a:pt x="194" y="623"/>
                  <a:pt x="195" y="620"/>
                </a:cubicBezTo>
                <a:cubicBezTo>
                  <a:pt x="196" y="616"/>
                  <a:pt x="221" y="599"/>
                  <a:pt x="227" y="599"/>
                </a:cubicBezTo>
                <a:cubicBezTo>
                  <a:pt x="232" y="599"/>
                  <a:pt x="221" y="612"/>
                  <a:pt x="212" y="617"/>
                </a:cubicBezTo>
                <a:cubicBezTo>
                  <a:pt x="206" y="620"/>
                  <a:pt x="198" y="626"/>
                  <a:pt x="193" y="631"/>
                </a:cubicBezTo>
                <a:cubicBezTo>
                  <a:pt x="188" y="636"/>
                  <a:pt x="183" y="640"/>
                  <a:pt x="182" y="640"/>
                </a:cubicBezTo>
                <a:cubicBezTo>
                  <a:pt x="180" y="640"/>
                  <a:pt x="178" y="642"/>
                  <a:pt x="176" y="644"/>
                </a:cubicBezTo>
                <a:cubicBezTo>
                  <a:pt x="172" y="649"/>
                  <a:pt x="164" y="651"/>
                  <a:pt x="156" y="647"/>
                </a:cubicBezTo>
                <a:cubicBezTo>
                  <a:pt x="153" y="646"/>
                  <a:pt x="151" y="647"/>
                  <a:pt x="151" y="650"/>
                </a:cubicBezTo>
                <a:cubicBezTo>
                  <a:pt x="151" y="652"/>
                  <a:pt x="150" y="655"/>
                  <a:pt x="148" y="655"/>
                </a:cubicBezTo>
                <a:cubicBezTo>
                  <a:pt x="145" y="655"/>
                  <a:pt x="145" y="655"/>
                  <a:pt x="148" y="658"/>
                </a:cubicBezTo>
                <a:cubicBezTo>
                  <a:pt x="151" y="661"/>
                  <a:pt x="153" y="661"/>
                  <a:pt x="160" y="658"/>
                </a:cubicBezTo>
                <a:cubicBezTo>
                  <a:pt x="170" y="654"/>
                  <a:pt x="173" y="655"/>
                  <a:pt x="170" y="660"/>
                </a:cubicBezTo>
                <a:cubicBezTo>
                  <a:pt x="166" y="666"/>
                  <a:pt x="154" y="669"/>
                  <a:pt x="135" y="669"/>
                </a:cubicBezTo>
                <a:cubicBezTo>
                  <a:pt x="104" y="670"/>
                  <a:pt x="94" y="680"/>
                  <a:pt x="119" y="685"/>
                </a:cubicBezTo>
                <a:cubicBezTo>
                  <a:pt x="129" y="687"/>
                  <a:pt x="129" y="686"/>
                  <a:pt x="124" y="681"/>
                </a:cubicBezTo>
                <a:cubicBezTo>
                  <a:pt x="119" y="675"/>
                  <a:pt x="121" y="672"/>
                  <a:pt x="131" y="673"/>
                </a:cubicBezTo>
                <a:cubicBezTo>
                  <a:pt x="152" y="674"/>
                  <a:pt x="165" y="672"/>
                  <a:pt x="173" y="664"/>
                </a:cubicBezTo>
                <a:cubicBezTo>
                  <a:pt x="178" y="660"/>
                  <a:pt x="184" y="654"/>
                  <a:pt x="187" y="653"/>
                </a:cubicBezTo>
                <a:cubicBezTo>
                  <a:pt x="192" y="649"/>
                  <a:pt x="192" y="649"/>
                  <a:pt x="186" y="651"/>
                </a:cubicBezTo>
                <a:cubicBezTo>
                  <a:pt x="177" y="653"/>
                  <a:pt x="178" y="651"/>
                  <a:pt x="196" y="637"/>
                </a:cubicBezTo>
                <a:cubicBezTo>
                  <a:pt x="222" y="617"/>
                  <a:pt x="231" y="613"/>
                  <a:pt x="231" y="624"/>
                </a:cubicBezTo>
                <a:cubicBezTo>
                  <a:pt x="231" y="628"/>
                  <a:pt x="226" y="630"/>
                  <a:pt x="218" y="629"/>
                </a:cubicBezTo>
                <a:cubicBezTo>
                  <a:pt x="216" y="628"/>
                  <a:pt x="212" y="632"/>
                  <a:pt x="207" y="636"/>
                </a:cubicBezTo>
                <a:cubicBezTo>
                  <a:pt x="201" y="643"/>
                  <a:pt x="200" y="644"/>
                  <a:pt x="204" y="646"/>
                </a:cubicBezTo>
                <a:cubicBezTo>
                  <a:pt x="214" y="652"/>
                  <a:pt x="206" y="665"/>
                  <a:pt x="184" y="679"/>
                </a:cubicBezTo>
                <a:cubicBezTo>
                  <a:pt x="171" y="688"/>
                  <a:pt x="181" y="688"/>
                  <a:pt x="203" y="679"/>
                </a:cubicBezTo>
                <a:cubicBezTo>
                  <a:pt x="224" y="672"/>
                  <a:pt x="229" y="672"/>
                  <a:pt x="219" y="683"/>
                </a:cubicBezTo>
                <a:cubicBezTo>
                  <a:pt x="212" y="690"/>
                  <a:pt x="215" y="691"/>
                  <a:pt x="229" y="685"/>
                </a:cubicBezTo>
                <a:cubicBezTo>
                  <a:pt x="234" y="683"/>
                  <a:pt x="247" y="680"/>
                  <a:pt x="256" y="679"/>
                </a:cubicBezTo>
                <a:cubicBezTo>
                  <a:pt x="273" y="677"/>
                  <a:pt x="274" y="678"/>
                  <a:pt x="274" y="683"/>
                </a:cubicBezTo>
                <a:cubicBezTo>
                  <a:pt x="274" y="687"/>
                  <a:pt x="272" y="690"/>
                  <a:pt x="270" y="691"/>
                </a:cubicBezTo>
                <a:cubicBezTo>
                  <a:pt x="264" y="693"/>
                  <a:pt x="264" y="698"/>
                  <a:pt x="270" y="698"/>
                </a:cubicBezTo>
                <a:cubicBezTo>
                  <a:pt x="273" y="698"/>
                  <a:pt x="274" y="701"/>
                  <a:pt x="274" y="708"/>
                </a:cubicBezTo>
                <a:cubicBezTo>
                  <a:pt x="274" y="713"/>
                  <a:pt x="276" y="719"/>
                  <a:pt x="277" y="721"/>
                </a:cubicBezTo>
                <a:cubicBezTo>
                  <a:pt x="279" y="724"/>
                  <a:pt x="276" y="728"/>
                  <a:pt x="265" y="736"/>
                </a:cubicBezTo>
                <a:cubicBezTo>
                  <a:pt x="257" y="742"/>
                  <a:pt x="249" y="746"/>
                  <a:pt x="248" y="746"/>
                </a:cubicBezTo>
                <a:cubicBezTo>
                  <a:pt x="247" y="745"/>
                  <a:pt x="246" y="748"/>
                  <a:pt x="246" y="753"/>
                </a:cubicBezTo>
                <a:cubicBezTo>
                  <a:pt x="246" y="760"/>
                  <a:pt x="248" y="763"/>
                  <a:pt x="254" y="767"/>
                </a:cubicBezTo>
                <a:cubicBezTo>
                  <a:pt x="261" y="770"/>
                  <a:pt x="263" y="770"/>
                  <a:pt x="263" y="767"/>
                </a:cubicBezTo>
                <a:cubicBezTo>
                  <a:pt x="263" y="762"/>
                  <a:pt x="283" y="742"/>
                  <a:pt x="289" y="742"/>
                </a:cubicBezTo>
                <a:cubicBezTo>
                  <a:pt x="292" y="742"/>
                  <a:pt x="294" y="740"/>
                  <a:pt x="294" y="739"/>
                </a:cubicBezTo>
                <a:cubicBezTo>
                  <a:pt x="293" y="734"/>
                  <a:pt x="313" y="722"/>
                  <a:pt x="343" y="709"/>
                </a:cubicBezTo>
                <a:cubicBezTo>
                  <a:pt x="371" y="696"/>
                  <a:pt x="379" y="695"/>
                  <a:pt x="365" y="706"/>
                </a:cubicBezTo>
                <a:cubicBezTo>
                  <a:pt x="360" y="710"/>
                  <a:pt x="355" y="714"/>
                  <a:pt x="355" y="715"/>
                </a:cubicBezTo>
                <a:cubicBezTo>
                  <a:pt x="354" y="715"/>
                  <a:pt x="354" y="717"/>
                  <a:pt x="356" y="718"/>
                </a:cubicBezTo>
                <a:cubicBezTo>
                  <a:pt x="357" y="719"/>
                  <a:pt x="365" y="712"/>
                  <a:pt x="373" y="703"/>
                </a:cubicBezTo>
                <a:cubicBezTo>
                  <a:pt x="382" y="694"/>
                  <a:pt x="389" y="687"/>
                  <a:pt x="389" y="689"/>
                </a:cubicBezTo>
                <a:cubicBezTo>
                  <a:pt x="389" y="693"/>
                  <a:pt x="401" y="688"/>
                  <a:pt x="404" y="682"/>
                </a:cubicBezTo>
                <a:cubicBezTo>
                  <a:pt x="405" y="680"/>
                  <a:pt x="410" y="677"/>
                  <a:pt x="415" y="676"/>
                </a:cubicBezTo>
                <a:cubicBezTo>
                  <a:pt x="427" y="674"/>
                  <a:pt x="444" y="666"/>
                  <a:pt x="443" y="664"/>
                </a:cubicBezTo>
                <a:cubicBezTo>
                  <a:pt x="442" y="664"/>
                  <a:pt x="433" y="666"/>
                  <a:pt x="423" y="669"/>
                </a:cubicBezTo>
                <a:cubicBezTo>
                  <a:pt x="413" y="672"/>
                  <a:pt x="400" y="675"/>
                  <a:pt x="395" y="676"/>
                </a:cubicBezTo>
                <a:cubicBezTo>
                  <a:pt x="389" y="678"/>
                  <a:pt x="382" y="680"/>
                  <a:pt x="379" y="683"/>
                </a:cubicBezTo>
                <a:cubicBezTo>
                  <a:pt x="372" y="687"/>
                  <a:pt x="365" y="688"/>
                  <a:pt x="367" y="684"/>
                </a:cubicBezTo>
                <a:cubicBezTo>
                  <a:pt x="368" y="682"/>
                  <a:pt x="367" y="681"/>
                  <a:pt x="365" y="681"/>
                </a:cubicBezTo>
                <a:cubicBezTo>
                  <a:pt x="362" y="681"/>
                  <a:pt x="360" y="678"/>
                  <a:pt x="360" y="675"/>
                </a:cubicBezTo>
                <a:cubicBezTo>
                  <a:pt x="360" y="670"/>
                  <a:pt x="372" y="664"/>
                  <a:pt x="387" y="662"/>
                </a:cubicBezTo>
                <a:cubicBezTo>
                  <a:pt x="408" y="659"/>
                  <a:pt x="459" y="642"/>
                  <a:pt x="466" y="636"/>
                </a:cubicBezTo>
                <a:cubicBezTo>
                  <a:pt x="468" y="634"/>
                  <a:pt x="482" y="629"/>
                  <a:pt x="496" y="625"/>
                </a:cubicBezTo>
                <a:cubicBezTo>
                  <a:pt x="510" y="622"/>
                  <a:pt x="526" y="617"/>
                  <a:pt x="532" y="615"/>
                </a:cubicBezTo>
                <a:cubicBezTo>
                  <a:pt x="538" y="612"/>
                  <a:pt x="553" y="611"/>
                  <a:pt x="579" y="611"/>
                </a:cubicBezTo>
                <a:cubicBezTo>
                  <a:pt x="599" y="611"/>
                  <a:pt x="625" y="609"/>
                  <a:pt x="636" y="608"/>
                </a:cubicBezTo>
                <a:cubicBezTo>
                  <a:pt x="667" y="603"/>
                  <a:pt x="790" y="604"/>
                  <a:pt x="790" y="609"/>
                </a:cubicBezTo>
                <a:cubicBezTo>
                  <a:pt x="790" y="610"/>
                  <a:pt x="783" y="611"/>
                  <a:pt x="776" y="611"/>
                </a:cubicBezTo>
                <a:cubicBezTo>
                  <a:pt x="743" y="612"/>
                  <a:pt x="735" y="613"/>
                  <a:pt x="730" y="618"/>
                </a:cubicBezTo>
                <a:cubicBezTo>
                  <a:pt x="727" y="620"/>
                  <a:pt x="720" y="623"/>
                  <a:pt x="714" y="623"/>
                </a:cubicBezTo>
                <a:cubicBezTo>
                  <a:pt x="707" y="623"/>
                  <a:pt x="704" y="624"/>
                  <a:pt x="704" y="627"/>
                </a:cubicBezTo>
                <a:cubicBezTo>
                  <a:pt x="704" y="632"/>
                  <a:pt x="698" y="633"/>
                  <a:pt x="693" y="628"/>
                </a:cubicBezTo>
                <a:cubicBezTo>
                  <a:pt x="691" y="626"/>
                  <a:pt x="688" y="626"/>
                  <a:pt x="684" y="628"/>
                </a:cubicBezTo>
                <a:cubicBezTo>
                  <a:pt x="677" y="632"/>
                  <a:pt x="671" y="632"/>
                  <a:pt x="674" y="628"/>
                </a:cubicBezTo>
                <a:cubicBezTo>
                  <a:pt x="675" y="627"/>
                  <a:pt x="674" y="625"/>
                  <a:pt x="673" y="625"/>
                </a:cubicBezTo>
                <a:cubicBezTo>
                  <a:pt x="671" y="625"/>
                  <a:pt x="669" y="627"/>
                  <a:pt x="669" y="629"/>
                </a:cubicBezTo>
                <a:cubicBezTo>
                  <a:pt x="667" y="633"/>
                  <a:pt x="613" y="635"/>
                  <a:pt x="605" y="631"/>
                </a:cubicBezTo>
                <a:cubicBezTo>
                  <a:pt x="600" y="628"/>
                  <a:pt x="594" y="629"/>
                  <a:pt x="576" y="633"/>
                </a:cubicBezTo>
                <a:cubicBezTo>
                  <a:pt x="564" y="635"/>
                  <a:pt x="548" y="639"/>
                  <a:pt x="541" y="640"/>
                </a:cubicBezTo>
                <a:cubicBezTo>
                  <a:pt x="505" y="647"/>
                  <a:pt x="497" y="650"/>
                  <a:pt x="501" y="654"/>
                </a:cubicBezTo>
                <a:cubicBezTo>
                  <a:pt x="505" y="657"/>
                  <a:pt x="509" y="657"/>
                  <a:pt x="525" y="652"/>
                </a:cubicBezTo>
                <a:cubicBezTo>
                  <a:pt x="546" y="645"/>
                  <a:pt x="575" y="641"/>
                  <a:pt x="608" y="638"/>
                </a:cubicBezTo>
                <a:cubicBezTo>
                  <a:pt x="628" y="637"/>
                  <a:pt x="628" y="637"/>
                  <a:pt x="628" y="637"/>
                </a:cubicBezTo>
                <a:cubicBezTo>
                  <a:pt x="614" y="644"/>
                  <a:pt x="614" y="644"/>
                  <a:pt x="614" y="644"/>
                </a:cubicBezTo>
                <a:cubicBezTo>
                  <a:pt x="606" y="648"/>
                  <a:pt x="590" y="656"/>
                  <a:pt x="579" y="661"/>
                </a:cubicBezTo>
                <a:cubicBezTo>
                  <a:pt x="559" y="670"/>
                  <a:pt x="559" y="670"/>
                  <a:pt x="559" y="670"/>
                </a:cubicBezTo>
                <a:cubicBezTo>
                  <a:pt x="573" y="672"/>
                  <a:pt x="573" y="672"/>
                  <a:pt x="573" y="672"/>
                </a:cubicBezTo>
                <a:cubicBezTo>
                  <a:pt x="581" y="673"/>
                  <a:pt x="590" y="673"/>
                  <a:pt x="593" y="673"/>
                </a:cubicBezTo>
                <a:cubicBezTo>
                  <a:pt x="598" y="671"/>
                  <a:pt x="600" y="666"/>
                  <a:pt x="595" y="666"/>
                </a:cubicBezTo>
                <a:cubicBezTo>
                  <a:pt x="593" y="666"/>
                  <a:pt x="592" y="665"/>
                  <a:pt x="593" y="664"/>
                </a:cubicBezTo>
                <a:cubicBezTo>
                  <a:pt x="594" y="662"/>
                  <a:pt x="601" y="660"/>
                  <a:pt x="608" y="659"/>
                </a:cubicBezTo>
                <a:cubicBezTo>
                  <a:pt x="616" y="658"/>
                  <a:pt x="623" y="656"/>
                  <a:pt x="625" y="655"/>
                </a:cubicBezTo>
                <a:cubicBezTo>
                  <a:pt x="629" y="651"/>
                  <a:pt x="663" y="645"/>
                  <a:pt x="666" y="647"/>
                </a:cubicBezTo>
                <a:cubicBezTo>
                  <a:pt x="668" y="648"/>
                  <a:pt x="672" y="647"/>
                  <a:pt x="676" y="645"/>
                </a:cubicBezTo>
                <a:cubicBezTo>
                  <a:pt x="682" y="640"/>
                  <a:pt x="689" y="638"/>
                  <a:pt x="714" y="635"/>
                </a:cubicBezTo>
                <a:cubicBezTo>
                  <a:pt x="722" y="634"/>
                  <a:pt x="731" y="631"/>
                  <a:pt x="736" y="628"/>
                </a:cubicBezTo>
                <a:cubicBezTo>
                  <a:pt x="740" y="625"/>
                  <a:pt x="750" y="622"/>
                  <a:pt x="759" y="621"/>
                </a:cubicBezTo>
                <a:cubicBezTo>
                  <a:pt x="774" y="619"/>
                  <a:pt x="776" y="619"/>
                  <a:pt x="777" y="625"/>
                </a:cubicBezTo>
                <a:cubicBezTo>
                  <a:pt x="779" y="632"/>
                  <a:pt x="787" y="633"/>
                  <a:pt x="799" y="627"/>
                </a:cubicBezTo>
                <a:cubicBezTo>
                  <a:pt x="809" y="622"/>
                  <a:pt x="825" y="621"/>
                  <a:pt x="833" y="626"/>
                </a:cubicBezTo>
                <a:cubicBezTo>
                  <a:pt x="843" y="631"/>
                  <a:pt x="839" y="633"/>
                  <a:pt x="817" y="632"/>
                </a:cubicBezTo>
                <a:cubicBezTo>
                  <a:pt x="805" y="632"/>
                  <a:pt x="795" y="633"/>
                  <a:pt x="794" y="634"/>
                </a:cubicBezTo>
                <a:cubicBezTo>
                  <a:pt x="793" y="636"/>
                  <a:pt x="789" y="637"/>
                  <a:pt x="785" y="637"/>
                </a:cubicBezTo>
                <a:cubicBezTo>
                  <a:pt x="781" y="637"/>
                  <a:pt x="778" y="638"/>
                  <a:pt x="778" y="640"/>
                </a:cubicBezTo>
                <a:cubicBezTo>
                  <a:pt x="778" y="642"/>
                  <a:pt x="771" y="646"/>
                  <a:pt x="763" y="650"/>
                </a:cubicBezTo>
                <a:cubicBezTo>
                  <a:pt x="748" y="658"/>
                  <a:pt x="728" y="660"/>
                  <a:pt x="718" y="655"/>
                </a:cubicBezTo>
                <a:cubicBezTo>
                  <a:pt x="710" y="650"/>
                  <a:pt x="682" y="647"/>
                  <a:pt x="685" y="651"/>
                </a:cubicBezTo>
                <a:cubicBezTo>
                  <a:pt x="686" y="653"/>
                  <a:pt x="684" y="655"/>
                  <a:pt x="677" y="657"/>
                </a:cubicBezTo>
                <a:cubicBezTo>
                  <a:pt x="668" y="659"/>
                  <a:pt x="668" y="659"/>
                  <a:pt x="668" y="659"/>
                </a:cubicBezTo>
                <a:cubicBezTo>
                  <a:pt x="678" y="661"/>
                  <a:pt x="678" y="661"/>
                  <a:pt x="678" y="661"/>
                </a:cubicBezTo>
                <a:cubicBezTo>
                  <a:pt x="683" y="662"/>
                  <a:pt x="691" y="664"/>
                  <a:pt x="695" y="664"/>
                </a:cubicBezTo>
                <a:cubicBezTo>
                  <a:pt x="701" y="666"/>
                  <a:pt x="701" y="666"/>
                  <a:pt x="694" y="662"/>
                </a:cubicBezTo>
                <a:cubicBezTo>
                  <a:pt x="686" y="658"/>
                  <a:pt x="686" y="658"/>
                  <a:pt x="692" y="656"/>
                </a:cubicBezTo>
                <a:cubicBezTo>
                  <a:pt x="701" y="653"/>
                  <a:pt x="727" y="660"/>
                  <a:pt x="725" y="665"/>
                </a:cubicBezTo>
                <a:cubicBezTo>
                  <a:pt x="724" y="668"/>
                  <a:pt x="726" y="669"/>
                  <a:pt x="730" y="669"/>
                </a:cubicBezTo>
                <a:cubicBezTo>
                  <a:pt x="733" y="669"/>
                  <a:pt x="735" y="670"/>
                  <a:pt x="735" y="672"/>
                </a:cubicBezTo>
                <a:cubicBezTo>
                  <a:pt x="735" y="674"/>
                  <a:pt x="734" y="675"/>
                  <a:pt x="733" y="674"/>
                </a:cubicBezTo>
                <a:cubicBezTo>
                  <a:pt x="732" y="673"/>
                  <a:pt x="713" y="675"/>
                  <a:pt x="691" y="678"/>
                </a:cubicBezTo>
                <a:cubicBezTo>
                  <a:pt x="669" y="681"/>
                  <a:pt x="649" y="684"/>
                  <a:pt x="646" y="684"/>
                </a:cubicBezTo>
                <a:cubicBezTo>
                  <a:pt x="644" y="684"/>
                  <a:pt x="641" y="686"/>
                  <a:pt x="639" y="687"/>
                </a:cubicBezTo>
                <a:cubicBezTo>
                  <a:pt x="631" y="694"/>
                  <a:pt x="597" y="701"/>
                  <a:pt x="569" y="703"/>
                </a:cubicBezTo>
                <a:cubicBezTo>
                  <a:pt x="553" y="704"/>
                  <a:pt x="537" y="706"/>
                  <a:pt x="535" y="707"/>
                </a:cubicBezTo>
                <a:cubicBezTo>
                  <a:pt x="532" y="709"/>
                  <a:pt x="538" y="709"/>
                  <a:pt x="549" y="708"/>
                </a:cubicBezTo>
                <a:cubicBezTo>
                  <a:pt x="568" y="706"/>
                  <a:pt x="568" y="706"/>
                  <a:pt x="568" y="706"/>
                </a:cubicBezTo>
                <a:cubicBezTo>
                  <a:pt x="561" y="712"/>
                  <a:pt x="561" y="712"/>
                  <a:pt x="561" y="712"/>
                </a:cubicBezTo>
                <a:cubicBezTo>
                  <a:pt x="556" y="716"/>
                  <a:pt x="547" y="719"/>
                  <a:pt x="532" y="720"/>
                </a:cubicBezTo>
                <a:cubicBezTo>
                  <a:pt x="520" y="721"/>
                  <a:pt x="506" y="722"/>
                  <a:pt x="500" y="723"/>
                </a:cubicBezTo>
                <a:cubicBezTo>
                  <a:pt x="485" y="726"/>
                  <a:pt x="496" y="719"/>
                  <a:pt x="514" y="715"/>
                </a:cubicBezTo>
                <a:cubicBezTo>
                  <a:pt x="523" y="714"/>
                  <a:pt x="529" y="711"/>
                  <a:pt x="528" y="711"/>
                </a:cubicBezTo>
                <a:cubicBezTo>
                  <a:pt x="526" y="708"/>
                  <a:pt x="445" y="727"/>
                  <a:pt x="433" y="732"/>
                </a:cubicBezTo>
                <a:cubicBezTo>
                  <a:pt x="416" y="739"/>
                  <a:pt x="401" y="745"/>
                  <a:pt x="381" y="750"/>
                </a:cubicBezTo>
                <a:cubicBezTo>
                  <a:pt x="370" y="754"/>
                  <a:pt x="360" y="758"/>
                  <a:pt x="359" y="759"/>
                </a:cubicBezTo>
                <a:cubicBezTo>
                  <a:pt x="357" y="763"/>
                  <a:pt x="362" y="763"/>
                  <a:pt x="368" y="760"/>
                </a:cubicBezTo>
                <a:cubicBezTo>
                  <a:pt x="371" y="758"/>
                  <a:pt x="381" y="756"/>
                  <a:pt x="390" y="755"/>
                </a:cubicBezTo>
                <a:cubicBezTo>
                  <a:pt x="407" y="753"/>
                  <a:pt x="407" y="753"/>
                  <a:pt x="407" y="753"/>
                </a:cubicBezTo>
                <a:cubicBezTo>
                  <a:pt x="396" y="758"/>
                  <a:pt x="396" y="758"/>
                  <a:pt x="396" y="758"/>
                </a:cubicBezTo>
                <a:cubicBezTo>
                  <a:pt x="390" y="760"/>
                  <a:pt x="376" y="765"/>
                  <a:pt x="366" y="768"/>
                </a:cubicBezTo>
                <a:cubicBezTo>
                  <a:pt x="356" y="772"/>
                  <a:pt x="349" y="775"/>
                  <a:pt x="349" y="775"/>
                </a:cubicBezTo>
                <a:cubicBezTo>
                  <a:pt x="351" y="777"/>
                  <a:pt x="402" y="768"/>
                  <a:pt x="416" y="765"/>
                </a:cubicBezTo>
                <a:cubicBezTo>
                  <a:pt x="422" y="763"/>
                  <a:pt x="433" y="757"/>
                  <a:pt x="441" y="752"/>
                </a:cubicBezTo>
                <a:cubicBezTo>
                  <a:pt x="448" y="747"/>
                  <a:pt x="459" y="742"/>
                  <a:pt x="464" y="741"/>
                </a:cubicBezTo>
                <a:cubicBezTo>
                  <a:pt x="470" y="740"/>
                  <a:pt x="475" y="737"/>
                  <a:pt x="476" y="735"/>
                </a:cubicBezTo>
                <a:cubicBezTo>
                  <a:pt x="477" y="731"/>
                  <a:pt x="489" y="728"/>
                  <a:pt x="529" y="723"/>
                </a:cubicBezTo>
                <a:cubicBezTo>
                  <a:pt x="544" y="721"/>
                  <a:pt x="543" y="724"/>
                  <a:pt x="527" y="727"/>
                </a:cubicBezTo>
                <a:cubicBezTo>
                  <a:pt x="516" y="729"/>
                  <a:pt x="516" y="729"/>
                  <a:pt x="516" y="729"/>
                </a:cubicBezTo>
                <a:cubicBezTo>
                  <a:pt x="527" y="730"/>
                  <a:pt x="527" y="730"/>
                  <a:pt x="527" y="730"/>
                </a:cubicBezTo>
                <a:cubicBezTo>
                  <a:pt x="533" y="730"/>
                  <a:pt x="538" y="732"/>
                  <a:pt x="539" y="733"/>
                </a:cubicBezTo>
                <a:cubicBezTo>
                  <a:pt x="541" y="736"/>
                  <a:pt x="542" y="736"/>
                  <a:pt x="544" y="733"/>
                </a:cubicBezTo>
                <a:cubicBezTo>
                  <a:pt x="546" y="732"/>
                  <a:pt x="549" y="730"/>
                  <a:pt x="552" y="730"/>
                </a:cubicBezTo>
                <a:cubicBezTo>
                  <a:pt x="554" y="730"/>
                  <a:pt x="560" y="728"/>
                  <a:pt x="564" y="726"/>
                </a:cubicBezTo>
                <a:cubicBezTo>
                  <a:pt x="572" y="722"/>
                  <a:pt x="581" y="721"/>
                  <a:pt x="606" y="721"/>
                </a:cubicBezTo>
                <a:cubicBezTo>
                  <a:pt x="614" y="721"/>
                  <a:pt x="620" y="723"/>
                  <a:pt x="619" y="724"/>
                </a:cubicBezTo>
                <a:cubicBezTo>
                  <a:pt x="617" y="728"/>
                  <a:pt x="585" y="734"/>
                  <a:pt x="577" y="731"/>
                </a:cubicBezTo>
                <a:cubicBezTo>
                  <a:pt x="573" y="731"/>
                  <a:pt x="569" y="731"/>
                  <a:pt x="568" y="732"/>
                </a:cubicBezTo>
                <a:cubicBezTo>
                  <a:pt x="565" y="737"/>
                  <a:pt x="597" y="739"/>
                  <a:pt x="615" y="735"/>
                </a:cubicBezTo>
                <a:cubicBezTo>
                  <a:pt x="626" y="733"/>
                  <a:pt x="631" y="733"/>
                  <a:pt x="635" y="736"/>
                </a:cubicBezTo>
                <a:cubicBezTo>
                  <a:pt x="639" y="738"/>
                  <a:pt x="651" y="740"/>
                  <a:pt x="663" y="741"/>
                </a:cubicBezTo>
                <a:cubicBezTo>
                  <a:pt x="675" y="741"/>
                  <a:pt x="690" y="743"/>
                  <a:pt x="695" y="743"/>
                </a:cubicBezTo>
                <a:cubicBezTo>
                  <a:pt x="701" y="744"/>
                  <a:pt x="709" y="743"/>
                  <a:pt x="713" y="740"/>
                </a:cubicBezTo>
                <a:cubicBezTo>
                  <a:pt x="725" y="734"/>
                  <a:pt x="764" y="729"/>
                  <a:pt x="768" y="733"/>
                </a:cubicBezTo>
                <a:cubicBezTo>
                  <a:pt x="770" y="735"/>
                  <a:pt x="769" y="736"/>
                  <a:pt x="763" y="736"/>
                </a:cubicBezTo>
                <a:cubicBezTo>
                  <a:pt x="754" y="736"/>
                  <a:pt x="752" y="741"/>
                  <a:pt x="760" y="743"/>
                </a:cubicBezTo>
                <a:cubicBezTo>
                  <a:pt x="763" y="744"/>
                  <a:pt x="762" y="744"/>
                  <a:pt x="757" y="744"/>
                </a:cubicBezTo>
                <a:cubicBezTo>
                  <a:pt x="753" y="745"/>
                  <a:pt x="744" y="747"/>
                  <a:pt x="737" y="750"/>
                </a:cubicBezTo>
                <a:cubicBezTo>
                  <a:pt x="730" y="753"/>
                  <a:pt x="721" y="757"/>
                  <a:pt x="717" y="758"/>
                </a:cubicBezTo>
                <a:cubicBezTo>
                  <a:pt x="712" y="759"/>
                  <a:pt x="706" y="762"/>
                  <a:pt x="704" y="764"/>
                </a:cubicBezTo>
                <a:cubicBezTo>
                  <a:pt x="701" y="767"/>
                  <a:pt x="697" y="768"/>
                  <a:pt x="691" y="767"/>
                </a:cubicBezTo>
                <a:cubicBezTo>
                  <a:pt x="687" y="766"/>
                  <a:pt x="681" y="765"/>
                  <a:pt x="679" y="765"/>
                </a:cubicBezTo>
                <a:cubicBezTo>
                  <a:pt x="676" y="765"/>
                  <a:pt x="675" y="763"/>
                  <a:pt x="677" y="759"/>
                </a:cubicBezTo>
                <a:cubicBezTo>
                  <a:pt x="679" y="753"/>
                  <a:pt x="673" y="751"/>
                  <a:pt x="667" y="757"/>
                </a:cubicBezTo>
                <a:cubicBezTo>
                  <a:pt x="665" y="759"/>
                  <a:pt x="662" y="759"/>
                  <a:pt x="657" y="755"/>
                </a:cubicBezTo>
                <a:cubicBezTo>
                  <a:pt x="653" y="753"/>
                  <a:pt x="650" y="751"/>
                  <a:pt x="649" y="752"/>
                </a:cubicBezTo>
                <a:cubicBezTo>
                  <a:pt x="646" y="755"/>
                  <a:pt x="653" y="765"/>
                  <a:pt x="658" y="765"/>
                </a:cubicBezTo>
                <a:cubicBezTo>
                  <a:pt x="661" y="765"/>
                  <a:pt x="667" y="767"/>
                  <a:pt x="671" y="768"/>
                </a:cubicBezTo>
                <a:cubicBezTo>
                  <a:pt x="679" y="772"/>
                  <a:pt x="679" y="772"/>
                  <a:pt x="679" y="772"/>
                </a:cubicBezTo>
                <a:cubicBezTo>
                  <a:pt x="671" y="774"/>
                  <a:pt x="671" y="774"/>
                  <a:pt x="671" y="774"/>
                </a:cubicBezTo>
                <a:cubicBezTo>
                  <a:pt x="661" y="778"/>
                  <a:pt x="649" y="775"/>
                  <a:pt x="649" y="769"/>
                </a:cubicBezTo>
                <a:cubicBezTo>
                  <a:pt x="649" y="765"/>
                  <a:pt x="648" y="764"/>
                  <a:pt x="639" y="768"/>
                </a:cubicBezTo>
                <a:cubicBezTo>
                  <a:pt x="635" y="770"/>
                  <a:pt x="635" y="771"/>
                  <a:pt x="638" y="771"/>
                </a:cubicBezTo>
                <a:cubicBezTo>
                  <a:pt x="645" y="771"/>
                  <a:pt x="651" y="779"/>
                  <a:pt x="646" y="781"/>
                </a:cubicBezTo>
                <a:cubicBezTo>
                  <a:pt x="604" y="793"/>
                  <a:pt x="568" y="808"/>
                  <a:pt x="571" y="812"/>
                </a:cubicBezTo>
                <a:cubicBezTo>
                  <a:pt x="571" y="813"/>
                  <a:pt x="580" y="812"/>
                  <a:pt x="590" y="809"/>
                </a:cubicBezTo>
                <a:cubicBezTo>
                  <a:pt x="600" y="806"/>
                  <a:pt x="618" y="801"/>
                  <a:pt x="631" y="797"/>
                </a:cubicBezTo>
                <a:cubicBezTo>
                  <a:pt x="643" y="794"/>
                  <a:pt x="659" y="789"/>
                  <a:pt x="665" y="787"/>
                </a:cubicBezTo>
                <a:cubicBezTo>
                  <a:pt x="672" y="785"/>
                  <a:pt x="682" y="784"/>
                  <a:pt x="691" y="785"/>
                </a:cubicBezTo>
                <a:cubicBezTo>
                  <a:pt x="703" y="786"/>
                  <a:pt x="704" y="787"/>
                  <a:pt x="699" y="790"/>
                </a:cubicBezTo>
                <a:cubicBezTo>
                  <a:pt x="696" y="792"/>
                  <a:pt x="688" y="794"/>
                  <a:pt x="682" y="794"/>
                </a:cubicBezTo>
                <a:cubicBezTo>
                  <a:pt x="673" y="794"/>
                  <a:pt x="670" y="795"/>
                  <a:pt x="671" y="797"/>
                </a:cubicBezTo>
                <a:cubicBezTo>
                  <a:pt x="673" y="801"/>
                  <a:pt x="670" y="804"/>
                  <a:pt x="647" y="820"/>
                </a:cubicBezTo>
                <a:cubicBezTo>
                  <a:pt x="638" y="825"/>
                  <a:pt x="633" y="831"/>
                  <a:pt x="634" y="831"/>
                </a:cubicBezTo>
                <a:cubicBezTo>
                  <a:pt x="636" y="832"/>
                  <a:pt x="644" y="827"/>
                  <a:pt x="652" y="821"/>
                </a:cubicBezTo>
                <a:cubicBezTo>
                  <a:pt x="664" y="811"/>
                  <a:pt x="669" y="810"/>
                  <a:pt x="676" y="811"/>
                </a:cubicBezTo>
                <a:cubicBezTo>
                  <a:pt x="681" y="811"/>
                  <a:pt x="689" y="810"/>
                  <a:pt x="694" y="808"/>
                </a:cubicBezTo>
                <a:cubicBezTo>
                  <a:pt x="698" y="805"/>
                  <a:pt x="704" y="803"/>
                  <a:pt x="707" y="803"/>
                </a:cubicBezTo>
                <a:cubicBezTo>
                  <a:pt x="709" y="803"/>
                  <a:pt x="713" y="801"/>
                  <a:pt x="716" y="798"/>
                </a:cubicBezTo>
                <a:cubicBezTo>
                  <a:pt x="719" y="796"/>
                  <a:pt x="726" y="794"/>
                  <a:pt x="731" y="794"/>
                </a:cubicBezTo>
                <a:cubicBezTo>
                  <a:pt x="737" y="794"/>
                  <a:pt x="741" y="793"/>
                  <a:pt x="741" y="791"/>
                </a:cubicBezTo>
                <a:cubicBezTo>
                  <a:pt x="741" y="790"/>
                  <a:pt x="736" y="789"/>
                  <a:pt x="729" y="790"/>
                </a:cubicBezTo>
                <a:cubicBezTo>
                  <a:pt x="721" y="791"/>
                  <a:pt x="718" y="790"/>
                  <a:pt x="718" y="787"/>
                </a:cubicBezTo>
                <a:cubicBezTo>
                  <a:pt x="718" y="784"/>
                  <a:pt x="723" y="783"/>
                  <a:pt x="734" y="782"/>
                </a:cubicBezTo>
                <a:cubicBezTo>
                  <a:pt x="756" y="781"/>
                  <a:pt x="764" y="782"/>
                  <a:pt x="764" y="787"/>
                </a:cubicBezTo>
                <a:cubicBezTo>
                  <a:pt x="764" y="790"/>
                  <a:pt x="765" y="791"/>
                  <a:pt x="767" y="790"/>
                </a:cubicBezTo>
                <a:cubicBezTo>
                  <a:pt x="768" y="789"/>
                  <a:pt x="769" y="787"/>
                  <a:pt x="768" y="785"/>
                </a:cubicBezTo>
                <a:cubicBezTo>
                  <a:pt x="766" y="781"/>
                  <a:pt x="783" y="791"/>
                  <a:pt x="787" y="796"/>
                </a:cubicBezTo>
                <a:cubicBezTo>
                  <a:pt x="789" y="798"/>
                  <a:pt x="792" y="800"/>
                  <a:pt x="794" y="800"/>
                </a:cubicBezTo>
                <a:cubicBezTo>
                  <a:pt x="796" y="800"/>
                  <a:pt x="798" y="801"/>
                  <a:pt x="798" y="803"/>
                </a:cubicBezTo>
                <a:cubicBezTo>
                  <a:pt x="798" y="804"/>
                  <a:pt x="801" y="806"/>
                  <a:pt x="804" y="806"/>
                </a:cubicBezTo>
                <a:cubicBezTo>
                  <a:pt x="807" y="806"/>
                  <a:pt x="810" y="807"/>
                  <a:pt x="810" y="809"/>
                </a:cubicBezTo>
                <a:cubicBezTo>
                  <a:pt x="811" y="813"/>
                  <a:pt x="832" y="818"/>
                  <a:pt x="834" y="815"/>
                </a:cubicBezTo>
                <a:cubicBezTo>
                  <a:pt x="835" y="814"/>
                  <a:pt x="831" y="810"/>
                  <a:pt x="825" y="808"/>
                </a:cubicBezTo>
                <a:cubicBezTo>
                  <a:pt x="813" y="802"/>
                  <a:pt x="813" y="799"/>
                  <a:pt x="823" y="795"/>
                </a:cubicBezTo>
                <a:cubicBezTo>
                  <a:pt x="829" y="792"/>
                  <a:pt x="827" y="792"/>
                  <a:pt x="812" y="793"/>
                </a:cubicBezTo>
                <a:cubicBezTo>
                  <a:pt x="791" y="795"/>
                  <a:pt x="784" y="791"/>
                  <a:pt x="794" y="783"/>
                </a:cubicBezTo>
                <a:cubicBezTo>
                  <a:pt x="798" y="780"/>
                  <a:pt x="807" y="780"/>
                  <a:pt x="834" y="781"/>
                </a:cubicBezTo>
                <a:cubicBezTo>
                  <a:pt x="853" y="782"/>
                  <a:pt x="871" y="782"/>
                  <a:pt x="875" y="782"/>
                </a:cubicBezTo>
                <a:cubicBezTo>
                  <a:pt x="879" y="782"/>
                  <a:pt x="881" y="784"/>
                  <a:pt x="880" y="785"/>
                </a:cubicBezTo>
                <a:cubicBezTo>
                  <a:pt x="879" y="787"/>
                  <a:pt x="884" y="789"/>
                  <a:pt x="890" y="790"/>
                </a:cubicBezTo>
                <a:cubicBezTo>
                  <a:pt x="897" y="791"/>
                  <a:pt x="906" y="794"/>
                  <a:pt x="909" y="796"/>
                </a:cubicBezTo>
                <a:cubicBezTo>
                  <a:pt x="913" y="798"/>
                  <a:pt x="916" y="799"/>
                  <a:pt x="916" y="798"/>
                </a:cubicBezTo>
                <a:cubicBezTo>
                  <a:pt x="916" y="796"/>
                  <a:pt x="912" y="793"/>
                  <a:pt x="908" y="791"/>
                </a:cubicBezTo>
                <a:cubicBezTo>
                  <a:pt x="900" y="787"/>
                  <a:pt x="903" y="787"/>
                  <a:pt x="937" y="786"/>
                </a:cubicBezTo>
                <a:cubicBezTo>
                  <a:pt x="959" y="786"/>
                  <a:pt x="975" y="786"/>
                  <a:pt x="977" y="788"/>
                </a:cubicBezTo>
                <a:cubicBezTo>
                  <a:pt x="979" y="790"/>
                  <a:pt x="981" y="790"/>
                  <a:pt x="983" y="788"/>
                </a:cubicBezTo>
                <a:cubicBezTo>
                  <a:pt x="987" y="784"/>
                  <a:pt x="1033" y="788"/>
                  <a:pt x="1031" y="792"/>
                </a:cubicBezTo>
                <a:cubicBezTo>
                  <a:pt x="1030" y="794"/>
                  <a:pt x="1032" y="794"/>
                  <a:pt x="1036" y="792"/>
                </a:cubicBezTo>
                <a:cubicBezTo>
                  <a:pt x="1041" y="791"/>
                  <a:pt x="1069" y="790"/>
                  <a:pt x="1079" y="791"/>
                </a:cubicBezTo>
                <a:cubicBezTo>
                  <a:pt x="1079" y="791"/>
                  <a:pt x="1078" y="793"/>
                  <a:pt x="1076" y="795"/>
                </a:cubicBezTo>
                <a:cubicBezTo>
                  <a:pt x="1074" y="797"/>
                  <a:pt x="1074" y="799"/>
                  <a:pt x="1078" y="804"/>
                </a:cubicBezTo>
                <a:cubicBezTo>
                  <a:pt x="1083" y="809"/>
                  <a:pt x="1083" y="810"/>
                  <a:pt x="1075" y="808"/>
                </a:cubicBezTo>
                <a:cubicBezTo>
                  <a:pt x="1069" y="806"/>
                  <a:pt x="1067" y="807"/>
                  <a:pt x="1063" y="813"/>
                </a:cubicBezTo>
                <a:cubicBezTo>
                  <a:pt x="1059" y="818"/>
                  <a:pt x="1056" y="820"/>
                  <a:pt x="1048" y="820"/>
                </a:cubicBezTo>
                <a:cubicBezTo>
                  <a:pt x="1042" y="820"/>
                  <a:pt x="1038" y="822"/>
                  <a:pt x="1037" y="825"/>
                </a:cubicBezTo>
                <a:cubicBezTo>
                  <a:pt x="1035" y="830"/>
                  <a:pt x="1014" y="838"/>
                  <a:pt x="1004" y="837"/>
                </a:cubicBezTo>
                <a:cubicBezTo>
                  <a:pt x="1000" y="837"/>
                  <a:pt x="997" y="838"/>
                  <a:pt x="998" y="840"/>
                </a:cubicBezTo>
                <a:cubicBezTo>
                  <a:pt x="998" y="842"/>
                  <a:pt x="997" y="844"/>
                  <a:pt x="996" y="844"/>
                </a:cubicBezTo>
                <a:cubicBezTo>
                  <a:pt x="994" y="844"/>
                  <a:pt x="993" y="842"/>
                  <a:pt x="993" y="841"/>
                </a:cubicBezTo>
                <a:cubicBezTo>
                  <a:pt x="993" y="839"/>
                  <a:pt x="992" y="838"/>
                  <a:pt x="990" y="838"/>
                </a:cubicBezTo>
                <a:cubicBezTo>
                  <a:pt x="988" y="838"/>
                  <a:pt x="987" y="840"/>
                  <a:pt x="987" y="842"/>
                </a:cubicBezTo>
                <a:cubicBezTo>
                  <a:pt x="987" y="845"/>
                  <a:pt x="986" y="847"/>
                  <a:pt x="983" y="845"/>
                </a:cubicBezTo>
                <a:cubicBezTo>
                  <a:pt x="980" y="845"/>
                  <a:pt x="979" y="845"/>
                  <a:pt x="979" y="848"/>
                </a:cubicBezTo>
                <a:cubicBezTo>
                  <a:pt x="979" y="850"/>
                  <a:pt x="976" y="852"/>
                  <a:pt x="973" y="853"/>
                </a:cubicBezTo>
                <a:cubicBezTo>
                  <a:pt x="970" y="854"/>
                  <a:pt x="967" y="857"/>
                  <a:pt x="967" y="859"/>
                </a:cubicBezTo>
                <a:cubicBezTo>
                  <a:pt x="967" y="862"/>
                  <a:pt x="969" y="863"/>
                  <a:pt x="972" y="862"/>
                </a:cubicBezTo>
                <a:cubicBezTo>
                  <a:pt x="975" y="861"/>
                  <a:pt x="982" y="864"/>
                  <a:pt x="988" y="867"/>
                </a:cubicBezTo>
                <a:cubicBezTo>
                  <a:pt x="988" y="867"/>
                  <a:pt x="988" y="867"/>
                  <a:pt x="988" y="867"/>
                </a:cubicBezTo>
                <a:cubicBezTo>
                  <a:pt x="997" y="871"/>
                  <a:pt x="1005" y="873"/>
                  <a:pt x="1020" y="873"/>
                </a:cubicBezTo>
                <a:cubicBezTo>
                  <a:pt x="1032" y="873"/>
                  <a:pt x="1042" y="872"/>
                  <a:pt x="1043" y="870"/>
                </a:cubicBezTo>
                <a:cubicBezTo>
                  <a:pt x="1045" y="866"/>
                  <a:pt x="1036" y="864"/>
                  <a:pt x="1029" y="867"/>
                </a:cubicBezTo>
                <a:cubicBezTo>
                  <a:pt x="1023" y="870"/>
                  <a:pt x="1017" y="870"/>
                  <a:pt x="1004" y="867"/>
                </a:cubicBezTo>
                <a:cubicBezTo>
                  <a:pt x="995" y="865"/>
                  <a:pt x="987" y="862"/>
                  <a:pt x="987" y="861"/>
                </a:cubicBezTo>
                <a:cubicBezTo>
                  <a:pt x="987" y="857"/>
                  <a:pt x="995" y="853"/>
                  <a:pt x="1007" y="851"/>
                </a:cubicBezTo>
                <a:cubicBezTo>
                  <a:pt x="1012" y="850"/>
                  <a:pt x="1019" y="847"/>
                  <a:pt x="1021" y="844"/>
                </a:cubicBezTo>
                <a:cubicBezTo>
                  <a:pt x="1024" y="841"/>
                  <a:pt x="1029" y="841"/>
                  <a:pt x="1037" y="842"/>
                </a:cubicBezTo>
                <a:cubicBezTo>
                  <a:pt x="1067" y="846"/>
                  <a:pt x="1082" y="846"/>
                  <a:pt x="1103" y="842"/>
                </a:cubicBezTo>
                <a:cubicBezTo>
                  <a:pt x="1124" y="838"/>
                  <a:pt x="1126" y="838"/>
                  <a:pt x="1129" y="843"/>
                </a:cubicBezTo>
                <a:cubicBezTo>
                  <a:pt x="1131" y="846"/>
                  <a:pt x="1133" y="850"/>
                  <a:pt x="1133" y="852"/>
                </a:cubicBezTo>
                <a:cubicBezTo>
                  <a:pt x="1133" y="854"/>
                  <a:pt x="1134" y="855"/>
                  <a:pt x="1136" y="855"/>
                </a:cubicBezTo>
                <a:cubicBezTo>
                  <a:pt x="1138" y="855"/>
                  <a:pt x="1138" y="854"/>
                  <a:pt x="1138" y="853"/>
                </a:cubicBezTo>
                <a:cubicBezTo>
                  <a:pt x="1137" y="851"/>
                  <a:pt x="1137" y="849"/>
                  <a:pt x="1139" y="848"/>
                </a:cubicBezTo>
                <a:cubicBezTo>
                  <a:pt x="1143" y="845"/>
                  <a:pt x="1142" y="841"/>
                  <a:pt x="1137" y="841"/>
                </a:cubicBezTo>
                <a:cubicBezTo>
                  <a:pt x="1131" y="841"/>
                  <a:pt x="1132" y="835"/>
                  <a:pt x="1138" y="835"/>
                </a:cubicBezTo>
                <a:cubicBezTo>
                  <a:pt x="1141" y="835"/>
                  <a:pt x="1156" y="834"/>
                  <a:pt x="1172" y="834"/>
                </a:cubicBezTo>
                <a:cubicBezTo>
                  <a:pt x="1187" y="833"/>
                  <a:pt x="1218" y="832"/>
                  <a:pt x="1239" y="831"/>
                </a:cubicBezTo>
                <a:cubicBezTo>
                  <a:pt x="1262" y="830"/>
                  <a:pt x="1278" y="828"/>
                  <a:pt x="1280" y="826"/>
                </a:cubicBezTo>
                <a:cubicBezTo>
                  <a:pt x="1283" y="823"/>
                  <a:pt x="1280" y="823"/>
                  <a:pt x="1271" y="825"/>
                </a:cubicBezTo>
                <a:cubicBezTo>
                  <a:pt x="1251" y="828"/>
                  <a:pt x="1260" y="822"/>
                  <a:pt x="1283" y="816"/>
                </a:cubicBezTo>
                <a:cubicBezTo>
                  <a:pt x="1300" y="812"/>
                  <a:pt x="1318" y="811"/>
                  <a:pt x="1379" y="810"/>
                </a:cubicBezTo>
                <a:cubicBezTo>
                  <a:pt x="1511" y="809"/>
                  <a:pt x="1606" y="806"/>
                  <a:pt x="1651" y="801"/>
                </a:cubicBezTo>
                <a:cubicBezTo>
                  <a:pt x="1660" y="800"/>
                  <a:pt x="1675" y="799"/>
                  <a:pt x="1686" y="799"/>
                </a:cubicBezTo>
                <a:cubicBezTo>
                  <a:pt x="1696" y="798"/>
                  <a:pt x="1707" y="797"/>
                  <a:pt x="1710" y="795"/>
                </a:cubicBezTo>
                <a:cubicBezTo>
                  <a:pt x="1713" y="793"/>
                  <a:pt x="1723" y="791"/>
                  <a:pt x="1733" y="790"/>
                </a:cubicBezTo>
                <a:cubicBezTo>
                  <a:pt x="1742" y="789"/>
                  <a:pt x="1754" y="788"/>
                  <a:pt x="1759" y="787"/>
                </a:cubicBezTo>
                <a:cubicBezTo>
                  <a:pt x="1768" y="785"/>
                  <a:pt x="1768" y="785"/>
                  <a:pt x="1767" y="790"/>
                </a:cubicBezTo>
                <a:cubicBezTo>
                  <a:pt x="1765" y="795"/>
                  <a:pt x="1767" y="795"/>
                  <a:pt x="1806" y="793"/>
                </a:cubicBezTo>
                <a:cubicBezTo>
                  <a:pt x="1828" y="792"/>
                  <a:pt x="1849" y="790"/>
                  <a:pt x="1851" y="788"/>
                </a:cubicBezTo>
                <a:cubicBezTo>
                  <a:pt x="1854" y="787"/>
                  <a:pt x="1869" y="786"/>
                  <a:pt x="1885" y="785"/>
                </a:cubicBezTo>
                <a:cubicBezTo>
                  <a:pt x="1900" y="785"/>
                  <a:pt x="1921" y="784"/>
                  <a:pt x="1930" y="782"/>
                </a:cubicBezTo>
                <a:cubicBezTo>
                  <a:pt x="1940" y="780"/>
                  <a:pt x="1949" y="779"/>
                  <a:pt x="1952" y="778"/>
                </a:cubicBezTo>
                <a:cubicBezTo>
                  <a:pt x="1954" y="778"/>
                  <a:pt x="1958" y="777"/>
                  <a:pt x="1960" y="776"/>
                </a:cubicBezTo>
                <a:cubicBezTo>
                  <a:pt x="1963" y="775"/>
                  <a:pt x="1969" y="773"/>
                  <a:pt x="1973" y="772"/>
                </a:cubicBezTo>
                <a:cubicBezTo>
                  <a:pt x="2005" y="766"/>
                  <a:pt x="2012" y="765"/>
                  <a:pt x="2021" y="765"/>
                </a:cubicBezTo>
                <a:cubicBezTo>
                  <a:pt x="2027" y="765"/>
                  <a:pt x="2032" y="764"/>
                  <a:pt x="2032" y="762"/>
                </a:cubicBezTo>
                <a:cubicBezTo>
                  <a:pt x="2032" y="761"/>
                  <a:pt x="2035" y="759"/>
                  <a:pt x="2039" y="759"/>
                </a:cubicBezTo>
                <a:cubicBezTo>
                  <a:pt x="2043" y="759"/>
                  <a:pt x="2047" y="758"/>
                  <a:pt x="2048" y="756"/>
                </a:cubicBezTo>
                <a:cubicBezTo>
                  <a:pt x="2049" y="755"/>
                  <a:pt x="2054" y="751"/>
                  <a:pt x="2059" y="749"/>
                </a:cubicBezTo>
                <a:cubicBezTo>
                  <a:pt x="2064" y="747"/>
                  <a:pt x="2066" y="745"/>
                  <a:pt x="2063" y="745"/>
                </a:cubicBezTo>
                <a:cubicBezTo>
                  <a:pt x="2060" y="745"/>
                  <a:pt x="2058" y="743"/>
                  <a:pt x="2058" y="742"/>
                </a:cubicBezTo>
                <a:cubicBezTo>
                  <a:pt x="2058" y="740"/>
                  <a:pt x="2065" y="739"/>
                  <a:pt x="2074" y="739"/>
                </a:cubicBezTo>
                <a:cubicBezTo>
                  <a:pt x="2089" y="740"/>
                  <a:pt x="2090" y="740"/>
                  <a:pt x="2081" y="742"/>
                </a:cubicBezTo>
                <a:cubicBezTo>
                  <a:pt x="2072" y="744"/>
                  <a:pt x="2072" y="744"/>
                  <a:pt x="2083" y="743"/>
                </a:cubicBezTo>
                <a:cubicBezTo>
                  <a:pt x="2091" y="742"/>
                  <a:pt x="2102" y="742"/>
                  <a:pt x="2108" y="742"/>
                </a:cubicBezTo>
                <a:cubicBezTo>
                  <a:pt x="2115" y="742"/>
                  <a:pt x="2121" y="740"/>
                  <a:pt x="2123" y="738"/>
                </a:cubicBezTo>
                <a:cubicBezTo>
                  <a:pt x="2126" y="734"/>
                  <a:pt x="2146" y="732"/>
                  <a:pt x="2170" y="733"/>
                </a:cubicBezTo>
                <a:cubicBezTo>
                  <a:pt x="2177" y="733"/>
                  <a:pt x="2180" y="732"/>
                  <a:pt x="2179" y="730"/>
                </a:cubicBezTo>
                <a:cubicBezTo>
                  <a:pt x="2178" y="729"/>
                  <a:pt x="2173" y="727"/>
                  <a:pt x="2166" y="727"/>
                </a:cubicBezTo>
                <a:cubicBezTo>
                  <a:pt x="2155" y="727"/>
                  <a:pt x="2150" y="722"/>
                  <a:pt x="2161" y="721"/>
                </a:cubicBezTo>
                <a:cubicBezTo>
                  <a:pt x="2165" y="721"/>
                  <a:pt x="2172" y="720"/>
                  <a:pt x="2177" y="720"/>
                </a:cubicBezTo>
                <a:cubicBezTo>
                  <a:pt x="2189" y="718"/>
                  <a:pt x="2207" y="718"/>
                  <a:pt x="2209" y="720"/>
                </a:cubicBezTo>
                <a:cubicBezTo>
                  <a:pt x="2211" y="721"/>
                  <a:pt x="2215" y="720"/>
                  <a:pt x="2219" y="719"/>
                </a:cubicBezTo>
                <a:cubicBezTo>
                  <a:pt x="2230" y="714"/>
                  <a:pt x="2255" y="712"/>
                  <a:pt x="2255" y="716"/>
                </a:cubicBezTo>
                <a:cubicBezTo>
                  <a:pt x="2255" y="717"/>
                  <a:pt x="2256" y="719"/>
                  <a:pt x="2258" y="719"/>
                </a:cubicBezTo>
                <a:cubicBezTo>
                  <a:pt x="2260" y="719"/>
                  <a:pt x="2260" y="717"/>
                  <a:pt x="2259" y="714"/>
                </a:cubicBezTo>
                <a:cubicBezTo>
                  <a:pt x="2258" y="711"/>
                  <a:pt x="2259" y="710"/>
                  <a:pt x="2262" y="712"/>
                </a:cubicBezTo>
                <a:cubicBezTo>
                  <a:pt x="2265" y="713"/>
                  <a:pt x="2267" y="712"/>
                  <a:pt x="2267" y="710"/>
                </a:cubicBezTo>
                <a:cubicBezTo>
                  <a:pt x="2267" y="702"/>
                  <a:pt x="2303" y="695"/>
                  <a:pt x="2330" y="698"/>
                </a:cubicBezTo>
                <a:cubicBezTo>
                  <a:pt x="2332" y="698"/>
                  <a:pt x="2340" y="697"/>
                  <a:pt x="2348" y="696"/>
                </a:cubicBezTo>
                <a:cubicBezTo>
                  <a:pt x="2360" y="693"/>
                  <a:pt x="2363" y="693"/>
                  <a:pt x="2366" y="697"/>
                </a:cubicBezTo>
                <a:cubicBezTo>
                  <a:pt x="2368" y="700"/>
                  <a:pt x="2372" y="701"/>
                  <a:pt x="2378" y="700"/>
                </a:cubicBezTo>
                <a:cubicBezTo>
                  <a:pt x="2383" y="700"/>
                  <a:pt x="2387" y="700"/>
                  <a:pt x="2387" y="701"/>
                </a:cubicBezTo>
                <a:cubicBezTo>
                  <a:pt x="2387" y="704"/>
                  <a:pt x="2366" y="707"/>
                  <a:pt x="2363" y="704"/>
                </a:cubicBezTo>
                <a:cubicBezTo>
                  <a:pt x="2359" y="702"/>
                  <a:pt x="2312" y="704"/>
                  <a:pt x="2308" y="706"/>
                </a:cubicBezTo>
                <a:cubicBezTo>
                  <a:pt x="2307" y="707"/>
                  <a:pt x="2303" y="708"/>
                  <a:pt x="2300" y="707"/>
                </a:cubicBezTo>
                <a:cubicBezTo>
                  <a:pt x="2296" y="707"/>
                  <a:pt x="2295" y="707"/>
                  <a:pt x="2296" y="708"/>
                </a:cubicBezTo>
                <a:cubicBezTo>
                  <a:pt x="2300" y="713"/>
                  <a:pt x="2290" y="718"/>
                  <a:pt x="2277" y="717"/>
                </a:cubicBezTo>
                <a:cubicBezTo>
                  <a:pt x="2270" y="716"/>
                  <a:pt x="2264" y="717"/>
                  <a:pt x="2265" y="719"/>
                </a:cubicBezTo>
                <a:cubicBezTo>
                  <a:pt x="2266" y="720"/>
                  <a:pt x="2262" y="721"/>
                  <a:pt x="2256" y="721"/>
                </a:cubicBezTo>
                <a:cubicBezTo>
                  <a:pt x="2238" y="721"/>
                  <a:pt x="2198" y="728"/>
                  <a:pt x="2200" y="731"/>
                </a:cubicBezTo>
                <a:cubicBezTo>
                  <a:pt x="2201" y="732"/>
                  <a:pt x="2199" y="733"/>
                  <a:pt x="2197" y="733"/>
                </a:cubicBezTo>
                <a:cubicBezTo>
                  <a:pt x="2194" y="733"/>
                  <a:pt x="2192" y="734"/>
                  <a:pt x="2192" y="736"/>
                </a:cubicBezTo>
                <a:cubicBezTo>
                  <a:pt x="2192" y="738"/>
                  <a:pt x="2195" y="739"/>
                  <a:pt x="2199" y="739"/>
                </a:cubicBezTo>
                <a:cubicBezTo>
                  <a:pt x="2204" y="739"/>
                  <a:pt x="2206" y="738"/>
                  <a:pt x="2205" y="735"/>
                </a:cubicBezTo>
                <a:cubicBezTo>
                  <a:pt x="2204" y="731"/>
                  <a:pt x="2206" y="731"/>
                  <a:pt x="2215" y="731"/>
                </a:cubicBezTo>
                <a:cubicBezTo>
                  <a:pt x="2237" y="731"/>
                  <a:pt x="2223" y="738"/>
                  <a:pt x="2183" y="747"/>
                </a:cubicBezTo>
                <a:cubicBezTo>
                  <a:pt x="2169" y="749"/>
                  <a:pt x="2158" y="753"/>
                  <a:pt x="2158" y="754"/>
                </a:cubicBezTo>
                <a:cubicBezTo>
                  <a:pt x="2158" y="755"/>
                  <a:pt x="2160" y="756"/>
                  <a:pt x="2162" y="756"/>
                </a:cubicBezTo>
                <a:cubicBezTo>
                  <a:pt x="2164" y="756"/>
                  <a:pt x="2167" y="759"/>
                  <a:pt x="2169" y="761"/>
                </a:cubicBezTo>
                <a:cubicBezTo>
                  <a:pt x="2172" y="766"/>
                  <a:pt x="2173" y="766"/>
                  <a:pt x="2187" y="761"/>
                </a:cubicBezTo>
                <a:cubicBezTo>
                  <a:pt x="2195" y="758"/>
                  <a:pt x="2210" y="755"/>
                  <a:pt x="2220" y="755"/>
                </a:cubicBezTo>
                <a:cubicBezTo>
                  <a:pt x="2236" y="754"/>
                  <a:pt x="2254" y="747"/>
                  <a:pt x="2251" y="744"/>
                </a:cubicBezTo>
                <a:cubicBezTo>
                  <a:pt x="2250" y="743"/>
                  <a:pt x="2246" y="743"/>
                  <a:pt x="2242" y="745"/>
                </a:cubicBezTo>
                <a:cubicBezTo>
                  <a:pt x="2238" y="746"/>
                  <a:pt x="2231" y="747"/>
                  <a:pt x="2227" y="747"/>
                </a:cubicBezTo>
                <a:cubicBezTo>
                  <a:pt x="2219" y="747"/>
                  <a:pt x="2219" y="747"/>
                  <a:pt x="2219" y="747"/>
                </a:cubicBezTo>
                <a:cubicBezTo>
                  <a:pt x="2228" y="745"/>
                  <a:pt x="2228" y="745"/>
                  <a:pt x="2228" y="745"/>
                </a:cubicBezTo>
                <a:cubicBezTo>
                  <a:pt x="2233" y="743"/>
                  <a:pt x="2242" y="740"/>
                  <a:pt x="2248" y="738"/>
                </a:cubicBezTo>
                <a:cubicBezTo>
                  <a:pt x="2256" y="735"/>
                  <a:pt x="2261" y="735"/>
                  <a:pt x="2263" y="737"/>
                </a:cubicBezTo>
                <a:cubicBezTo>
                  <a:pt x="2265" y="738"/>
                  <a:pt x="2271" y="738"/>
                  <a:pt x="2280" y="735"/>
                </a:cubicBezTo>
                <a:cubicBezTo>
                  <a:pt x="2309" y="726"/>
                  <a:pt x="2329" y="724"/>
                  <a:pt x="2348" y="727"/>
                </a:cubicBezTo>
                <a:cubicBezTo>
                  <a:pt x="2353" y="728"/>
                  <a:pt x="2337" y="736"/>
                  <a:pt x="2330" y="736"/>
                </a:cubicBezTo>
                <a:cubicBezTo>
                  <a:pt x="2326" y="736"/>
                  <a:pt x="2316" y="738"/>
                  <a:pt x="2308" y="740"/>
                </a:cubicBezTo>
                <a:cubicBezTo>
                  <a:pt x="2301" y="743"/>
                  <a:pt x="2286" y="745"/>
                  <a:pt x="2276" y="745"/>
                </a:cubicBezTo>
                <a:cubicBezTo>
                  <a:pt x="2263" y="745"/>
                  <a:pt x="2258" y="746"/>
                  <a:pt x="2259" y="748"/>
                </a:cubicBezTo>
                <a:cubicBezTo>
                  <a:pt x="2260" y="750"/>
                  <a:pt x="2256" y="754"/>
                  <a:pt x="2251" y="757"/>
                </a:cubicBezTo>
                <a:cubicBezTo>
                  <a:pt x="2243" y="761"/>
                  <a:pt x="2243" y="761"/>
                  <a:pt x="2249" y="764"/>
                </a:cubicBezTo>
                <a:cubicBezTo>
                  <a:pt x="2254" y="765"/>
                  <a:pt x="2257" y="764"/>
                  <a:pt x="2259" y="761"/>
                </a:cubicBezTo>
                <a:cubicBezTo>
                  <a:pt x="2261" y="757"/>
                  <a:pt x="2264" y="756"/>
                  <a:pt x="2271" y="758"/>
                </a:cubicBezTo>
                <a:cubicBezTo>
                  <a:pt x="2276" y="759"/>
                  <a:pt x="2278" y="759"/>
                  <a:pt x="2276" y="757"/>
                </a:cubicBezTo>
                <a:cubicBezTo>
                  <a:pt x="2274" y="756"/>
                  <a:pt x="2282" y="755"/>
                  <a:pt x="2294" y="755"/>
                </a:cubicBezTo>
                <a:cubicBezTo>
                  <a:pt x="2306" y="755"/>
                  <a:pt x="2315" y="756"/>
                  <a:pt x="2315" y="757"/>
                </a:cubicBezTo>
                <a:cubicBezTo>
                  <a:pt x="2315" y="758"/>
                  <a:pt x="2317" y="759"/>
                  <a:pt x="2319" y="758"/>
                </a:cubicBezTo>
                <a:cubicBezTo>
                  <a:pt x="2321" y="756"/>
                  <a:pt x="2329" y="755"/>
                  <a:pt x="2337" y="755"/>
                </a:cubicBezTo>
                <a:cubicBezTo>
                  <a:pt x="2346" y="754"/>
                  <a:pt x="2353" y="753"/>
                  <a:pt x="2354" y="753"/>
                </a:cubicBezTo>
                <a:cubicBezTo>
                  <a:pt x="2355" y="752"/>
                  <a:pt x="2370" y="752"/>
                  <a:pt x="2387" y="752"/>
                </a:cubicBezTo>
                <a:cubicBezTo>
                  <a:pt x="2423" y="754"/>
                  <a:pt x="2431" y="750"/>
                  <a:pt x="2400" y="745"/>
                </a:cubicBezTo>
                <a:cubicBezTo>
                  <a:pt x="2385" y="742"/>
                  <a:pt x="2376" y="742"/>
                  <a:pt x="2365" y="745"/>
                </a:cubicBezTo>
                <a:cubicBezTo>
                  <a:pt x="2342" y="750"/>
                  <a:pt x="2341" y="747"/>
                  <a:pt x="2364" y="738"/>
                </a:cubicBezTo>
                <a:cubicBezTo>
                  <a:pt x="2377" y="733"/>
                  <a:pt x="2387" y="730"/>
                  <a:pt x="2391" y="732"/>
                </a:cubicBezTo>
                <a:cubicBezTo>
                  <a:pt x="2411" y="738"/>
                  <a:pt x="2416" y="738"/>
                  <a:pt x="2420" y="734"/>
                </a:cubicBezTo>
                <a:cubicBezTo>
                  <a:pt x="2423" y="732"/>
                  <a:pt x="2428" y="730"/>
                  <a:pt x="2431" y="730"/>
                </a:cubicBezTo>
                <a:cubicBezTo>
                  <a:pt x="2435" y="730"/>
                  <a:pt x="2439" y="729"/>
                  <a:pt x="2439" y="728"/>
                </a:cubicBezTo>
                <a:cubicBezTo>
                  <a:pt x="2440" y="727"/>
                  <a:pt x="2420" y="725"/>
                  <a:pt x="2395" y="725"/>
                </a:cubicBezTo>
                <a:cubicBezTo>
                  <a:pt x="2357" y="724"/>
                  <a:pt x="2335" y="722"/>
                  <a:pt x="2335" y="718"/>
                </a:cubicBezTo>
                <a:cubicBezTo>
                  <a:pt x="2335" y="717"/>
                  <a:pt x="2345" y="717"/>
                  <a:pt x="2357" y="716"/>
                </a:cubicBezTo>
                <a:cubicBezTo>
                  <a:pt x="2370" y="716"/>
                  <a:pt x="2380" y="715"/>
                  <a:pt x="2381" y="713"/>
                </a:cubicBezTo>
                <a:cubicBezTo>
                  <a:pt x="2383" y="710"/>
                  <a:pt x="2405" y="707"/>
                  <a:pt x="2411" y="710"/>
                </a:cubicBezTo>
                <a:cubicBezTo>
                  <a:pt x="2416" y="712"/>
                  <a:pt x="2415" y="712"/>
                  <a:pt x="2408" y="713"/>
                </a:cubicBezTo>
                <a:cubicBezTo>
                  <a:pt x="2403" y="713"/>
                  <a:pt x="2398" y="714"/>
                  <a:pt x="2397" y="715"/>
                </a:cubicBezTo>
                <a:cubicBezTo>
                  <a:pt x="2396" y="718"/>
                  <a:pt x="2425" y="716"/>
                  <a:pt x="2428" y="713"/>
                </a:cubicBezTo>
                <a:cubicBezTo>
                  <a:pt x="2431" y="710"/>
                  <a:pt x="2512" y="712"/>
                  <a:pt x="2526" y="715"/>
                </a:cubicBezTo>
                <a:cubicBezTo>
                  <a:pt x="2532" y="717"/>
                  <a:pt x="2564" y="718"/>
                  <a:pt x="2597" y="719"/>
                </a:cubicBezTo>
                <a:cubicBezTo>
                  <a:pt x="2630" y="719"/>
                  <a:pt x="2682" y="719"/>
                  <a:pt x="2712" y="720"/>
                </a:cubicBezTo>
                <a:cubicBezTo>
                  <a:pt x="2742" y="720"/>
                  <a:pt x="2768" y="720"/>
                  <a:pt x="2769" y="718"/>
                </a:cubicBezTo>
                <a:cubicBezTo>
                  <a:pt x="2773" y="715"/>
                  <a:pt x="2817" y="714"/>
                  <a:pt x="2822" y="717"/>
                </a:cubicBezTo>
                <a:cubicBezTo>
                  <a:pt x="2824" y="718"/>
                  <a:pt x="2827" y="718"/>
                  <a:pt x="2829" y="716"/>
                </a:cubicBezTo>
                <a:cubicBezTo>
                  <a:pt x="2833" y="712"/>
                  <a:pt x="2835" y="712"/>
                  <a:pt x="2758" y="711"/>
                </a:cubicBezTo>
                <a:cubicBezTo>
                  <a:pt x="2666" y="710"/>
                  <a:pt x="2646" y="710"/>
                  <a:pt x="2648" y="709"/>
                </a:cubicBezTo>
                <a:cubicBezTo>
                  <a:pt x="2652" y="704"/>
                  <a:pt x="2792" y="701"/>
                  <a:pt x="2811" y="704"/>
                </a:cubicBezTo>
                <a:cubicBezTo>
                  <a:pt x="2825" y="708"/>
                  <a:pt x="2833" y="708"/>
                  <a:pt x="2836" y="706"/>
                </a:cubicBezTo>
                <a:cubicBezTo>
                  <a:pt x="2839" y="702"/>
                  <a:pt x="2833" y="700"/>
                  <a:pt x="2816" y="699"/>
                </a:cubicBezTo>
                <a:cubicBezTo>
                  <a:pt x="2807" y="698"/>
                  <a:pt x="2799" y="696"/>
                  <a:pt x="2799" y="695"/>
                </a:cubicBezTo>
                <a:cubicBezTo>
                  <a:pt x="2799" y="693"/>
                  <a:pt x="2803" y="692"/>
                  <a:pt x="2808" y="693"/>
                </a:cubicBezTo>
                <a:cubicBezTo>
                  <a:pt x="2814" y="694"/>
                  <a:pt x="2820" y="694"/>
                  <a:pt x="2823" y="692"/>
                </a:cubicBezTo>
                <a:cubicBezTo>
                  <a:pt x="2829" y="690"/>
                  <a:pt x="2829" y="690"/>
                  <a:pt x="2823" y="690"/>
                </a:cubicBezTo>
                <a:cubicBezTo>
                  <a:pt x="2813" y="689"/>
                  <a:pt x="2815" y="684"/>
                  <a:pt x="2825" y="684"/>
                </a:cubicBezTo>
                <a:cubicBezTo>
                  <a:pt x="2835" y="684"/>
                  <a:pt x="2842" y="686"/>
                  <a:pt x="2840" y="690"/>
                </a:cubicBezTo>
                <a:cubicBezTo>
                  <a:pt x="2840" y="691"/>
                  <a:pt x="2840" y="692"/>
                  <a:pt x="2842" y="692"/>
                </a:cubicBezTo>
                <a:cubicBezTo>
                  <a:pt x="2844" y="692"/>
                  <a:pt x="2845" y="690"/>
                  <a:pt x="2844" y="688"/>
                </a:cubicBezTo>
                <a:cubicBezTo>
                  <a:pt x="2841" y="681"/>
                  <a:pt x="2861" y="675"/>
                  <a:pt x="2890" y="674"/>
                </a:cubicBezTo>
                <a:cubicBezTo>
                  <a:pt x="2938" y="672"/>
                  <a:pt x="2922" y="669"/>
                  <a:pt x="2863" y="669"/>
                </a:cubicBezTo>
                <a:cubicBezTo>
                  <a:pt x="2832" y="669"/>
                  <a:pt x="2799" y="669"/>
                  <a:pt x="2790" y="669"/>
                </a:cubicBezTo>
                <a:cubicBezTo>
                  <a:pt x="2780" y="669"/>
                  <a:pt x="2773" y="668"/>
                  <a:pt x="2773" y="666"/>
                </a:cubicBezTo>
                <a:cubicBezTo>
                  <a:pt x="2773" y="665"/>
                  <a:pt x="2770" y="665"/>
                  <a:pt x="2765" y="667"/>
                </a:cubicBezTo>
                <a:cubicBezTo>
                  <a:pt x="2760" y="668"/>
                  <a:pt x="2749" y="669"/>
                  <a:pt x="2740" y="668"/>
                </a:cubicBezTo>
                <a:cubicBezTo>
                  <a:pt x="2731" y="668"/>
                  <a:pt x="2719" y="668"/>
                  <a:pt x="2714" y="669"/>
                </a:cubicBezTo>
                <a:cubicBezTo>
                  <a:pt x="2704" y="671"/>
                  <a:pt x="2704" y="671"/>
                  <a:pt x="2709" y="666"/>
                </a:cubicBezTo>
                <a:cubicBezTo>
                  <a:pt x="2713" y="662"/>
                  <a:pt x="2715" y="661"/>
                  <a:pt x="2716" y="664"/>
                </a:cubicBezTo>
                <a:cubicBezTo>
                  <a:pt x="2718" y="666"/>
                  <a:pt x="2720" y="666"/>
                  <a:pt x="2722" y="664"/>
                </a:cubicBezTo>
                <a:cubicBezTo>
                  <a:pt x="2728" y="660"/>
                  <a:pt x="2752" y="656"/>
                  <a:pt x="2754" y="660"/>
                </a:cubicBezTo>
                <a:cubicBezTo>
                  <a:pt x="2755" y="661"/>
                  <a:pt x="2761" y="662"/>
                  <a:pt x="2770" y="660"/>
                </a:cubicBezTo>
                <a:cubicBezTo>
                  <a:pt x="2777" y="659"/>
                  <a:pt x="2821" y="658"/>
                  <a:pt x="2867" y="658"/>
                </a:cubicBezTo>
                <a:cubicBezTo>
                  <a:pt x="2936" y="659"/>
                  <a:pt x="2951" y="660"/>
                  <a:pt x="2958" y="664"/>
                </a:cubicBezTo>
                <a:cubicBezTo>
                  <a:pt x="2963" y="667"/>
                  <a:pt x="2970" y="669"/>
                  <a:pt x="2975" y="670"/>
                </a:cubicBezTo>
                <a:cubicBezTo>
                  <a:pt x="2980" y="672"/>
                  <a:pt x="2982" y="674"/>
                  <a:pt x="2981" y="676"/>
                </a:cubicBezTo>
                <a:cubicBezTo>
                  <a:pt x="2980" y="679"/>
                  <a:pt x="2986" y="680"/>
                  <a:pt x="3009" y="679"/>
                </a:cubicBezTo>
                <a:cubicBezTo>
                  <a:pt x="3027" y="679"/>
                  <a:pt x="3046" y="680"/>
                  <a:pt x="3058" y="683"/>
                </a:cubicBezTo>
                <a:cubicBezTo>
                  <a:pt x="3081" y="688"/>
                  <a:pt x="3155" y="687"/>
                  <a:pt x="3251" y="680"/>
                </a:cubicBezTo>
                <a:cubicBezTo>
                  <a:pt x="3284" y="677"/>
                  <a:pt x="3335" y="674"/>
                  <a:pt x="3365" y="672"/>
                </a:cubicBezTo>
                <a:cubicBezTo>
                  <a:pt x="3394" y="670"/>
                  <a:pt x="3420" y="667"/>
                  <a:pt x="3421" y="666"/>
                </a:cubicBezTo>
                <a:cubicBezTo>
                  <a:pt x="3423" y="665"/>
                  <a:pt x="3405" y="664"/>
                  <a:pt x="3383" y="665"/>
                </a:cubicBezTo>
                <a:cubicBezTo>
                  <a:pt x="3361" y="665"/>
                  <a:pt x="3337" y="665"/>
                  <a:pt x="3330" y="664"/>
                </a:cubicBezTo>
                <a:cubicBezTo>
                  <a:pt x="3323" y="662"/>
                  <a:pt x="3318" y="662"/>
                  <a:pt x="3319" y="664"/>
                </a:cubicBezTo>
                <a:cubicBezTo>
                  <a:pt x="3320" y="665"/>
                  <a:pt x="3323" y="666"/>
                  <a:pt x="3325" y="666"/>
                </a:cubicBezTo>
                <a:cubicBezTo>
                  <a:pt x="3328" y="666"/>
                  <a:pt x="3329" y="667"/>
                  <a:pt x="3328" y="668"/>
                </a:cubicBezTo>
                <a:cubicBezTo>
                  <a:pt x="3327" y="669"/>
                  <a:pt x="3301" y="670"/>
                  <a:pt x="3271" y="671"/>
                </a:cubicBezTo>
                <a:cubicBezTo>
                  <a:pt x="3241" y="672"/>
                  <a:pt x="3214" y="674"/>
                  <a:pt x="3213" y="675"/>
                </a:cubicBezTo>
                <a:cubicBezTo>
                  <a:pt x="3208" y="679"/>
                  <a:pt x="3154" y="679"/>
                  <a:pt x="3151" y="675"/>
                </a:cubicBezTo>
                <a:cubicBezTo>
                  <a:pt x="3149" y="671"/>
                  <a:pt x="3113" y="668"/>
                  <a:pt x="3115" y="672"/>
                </a:cubicBezTo>
                <a:cubicBezTo>
                  <a:pt x="3116" y="674"/>
                  <a:pt x="3115" y="675"/>
                  <a:pt x="3113" y="675"/>
                </a:cubicBezTo>
                <a:cubicBezTo>
                  <a:pt x="3110" y="675"/>
                  <a:pt x="3109" y="674"/>
                  <a:pt x="3110" y="672"/>
                </a:cubicBezTo>
                <a:cubicBezTo>
                  <a:pt x="3110" y="671"/>
                  <a:pt x="3104" y="669"/>
                  <a:pt x="3096" y="668"/>
                </a:cubicBezTo>
                <a:cubicBezTo>
                  <a:pt x="3088" y="667"/>
                  <a:pt x="3083" y="665"/>
                  <a:pt x="3084" y="664"/>
                </a:cubicBezTo>
                <a:cubicBezTo>
                  <a:pt x="3087" y="661"/>
                  <a:pt x="3125" y="661"/>
                  <a:pt x="3136" y="665"/>
                </a:cubicBezTo>
                <a:cubicBezTo>
                  <a:pt x="3145" y="668"/>
                  <a:pt x="3151" y="669"/>
                  <a:pt x="3159" y="666"/>
                </a:cubicBezTo>
                <a:cubicBezTo>
                  <a:pt x="3165" y="665"/>
                  <a:pt x="3170" y="664"/>
                  <a:pt x="3172" y="665"/>
                </a:cubicBezTo>
                <a:cubicBezTo>
                  <a:pt x="3173" y="666"/>
                  <a:pt x="3181" y="665"/>
                  <a:pt x="3189" y="664"/>
                </a:cubicBezTo>
                <a:cubicBezTo>
                  <a:pt x="3201" y="661"/>
                  <a:pt x="3273" y="657"/>
                  <a:pt x="3305" y="657"/>
                </a:cubicBezTo>
                <a:cubicBezTo>
                  <a:pt x="3308" y="657"/>
                  <a:pt x="3312" y="655"/>
                  <a:pt x="3313" y="653"/>
                </a:cubicBezTo>
                <a:cubicBezTo>
                  <a:pt x="3314" y="651"/>
                  <a:pt x="3307" y="650"/>
                  <a:pt x="3284" y="651"/>
                </a:cubicBezTo>
                <a:cubicBezTo>
                  <a:pt x="3266" y="651"/>
                  <a:pt x="3254" y="651"/>
                  <a:pt x="3254" y="649"/>
                </a:cubicBezTo>
                <a:cubicBezTo>
                  <a:pt x="3254" y="647"/>
                  <a:pt x="3252" y="646"/>
                  <a:pt x="3249" y="646"/>
                </a:cubicBezTo>
                <a:cubicBezTo>
                  <a:pt x="3246" y="645"/>
                  <a:pt x="3246" y="645"/>
                  <a:pt x="3251" y="642"/>
                </a:cubicBezTo>
                <a:cubicBezTo>
                  <a:pt x="3255" y="641"/>
                  <a:pt x="3261" y="638"/>
                  <a:pt x="3264" y="637"/>
                </a:cubicBezTo>
                <a:cubicBezTo>
                  <a:pt x="3266" y="635"/>
                  <a:pt x="3280" y="634"/>
                  <a:pt x="3294" y="634"/>
                </a:cubicBezTo>
                <a:cubicBezTo>
                  <a:pt x="3327" y="634"/>
                  <a:pt x="3350" y="631"/>
                  <a:pt x="3345" y="628"/>
                </a:cubicBezTo>
                <a:cubicBezTo>
                  <a:pt x="3343" y="626"/>
                  <a:pt x="3349" y="625"/>
                  <a:pt x="3363" y="626"/>
                </a:cubicBezTo>
                <a:cubicBezTo>
                  <a:pt x="3380" y="627"/>
                  <a:pt x="3383" y="627"/>
                  <a:pt x="3376" y="625"/>
                </a:cubicBezTo>
                <a:cubicBezTo>
                  <a:pt x="3371" y="623"/>
                  <a:pt x="3355" y="623"/>
                  <a:pt x="3326" y="625"/>
                </a:cubicBezTo>
                <a:cubicBezTo>
                  <a:pt x="3303" y="626"/>
                  <a:pt x="3277" y="627"/>
                  <a:pt x="3269" y="625"/>
                </a:cubicBezTo>
                <a:cubicBezTo>
                  <a:pt x="3260" y="624"/>
                  <a:pt x="3245" y="623"/>
                  <a:pt x="3235" y="623"/>
                </a:cubicBezTo>
                <a:cubicBezTo>
                  <a:pt x="3225" y="623"/>
                  <a:pt x="3217" y="621"/>
                  <a:pt x="3217" y="620"/>
                </a:cubicBezTo>
                <a:cubicBezTo>
                  <a:pt x="3217" y="617"/>
                  <a:pt x="3240" y="611"/>
                  <a:pt x="3251" y="611"/>
                </a:cubicBezTo>
                <a:cubicBezTo>
                  <a:pt x="3256" y="611"/>
                  <a:pt x="3260" y="609"/>
                  <a:pt x="3260" y="608"/>
                </a:cubicBezTo>
                <a:cubicBezTo>
                  <a:pt x="3260" y="606"/>
                  <a:pt x="3257" y="605"/>
                  <a:pt x="3252" y="606"/>
                </a:cubicBezTo>
                <a:cubicBezTo>
                  <a:pt x="3242" y="609"/>
                  <a:pt x="3236" y="603"/>
                  <a:pt x="3245" y="600"/>
                </a:cubicBezTo>
                <a:cubicBezTo>
                  <a:pt x="3249" y="599"/>
                  <a:pt x="3251" y="597"/>
                  <a:pt x="3251" y="596"/>
                </a:cubicBezTo>
                <a:cubicBezTo>
                  <a:pt x="3251" y="595"/>
                  <a:pt x="3255" y="593"/>
                  <a:pt x="3260" y="593"/>
                </a:cubicBezTo>
                <a:cubicBezTo>
                  <a:pt x="3264" y="593"/>
                  <a:pt x="3269" y="592"/>
                  <a:pt x="3269" y="590"/>
                </a:cubicBezTo>
                <a:cubicBezTo>
                  <a:pt x="3270" y="587"/>
                  <a:pt x="3272" y="587"/>
                  <a:pt x="3275" y="590"/>
                </a:cubicBezTo>
                <a:cubicBezTo>
                  <a:pt x="3277" y="592"/>
                  <a:pt x="3280" y="593"/>
                  <a:pt x="3281" y="593"/>
                </a:cubicBezTo>
                <a:cubicBezTo>
                  <a:pt x="3283" y="593"/>
                  <a:pt x="3283" y="592"/>
                  <a:pt x="3280" y="591"/>
                </a:cubicBezTo>
                <a:cubicBezTo>
                  <a:pt x="3277" y="589"/>
                  <a:pt x="3280" y="588"/>
                  <a:pt x="3289" y="586"/>
                </a:cubicBezTo>
                <a:cubicBezTo>
                  <a:pt x="3296" y="586"/>
                  <a:pt x="3307" y="584"/>
                  <a:pt x="3313" y="583"/>
                </a:cubicBezTo>
                <a:cubicBezTo>
                  <a:pt x="3319" y="582"/>
                  <a:pt x="3335" y="581"/>
                  <a:pt x="3347" y="580"/>
                </a:cubicBezTo>
                <a:cubicBezTo>
                  <a:pt x="3375" y="578"/>
                  <a:pt x="3383" y="573"/>
                  <a:pt x="3358" y="573"/>
                </a:cubicBezTo>
                <a:cubicBezTo>
                  <a:pt x="3349" y="573"/>
                  <a:pt x="3340" y="572"/>
                  <a:pt x="3340" y="570"/>
                </a:cubicBezTo>
                <a:cubicBezTo>
                  <a:pt x="3339" y="569"/>
                  <a:pt x="3331" y="569"/>
                  <a:pt x="3320" y="571"/>
                </a:cubicBezTo>
                <a:cubicBezTo>
                  <a:pt x="3304" y="573"/>
                  <a:pt x="3267" y="574"/>
                  <a:pt x="3229" y="573"/>
                </a:cubicBezTo>
                <a:cubicBezTo>
                  <a:pt x="3221" y="572"/>
                  <a:pt x="3207" y="572"/>
                  <a:pt x="3196" y="573"/>
                </a:cubicBezTo>
                <a:cubicBezTo>
                  <a:pt x="3160" y="574"/>
                  <a:pt x="3074" y="571"/>
                  <a:pt x="3072" y="569"/>
                </a:cubicBezTo>
                <a:cubicBezTo>
                  <a:pt x="3071" y="568"/>
                  <a:pt x="3068" y="567"/>
                  <a:pt x="3065" y="567"/>
                </a:cubicBezTo>
                <a:cubicBezTo>
                  <a:pt x="3056" y="567"/>
                  <a:pt x="3056" y="562"/>
                  <a:pt x="3065" y="557"/>
                </a:cubicBezTo>
                <a:cubicBezTo>
                  <a:pt x="3070" y="555"/>
                  <a:pt x="3074" y="553"/>
                  <a:pt x="3074" y="554"/>
                </a:cubicBezTo>
                <a:cubicBezTo>
                  <a:pt x="3074" y="555"/>
                  <a:pt x="3077" y="554"/>
                  <a:pt x="3080" y="552"/>
                </a:cubicBezTo>
                <a:cubicBezTo>
                  <a:pt x="3084" y="550"/>
                  <a:pt x="3088" y="549"/>
                  <a:pt x="3090" y="549"/>
                </a:cubicBezTo>
                <a:cubicBezTo>
                  <a:pt x="3092" y="550"/>
                  <a:pt x="3098" y="548"/>
                  <a:pt x="3102" y="546"/>
                </a:cubicBezTo>
                <a:cubicBezTo>
                  <a:pt x="3107" y="543"/>
                  <a:pt x="3114" y="541"/>
                  <a:pt x="3118" y="541"/>
                </a:cubicBezTo>
                <a:cubicBezTo>
                  <a:pt x="3123" y="541"/>
                  <a:pt x="3125" y="540"/>
                  <a:pt x="3124" y="538"/>
                </a:cubicBezTo>
                <a:cubicBezTo>
                  <a:pt x="3123" y="536"/>
                  <a:pt x="3117" y="535"/>
                  <a:pt x="3107" y="536"/>
                </a:cubicBezTo>
                <a:cubicBezTo>
                  <a:pt x="3083" y="539"/>
                  <a:pt x="3053" y="539"/>
                  <a:pt x="3051" y="536"/>
                </a:cubicBezTo>
                <a:cubicBezTo>
                  <a:pt x="3050" y="535"/>
                  <a:pt x="3053" y="533"/>
                  <a:pt x="3057" y="533"/>
                </a:cubicBezTo>
                <a:cubicBezTo>
                  <a:pt x="3070" y="531"/>
                  <a:pt x="3073" y="529"/>
                  <a:pt x="3067" y="526"/>
                </a:cubicBezTo>
                <a:cubicBezTo>
                  <a:pt x="3061" y="524"/>
                  <a:pt x="3061" y="524"/>
                  <a:pt x="3068" y="524"/>
                </a:cubicBezTo>
                <a:cubicBezTo>
                  <a:pt x="3072" y="524"/>
                  <a:pt x="3074" y="522"/>
                  <a:pt x="3074" y="518"/>
                </a:cubicBezTo>
                <a:cubicBezTo>
                  <a:pt x="3074" y="515"/>
                  <a:pt x="3075" y="512"/>
                  <a:pt x="3077" y="512"/>
                </a:cubicBezTo>
                <a:cubicBezTo>
                  <a:pt x="3078" y="512"/>
                  <a:pt x="3080" y="514"/>
                  <a:pt x="3080" y="516"/>
                </a:cubicBezTo>
                <a:cubicBezTo>
                  <a:pt x="3080" y="519"/>
                  <a:pt x="3081" y="520"/>
                  <a:pt x="3082" y="519"/>
                </a:cubicBezTo>
                <a:cubicBezTo>
                  <a:pt x="3084" y="518"/>
                  <a:pt x="3084" y="516"/>
                  <a:pt x="3084" y="514"/>
                </a:cubicBezTo>
                <a:cubicBezTo>
                  <a:pt x="3083" y="511"/>
                  <a:pt x="3075" y="509"/>
                  <a:pt x="3058" y="509"/>
                </a:cubicBezTo>
                <a:cubicBezTo>
                  <a:pt x="3045" y="508"/>
                  <a:pt x="3035" y="509"/>
                  <a:pt x="3036" y="510"/>
                </a:cubicBezTo>
                <a:cubicBezTo>
                  <a:pt x="3036" y="511"/>
                  <a:pt x="3036" y="512"/>
                  <a:pt x="3034" y="512"/>
                </a:cubicBezTo>
                <a:cubicBezTo>
                  <a:pt x="3033" y="512"/>
                  <a:pt x="3030" y="510"/>
                  <a:pt x="3029" y="509"/>
                </a:cubicBezTo>
                <a:cubicBezTo>
                  <a:pt x="3028" y="506"/>
                  <a:pt x="3018" y="506"/>
                  <a:pt x="2996" y="507"/>
                </a:cubicBezTo>
                <a:cubicBezTo>
                  <a:pt x="2971" y="508"/>
                  <a:pt x="2963" y="510"/>
                  <a:pt x="2960" y="514"/>
                </a:cubicBezTo>
                <a:cubicBezTo>
                  <a:pt x="2956" y="518"/>
                  <a:pt x="2956" y="519"/>
                  <a:pt x="2960" y="515"/>
                </a:cubicBezTo>
                <a:cubicBezTo>
                  <a:pt x="2962" y="513"/>
                  <a:pt x="2976" y="512"/>
                  <a:pt x="2994" y="511"/>
                </a:cubicBezTo>
                <a:cubicBezTo>
                  <a:pt x="3022" y="511"/>
                  <a:pt x="3024" y="511"/>
                  <a:pt x="3024" y="516"/>
                </a:cubicBezTo>
                <a:cubicBezTo>
                  <a:pt x="3024" y="521"/>
                  <a:pt x="3021" y="522"/>
                  <a:pt x="3004" y="525"/>
                </a:cubicBezTo>
                <a:cubicBezTo>
                  <a:pt x="2983" y="527"/>
                  <a:pt x="2975" y="526"/>
                  <a:pt x="2978" y="520"/>
                </a:cubicBezTo>
                <a:cubicBezTo>
                  <a:pt x="2980" y="517"/>
                  <a:pt x="2980" y="517"/>
                  <a:pt x="2976" y="520"/>
                </a:cubicBezTo>
                <a:cubicBezTo>
                  <a:pt x="2972" y="524"/>
                  <a:pt x="2945" y="525"/>
                  <a:pt x="2945" y="521"/>
                </a:cubicBezTo>
                <a:cubicBezTo>
                  <a:pt x="2945" y="519"/>
                  <a:pt x="2947" y="518"/>
                  <a:pt x="2950" y="518"/>
                </a:cubicBezTo>
                <a:cubicBezTo>
                  <a:pt x="2954" y="517"/>
                  <a:pt x="2954" y="517"/>
                  <a:pt x="2951" y="516"/>
                </a:cubicBezTo>
                <a:cubicBezTo>
                  <a:pt x="2948" y="514"/>
                  <a:pt x="2948" y="514"/>
                  <a:pt x="2951" y="512"/>
                </a:cubicBezTo>
                <a:cubicBezTo>
                  <a:pt x="2954" y="510"/>
                  <a:pt x="2954" y="509"/>
                  <a:pt x="2950" y="509"/>
                </a:cubicBezTo>
                <a:cubicBezTo>
                  <a:pt x="2948" y="509"/>
                  <a:pt x="2945" y="511"/>
                  <a:pt x="2944" y="513"/>
                </a:cubicBezTo>
                <a:cubicBezTo>
                  <a:pt x="2943" y="516"/>
                  <a:pt x="2942" y="516"/>
                  <a:pt x="2939" y="513"/>
                </a:cubicBezTo>
                <a:cubicBezTo>
                  <a:pt x="2936" y="510"/>
                  <a:pt x="2931" y="510"/>
                  <a:pt x="2927" y="511"/>
                </a:cubicBezTo>
                <a:cubicBezTo>
                  <a:pt x="2923" y="512"/>
                  <a:pt x="2919" y="511"/>
                  <a:pt x="2916" y="508"/>
                </a:cubicBezTo>
                <a:cubicBezTo>
                  <a:pt x="2914" y="506"/>
                  <a:pt x="2906" y="504"/>
                  <a:pt x="2899" y="504"/>
                </a:cubicBezTo>
                <a:cubicBezTo>
                  <a:pt x="2884" y="504"/>
                  <a:pt x="2866" y="497"/>
                  <a:pt x="2875" y="495"/>
                </a:cubicBezTo>
                <a:cubicBezTo>
                  <a:pt x="2877" y="495"/>
                  <a:pt x="2888" y="495"/>
                  <a:pt x="2898" y="497"/>
                </a:cubicBezTo>
                <a:cubicBezTo>
                  <a:pt x="2920" y="501"/>
                  <a:pt x="2926" y="501"/>
                  <a:pt x="2924" y="497"/>
                </a:cubicBezTo>
                <a:cubicBezTo>
                  <a:pt x="2923" y="496"/>
                  <a:pt x="2919" y="494"/>
                  <a:pt x="2916" y="494"/>
                </a:cubicBezTo>
                <a:cubicBezTo>
                  <a:pt x="2910" y="494"/>
                  <a:pt x="2910" y="494"/>
                  <a:pt x="2914" y="492"/>
                </a:cubicBezTo>
                <a:cubicBezTo>
                  <a:pt x="2917" y="490"/>
                  <a:pt x="2926" y="490"/>
                  <a:pt x="2937" y="491"/>
                </a:cubicBezTo>
                <a:cubicBezTo>
                  <a:pt x="2946" y="493"/>
                  <a:pt x="2957" y="493"/>
                  <a:pt x="2961" y="492"/>
                </a:cubicBezTo>
                <a:cubicBezTo>
                  <a:pt x="2964" y="492"/>
                  <a:pt x="2972" y="492"/>
                  <a:pt x="2978" y="494"/>
                </a:cubicBezTo>
                <a:cubicBezTo>
                  <a:pt x="2985" y="496"/>
                  <a:pt x="2998" y="496"/>
                  <a:pt x="3011" y="495"/>
                </a:cubicBezTo>
                <a:cubicBezTo>
                  <a:pt x="3030" y="494"/>
                  <a:pt x="3031" y="493"/>
                  <a:pt x="3024" y="491"/>
                </a:cubicBezTo>
                <a:cubicBezTo>
                  <a:pt x="3019" y="489"/>
                  <a:pt x="3015" y="487"/>
                  <a:pt x="3014" y="486"/>
                </a:cubicBezTo>
                <a:cubicBezTo>
                  <a:pt x="3013" y="485"/>
                  <a:pt x="3001" y="483"/>
                  <a:pt x="2988" y="482"/>
                </a:cubicBezTo>
                <a:cubicBezTo>
                  <a:pt x="2962" y="480"/>
                  <a:pt x="2928" y="470"/>
                  <a:pt x="2931" y="464"/>
                </a:cubicBezTo>
                <a:cubicBezTo>
                  <a:pt x="2932" y="462"/>
                  <a:pt x="2934" y="461"/>
                  <a:pt x="2935" y="462"/>
                </a:cubicBezTo>
                <a:cubicBezTo>
                  <a:pt x="2937" y="463"/>
                  <a:pt x="2957" y="463"/>
                  <a:pt x="2979" y="463"/>
                </a:cubicBezTo>
                <a:cubicBezTo>
                  <a:pt x="3002" y="463"/>
                  <a:pt x="3031" y="464"/>
                  <a:pt x="3044" y="466"/>
                </a:cubicBezTo>
                <a:cubicBezTo>
                  <a:pt x="3070" y="469"/>
                  <a:pt x="3107" y="472"/>
                  <a:pt x="3098" y="469"/>
                </a:cubicBezTo>
                <a:cubicBezTo>
                  <a:pt x="3094" y="469"/>
                  <a:pt x="3091" y="466"/>
                  <a:pt x="3091" y="464"/>
                </a:cubicBezTo>
                <a:cubicBezTo>
                  <a:pt x="3091" y="461"/>
                  <a:pt x="3088" y="460"/>
                  <a:pt x="3083" y="460"/>
                </a:cubicBezTo>
                <a:cubicBezTo>
                  <a:pt x="3070" y="459"/>
                  <a:pt x="3062" y="456"/>
                  <a:pt x="3064" y="452"/>
                </a:cubicBezTo>
                <a:cubicBezTo>
                  <a:pt x="3065" y="449"/>
                  <a:pt x="3062" y="448"/>
                  <a:pt x="3052" y="449"/>
                </a:cubicBezTo>
                <a:cubicBezTo>
                  <a:pt x="3044" y="449"/>
                  <a:pt x="3029" y="448"/>
                  <a:pt x="3018" y="446"/>
                </a:cubicBezTo>
                <a:cubicBezTo>
                  <a:pt x="3007" y="444"/>
                  <a:pt x="2988" y="442"/>
                  <a:pt x="2975" y="442"/>
                </a:cubicBezTo>
                <a:cubicBezTo>
                  <a:pt x="2963" y="442"/>
                  <a:pt x="2948" y="440"/>
                  <a:pt x="2944" y="439"/>
                </a:cubicBezTo>
                <a:cubicBezTo>
                  <a:pt x="2935" y="437"/>
                  <a:pt x="2935" y="437"/>
                  <a:pt x="2935" y="437"/>
                </a:cubicBezTo>
                <a:cubicBezTo>
                  <a:pt x="2944" y="436"/>
                  <a:pt x="2944" y="436"/>
                  <a:pt x="2944" y="436"/>
                </a:cubicBezTo>
                <a:cubicBezTo>
                  <a:pt x="2948" y="436"/>
                  <a:pt x="2961" y="436"/>
                  <a:pt x="2971" y="436"/>
                </a:cubicBezTo>
                <a:cubicBezTo>
                  <a:pt x="2990" y="437"/>
                  <a:pt x="3005" y="432"/>
                  <a:pt x="3001" y="427"/>
                </a:cubicBezTo>
                <a:cubicBezTo>
                  <a:pt x="2998" y="425"/>
                  <a:pt x="2976" y="424"/>
                  <a:pt x="2964" y="426"/>
                </a:cubicBezTo>
                <a:cubicBezTo>
                  <a:pt x="2955" y="427"/>
                  <a:pt x="2933" y="428"/>
                  <a:pt x="2920" y="428"/>
                </a:cubicBezTo>
                <a:cubicBezTo>
                  <a:pt x="2914" y="428"/>
                  <a:pt x="2913" y="427"/>
                  <a:pt x="2917" y="423"/>
                </a:cubicBezTo>
                <a:cubicBezTo>
                  <a:pt x="2920" y="419"/>
                  <a:pt x="2919" y="418"/>
                  <a:pt x="2905" y="419"/>
                </a:cubicBezTo>
                <a:cubicBezTo>
                  <a:pt x="2896" y="419"/>
                  <a:pt x="2888" y="419"/>
                  <a:pt x="2887" y="419"/>
                </a:cubicBezTo>
                <a:cubicBezTo>
                  <a:pt x="2885" y="419"/>
                  <a:pt x="2890" y="415"/>
                  <a:pt x="2897" y="411"/>
                </a:cubicBezTo>
                <a:cubicBezTo>
                  <a:pt x="2908" y="403"/>
                  <a:pt x="2923" y="400"/>
                  <a:pt x="2939" y="401"/>
                </a:cubicBezTo>
                <a:cubicBezTo>
                  <a:pt x="2942" y="401"/>
                  <a:pt x="2954" y="402"/>
                  <a:pt x="2967" y="403"/>
                </a:cubicBezTo>
                <a:cubicBezTo>
                  <a:pt x="2989" y="405"/>
                  <a:pt x="2991" y="404"/>
                  <a:pt x="2989" y="400"/>
                </a:cubicBezTo>
                <a:cubicBezTo>
                  <a:pt x="2986" y="393"/>
                  <a:pt x="2993" y="390"/>
                  <a:pt x="3013" y="390"/>
                </a:cubicBezTo>
                <a:cubicBezTo>
                  <a:pt x="3025" y="390"/>
                  <a:pt x="3031" y="389"/>
                  <a:pt x="3030" y="387"/>
                </a:cubicBezTo>
                <a:cubicBezTo>
                  <a:pt x="3027" y="382"/>
                  <a:pt x="3039" y="383"/>
                  <a:pt x="3053" y="389"/>
                </a:cubicBezTo>
                <a:cubicBezTo>
                  <a:pt x="3063" y="393"/>
                  <a:pt x="3066" y="393"/>
                  <a:pt x="3068" y="390"/>
                </a:cubicBezTo>
                <a:cubicBezTo>
                  <a:pt x="3069" y="388"/>
                  <a:pt x="3073" y="387"/>
                  <a:pt x="3076" y="388"/>
                </a:cubicBezTo>
                <a:cubicBezTo>
                  <a:pt x="3080" y="389"/>
                  <a:pt x="3083" y="389"/>
                  <a:pt x="3083" y="387"/>
                </a:cubicBezTo>
                <a:cubicBezTo>
                  <a:pt x="3083" y="385"/>
                  <a:pt x="3086" y="384"/>
                  <a:pt x="3093" y="385"/>
                </a:cubicBezTo>
                <a:cubicBezTo>
                  <a:pt x="3103" y="386"/>
                  <a:pt x="3103" y="386"/>
                  <a:pt x="3097" y="381"/>
                </a:cubicBezTo>
                <a:cubicBezTo>
                  <a:pt x="3093" y="379"/>
                  <a:pt x="3082" y="373"/>
                  <a:pt x="3071" y="369"/>
                </a:cubicBezTo>
                <a:cubicBezTo>
                  <a:pt x="3057" y="362"/>
                  <a:pt x="3052" y="359"/>
                  <a:pt x="3049" y="352"/>
                </a:cubicBezTo>
                <a:cubicBezTo>
                  <a:pt x="3046" y="343"/>
                  <a:pt x="3035" y="340"/>
                  <a:pt x="2978" y="330"/>
                </a:cubicBezTo>
                <a:cubicBezTo>
                  <a:pt x="2953" y="326"/>
                  <a:pt x="2925" y="320"/>
                  <a:pt x="2911" y="316"/>
                </a:cubicBezTo>
                <a:cubicBezTo>
                  <a:pt x="2893" y="311"/>
                  <a:pt x="2890" y="309"/>
                  <a:pt x="2888" y="306"/>
                </a:cubicBezTo>
                <a:cubicBezTo>
                  <a:pt x="2888" y="303"/>
                  <a:pt x="2888" y="302"/>
                  <a:pt x="2890" y="304"/>
                </a:cubicBezTo>
                <a:cubicBezTo>
                  <a:pt x="2892" y="305"/>
                  <a:pt x="2902" y="306"/>
                  <a:pt x="2912" y="306"/>
                </a:cubicBezTo>
                <a:cubicBezTo>
                  <a:pt x="2922" y="307"/>
                  <a:pt x="2932" y="309"/>
                  <a:pt x="2934" y="311"/>
                </a:cubicBezTo>
                <a:cubicBezTo>
                  <a:pt x="2936" y="313"/>
                  <a:pt x="2942" y="314"/>
                  <a:pt x="2946" y="314"/>
                </a:cubicBezTo>
                <a:cubicBezTo>
                  <a:pt x="2953" y="313"/>
                  <a:pt x="2954" y="313"/>
                  <a:pt x="2949" y="312"/>
                </a:cubicBezTo>
                <a:cubicBezTo>
                  <a:pt x="2945" y="311"/>
                  <a:pt x="2942" y="310"/>
                  <a:pt x="2942" y="308"/>
                </a:cubicBezTo>
                <a:cubicBezTo>
                  <a:pt x="2942" y="306"/>
                  <a:pt x="2957" y="307"/>
                  <a:pt x="2985" y="311"/>
                </a:cubicBezTo>
                <a:cubicBezTo>
                  <a:pt x="2994" y="312"/>
                  <a:pt x="3002" y="313"/>
                  <a:pt x="3004" y="312"/>
                </a:cubicBezTo>
                <a:cubicBezTo>
                  <a:pt x="3011" y="309"/>
                  <a:pt x="3005" y="305"/>
                  <a:pt x="2995" y="305"/>
                </a:cubicBezTo>
                <a:cubicBezTo>
                  <a:pt x="2984" y="305"/>
                  <a:pt x="2974" y="301"/>
                  <a:pt x="2974" y="297"/>
                </a:cubicBezTo>
                <a:cubicBezTo>
                  <a:pt x="2974" y="296"/>
                  <a:pt x="2986" y="294"/>
                  <a:pt x="3001" y="293"/>
                </a:cubicBezTo>
                <a:cubicBezTo>
                  <a:pt x="3016" y="293"/>
                  <a:pt x="3029" y="291"/>
                  <a:pt x="3030" y="290"/>
                </a:cubicBezTo>
                <a:cubicBezTo>
                  <a:pt x="3031" y="289"/>
                  <a:pt x="3030" y="286"/>
                  <a:pt x="3026" y="284"/>
                </a:cubicBezTo>
                <a:cubicBezTo>
                  <a:pt x="3021" y="279"/>
                  <a:pt x="3021" y="279"/>
                  <a:pt x="3027" y="279"/>
                </a:cubicBezTo>
                <a:cubicBezTo>
                  <a:pt x="3030" y="279"/>
                  <a:pt x="3040" y="281"/>
                  <a:pt x="3048" y="283"/>
                </a:cubicBezTo>
                <a:cubicBezTo>
                  <a:pt x="3086" y="293"/>
                  <a:pt x="3151" y="296"/>
                  <a:pt x="3151" y="288"/>
                </a:cubicBezTo>
                <a:cubicBezTo>
                  <a:pt x="3151" y="287"/>
                  <a:pt x="3146" y="285"/>
                  <a:pt x="3140" y="284"/>
                </a:cubicBezTo>
                <a:cubicBezTo>
                  <a:pt x="3132" y="283"/>
                  <a:pt x="3128" y="281"/>
                  <a:pt x="3128" y="278"/>
                </a:cubicBezTo>
                <a:cubicBezTo>
                  <a:pt x="3128" y="274"/>
                  <a:pt x="3130" y="274"/>
                  <a:pt x="3138" y="275"/>
                </a:cubicBezTo>
                <a:cubicBezTo>
                  <a:pt x="3144" y="276"/>
                  <a:pt x="3148" y="276"/>
                  <a:pt x="3150" y="274"/>
                </a:cubicBezTo>
                <a:cubicBezTo>
                  <a:pt x="3151" y="272"/>
                  <a:pt x="3150" y="270"/>
                  <a:pt x="3148" y="270"/>
                </a:cubicBezTo>
                <a:cubicBezTo>
                  <a:pt x="3146" y="270"/>
                  <a:pt x="3138" y="270"/>
                  <a:pt x="3131" y="269"/>
                </a:cubicBezTo>
                <a:cubicBezTo>
                  <a:pt x="3120" y="268"/>
                  <a:pt x="3083" y="265"/>
                  <a:pt x="3065" y="263"/>
                </a:cubicBezTo>
                <a:cubicBezTo>
                  <a:pt x="3059" y="263"/>
                  <a:pt x="3035" y="258"/>
                  <a:pt x="2991" y="248"/>
                </a:cubicBezTo>
                <a:cubicBezTo>
                  <a:pt x="2978" y="245"/>
                  <a:pt x="2979" y="245"/>
                  <a:pt x="3001" y="244"/>
                </a:cubicBezTo>
                <a:cubicBezTo>
                  <a:pt x="3024" y="244"/>
                  <a:pt x="3024" y="244"/>
                  <a:pt x="3024" y="244"/>
                </a:cubicBezTo>
                <a:cubicBezTo>
                  <a:pt x="3008" y="237"/>
                  <a:pt x="3008" y="237"/>
                  <a:pt x="3008" y="237"/>
                </a:cubicBezTo>
                <a:cubicBezTo>
                  <a:pt x="2991" y="229"/>
                  <a:pt x="2990" y="229"/>
                  <a:pt x="2992" y="233"/>
                </a:cubicBezTo>
                <a:cubicBezTo>
                  <a:pt x="2993" y="234"/>
                  <a:pt x="2989" y="236"/>
                  <a:pt x="2981" y="236"/>
                </a:cubicBezTo>
                <a:cubicBezTo>
                  <a:pt x="2972" y="236"/>
                  <a:pt x="2968" y="234"/>
                  <a:pt x="2970" y="232"/>
                </a:cubicBezTo>
                <a:cubicBezTo>
                  <a:pt x="2971" y="231"/>
                  <a:pt x="2969" y="229"/>
                  <a:pt x="2965" y="228"/>
                </a:cubicBezTo>
                <a:cubicBezTo>
                  <a:pt x="2962" y="227"/>
                  <a:pt x="2959" y="225"/>
                  <a:pt x="2959" y="223"/>
                </a:cubicBezTo>
                <a:cubicBezTo>
                  <a:pt x="2959" y="222"/>
                  <a:pt x="2963" y="221"/>
                  <a:pt x="2967" y="223"/>
                </a:cubicBezTo>
                <a:cubicBezTo>
                  <a:pt x="2977" y="225"/>
                  <a:pt x="2977" y="225"/>
                  <a:pt x="2994" y="224"/>
                </a:cubicBezTo>
                <a:cubicBezTo>
                  <a:pt x="3005" y="224"/>
                  <a:pt x="3006" y="223"/>
                  <a:pt x="3002" y="220"/>
                </a:cubicBezTo>
                <a:cubicBezTo>
                  <a:pt x="2994" y="214"/>
                  <a:pt x="2995" y="209"/>
                  <a:pt x="3003" y="211"/>
                </a:cubicBezTo>
                <a:cubicBezTo>
                  <a:pt x="3008" y="212"/>
                  <a:pt x="3009" y="212"/>
                  <a:pt x="3005" y="210"/>
                </a:cubicBezTo>
                <a:cubicBezTo>
                  <a:pt x="3003" y="208"/>
                  <a:pt x="2997" y="207"/>
                  <a:pt x="2992" y="207"/>
                </a:cubicBezTo>
                <a:cubicBezTo>
                  <a:pt x="2985" y="207"/>
                  <a:pt x="2985" y="207"/>
                  <a:pt x="2989" y="209"/>
                </a:cubicBezTo>
                <a:cubicBezTo>
                  <a:pt x="2995" y="212"/>
                  <a:pt x="2994" y="212"/>
                  <a:pt x="2988" y="212"/>
                </a:cubicBezTo>
                <a:cubicBezTo>
                  <a:pt x="2983" y="212"/>
                  <a:pt x="2979" y="210"/>
                  <a:pt x="2978" y="208"/>
                </a:cubicBezTo>
                <a:cubicBezTo>
                  <a:pt x="2978" y="206"/>
                  <a:pt x="2974" y="204"/>
                  <a:pt x="2970" y="204"/>
                </a:cubicBezTo>
                <a:cubicBezTo>
                  <a:pt x="2962" y="204"/>
                  <a:pt x="2948" y="197"/>
                  <a:pt x="2948" y="194"/>
                </a:cubicBezTo>
                <a:cubicBezTo>
                  <a:pt x="2948" y="193"/>
                  <a:pt x="2944" y="192"/>
                  <a:pt x="2939" y="192"/>
                </a:cubicBezTo>
                <a:cubicBezTo>
                  <a:pt x="2933" y="192"/>
                  <a:pt x="2927" y="190"/>
                  <a:pt x="2923" y="188"/>
                </a:cubicBezTo>
                <a:cubicBezTo>
                  <a:pt x="2918" y="184"/>
                  <a:pt x="2918" y="184"/>
                  <a:pt x="2926" y="182"/>
                </a:cubicBezTo>
                <a:cubicBezTo>
                  <a:pt x="2934" y="179"/>
                  <a:pt x="2953" y="184"/>
                  <a:pt x="2964" y="191"/>
                </a:cubicBezTo>
                <a:cubicBezTo>
                  <a:pt x="2968" y="193"/>
                  <a:pt x="2977" y="195"/>
                  <a:pt x="2986" y="196"/>
                </a:cubicBezTo>
                <a:cubicBezTo>
                  <a:pt x="2994" y="197"/>
                  <a:pt x="2999" y="197"/>
                  <a:pt x="2997" y="196"/>
                </a:cubicBezTo>
                <a:cubicBezTo>
                  <a:pt x="2991" y="193"/>
                  <a:pt x="2994" y="189"/>
                  <a:pt x="3002" y="189"/>
                </a:cubicBezTo>
                <a:cubicBezTo>
                  <a:pt x="3007" y="189"/>
                  <a:pt x="3011" y="188"/>
                  <a:pt x="3012" y="186"/>
                </a:cubicBezTo>
                <a:cubicBezTo>
                  <a:pt x="3014" y="183"/>
                  <a:pt x="3008" y="182"/>
                  <a:pt x="2997" y="183"/>
                </a:cubicBezTo>
                <a:cubicBezTo>
                  <a:pt x="2988" y="184"/>
                  <a:pt x="2977" y="178"/>
                  <a:pt x="2977" y="173"/>
                </a:cubicBezTo>
                <a:cubicBezTo>
                  <a:pt x="2977" y="168"/>
                  <a:pt x="2979" y="168"/>
                  <a:pt x="2997" y="169"/>
                </a:cubicBezTo>
                <a:cubicBezTo>
                  <a:pt x="3004" y="169"/>
                  <a:pt x="3008" y="168"/>
                  <a:pt x="3007" y="167"/>
                </a:cubicBezTo>
                <a:cubicBezTo>
                  <a:pt x="3005" y="164"/>
                  <a:pt x="3003" y="164"/>
                  <a:pt x="2992" y="163"/>
                </a:cubicBezTo>
                <a:cubicBezTo>
                  <a:pt x="2988" y="163"/>
                  <a:pt x="2986" y="162"/>
                  <a:pt x="2987" y="159"/>
                </a:cubicBezTo>
                <a:cubicBezTo>
                  <a:pt x="2988" y="156"/>
                  <a:pt x="2984" y="154"/>
                  <a:pt x="2972" y="152"/>
                </a:cubicBezTo>
                <a:cubicBezTo>
                  <a:pt x="2955" y="150"/>
                  <a:pt x="2955" y="150"/>
                  <a:pt x="2955" y="150"/>
                </a:cubicBezTo>
                <a:cubicBezTo>
                  <a:pt x="2974" y="147"/>
                  <a:pt x="2974" y="147"/>
                  <a:pt x="2974" y="147"/>
                </a:cubicBezTo>
                <a:cubicBezTo>
                  <a:pt x="2992" y="144"/>
                  <a:pt x="2992" y="144"/>
                  <a:pt x="2992" y="144"/>
                </a:cubicBezTo>
                <a:cubicBezTo>
                  <a:pt x="2971" y="142"/>
                  <a:pt x="2971" y="142"/>
                  <a:pt x="2971" y="142"/>
                </a:cubicBezTo>
                <a:cubicBezTo>
                  <a:pt x="2933" y="138"/>
                  <a:pt x="2921" y="136"/>
                  <a:pt x="2917" y="132"/>
                </a:cubicBezTo>
                <a:cubicBezTo>
                  <a:pt x="2915" y="130"/>
                  <a:pt x="2914" y="128"/>
                  <a:pt x="2914" y="127"/>
                </a:cubicBezTo>
                <a:cubicBezTo>
                  <a:pt x="2914" y="124"/>
                  <a:pt x="2936" y="125"/>
                  <a:pt x="2938" y="128"/>
                </a:cubicBezTo>
                <a:cubicBezTo>
                  <a:pt x="2939" y="130"/>
                  <a:pt x="2942" y="131"/>
                  <a:pt x="2945" y="131"/>
                </a:cubicBezTo>
                <a:cubicBezTo>
                  <a:pt x="2948" y="131"/>
                  <a:pt x="2949" y="130"/>
                  <a:pt x="2945" y="128"/>
                </a:cubicBezTo>
                <a:cubicBezTo>
                  <a:pt x="2941" y="125"/>
                  <a:pt x="2944" y="118"/>
                  <a:pt x="2949" y="120"/>
                </a:cubicBezTo>
                <a:cubicBezTo>
                  <a:pt x="2951" y="121"/>
                  <a:pt x="2955" y="120"/>
                  <a:pt x="2957" y="119"/>
                </a:cubicBezTo>
                <a:cubicBezTo>
                  <a:pt x="2968" y="113"/>
                  <a:pt x="2989" y="114"/>
                  <a:pt x="3000" y="120"/>
                </a:cubicBezTo>
                <a:cubicBezTo>
                  <a:pt x="3009" y="124"/>
                  <a:pt x="3012" y="125"/>
                  <a:pt x="3015" y="122"/>
                </a:cubicBezTo>
                <a:cubicBezTo>
                  <a:pt x="3018" y="120"/>
                  <a:pt x="3023" y="119"/>
                  <a:pt x="3028" y="120"/>
                </a:cubicBezTo>
                <a:cubicBezTo>
                  <a:pt x="3033" y="121"/>
                  <a:pt x="3037" y="120"/>
                  <a:pt x="3037" y="118"/>
                </a:cubicBezTo>
                <a:cubicBezTo>
                  <a:pt x="3038" y="117"/>
                  <a:pt x="3044" y="119"/>
                  <a:pt x="3052" y="122"/>
                </a:cubicBezTo>
                <a:cubicBezTo>
                  <a:pt x="3063" y="127"/>
                  <a:pt x="3065" y="127"/>
                  <a:pt x="3065" y="123"/>
                </a:cubicBezTo>
                <a:cubicBezTo>
                  <a:pt x="3065" y="121"/>
                  <a:pt x="3063" y="119"/>
                  <a:pt x="3061" y="119"/>
                </a:cubicBezTo>
                <a:cubicBezTo>
                  <a:pt x="3059" y="119"/>
                  <a:pt x="3057" y="118"/>
                  <a:pt x="3057" y="116"/>
                </a:cubicBezTo>
                <a:cubicBezTo>
                  <a:pt x="3057" y="114"/>
                  <a:pt x="3061" y="113"/>
                  <a:pt x="3069" y="114"/>
                </a:cubicBezTo>
                <a:cubicBezTo>
                  <a:pt x="3118" y="121"/>
                  <a:pt x="3127" y="123"/>
                  <a:pt x="3139" y="129"/>
                </a:cubicBezTo>
                <a:cubicBezTo>
                  <a:pt x="3154" y="138"/>
                  <a:pt x="3165" y="139"/>
                  <a:pt x="3155" y="132"/>
                </a:cubicBezTo>
                <a:cubicBezTo>
                  <a:pt x="3144" y="124"/>
                  <a:pt x="3147" y="121"/>
                  <a:pt x="3162" y="123"/>
                </a:cubicBezTo>
                <a:cubicBezTo>
                  <a:pt x="3186" y="127"/>
                  <a:pt x="3223" y="128"/>
                  <a:pt x="3221" y="125"/>
                </a:cubicBezTo>
                <a:cubicBezTo>
                  <a:pt x="3220" y="123"/>
                  <a:pt x="3216" y="121"/>
                  <a:pt x="3212" y="119"/>
                </a:cubicBezTo>
                <a:cubicBezTo>
                  <a:pt x="3208" y="118"/>
                  <a:pt x="3206" y="115"/>
                  <a:pt x="3207" y="114"/>
                </a:cubicBezTo>
                <a:cubicBezTo>
                  <a:pt x="3208" y="112"/>
                  <a:pt x="3204" y="110"/>
                  <a:pt x="3199" y="109"/>
                </a:cubicBezTo>
                <a:cubicBezTo>
                  <a:pt x="3180" y="106"/>
                  <a:pt x="3130" y="99"/>
                  <a:pt x="3124" y="99"/>
                </a:cubicBezTo>
                <a:cubicBezTo>
                  <a:pt x="3108" y="99"/>
                  <a:pt x="3085" y="95"/>
                  <a:pt x="3083" y="92"/>
                </a:cubicBezTo>
                <a:cubicBezTo>
                  <a:pt x="3082" y="90"/>
                  <a:pt x="3088" y="90"/>
                  <a:pt x="3101" y="91"/>
                </a:cubicBezTo>
                <a:cubicBezTo>
                  <a:pt x="3111" y="92"/>
                  <a:pt x="3120" y="91"/>
                  <a:pt x="3121" y="90"/>
                </a:cubicBezTo>
                <a:cubicBezTo>
                  <a:pt x="3123" y="87"/>
                  <a:pt x="3070" y="83"/>
                  <a:pt x="2997" y="80"/>
                </a:cubicBezTo>
                <a:cubicBezTo>
                  <a:pt x="2988" y="80"/>
                  <a:pt x="2979" y="79"/>
                  <a:pt x="2978" y="78"/>
                </a:cubicBezTo>
                <a:cubicBezTo>
                  <a:pt x="2975" y="74"/>
                  <a:pt x="2943" y="75"/>
                  <a:pt x="2917" y="79"/>
                </a:cubicBezTo>
                <a:cubicBezTo>
                  <a:pt x="2899" y="82"/>
                  <a:pt x="2892" y="82"/>
                  <a:pt x="2888" y="79"/>
                </a:cubicBezTo>
                <a:cubicBezTo>
                  <a:pt x="2884" y="77"/>
                  <a:pt x="2882" y="77"/>
                  <a:pt x="2881" y="79"/>
                </a:cubicBezTo>
                <a:cubicBezTo>
                  <a:pt x="2880" y="82"/>
                  <a:pt x="2879" y="82"/>
                  <a:pt x="2877" y="79"/>
                </a:cubicBezTo>
                <a:cubicBezTo>
                  <a:pt x="2875" y="76"/>
                  <a:pt x="2871" y="75"/>
                  <a:pt x="2863" y="77"/>
                </a:cubicBezTo>
                <a:cubicBezTo>
                  <a:pt x="2842" y="81"/>
                  <a:pt x="2826" y="80"/>
                  <a:pt x="2827" y="76"/>
                </a:cubicBezTo>
                <a:cubicBezTo>
                  <a:pt x="2828" y="73"/>
                  <a:pt x="2826" y="73"/>
                  <a:pt x="2824" y="74"/>
                </a:cubicBezTo>
                <a:cubicBezTo>
                  <a:pt x="2821" y="75"/>
                  <a:pt x="2819" y="74"/>
                  <a:pt x="2819" y="71"/>
                </a:cubicBezTo>
                <a:cubicBezTo>
                  <a:pt x="2819" y="67"/>
                  <a:pt x="2818" y="66"/>
                  <a:pt x="2816" y="69"/>
                </a:cubicBezTo>
                <a:cubicBezTo>
                  <a:pt x="2814" y="71"/>
                  <a:pt x="2811" y="73"/>
                  <a:pt x="2809" y="73"/>
                </a:cubicBezTo>
                <a:cubicBezTo>
                  <a:pt x="2803" y="73"/>
                  <a:pt x="2785" y="60"/>
                  <a:pt x="2786" y="57"/>
                </a:cubicBezTo>
                <a:cubicBezTo>
                  <a:pt x="2786" y="55"/>
                  <a:pt x="2794" y="54"/>
                  <a:pt x="2802" y="54"/>
                </a:cubicBezTo>
                <a:cubicBezTo>
                  <a:pt x="2814" y="55"/>
                  <a:pt x="2817" y="54"/>
                  <a:pt x="2814" y="52"/>
                </a:cubicBezTo>
                <a:cubicBezTo>
                  <a:pt x="2809" y="47"/>
                  <a:pt x="2810" y="43"/>
                  <a:pt x="2815" y="45"/>
                </a:cubicBezTo>
                <a:cubicBezTo>
                  <a:pt x="2817" y="46"/>
                  <a:pt x="2821" y="46"/>
                  <a:pt x="2824" y="44"/>
                </a:cubicBezTo>
                <a:cubicBezTo>
                  <a:pt x="2828" y="42"/>
                  <a:pt x="2824" y="41"/>
                  <a:pt x="2808" y="42"/>
                </a:cubicBezTo>
                <a:cubicBezTo>
                  <a:pt x="2782" y="43"/>
                  <a:pt x="2760" y="39"/>
                  <a:pt x="2754" y="33"/>
                </a:cubicBezTo>
                <a:cubicBezTo>
                  <a:pt x="2752" y="31"/>
                  <a:pt x="2749" y="29"/>
                  <a:pt x="2747" y="29"/>
                </a:cubicBezTo>
                <a:cubicBezTo>
                  <a:pt x="2746" y="29"/>
                  <a:pt x="2745" y="28"/>
                  <a:pt x="2745" y="26"/>
                </a:cubicBezTo>
                <a:cubicBezTo>
                  <a:pt x="2745" y="23"/>
                  <a:pt x="2749" y="23"/>
                  <a:pt x="2757" y="24"/>
                </a:cubicBezTo>
                <a:cubicBezTo>
                  <a:pt x="2764" y="25"/>
                  <a:pt x="2774" y="27"/>
                  <a:pt x="2781" y="28"/>
                </a:cubicBezTo>
                <a:cubicBezTo>
                  <a:pt x="2792" y="29"/>
                  <a:pt x="2792" y="29"/>
                  <a:pt x="2792" y="29"/>
                </a:cubicBezTo>
                <a:cubicBezTo>
                  <a:pt x="2783" y="25"/>
                  <a:pt x="2783" y="25"/>
                  <a:pt x="2783" y="25"/>
                </a:cubicBezTo>
                <a:cubicBezTo>
                  <a:pt x="2779" y="22"/>
                  <a:pt x="2771" y="20"/>
                  <a:pt x="2766" y="20"/>
                </a:cubicBezTo>
                <a:cubicBezTo>
                  <a:pt x="2755" y="20"/>
                  <a:pt x="2745" y="17"/>
                  <a:pt x="2745" y="14"/>
                </a:cubicBezTo>
                <a:cubicBezTo>
                  <a:pt x="2745" y="13"/>
                  <a:pt x="2747" y="12"/>
                  <a:pt x="2750" y="12"/>
                </a:cubicBezTo>
                <a:cubicBezTo>
                  <a:pt x="2753" y="11"/>
                  <a:pt x="2760" y="10"/>
                  <a:pt x="2766" y="7"/>
                </a:cubicBezTo>
                <a:cubicBezTo>
                  <a:pt x="2778" y="3"/>
                  <a:pt x="2778" y="3"/>
                  <a:pt x="2778" y="3"/>
                </a:cubicBezTo>
                <a:cubicBezTo>
                  <a:pt x="2767" y="3"/>
                  <a:pt x="2767" y="3"/>
                  <a:pt x="2767" y="3"/>
                </a:cubicBezTo>
                <a:cubicBezTo>
                  <a:pt x="2761" y="3"/>
                  <a:pt x="2750" y="4"/>
                  <a:pt x="2743" y="6"/>
                </a:cubicBezTo>
                <a:cubicBezTo>
                  <a:pt x="2710" y="12"/>
                  <a:pt x="2710" y="12"/>
                  <a:pt x="2710" y="5"/>
                </a:cubicBezTo>
                <a:cubicBezTo>
                  <a:pt x="2710" y="2"/>
                  <a:pt x="2709" y="0"/>
                  <a:pt x="2708" y="1"/>
                </a:cubicBezTo>
                <a:cubicBezTo>
                  <a:pt x="2706" y="2"/>
                  <a:pt x="2706" y="5"/>
                  <a:pt x="2707" y="7"/>
                </a:cubicBezTo>
                <a:cubicBezTo>
                  <a:pt x="2708" y="12"/>
                  <a:pt x="2707" y="12"/>
                  <a:pt x="2698" y="9"/>
                </a:cubicBezTo>
                <a:cubicBezTo>
                  <a:pt x="2691" y="6"/>
                  <a:pt x="2689" y="7"/>
                  <a:pt x="2683" y="13"/>
                </a:cubicBezTo>
                <a:cubicBezTo>
                  <a:pt x="2679" y="17"/>
                  <a:pt x="2674" y="19"/>
                  <a:pt x="2670" y="18"/>
                </a:cubicBezTo>
                <a:cubicBezTo>
                  <a:pt x="2664" y="17"/>
                  <a:pt x="2662" y="21"/>
                  <a:pt x="2668" y="25"/>
                </a:cubicBezTo>
                <a:cubicBezTo>
                  <a:pt x="2670" y="27"/>
                  <a:pt x="2674" y="31"/>
                  <a:pt x="2677" y="34"/>
                </a:cubicBezTo>
                <a:cubicBezTo>
                  <a:pt x="2682" y="40"/>
                  <a:pt x="2682" y="42"/>
                  <a:pt x="2679" y="43"/>
                </a:cubicBezTo>
                <a:cubicBezTo>
                  <a:pt x="2677" y="45"/>
                  <a:pt x="2680" y="46"/>
                  <a:pt x="2688" y="48"/>
                </a:cubicBezTo>
                <a:cubicBezTo>
                  <a:pt x="2701" y="50"/>
                  <a:pt x="2708" y="54"/>
                  <a:pt x="2708" y="60"/>
                </a:cubicBezTo>
                <a:cubicBezTo>
                  <a:pt x="2708" y="63"/>
                  <a:pt x="2706" y="64"/>
                  <a:pt x="2700" y="63"/>
                </a:cubicBezTo>
                <a:cubicBezTo>
                  <a:pt x="2691" y="60"/>
                  <a:pt x="2681" y="63"/>
                  <a:pt x="2683" y="67"/>
                </a:cubicBezTo>
                <a:cubicBezTo>
                  <a:pt x="2684" y="69"/>
                  <a:pt x="2689" y="70"/>
                  <a:pt x="2694" y="70"/>
                </a:cubicBezTo>
                <a:cubicBezTo>
                  <a:pt x="2701" y="70"/>
                  <a:pt x="2702" y="70"/>
                  <a:pt x="2698" y="73"/>
                </a:cubicBezTo>
                <a:cubicBezTo>
                  <a:pt x="2693" y="76"/>
                  <a:pt x="2594" y="82"/>
                  <a:pt x="2547" y="82"/>
                </a:cubicBezTo>
                <a:cubicBezTo>
                  <a:pt x="2491" y="83"/>
                  <a:pt x="2331" y="82"/>
                  <a:pt x="2318" y="81"/>
                </a:cubicBezTo>
                <a:cubicBezTo>
                  <a:pt x="2311" y="81"/>
                  <a:pt x="2301" y="80"/>
                  <a:pt x="2296" y="81"/>
                </a:cubicBezTo>
                <a:cubicBezTo>
                  <a:pt x="2291" y="81"/>
                  <a:pt x="2287" y="80"/>
                  <a:pt x="2287" y="78"/>
                </a:cubicBezTo>
                <a:cubicBezTo>
                  <a:pt x="2287" y="77"/>
                  <a:pt x="2291" y="76"/>
                  <a:pt x="2296" y="76"/>
                </a:cubicBezTo>
                <a:cubicBezTo>
                  <a:pt x="2308" y="76"/>
                  <a:pt x="2312" y="72"/>
                  <a:pt x="2304" y="68"/>
                </a:cubicBezTo>
                <a:cubicBezTo>
                  <a:pt x="2298" y="65"/>
                  <a:pt x="2298" y="65"/>
                  <a:pt x="2307" y="63"/>
                </a:cubicBezTo>
                <a:cubicBezTo>
                  <a:pt x="2324" y="60"/>
                  <a:pt x="2395" y="52"/>
                  <a:pt x="2426" y="50"/>
                </a:cubicBezTo>
                <a:cubicBezTo>
                  <a:pt x="2450" y="49"/>
                  <a:pt x="2455" y="48"/>
                  <a:pt x="2452" y="45"/>
                </a:cubicBezTo>
                <a:cubicBezTo>
                  <a:pt x="2450" y="42"/>
                  <a:pt x="2444" y="41"/>
                  <a:pt x="2427" y="43"/>
                </a:cubicBezTo>
                <a:cubicBezTo>
                  <a:pt x="2415" y="44"/>
                  <a:pt x="2405" y="45"/>
                  <a:pt x="2404" y="47"/>
                </a:cubicBezTo>
                <a:cubicBezTo>
                  <a:pt x="2403" y="48"/>
                  <a:pt x="2396" y="49"/>
                  <a:pt x="2387" y="49"/>
                </a:cubicBezTo>
                <a:cubicBezTo>
                  <a:pt x="2378" y="49"/>
                  <a:pt x="2361" y="50"/>
                  <a:pt x="2348" y="51"/>
                </a:cubicBezTo>
                <a:cubicBezTo>
                  <a:pt x="2336" y="52"/>
                  <a:pt x="2314" y="53"/>
                  <a:pt x="2300" y="54"/>
                </a:cubicBezTo>
                <a:cubicBezTo>
                  <a:pt x="2286" y="55"/>
                  <a:pt x="2273" y="56"/>
                  <a:pt x="2271" y="56"/>
                </a:cubicBezTo>
                <a:cubicBezTo>
                  <a:pt x="2270" y="56"/>
                  <a:pt x="2268" y="55"/>
                  <a:pt x="2269" y="53"/>
                </a:cubicBezTo>
                <a:cubicBezTo>
                  <a:pt x="2270" y="49"/>
                  <a:pt x="2267" y="49"/>
                  <a:pt x="2256" y="50"/>
                </a:cubicBezTo>
                <a:cubicBezTo>
                  <a:pt x="2249" y="51"/>
                  <a:pt x="2241" y="54"/>
                  <a:pt x="2238" y="56"/>
                </a:cubicBezTo>
                <a:cubicBezTo>
                  <a:pt x="2235" y="59"/>
                  <a:pt x="2226" y="60"/>
                  <a:pt x="2211" y="61"/>
                </a:cubicBezTo>
                <a:cubicBezTo>
                  <a:pt x="2198" y="61"/>
                  <a:pt x="2187" y="63"/>
                  <a:pt x="2185" y="64"/>
                </a:cubicBezTo>
                <a:cubicBezTo>
                  <a:pt x="2181" y="68"/>
                  <a:pt x="2177" y="67"/>
                  <a:pt x="2179" y="63"/>
                </a:cubicBezTo>
                <a:cubicBezTo>
                  <a:pt x="2180" y="61"/>
                  <a:pt x="2179" y="57"/>
                  <a:pt x="2178" y="55"/>
                </a:cubicBezTo>
                <a:cubicBezTo>
                  <a:pt x="2175" y="51"/>
                  <a:pt x="2175" y="51"/>
                  <a:pt x="2173" y="55"/>
                </a:cubicBezTo>
                <a:cubicBezTo>
                  <a:pt x="2170" y="58"/>
                  <a:pt x="2168" y="58"/>
                  <a:pt x="2161" y="56"/>
                </a:cubicBezTo>
                <a:cubicBezTo>
                  <a:pt x="2153" y="53"/>
                  <a:pt x="2149" y="53"/>
                  <a:pt x="2140" y="58"/>
                </a:cubicBezTo>
                <a:cubicBezTo>
                  <a:pt x="2129" y="64"/>
                  <a:pt x="2128" y="64"/>
                  <a:pt x="2125" y="60"/>
                </a:cubicBezTo>
                <a:cubicBezTo>
                  <a:pt x="2121" y="55"/>
                  <a:pt x="2108" y="53"/>
                  <a:pt x="2111" y="58"/>
                </a:cubicBezTo>
                <a:cubicBezTo>
                  <a:pt x="2112" y="60"/>
                  <a:pt x="2110" y="61"/>
                  <a:pt x="2107" y="61"/>
                </a:cubicBezTo>
                <a:cubicBezTo>
                  <a:pt x="2104" y="61"/>
                  <a:pt x="2101" y="59"/>
                  <a:pt x="2100" y="57"/>
                </a:cubicBezTo>
                <a:cubicBezTo>
                  <a:pt x="2099" y="55"/>
                  <a:pt x="2098" y="55"/>
                  <a:pt x="2097" y="56"/>
                </a:cubicBezTo>
                <a:cubicBezTo>
                  <a:pt x="2095" y="57"/>
                  <a:pt x="2096" y="60"/>
                  <a:pt x="2098" y="64"/>
                </a:cubicBezTo>
                <a:cubicBezTo>
                  <a:pt x="2101" y="69"/>
                  <a:pt x="2101" y="70"/>
                  <a:pt x="2098" y="73"/>
                </a:cubicBezTo>
                <a:cubicBezTo>
                  <a:pt x="2093" y="76"/>
                  <a:pt x="2065" y="81"/>
                  <a:pt x="2038" y="83"/>
                </a:cubicBezTo>
                <a:cubicBezTo>
                  <a:pt x="2027" y="84"/>
                  <a:pt x="2014" y="85"/>
                  <a:pt x="2008" y="86"/>
                </a:cubicBezTo>
                <a:cubicBezTo>
                  <a:pt x="2001" y="86"/>
                  <a:pt x="1977" y="88"/>
                  <a:pt x="1955" y="90"/>
                </a:cubicBezTo>
                <a:cubicBezTo>
                  <a:pt x="1932" y="92"/>
                  <a:pt x="1905" y="95"/>
                  <a:pt x="1895" y="96"/>
                </a:cubicBezTo>
                <a:cubicBezTo>
                  <a:pt x="1870" y="100"/>
                  <a:pt x="1870" y="100"/>
                  <a:pt x="1875" y="94"/>
                </a:cubicBezTo>
                <a:cubicBezTo>
                  <a:pt x="1877" y="91"/>
                  <a:pt x="1877" y="90"/>
                  <a:pt x="1873" y="90"/>
                </a:cubicBezTo>
                <a:cubicBezTo>
                  <a:pt x="1871" y="90"/>
                  <a:pt x="1869" y="92"/>
                  <a:pt x="1869" y="94"/>
                </a:cubicBezTo>
                <a:cubicBezTo>
                  <a:pt x="1869" y="97"/>
                  <a:pt x="1867" y="99"/>
                  <a:pt x="1864" y="99"/>
                </a:cubicBezTo>
                <a:cubicBezTo>
                  <a:pt x="1862" y="99"/>
                  <a:pt x="1860" y="98"/>
                  <a:pt x="1860" y="96"/>
                </a:cubicBezTo>
                <a:cubicBezTo>
                  <a:pt x="1860" y="90"/>
                  <a:pt x="1870" y="84"/>
                  <a:pt x="1879" y="84"/>
                </a:cubicBezTo>
                <a:cubicBezTo>
                  <a:pt x="1884" y="84"/>
                  <a:pt x="1889" y="83"/>
                  <a:pt x="1889" y="81"/>
                </a:cubicBezTo>
                <a:cubicBezTo>
                  <a:pt x="1889" y="79"/>
                  <a:pt x="1886" y="79"/>
                  <a:pt x="1881" y="80"/>
                </a:cubicBezTo>
                <a:cubicBezTo>
                  <a:pt x="1877" y="81"/>
                  <a:pt x="1869" y="82"/>
                  <a:pt x="1864" y="82"/>
                </a:cubicBezTo>
                <a:cubicBezTo>
                  <a:pt x="1858" y="82"/>
                  <a:pt x="1854" y="84"/>
                  <a:pt x="1854" y="87"/>
                </a:cubicBezTo>
                <a:cubicBezTo>
                  <a:pt x="1854" y="90"/>
                  <a:pt x="1854" y="90"/>
                  <a:pt x="1852" y="88"/>
                </a:cubicBezTo>
                <a:cubicBezTo>
                  <a:pt x="1850" y="85"/>
                  <a:pt x="1820" y="83"/>
                  <a:pt x="1786" y="84"/>
                </a:cubicBezTo>
                <a:cubicBezTo>
                  <a:pt x="1769" y="84"/>
                  <a:pt x="1769" y="85"/>
                  <a:pt x="1769" y="92"/>
                </a:cubicBezTo>
                <a:cubicBezTo>
                  <a:pt x="1769" y="98"/>
                  <a:pt x="1770" y="99"/>
                  <a:pt x="1775" y="98"/>
                </a:cubicBezTo>
                <a:cubicBezTo>
                  <a:pt x="1779" y="97"/>
                  <a:pt x="1783" y="97"/>
                  <a:pt x="1785" y="99"/>
                </a:cubicBezTo>
                <a:cubicBezTo>
                  <a:pt x="1788" y="100"/>
                  <a:pt x="1787" y="101"/>
                  <a:pt x="1781" y="103"/>
                </a:cubicBezTo>
                <a:cubicBezTo>
                  <a:pt x="1777" y="103"/>
                  <a:pt x="1767" y="106"/>
                  <a:pt x="1760" y="107"/>
                </a:cubicBezTo>
                <a:cubicBezTo>
                  <a:pt x="1753" y="109"/>
                  <a:pt x="1739" y="111"/>
                  <a:pt x="1727" y="112"/>
                </a:cubicBezTo>
                <a:cubicBezTo>
                  <a:pt x="1702" y="114"/>
                  <a:pt x="1685" y="115"/>
                  <a:pt x="1653" y="119"/>
                </a:cubicBezTo>
                <a:cubicBezTo>
                  <a:pt x="1638" y="121"/>
                  <a:pt x="1619" y="123"/>
                  <a:pt x="1608" y="123"/>
                </a:cubicBezTo>
                <a:cubicBezTo>
                  <a:pt x="1585" y="125"/>
                  <a:pt x="1565" y="128"/>
                  <a:pt x="1548" y="130"/>
                </a:cubicBezTo>
                <a:cubicBezTo>
                  <a:pt x="1541" y="131"/>
                  <a:pt x="1530" y="131"/>
                  <a:pt x="1523" y="131"/>
                </a:cubicBezTo>
                <a:cubicBezTo>
                  <a:pt x="1516" y="131"/>
                  <a:pt x="1508" y="132"/>
                  <a:pt x="1507" y="133"/>
                </a:cubicBezTo>
                <a:cubicBezTo>
                  <a:pt x="1505" y="134"/>
                  <a:pt x="1496" y="135"/>
                  <a:pt x="1487" y="135"/>
                </a:cubicBezTo>
                <a:cubicBezTo>
                  <a:pt x="1477" y="136"/>
                  <a:pt x="1459" y="137"/>
                  <a:pt x="1445" y="138"/>
                </a:cubicBezTo>
                <a:cubicBezTo>
                  <a:pt x="1432" y="139"/>
                  <a:pt x="1395" y="140"/>
                  <a:pt x="1364" y="141"/>
                </a:cubicBezTo>
                <a:cubicBezTo>
                  <a:pt x="1308" y="141"/>
                  <a:pt x="1291" y="143"/>
                  <a:pt x="1287" y="149"/>
                </a:cubicBezTo>
                <a:cubicBezTo>
                  <a:pt x="1286" y="150"/>
                  <a:pt x="1272" y="152"/>
                  <a:pt x="1255" y="153"/>
                </a:cubicBezTo>
                <a:cubicBezTo>
                  <a:pt x="1228" y="154"/>
                  <a:pt x="1224" y="154"/>
                  <a:pt x="1226" y="150"/>
                </a:cubicBezTo>
                <a:cubicBezTo>
                  <a:pt x="1227" y="147"/>
                  <a:pt x="1226" y="145"/>
                  <a:pt x="1222" y="145"/>
                </a:cubicBezTo>
                <a:cubicBezTo>
                  <a:pt x="1218" y="145"/>
                  <a:pt x="1217" y="147"/>
                  <a:pt x="1218" y="150"/>
                </a:cubicBezTo>
                <a:cubicBezTo>
                  <a:pt x="1219" y="152"/>
                  <a:pt x="1218" y="154"/>
                  <a:pt x="1216" y="154"/>
                </a:cubicBezTo>
                <a:cubicBezTo>
                  <a:pt x="1214" y="154"/>
                  <a:pt x="1210" y="156"/>
                  <a:pt x="1207" y="159"/>
                </a:cubicBezTo>
                <a:cubicBezTo>
                  <a:pt x="1204" y="162"/>
                  <a:pt x="1195" y="163"/>
                  <a:pt x="1172" y="164"/>
                </a:cubicBezTo>
                <a:cubicBezTo>
                  <a:pt x="1155" y="165"/>
                  <a:pt x="1140" y="166"/>
                  <a:pt x="1138" y="168"/>
                </a:cubicBezTo>
                <a:cubicBezTo>
                  <a:pt x="1136" y="169"/>
                  <a:pt x="1133" y="172"/>
                  <a:pt x="1130" y="173"/>
                </a:cubicBezTo>
                <a:cubicBezTo>
                  <a:pt x="1128" y="174"/>
                  <a:pt x="1130" y="174"/>
                  <a:pt x="1135" y="174"/>
                </a:cubicBezTo>
                <a:cubicBezTo>
                  <a:pt x="1164" y="173"/>
                  <a:pt x="1162" y="177"/>
                  <a:pt x="1131" y="181"/>
                </a:cubicBezTo>
                <a:cubicBezTo>
                  <a:pt x="1112" y="183"/>
                  <a:pt x="1108" y="182"/>
                  <a:pt x="1105" y="179"/>
                </a:cubicBezTo>
                <a:cubicBezTo>
                  <a:pt x="1103" y="176"/>
                  <a:pt x="1101" y="175"/>
                  <a:pt x="1100" y="177"/>
                </a:cubicBezTo>
                <a:cubicBezTo>
                  <a:pt x="1099" y="179"/>
                  <a:pt x="1094" y="180"/>
                  <a:pt x="1088" y="180"/>
                </a:cubicBezTo>
                <a:cubicBezTo>
                  <a:pt x="1077" y="180"/>
                  <a:pt x="1077" y="180"/>
                  <a:pt x="1077" y="180"/>
                </a:cubicBezTo>
                <a:cubicBezTo>
                  <a:pt x="1092" y="174"/>
                  <a:pt x="1092" y="174"/>
                  <a:pt x="1092" y="174"/>
                </a:cubicBezTo>
                <a:cubicBezTo>
                  <a:pt x="1099" y="171"/>
                  <a:pt x="1107" y="169"/>
                  <a:pt x="1109" y="170"/>
                </a:cubicBezTo>
                <a:cubicBezTo>
                  <a:pt x="1111" y="171"/>
                  <a:pt x="1113" y="169"/>
                  <a:pt x="1114" y="167"/>
                </a:cubicBezTo>
                <a:cubicBezTo>
                  <a:pt x="1116" y="161"/>
                  <a:pt x="1109" y="162"/>
                  <a:pt x="1084" y="170"/>
                </a:cubicBezTo>
                <a:cubicBezTo>
                  <a:pt x="1064" y="177"/>
                  <a:pt x="1059" y="178"/>
                  <a:pt x="1009" y="178"/>
                </a:cubicBezTo>
                <a:cubicBezTo>
                  <a:pt x="979" y="178"/>
                  <a:pt x="952" y="179"/>
                  <a:pt x="948" y="181"/>
                </a:cubicBezTo>
                <a:cubicBezTo>
                  <a:pt x="945" y="182"/>
                  <a:pt x="944" y="183"/>
                  <a:pt x="946" y="183"/>
                </a:cubicBezTo>
                <a:cubicBezTo>
                  <a:pt x="949" y="183"/>
                  <a:pt x="949" y="185"/>
                  <a:pt x="948" y="186"/>
                </a:cubicBezTo>
                <a:cubicBezTo>
                  <a:pt x="946" y="191"/>
                  <a:pt x="928" y="190"/>
                  <a:pt x="924" y="185"/>
                </a:cubicBezTo>
                <a:cubicBezTo>
                  <a:pt x="920" y="180"/>
                  <a:pt x="922" y="179"/>
                  <a:pt x="937" y="176"/>
                </a:cubicBezTo>
                <a:cubicBezTo>
                  <a:pt x="942" y="176"/>
                  <a:pt x="951" y="173"/>
                  <a:pt x="957" y="171"/>
                </a:cubicBezTo>
                <a:cubicBezTo>
                  <a:pt x="963" y="168"/>
                  <a:pt x="987" y="163"/>
                  <a:pt x="1010" y="160"/>
                </a:cubicBezTo>
                <a:cubicBezTo>
                  <a:pt x="1112" y="145"/>
                  <a:pt x="1107" y="146"/>
                  <a:pt x="1090" y="146"/>
                </a:cubicBezTo>
                <a:cubicBezTo>
                  <a:pt x="1078" y="145"/>
                  <a:pt x="1078" y="145"/>
                  <a:pt x="1083" y="141"/>
                </a:cubicBezTo>
                <a:cubicBezTo>
                  <a:pt x="1088" y="136"/>
                  <a:pt x="1088" y="136"/>
                  <a:pt x="1080" y="138"/>
                </a:cubicBezTo>
                <a:cubicBezTo>
                  <a:pt x="1075" y="139"/>
                  <a:pt x="1063" y="141"/>
                  <a:pt x="1052" y="143"/>
                </a:cubicBezTo>
                <a:cubicBezTo>
                  <a:pt x="1040" y="145"/>
                  <a:pt x="1029" y="147"/>
                  <a:pt x="1025" y="149"/>
                </a:cubicBezTo>
                <a:cubicBezTo>
                  <a:pt x="1021" y="151"/>
                  <a:pt x="1010" y="151"/>
                  <a:pt x="990" y="149"/>
                </a:cubicBezTo>
                <a:cubicBezTo>
                  <a:pt x="965" y="145"/>
                  <a:pt x="960" y="146"/>
                  <a:pt x="951" y="150"/>
                </a:cubicBezTo>
                <a:cubicBezTo>
                  <a:pt x="945" y="153"/>
                  <a:pt x="938" y="154"/>
                  <a:pt x="934" y="153"/>
                </a:cubicBezTo>
                <a:cubicBezTo>
                  <a:pt x="930" y="152"/>
                  <a:pt x="925" y="152"/>
                  <a:pt x="923" y="154"/>
                </a:cubicBezTo>
                <a:cubicBezTo>
                  <a:pt x="921" y="155"/>
                  <a:pt x="914" y="157"/>
                  <a:pt x="906" y="158"/>
                </a:cubicBezTo>
                <a:cubicBezTo>
                  <a:pt x="894" y="160"/>
                  <a:pt x="892" y="160"/>
                  <a:pt x="894" y="156"/>
                </a:cubicBezTo>
                <a:cubicBezTo>
                  <a:pt x="895" y="153"/>
                  <a:pt x="894" y="151"/>
                  <a:pt x="891" y="151"/>
                </a:cubicBezTo>
                <a:cubicBezTo>
                  <a:pt x="888" y="151"/>
                  <a:pt x="887" y="153"/>
                  <a:pt x="888" y="155"/>
                </a:cubicBezTo>
                <a:cubicBezTo>
                  <a:pt x="889" y="159"/>
                  <a:pt x="886" y="160"/>
                  <a:pt x="876" y="161"/>
                </a:cubicBezTo>
                <a:cubicBezTo>
                  <a:pt x="869" y="162"/>
                  <a:pt x="854" y="168"/>
                  <a:pt x="843" y="173"/>
                </a:cubicBezTo>
                <a:cubicBezTo>
                  <a:pt x="821" y="184"/>
                  <a:pt x="789" y="191"/>
                  <a:pt x="799" y="182"/>
                </a:cubicBezTo>
                <a:cubicBezTo>
                  <a:pt x="802" y="180"/>
                  <a:pt x="804" y="177"/>
                  <a:pt x="804" y="175"/>
                </a:cubicBezTo>
                <a:cubicBezTo>
                  <a:pt x="804" y="174"/>
                  <a:pt x="806" y="171"/>
                  <a:pt x="809" y="170"/>
                </a:cubicBezTo>
                <a:cubicBezTo>
                  <a:pt x="811" y="169"/>
                  <a:pt x="813" y="168"/>
                  <a:pt x="812" y="167"/>
                </a:cubicBezTo>
                <a:cubicBezTo>
                  <a:pt x="811" y="166"/>
                  <a:pt x="801" y="168"/>
                  <a:pt x="790" y="172"/>
                </a:cubicBezTo>
                <a:cubicBezTo>
                  <a:pt x="774" y="176"/>
                  <a:pt x="768" y="177"/>
                  <a:pt x="767" y="174"/>
                </a:cubicBezTo>
                <a:cubicBezTo>
                  <a:pt x="764" y="170"/>
                  <a:pt x="748" y="173"/>
                  <a:pt x="725" y="182"/>
                </a:cubicBezTo>
                <a:cubicBezTo>
                  <a:pt x="716" y="186"/>
                  <a:pt x="702" y="190"/>
                  <a:pt x="694" y="190"/>
                </a:cubicBezTo>
                <a:cubicBezTo>
                  <a:pt x="686" y="191"/>
                  <a:pt x="676" y="193"/>
                  <a:pt x="672" y="194"/>
                </a:cubicBezTo>
                <a:cubicBezTo>
                  <a:pt x="668" y="196"/>
                  <a:pt x="660" y="196"/>
                  <a:pt x="654" y="196"/>
                </a:cubicBezTo>
                <a:cubicBezTo>
                  <a:pt x="648" y="195"/>
                  <a:pt x="638" y="196"/>
                  <a:pt x="631" y="199"/>
                </a:cubicBezTo>
                <a:cubicBezTo>
                  <a:pt x="625" y="201"/>
                  <a:pt x="616" y="203"/>
                  <a:pt x="611" y="202"/>
                </a:cubicBezTo>
                <a:cubicBezTo>
                  <a:pt x="607" y="202"/>
                  <a:pt x="592" y="203"/>
                  <a:pt x="578" y="205"/>
                </a:cubicBezTo>
                <a:cubicBezTo>
                  <a:pt x="554" y="209"/>
                  <a:pt x="547" y="208"/>
                  <a:pt x="555" y="204"/>
                </a:cubicBezTo>
                <a:cubicBezTo>
                  <a:pt x="557" y="202"/>
                  <a:pt x="558" y="200"/>
                  <a:pt x="557" y="198"/>
                </a:cubicBezTo>
                <a:cubicBezTo>
                  <a:pt x="557" y="196"/>
                  <a:pt x="552" y="197"/>
                  <a:pt x="545" y="201"/>
                </a:cubicBezTo>
                <a:cubicBezTo>
                  <a:pt x="539" y="204"/>
                  <a:pt x="532" y="206"/>
                  <a:pt x="530" y="206"/>
                </a:cubicBezTo>
                <a:cubicBezTo>
                  <a:pt x="528" y="206"/>
                  <a:pt x="526" y="208"/>
                  <a:pt x="526" y="209"/>
                </a:cubicBezTo>
                <a:cubicBezTo>
                  <a:pt x="526" y="210"/>
                  <a:pt x="521" y="213"/>
                  <a:pt x="515" y="215"/>
                </a:cubicBezTo>
                <a:cubicBezTo>
                  <a:pt x="510" y="218"/>
                  <a:pt x="504" y="220"/>
                  <a:pt x="502" y="221"/>
                </a:cubicBezTo>
                <a:cubicBezTo>
                  <a:pt x="501" y="221"/>
                  <a:pt x="500" y="220"/>
                  <a:pt x="501" y="217"/>
                </a:cubicBezTo>
                <a:cubicBezTo>
                  <a:pt x="502" y="214"/>
                  <a:pt x="501" y="213"/>
                  <a:pt x="497" y="215"/>
                </a:cubicBezTo>
                <a:cubicBezTo>
                  <a:pt x="493" y="215"/>
                  <a:pt x="488" y="218"/>
                  <a:pt x="485" y="220"/>
                </a:cubicBezTo>
                <a:cubicBezTo>
                  <a:pt x="482" y="222"/>
                  <a:pt x="466" y="226"/>
                  <a:pt x="450" y="228"/>
                </a:cubicBezTo>
                <a:cubicBezTo>
                  <a:pt x="435" y="231"/>
                  <a:pt x="404" y="237"/>
                  <a:pt x="381" y="243"/>
                </a:cubicBezTo>
                <a:cubicBezTo>
                  <a:pt x="359" y="248"/>
                  <a:pt x="337" y="253"/>
                  <a:pt x="333" y="253"/>
                </a:cubicBezTo>
                <a:cubicBezTo>
                  <a:pt x="328" y="253"/>
                  <a:pt x="321" y="257"/>
                  <a:pt x="315" y="262"/>
                </a:cubicBezTo>
                <a:cubicBezTo>
                  <a:pt x="310" y="267"/>
                  <a:pt x="303" y="270"/>
                  <a:pt x="301" y="270"/>
                </a:cubicBezTo>
                <a:cubicBezTo>
                  <a:pt x="298" y="270"/>
                  <a:pt x="292" y="273"/>
                  <a:pt x="286" y="276"/>
                </a:cubicBezTo>
                <a:cubicBezTo>
                  <a:pt x="281" y="280"/>
                  <a:pt x="275" y="282"/>
                  <a:pt x="273" y="282"/>
                </a:cubicBezTo>
                <a:cubicBezTo>
                  <a:pt x="271" y="282"/>
                  <a:pt x="263" y="288"/>
                  <a:pt x="255" y="296"/>
                </a:cubicBezTo>
                <a:cubicBezTo>
                  <a:pt x="244" y="306"/>
                  <a:pt x="243" y="308"/>
                  <a:pt x="248" y="307"/>
                </a:cubicBezTo>
                <a:cubicBezTo>
                  <a:pt x="252" y="306"/>
                  <a:pt x="257" y="303"/>
                  <a:pt x="259" y="301"/>
                </a:cubicBezTo>
                <a:cubicBezTo>
                  <a:pt x="267" y="293"/>
                  <a:pt x="287" y="284"/>
                  <a:pt x="295" y="284"/>
                </a:cubicBezTo>
                <a:cubicBezTo>
                  <a:pt x="300" y="285"/>
                  <a:pt x="312" y="281"/>
                  <a:pt x="321" y="276"/>
                </a:cubicBezTo>
                <a:cubicBezTo>
                  <a:pt x="347" y="264"/>
                  <a:pt x="417" y="242"/>
                  <a:pt x="432" y="241"/>
                </a:cubicBezTo>
                <a:cubicBezTo>
                  <a:pt x="441" y="241"/>
                  <a:pt x="427" y="250"/>
                  <a:pt x="415" y="253"/>
                </a:cubicBezTo>
                <a:cubicBezTo>
                  <a:pt x="382" y="260"/>
                  <a:pt x="263" y="310"/>
                  <a:pt x="246" y="325"/>
                </a:cubicBezTo>
                <a:cubicBezTo>
                  <a:pt x="243" y="327"/>
                  <a:pt x="230" y="334"/>
                  <a:pt x="217" y="341"/>
                </a:cubicBezTo>
                <a:cubicBezTo>
                  <a:pt x="194" y="352"/>
                  <a:pt x="180" y="361"/>
                  <a:pt x="160" y="378"/>
                </a:cubicBezTo>
                <a:cubicBezTo>
                  <a:pt x="155" y="382"/>
                  <a:pt x="150" y="384"/>
                  <a:pt x="150" y="383"/>
                </a:cubicBezTo>
                <a:cubicBezTo>
                  <a:pt x="148" y="381"/>
                  <a:pt x="131" y="397"/>
                  <a:pt x="131" y="401"/>
                </a:cubicBezTo>
                <a:cubicBezTo>
                  <a:pt x="131" y="403"/>
                  <a:pt x="127" y="408"/>
                  <a:pt x="121" y="412"/>
                </a:cubicBezTo>
                <a:cubicBezTo>
                  <a:pt x="116" y="416"/>
                  <a:pt x="111" y="421"/>
                  <a:pt x="111" y="423"/>
                </a:cubicBezTo>
                <a:cubicBezTo>
                  <a:pt x="111" y="431"/>
                  <a:pt x="117" y="431"/>
                  <a:pt x="126" y="424"/>
                </a:cubicBezTo>
                <a:cubicBezTo>
                  <a:pt x="139" y="414"/>
                  <a:pt x="149" y="411"/>
                  <a:pt x="138" y="420"/>
                </a:cubicBezTo>
                <a:cubicBezTo>
                  <a:pt x="134" y="424"/>
                  <a:pt x="129" y="428"/>
                  <a:pt x="128" y="428"/>
                </a:cubicBezTo>
                <a:cubicBezTo>
                  <a:pt x="127" y="428"/>
                  <a:pt x="117" y="434"/>
                  <a:pt x="107" y="442"/>
                </a:cubicBezTo>
                <a:cubicBezTo>
                  <a:pt x="96" y="450"/>
                  <a:pt x="87" y="457"/>
                  <a:pt x="85" y="457"/>
                </a:cubicBezTo>
                <a:cubicBezTo>
                  <a:pt x="80" y="457"/>
                  <a:pt x="43" y="493"/>
                  <a:pt x="42" y="497"/>
                </a:cubicBezTo>
                <a:cubicBezTo>
                  <a:pt x="42" y="503"/>
                  <a:pt x="34" y="512"/>
                  <a:pt x="29" y="512"/>
                </a:cubicBezTo>
                <a:cubicBezTo>
                  <a:pt x="24" y="512"/>
                  <a:pt x="24" y="506"/>
                  <a:pt x="30" y="498"/>
                </a:cubicBezTo>
                <a:cubicBezTo>
                  <a:pt x="35" y="491"/>
                  <a:pt x="31" y="490"/>
                  <a:pt x="22" y="495"/>
                </a:cubicBezTo>
                <a:cubicBezTo>
                  <a:pt x="18" y="497"/>
                  <a:pt x="17" y="501"/>
                  <a:pt x="17" y="514"/>
                </a:cubicBezTo>
                <a:cubicBezTo>
                  <a:pt x="17" y="525"/>
                  <a:pt x="15" y="535"/>
                  <a:pt x="11" y="542"/>
                </a:cubicBezTo>
                <a:cubicBezTo>
                  <a:pt x="0" y="562"/>
                  <a:pt x="5" y="592"/>
                  <a:pt x="17" y="577"/>
                </a:cubicBezTo>
                <a:close/>
              </a:path>
            </a:pathLst>
          </a:custGeom>
          <a:solidFill>
            <a:srgbClr val="CC0001"/>
          </a:solidFill>
          <a:ln>
            <a:noFill/>
          </a:ln>
          <a:extLst/>
        </p:spPr>
        <p:txBody>
          <a:bodyPr vert="horz" wrap="square" lIns="91440" tIns="45720" rIns="91440" bIns="45720" numCol="1" anchor="t" anchorCtr="0" compatLnSpc="1">
            <a:prstTxWarp prst="textNoShape">
              <a:avLst/>
            </a:prstTxWarp>
          </a:bodyPr>
          <a:lstStyle/>
          <a:p>
            <a:endParaRPr lang="zh-CN" altLang="en-US" dirty="0"/>
          </a:p>
        </p:txBody>
      </p:sp>
      <p:sp>
        <p:nvSpPr>
          <p:cNvPr id="10" name="矩形 9">
            <a:extLst>
              <a:ext uri="{FF2B5EF4-FFF2-40B4-BE49-F238E27FC236}">
                <a16:creationId xmlns:a16="http://schemas.microsoft.com/office/drawing/2014/main" id="{18E9DB1E-F675-4E17-9E97-7395C2D974C9}"/>
              </a:ext>
            </a:extLst>
          </p:cNvPr>
          <p:cNvSpPr/>
          <p:nvPr/>
        </p:nvSpPr>
        <p:spPr>
          <a:xfrm>
            <a:off x="7121215" y="1168021"/>
            <a:ext cx="2765501" cy="523220"/>
          </a:xfrm>
          <a:prstGeom prst="rect">
            <a:avLst/>
          </a:prstGeom>
        </p:spPr>
        <p:txBody>
          <a:bodyPr wrap="none">
            <a:spAutoFit/>
          </a:bodyPr>
          <a:lstStyle/>
          <a:p>
            <a:pPr algn="ctr"/>
            <a:r>
              <a:rPr lang="zh-CN" altLang="en-US" sz="2800" b="1">
                <a:solidFill>
                  <a:schemeClr val="bg1"/>
                </a:solidFill>
                <a:latin typeface="造字工房尚雅（非商用）常规体" pitchFamily="50" charset="-122"/>
                <a:ea typeface="造字工房尚雅（非商用）常规体" pitchFamily="50" charset="-122"/>
              </a:rPr>
              <a:t>十一届三中全会</a:t>
            </a:r>
          </a:p>
        </p:txBody>
      </p:sp>
    </p:spTree>
    <p:extLst>
      <p:ext uri="{BB962C8B-B14F-4D97-AF65-F5344CB8AC3E}">
        <p14:creationId xmlns:p14="http://schemas.microsoft.com/office/powerpoint/2010/main" val="29312440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left)">
                                      <p:cBhvr>
                                        <p:cTn id="11" dur="500"/>
                                        <p:tgtEl>
                                          <p:spTgt spid="9"/>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wipe(left)">
                                      <p:cBhvr>
                                        <p:cTn id="15" dur="500"/>
                                        <p:tgtEl>
                                          <p:spTgt spid="10"/>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left)">
                                      <p:cBhvr>
                                        <p:cTn id="19" dur="500"/>
                                        <p:tgtEl>
                                          <p:spTgt spid="6"/>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7">
                                            <p:txEl>
                                              <p:pRg st="0" end="0"/>
                                            </p:txEl>
                                          </p:spTgt>
                                        </p:tgtEl>
                                        <p:attrNameLst>
                                          <p:attrName>style.visibility</p:attrName>
                                        </p:attrNameLst>
                                      </p:cBhvr>
                                      <p:to>
                                        <p:strVal val="visible"/>
                                      </p:to>
                                    </p:set>
                                    <p:animEffect transition="in" filter="wipe(left)">
                                      <p:cBhvr>
                                        <p:cTn id="23" dur="500"/>
                                        <p:tgtEl>
                                          <p:spTgt spid="7">
                                            <p:txEl>
                                              <p:pRg st="0" end="0"/>
                                            </p:txEl>
                                          </p:spTgt>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7">
                                            <p:txEl>
                                              <p:pRg st="1" end="1"/>
                                            </p:txEl>
                                          </p:spTgt>
                                        </p:tgtEl>
                                        <p:attrNameLst>
                                          <p:attrName>style.visibility</p:attrName>
                                        </p:attrNameLst>
                                      </p:cBhvr>
                                      <p:to>
                                        <p:strVal val="visible"/>
                                      </p:to>
                                    </p:set>
                                    <p:animEffect transition="in" filter="wipe(left)">
                                      <p:cBhvr>
                                        <p:cTn id="27" dur="500"/>
                                        <p:tgtEl>
                                          <p:spTgt spid="7">
                                            <p:txEl>
                                              <p:pRg st="1" end="1"/>
                                            </p:txEl>
                                          </p:spTgt>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7">
                                            <p:txEl>
                                              <p:pRg st="2" end="2"/>
                                            </p:txEl>
                                          </p:spTgt>
                                        </p:tgtEl>
                                        <p:attrNameLst>
                                          <p:attrName>style.visibility</p:attrName>
                                        </p:attrNameLst>
                                      </p:cBhvr>
                                      <p:to>
                                        <p:strVal val="visible"/>
                                      </p:to>
                                    </p:set>
                                    <p:animEffect transition="in" filter="wipe(left)">
                                      <p:cBhvr>
                                        <p:cTn id="31" dur="500"/>
                                        <p:tgtEl>
                                          <p:spTgt spid="7">
                                            <p:txEl>
                                              <p:pRg st="2" end="2"/>
                                            </p:txEl>
                                          </p:spTgt>
                                        </p:tgtEl>
                                      </p:cBhvr>
                                    </p:animEffect>
                                  </p:childTnLst>
                                </p:cTn>
                              </p:par>
                            </p:childTnLst>
                          </p:cTn>
                        </p:par>
                        <p:par>
                          <p:cTn id="32" fill="hold">
                            <p:stCondLst>
                              <p:cond delay="3500"/>
                            </p:stCondLst>
                            <p:childTnLst>
                              <p:par>
                                <p:cTn id="33" presetID="22" presetClass="entr" presetSubtype="8" fill="hold" nodeType="after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wipe(left)">
                                      <p:cBhvr>
                                        <p:cTn id="3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animBg="1"/>
      <p:bldP spid="7" grpId="0" build="p"/>
      <p:bldP spid="9" grpId="0" animBg="1"/>
      <p:bldP spid="10"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15" name="图片 14">
            <a:extLst>
              <a:ext uri="{FF2B5EF4-FFF2-40B4-BE49-F238E27FC236}">
                <a16:creationId xmlns:a16="http://schemas.microsoft.com/office/drawing/2014/main" id="{A3C32E16-F970-4DC5-878B-B69348638AEA}"/>
              </a:ext>
            </a:extLst>
          </p:cNvPr>
          <p:cNvPicPr>
            <a:picLocks noChangeAspect="1"/>
          </p:cNvPicPr>
          <p:nvPr/>
        </p:nvPicPr>
        <p:blipFill rotWithShape="1">
          <a:blip r:embed="rId4">
            <a:extLst>
              <a:ext uri="{28A0092B-C50C-407E-A947-70E740481C1C}">
                <a14:useLocalDpi xmlns:a14="http://schemas.microsoft.com/office/drawing/2010/main" val="0"/>
              </a:ext>
            </a:extLst>
          </a:blip>
          <a:srcRect l="51422" t="5952" r="23809" b="65567"/>
          <a:stretch/>
        </p:blipFill>
        <p:spPr>
          <a:xfrm>
            <a:off x="5447958" y="1428354"/>
            <a:ext cx="3019894" cy="1735978"/>
          </a:xfrm>
          <a:prstGeom prst="rect">
            <a:avLst/>
          </a:prstGeom>
        </p:spPr>
      </p:pic>
      <p:grpSp>
        <p:nvGrpSpPr>
          <p:cNvPr id="2" name="组合 1">
            <a:extLst>
              <a:ext uri="{FF2B5EF4-FFF2-40B4-BE49-F238E27FC236}">
                <a16:creationId xmlns:a16="http://schemas.microsoft.com/office/drawing/2014/main" id="{FE1D6994-98D5-425D-B2ED-13F1CFBE3317}"/>
              </a:ext>
            </a:extLst>
          </p:cNvPr>
          <p:cNvGrpSpPr/>
          <p:nvPr/>
        </p:nvGrpSpPr>
        <p:grpSpPr>
          <a:xfrm>
            <a:off x="1729312" y="3164332"/>
            <a:ext cx="9148376" cy="1960064"/>
            <a:chOff x="3265421" y="2419305"/>
            <a:chExt cx="9148376" cy="1567149"/>
          </a:xfrm>
        </p:grpSpPr>
        <p:sp>
          <p:nvSpPr>
            <p:cNvPr id="17" name="Freeform 9520">
              <a:extLst>
                <a:ext uri="{FF2B5EF4-FFF2-40B4-BE49-F238E27FC236}">
                  <a16:creationId xmlns:a16="http://schemas.microsoft.com/office/drawing/2014/main" id="{B880A1A9-8C8E-445D-A191-D070867338AB}"/>
                </a:ext>
              </a:extLst>
            </p:cNvPr>
            <p:cNvSpPr>
              <a:spLocks/>
            </p:cNvSpPr>
            <p:nvPr/>
          </p:nvSpPr>
          <p:spPr bwMode="auto">
            <a:xfrm>
              <a:off x="3265421" y="2419305"/>
              <a:ext cx="9148376" cy="1567149"/>
            </a:xfrm>
            <a:custGeom>
              <a:avLst/>
              <a:gdLst>
                <a:gd name="T0" fmla="*/ 177 w 3423"/>
                <a:gd name="T1" fmla="*/ 493 h 873"/>
                <a:gd name="T2" fmla="*/ 103 w 3423"/>
                <a:gd name="T3" fmla="*/ 616 h 873"/>
                <a:gd name="T4" fmla="*/ 133 w 3423"/>
                <a:gd name="T5" fmla="*/ 636 h 873"/>
                <a:gd name="T6" fmla="*/ 212 w 3423"/>
                <a:gd name="T7" fmla="*/ 617 h 873"/>
                <a:gd name="T8" fmla="*/ 173 w 3423"/>
                <a:gd name="T9" fmla="*/ 664 h 873"/>
                <a:gd name="T10" fmla="*/ 270 w 3423"/>
                <a:gd name="T11" fmla="*/ 691 h 873"/>
                <a:gd name="T12" fmla="*/ 356 w 3423"/>
                <a:gd name="T13" fmla="*/ 718 h 873"/>
                <a:gd name="T14" fmla="*/ 496 w 3423"/>
                <a:gd name="T15" fmla="*/ 625 h 873"/>
                <a:gd name="T16" fmla="*/ 605 w 3423"/>
                <a:gd name="T17" fmla="*/ 631 h 873"/>
                <a:gd name="T18" fmla="*/ 608 w 3423"/>
                <a:gd name="T19" fmla="*/ 659 h 873"/>
                <a:gd name="T20" fmla="*/ 763 w 3423"/>
                <a:gd name="T21" fmla="*/ 650 h 873"/>
                <a:gd name="T22" fmla="*/ 646 w 3423"/>
                <a:gd name="T23" fmla="*/ 684 h 873"/>
                <a:gd name="T24" fmla="*/ 368 w 3423"/>
                <a:gd name="T25" fmla="*/ 760 h 873"/>
                <a:gd name="T26" fmla="*/ 539 w 3423"/>
                <a:gd name="T27" fmla="*/ 733 h 873"/>
                <a:gd name="T28" fmla="*/ 763 w 3423"/>
                <a:gd name="T29" fmla="*/ 736 h 873"/>
                <a:gd name="T30" fmla="*/ 679 w 3423"/>
                <a:gd name="T31" fmla="*/ 772 h 873"/>
                <a:gd name="T32" fmla="*/ 647 w 3423"/>
                <a:gd name="T33" fmla="*/ 820 h 873"/>
                <a:gd name="T34" fmla="*/ 768 w 3423"/>
                <a:gd name="T35" fmla="*/ 785 h 873"/>
                <a:gd name="T36" fmla="*/ 890 w 3423"/>
                <a:gd name="T37" fmla="*/ 790 h 873"/>
                <a:gd name="T38" fmla="*/ 1048 w 3423"/>
                <a:gd name="T39" fmla="*/ 820 h 873"/>
                <a:gd name="T40" fmla="*/ 988 w 3423"/>
                <a:gd name="T41" fmla="*/ 867 h 873"/>
                <a:gd name="T42" fmla="*/ 1139 w 3423"/>
                <a:gd name="T43" fmla="*/ 848 h 873"/>
                <a:gd name="T44" fmla="*/ 1767 w 3423"/>
                <a:gd name="T45" fmla="*/ 790 h 873"/>
                <a:gd name="T46" fmla="*/ 2058 w 3423"/>
                <a:gd name="T47" fmla="*/ 742 h 873"/>
                <a:gd name="T48" fmla="*/ 2258 w 3423"/>
                <a:gd name="T49" fmla="*/ 719 h 873"/>
                <a:gd name="T50" fmla="*/ 2265 w 3423"/>
                <a:gd name="T51" fmla="*/ 719 h 873"/>
                <a:gd name="T52" fmla="*/ 2251 w 3423"/>
                <a:gd name="T53" fmla="*/ 744 h 873"/>
                <a:gd name="T54" fmla="*/ 2249 w 3423"/>
                <a:gd name="T55" fmla="*/ 764 h 873"/>
                <a:gd name="T56" fmla="*/ 2420 w 3423"/>
                <a:gd name="T57" fmla="*/ 734 h 873"/>
                <a:gd name="T58" fmla="*/ 2769 w 3423"/>
                <a:gd name="T59" fmla="*/ 718 h 873"/>
                <a:gd name="T60" fmla="*/ 2842 w 3423"/>
                <a:gd name="T61" fmla="*/ 692 h 873"/>
                <a:gd name="T62" fmla="*/ 2867 w 3423"/>
                <a:gd name="T63" fmla="*/ 658 h 873"/>
                <a:gd name="T64" fmla="*/ 3271 w 3423"/>
                <a:gd name="T65" fmla="*/ 671 h 873"/>
                <a:gd name="T66" fmla="*/ 3284 w 3423"/>
                <a:gd name="T67" fmla="*/ 651 h 873"/>
                <a:gd name="T68" fmla="*/ 3260 w 3423"/>
                <a:gd name="T69" fmla="*/ 608 h 873"/>
                <a:gd name="T70" fmla="*/ 3320 w 3423"/>
                <a:gd name="T71" fmla="*/ 571 h 873"/>
                <a:gd name="T72" fmla="*/ 3057 w 3423"/>
                <a:gd name="T73" fmla="*/ 533 h 873"/>
                <a:gd name="T74" fmla="*/ 2960 w 3423"/>
                <a:gd name="T75" fmla="*/ 515 h 873"/>
                <a:gd name="T76" fmla="*/ 2916 w 3423"/>
                <a:gd name="T77" fmla="*/ 508 h 873"/>
                <a:gd name="T78" fmla="*/ 2931 w 3423"/>
                <a:gd name="T79" fmla="*/ 464 h 873"/>
                <a:gd name="T80" fmla="*/ 2971 w 3423"/>
                <a:gd name="T81" fmla="*/ 436 h 873"/>
                <a:gd name="T82" fmla="*/ 3068 w 3423"/>
                <a:gd name="T83" fmla="*/ 390 h 873"/>
                <a:gd name="T84" fmla="*/ 2949 w 3423"/>
                <a:gd name="T85" fmla="*/ 312 h 873"/>
                <a:gd name="T86" fmla="*/ 3138 w 3423"/>
                <a:gd name="T87" fmla="*/ 275 h 873"/>
                <a:gd name="T88" fmla="*/ 2967 w 3423"/>
                <a:gd name="T89" fmla="*/ 223 h 873"/>
                <a:gd name="T90" fmla="*/ 2964 w 3423"/>
                <a:gd name="T91" fmla="*/ 191 h 873"/>
                <a:gd name="T92" fmla="*/ 2992 w 3423"/>
                <a:gd name="T93" fmla="*/ 144 h 873"/>
                <a:gd name="T94" fmla="*/ 3065 w 3423"/>
                <a:gd name="T95" fmla="*/ 123 h 873"/>
                <a:gd name="T96" fmla="*/ 3121 w 3423"/>
                <a:gd name="T97" fmla="*/ 90 h 873"/>
                <a:gd name="T98" fmla="*/ 2802 w 3423"/>
                <a:gd name="T99" fmla="*/ 54 h 873"/>
                <a:gd name="T100" fmla="*/ 2750 w 3423"/>
                <a:gd name="T101" fmla="*/ 12 h 873"/>
                <a:gd name="T102" fmla="*/ 2688 w 3423"/>
                <a:gd name="T103" fmla="*/ 48 h 873"/>
                <a:gd name="T104" fmla="*/ 2452 w 3423"/>
                <a:gd name="T105" fmla="*/ 45 h 873"/>
                <a:gd name="T106" fmla="*/ 2173 w 3423"/>
                <a:gd name="T107" fmla="*/ 55 h 873"/>
                <a:gd name="T108" fmla="*/ 1875 w 3423"/>
                <a:gd name="T109" fmla="*/ 94 h 873"/>
                <a:gd name="T110" fmla="*/ 1785 w 3423"/>
                <a:gd name="T111" fmla="*/ 99 h 873"/>
                <a:gd name="T112" fmla="*/ 1226 w 3423"/>
                <a:gd name="T113" fmla="*/ 150 h 873"/>
                <a:gd name="T114" fmla="*/ 1092 w 3423"/>
                <a:gd name="T115" fmla="*/ 174 h 873"/>
                <a:gd name="T116" fmla="*/ 1080 w 3423"/>
                <a:gd name="T117" fmla="*/ 138 h 873"/>
                <a:gd name="T118" fmla="*/ 804 w 3423"/>
                <a:gd name="T119" fmla="*/ 175 h 873"/>
                <a:gd name="T120" fmla="*/ 545 w 3423"/>
                <a:gd name="T121" fmla="*/ 201 h 873"/>
                <a:gd name="T122" fmla="*/ 273 w 3423"/>
                <a:gd name="T123" fmla="*/ 282 h 873"/>
                <a:gd name="T124" fmla="*/ 111 w 3423"/>
                <a:gd name="T125" fmla="*/ 423 h 8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423" h="873">
                  <a:moveTo>
                    <a:pt x="17" y="577"/>
                  </a:moveTo>
                  <a:cubicBezTo>
                    <a:pt x="19" y="575"/>
                    <a:pt x="23" y="573"/>
                    <a:pt x="26" y="573"/>
                  </a:cubicBezTo>
                  <a:cubicBezTo>
                    <a:pt x="29" y="573"/>
                    <a:pt x="32" y="571"/>
                    <a:pt x="33" y="568"/>
                  </a:cubicBezTo>
                  <a:cubicBezTo>
                    <a:pt x="39" y="551"/>
                    <a:pt x="49" y="541"/>
                    <a:pt x="69" y="531"/>
                  </a:cubicBezTo>
                  <a:cubicBezTo>
                    <a:pt x="80" y="525"/>
                    <a:pt x="95" y="517"/>
                    <a:pt x="101" y="512"/>
                  </a:cubicBezTo>
                  <a:cubicBezTo>
                    <a:pt x="121" y="500"/>
                    <a:pt x="144" y="490"/>
                    <a:pt x="149" y="493"/>
                  </a:cubicBezTo>
                  <a:cubicBezTo>
                    <a:pt x="150" y="494"/>
                    <a:pt x="146" y="499"/>
                    <a:pt x="139" y="503"/>
                  </a:cubicBezTo>
                  <a:cubicBezTo>
                    <a:pt x="132" y="508"/>
                    <a:pt x="124" y="514"/>
                    <a:pt x="120" y="518"/>
                  </a:cubicBezTo>
                  <a:cubicBezTo>
                    <a:pt x="113" y="524"/>
                    <a:pt x="113" y="524"/>
                    <a:pt x="124" y="518"/>
                  </a:cubicBezTo>
                  <a:cubicBezTo>
                    <a:pt x="130" y="514"/>
                    <a:pt x="139" y="508"/>
                    <a:pt x="144" y="504"/>
                  </a:cubicBezTo>
                  <a:cubicBezTo>
                    <a:pt x="155" y="496"/>
                    <a:pt x="171" y="487"/>
                    <a:pt x="190" y="478"/>
                  </a:cubicBezTo>
                  <a:cubicBezTo>
                    <a:pt x="198" y="474"/>
                    <a:pt x="207" y="470"/>
                    <a:pt x="209" y="468"/>
                  </a:cubicBezTo>
                  <a:cubicBezTo>
                    <a:pt x="220" y="462"/>
                    <a:pt x="229" y="460"/>
                    <a:pt x="229" y="462"/>
                  </a:cubicBezTo>
                  <a:cubicBezTo>
                    <a:pt x="229" y="465"/>
                    <a:pt x="214" y="473"/>
                    <a:pt x="177" y="493"/>
                  </a:cubicBezTo>
                  <a:cubicBezTo>
                    <a:pt x="166" y="499"/>
                    <a:pt x="143" y="513"/>
                    <a:pt x="106" y="538"/>
                  </a:cubicBezTo>
                  <a:cubicBezTo>
                    <a:pt x="102" y="540"/>
                    <a:pt x="102" y="542"/>
                    <a:pt x="106" y="552"/>
                  </a:cubicBezTo>
                  <a:cubicBezTo>
                    <a:pt x="109" y="559"/>
                    <a:pt x="111" y="566"/>
                    <a:pt x="111" y="567"/>
                  </a:cubicBezTo>
                  <a:cubicBezTo>
                    <a:pt x="111" y="569"/>
                    <a:pt x="105" y="573"/>
                    <a:pt x="97" y="577"/>
                  </a:cubicBezTo>
                  <a:cubicBezTo>
                    <a:pt x="89" y="581"/>
                    <a:pt x="75" y="592"/>
                    <a:pt x="65" y="601"/>
                  </a:cubicBezTo>
                  <a:cubicBezTo>
                    <a:pt x="51" y="616"/>
                    <a:pt x="48" y="620"/>
                    <a:pt x="48" y="628"/>
                  </a:cubicBezTo>
                  <a:cubicBezTo>
                    <a:pt x="48" y="642"/>
                    <a:pt x="47" y="652"/>
                    <a:pt x="44" y="658"/>
                  </a:cubicBezTo>
                  <a:cubicBezTo>
                    <a:pt x="43" y="661"/>
                    <a:pt x="43" y="664"/>
                    <a:pt x="44" y="665"/>
                  </a:cubicBezTo>
                  <a:cubicBezTo>
                    <a:pt x="45" y="666"/>
                    <a:pt x="44" y="669"/>
                    <a:pt x="41" y="672"/>
                  </a:cubicBezTo>
                  <a:cubicBezTo>
                    <a:pt x="39" y="675"/>
                    <a:pt x="38" y="678"/>
                    <a:pt x="40" y="683"/>
                  </a:cubicBezTo>
                  <a:cubicBezTo>
                    <a:pt x="44" y="693"/>
                    <a:pt x="50" y="688"/>
                    <a:pt x="50" y="675"/>
                  </a:cubicBezTo>
                  <a:cubicBezTo>
                    <a:pt x="50" y="660"/>
                    <a:pt x="56" y="648"/>
                    <a:pt x="62" y="650"/>
                  </a:cubicBezTo>
                  <a:cubicBezTo>
                    <a:pt x="64" y="651"/>
                    <a:pt x="67" y="649"/>
                    <a:pt x="68" y="645"/>
                  </a:cubicBezTo>
                  <a:cubicBezTo>
                    <a:pt x="72" y="635"/>
                    <a:pt x="82" y="627"/>
                    <a:pt x="103" y="616"/>
                  </a:cubicBezTo>
                  <a:cubicBezTo>
                    <a:pt x="113" y="611"/>
                    <a:pt x="128" y="601"/>
                    <a:pt x="136" y="593"/>
                  </a:cubicBezTo>
                  <a:cubicBezTo>
                    <a:pt x="154" y="577"/>
                    <a:pt x="177" y="564"/>
                    <a:pt x="179" y="570"/>
                  </a:cubicBezTo>
                  <a:cubicBezTo>
                    <a:pt x="180" y="573"/>
                    <a:pt x="181" y="573"/>
                    <a:pt x="185" y="569"/>
                  </a:cubicBezTo>
                  <a:cubicBezTo>
                    <a:pt x="188" y="567"/>
                    <a:pt x="193" y="564"/>
                    <a:pt x="196" y="563"/>
                  </a:cubicBezTo>
                  <a:cubicBezTo>
                    <a:pt x="202" y="561"/>
                    <a:pt x="203" y="561"/>
                    <a:pt x="199" y="569"/>
                  </a:cubicBezTo>
                  <a:cubicBezTo>
                    <a:pt x="196" y="576"/>
                    <a:pt x="181" y="588"/>
                    <a:pt x="173" y="588"/>
                  </a:cubicBezTo>
                  <a:cubicBezTo>
                    <a:pt x="171" y="588"/>
                    <a:pt x="166" y="591"/>
                    <a:pt x="162" y="595"/>
                  </a:cubicBezTo>
                  <a:cubicBezTo>
                    <a:pt x="157" y="599"/>
                    <a:pt x="155" y="602"/>
                    <a:pt x="157" y="602"/>
                  </a:cubicBezTo>
                  <a:cubicBezTo>
                    <a:pt x="159" y="602"/>
                    <a:pt x="165" y="606"/>
                    <a:pt x="170" y="610"/>
                  </a:cubicBezTo>
                  <a:cubicBezTo>
                    <a:pt x="180" y="618"/>
                    <a:pt x="180" y="618"/>
                    <a:pt x="180" y="618"/>
                  </a:cubicBezTo>
                  <a:cubicBezTo>
                    <a:pt x="174" y="623"/>
                    <a:pt x="174" y="623"/>
                    <a:pt x="174" y="623"/>
                  </a:cubicBezTo>
                  <a:cubicBezTo>
                    <a:pt x="166" y="630"/>
                    <a:pt x="161" y="630"/>
                    <a:pt x="155" y="624"/>
                  </a:cubicBezTo>
                  <a:cubicBezTo>
                    <a:pt x="150" y="619"/>
                    <a:pt x="150" y="619"/>
                    <a:pt x="148" y="626"/>
                  </a:cubicBezTo>
                  <a:cubicBezTo>
                    <a:pt x="147" y="631"/>
                    <a:pt x="144" y="633"/>
                    <a:pt x="133" y="636"/>
                  </a:cubicBezTo>
                  <a:cubicBezTo>
                    <a:pt x="125" y="638"/>
                    <a:pt x="116" y="639"/>
                    <a:pt x="113" y="639"/>
                  </a:cubicBezTo>
                  <a:cubicBezTo>
                    <a:pt x="108" y="637"/>
                    <a:pt x="104" y="642"/>
                    <a:pt x="108" y="644"/>
                  </a:cubicBezTo>
                  <a:cubicBezTo>
                    <a:pt x="110" y="645"/>
                    <a:pt x="109" y="649"/>
                    <a:pt x="107" y="655"/>
                  </a:cubicBezTo>
                  <a:cubicBezTo>
                    <a:pt x="103" y="661"/>
                    <a:pt x="103" y="665"/>
                    <a:pt x="105" y="667"/>
                  </a:cubicBezTo>
                  <a:cubicBezTo>
                    <a:pt x="107" y="669"/>
                    <a:pt x="108" y="668"/>
                    <a:pt x="108" y="662"/>
                  </a:cubicBezTo>
                  <a:cubicBezTo>
                    <a:pt x="108" y="658"/>
                    <a:pt x="111" y="652"/>
                    <a:pt x="114" y="649"/>
                  </a:cubicBezTo>
                  <a:cubicBezTo>
                    <a:pt x="120" y="642"/>
                    <a:pt x="157" y="633"/>
                    <a:pt x="161" y="637"/>
                  </a:cubicBezTo>
                  <a:cubicBezTo>
                    <a:pt x="163" y="639"/>
                    <a:pt x="166" y="640"/>
                    <a:pt x="170" y="640"/>
                  </a:cubicBezTo>
                  <a:cubicBezTo>
                    <a:pt x="175" y="640"/>
                    <a:pt x="175" y="640"/>
                    <a:pt x="170" y="636"/>
                  </a:cubicBezTo>
                  <a:cubicBezTo>
                    <a:pt x="165" y="632"/>
                    <a:pt x="165" y="632"/>
                    <a:pt x="175" y="627"/>
                  </a:cubicBezTo>
                  <a:cubicBezTo>
                    <a:pt x="181" y="625"/>
                    <a:pt x="187" y="623"/>
                    <a:pt x="190" y="624"/>
                  </a:cubicBezTo>
                  <a:cubicBezTo>
                    <a:pt x="192" y="625"/>
                    <a:pt x="194" y="623"/>
                    <a:pt x="195" y="620"/>
                  </a:cubicBezTo>
                  <a:cubicBezTo>
                    <a:pt x="196" y="616"/>
                    <a:pt x="221" y="599"/>
                    <a:pt x="227" y="599"/>
                  </a:cubicBezTo>
                  <a:cubicBezTo>
                    <a:pt x="232" y="599"/>
                    <a:pt x="221" y="612"/>
                    <a:pt x="212" y="617"/>
                  </a:cubicBezTo>
                  <a:cubicBezTo>
                    <a:pt x="206" y="620"/>
                    <a:pt x="198" y="626"/>
                    <a:pt x="193" y="631"/>
                  </a:cubicBezTo>
                  <a:cubicBezTo>
                    <a:pt x="188" y="636"/>
                    <a:pt x="183" y="640"/>
                    <a:pt x="182" y="640"/>
                  </a:cubicBezTo>
                  <a:cubicBezTo>
                    <a:pt x="180" y="640"/>
                    <a:pt x="178" y="642"/>
                    <a:pt x="176" y="644"/>
                  </a:cubicBezTo>
                  <a:cubicBezTo>
                    <a:pt x="172" y="649"/>
                    <a:pt x="164" y="651"/>
                    <a:pt x="156" y="647"/>
                  </a:cubicBezTo>
                  <a:cubicBezTo>
                    <a:pt x="153" y="646"/>
                    <a:pt x="151" y="647"/>
                    <a:pt x="151" y="650"/>
                  </a:cubicBezTo>
                  <a:cubicBezTo>
                    <a:pt x="151" y="652"/>
                    <a:pt x="150" y="655"/>
                    <a:pt x="148" y="655"/>
                  </a:cubicBezTo>
                  <a:cubicBezTo>
                    <a:pt x="145" y="655"/>
                    <a:pt x="145" y="655"/>
                    <a:pt x="148" y="658"/>
                  </a:cubicBezTo>
                  <a:cubicBezTo>
                    <a:pt x="151" y="661"/>
                    <a:pt x="153" y="661"/>
                    <a:pt x="160" y="658"/>
                  </a:cubicBezTo>
                  <a:cubicBezTo>
                    <a:pt x="170" y="654"/>
                    <a:pt x="173" y="655"/>
                    <a:pt x="170" y="660"/>
                  </a:cubicBezTo>
                  <a:cubicBezTo>
                    <a:pt x="166" y="666"/>
                    <a:pt x="154" y="669"/>
                    <a:pt x="135" y="669"/>
                  </a:cubicBezTo>
                  <a:cubicBezTo>
                    <a:pt x="104" y="670"/>
                    <a:pt x="94" y="680"/>
                    <a:pt x="119" y="685"/>
                  </a:cubicBezTo>
                  <a:cubicBezTo>
                    <a:pt x="129" y="687"/>
                    <a:pt x="129" y="686"/>
                    <a:pt x="124" y="681"/>
                  </a:cubicBezTo>
                  <a:cubicBezTo>
                    <a:pt x="119" y="675"/>
                    <a:pt x="121" y="672"/>
                    <a:pt x="131" y="673"/>
                  </a:cubicBezTo>
                  <a:cubicBezTo>
                    <a:pt x="152" y="674"/>
                    <a:pt x="165" y="672"/>
                    <a:pt x="173" y="664"/>
                  </a:cubicBezTo>
                  <a:cubicBezTo>
                    <a:pt x="178" y="660"/>
                    <a:pt x="184" y="654"/>
                    <a:pt x="187" y="653"/>
                  </a:cubicBezTo>
                  <a:cubicBezTo>
                    <a:pt x="192" y="649"/>
                    <a:pt x="192" y="649"/>
                    <a:pt x="186" y="651"/>
                  </a:cubicBezTo>
                  <a:cubicBezTo>
                    <a:pt x="177" y="653"/>
                    <a:pt x="178" y="651"/>
                    <a:pt x="196" y="637"/>
                  </a:cubicBezTo>
                  <a:cubicBezTo>
                    <a:pt x="222" y="617"/>
                    <a:pt x="231" y="613"/>
                    <a:pt x="231" y="624"/>
                  </a:cubicBezTo>
                  <a:cubicBezTo>
                    <a:pt x="231" y="628"/>
                    <a:pt x="226" y="630"/>
                    <a:pt x="218" y="629"/>
                  </a:cubicBezTo>
                  <a:cubicBezTo>
                    <a:pt x="216" y="628"/>
                    <a:pt x="212" y="632"/>
                    <a:pt x="207" y="636"/>
                  </a:cubicBezTo>
                  <a:cubicBezTo>
                    <a:pt x="201" y="643"/>
                    <a:pt x="200" y="644"/>
                    <a:pt x="204" y="646"/>
                  </a:cubicBezTo>
                  <a:cubicBezTo>
                    <a:pt x="214" y="652"/>
                    <a:pt x="206" y="665"/>
                    <a:pt x="184" y="679"/>
                  </a:cubicBezTo>
                  <a:cubicBezTo>
                    <a:pt x="171" y="688"/>
                    <a:pt x="181" y="688"/>
                    <a:pt x="203" y="679"/>
                  </a:cubicBezTo>
                  <a:cubicBezTo>
                    <a:pt x="224" y="672"/>
                    <a:pt x="229" y="672"/>
                    <a:pt x="219" y="683"/>
                  </a:cubicBezTo>
                  <a:cubicBezTo>
                    <a:pt x="212" y="690"/>
                    <a:pt x="215" y="691"/>
                    <a:pt x="229" y="685"/>
                  </a:cubicBezTo>
                  <a:cubicBezTo>
                    <a:pt x="234" y="683"/>
                    <a:pt x="247" y="680"/>
                    <a:pt x="256" y="679"/>
                  </a:cubicBezTo>
                  <a:cubicBezTo>
                    <a:pt x="273" y="677"/>
                    <a:pt x="274" y="678"/>
                    <a:pt x="274" y="683"/>
                  </a:cubicBezTo>
                  <a:cubicBezTo>
                    <a:pt x="274" y="687"/>
                    <a:pt x="272" y="690"/>
                    <a:pt x="270" y="691"/>
                  </a:cubicBezTo>
                  <a:cubicBezTo>
                    <a:pt x="264" y="693"/>
                    <a:pt x="264" y="698"/>
                    <a:pt x="270" y="698"/>
                  </a:cubicBezTo>
                  <a:cubicBezTo>
                    <a:pt x="273" y="698"/>
                    <a:pt x="274" y="701"/>
                    <a:pt x="274" y="708"/>
                  </a:cubicBezTo>
                  <a:cubicBezTo>
                    <a:pt x="274" y="713"/>
                    <a:pt x="276" y="719"/>
                    <a:pt x="277" y="721"/>
                  </a:cubicBezTo>
                  <a:cubicBezTo>
                    <a:pt x="279" y="724"/>
                    <a:pt x="276" y="728"/>
                    <a:pt x="265" y="736"/>
                  </a:cubicBezTo>
                  <a:cubicBezTo>
                    <a:pt x="257" y="742"/>
                    <a:pt x="249" y="746"/>
                    <a:pt x="248" y="746"/>
                  </a:cubicBezTo>
                  <a:cubicBezTo>
                    <a:pt x="247" y="745"/>
                    <a:pt x="246" y="748"/>
                    <a:pt x="246" y="753"/>
                  </a:cubicBezTo>
                  <a:cubicBezTo>
                    <a:pt x="246" y="760"/>
                    <a:pt x="248" y="763"/>
                    <a:pt x="254" y="767"/>
                  </a:cubicBezTo>
                  <a:cubicBezTo>
                    <a:pt x="261" y="770"/>
                    <a:pt x="263" y="770"/>
                    <a:pt x="263" y="767"/>
                  </a:cubicBezTo>
                  <a:cubicBezTo>
                    <a:pt x="263" y="762"/>
                    <a:pt x="283" y="742"/>
                    <a:pt x="289" y="742"/>
                  </a:cubicBezTo>
                  <a:cubicBezTo>
                    <a:pt x="292" y="742"/>
                    <a:pt x="294" y="740"/>
                    <a:pt x="294" y="739"/>
                  </a:cubicBezTo>
                  <a:cubicBezTo>
                    <a:pt x="293" y="734"/>
                    <a:pt x="313" y="722"/>
                    <a:pt x="343" y="709"/>
                  </a:cubicBezTo>
                  <a:cubicBezTo>
                    <a:pt x="371" y="696"/>
                    <a:pt x="379" y="695"/>
                    <a:pt x="365" y="706"/>
                  </a:cubicBezTo>
                  <a:cubicBezTo>
                    <a:pt x="360" y="710"/>
                    <a:pt x="355" y="714"/>
                    <a:pt x="355" y="715"/>
                  </a:cubicBezTo>
                  <a:cubicBezTo>
                    <a:pt x="354" y="715"/>
                    <a:pt x="354" y="717"/>
                    <a:pt x="356" y="718"/>
                  </a:cubicBezTo>
                  <a:cubicBezTo>
                    <a:pt x="357" y="719"/>
                    <a:pt x="365" y="712"/>
                    <a:pt x="373" y="703"/>
                  </a:cubicBezTo>
                  <a:cubicBezTo>
                    <a:pt x="382" y="694"/>
                    <a:pt x="389" y="687"/>
                    <a:pt x="389" y="689"/>
                  </a:cubicBezTo>
                  <a:cubicBezTo>
                    <a:pt x="389" y="693"/>
                    <a:pt x="401" y="688"/>
                    <a:pt x="404" y="682"/>
                  </a:cubicBezTo>
                  <a:cubicBezTo>
                    <a:pt x="405" y="680"/>
                    <a:pt x="410" y="677"/>
                    <a:pt x="415" y="676"/>
                  </a:cubicBezTo>
                  <a:cubicBezTo>
                    <a:pt x="427" y="674"/>
                    <a:pt x="444" y="666"/>
                    <a:pt x="443" y="664"/>
                  </a:cubicBezTo>
                  <a:cubicBezTo>
                    <a:pt x="442" y="664"/>
                    <a:pt x="433" y="666"/>
                    <a:pt x="423" y="669"/>
                  </a:cubicBezTo>
                  <a:cubicBezTo>
                    <a:pt x="413" y="672"/>
                    <a:pt x="400" y="675"/>
                    <a:pt x="395" y="676"/>
                  </a:cubicBezTo>
                  <a:cubicBezTo>
                    <a:pt x="389" y="678"/>
                    <a:pt x="382" y="680"/>
                    <a:pt x="379" y="683"/>
                  </a:cubicBezTo>
                  <a:cubicBezTo>
                    <a:pt x="372" y="687"/>
                    <a:pt x="365" y="688"/>
                    <a:pt x="367" y="684"/>
                  </a:cubicBezTo>
                  <a:cubicBezTo>
                    <a:pt x="368" y="682"/>
                    <a:pt x="367" y="681"/>
                    <a:pt x="365" y="681"/>
                  </a:cubicBezTo>
                  <a:cubicBezTo>
                    <a:pt x="362" y="681"/>
                    <a:pt x="360" y="678"/>
                    <a:pt x="360" y="675"/>
                  </a:cubicBezTo>
                  <a:cubicBezTo>
                    <a:pt x="360" y="670"/>
                    <a:pt x="372" y="664"/>
                    <a:pt x="387" y="662"/>
                  </a:cubicBezTo>
                  <a:cubicBezTo>
                    <a:pt x="408" y="659"/>
                    <a:pt x="459" y="642"/>
                    <a:pt x="466" y="636"/>
                  </a:cubicBezTo>
                  <a:cubicBezTo>
                    <a:pt x="468" y="634"/>
                    <a:pt x="482" y="629"/>
                    <a:pt x="496" y="625"/>
                  </a:cubicBezTo>
                  <a:cubicBezTo>
                    <a:pt x="510" y="622"/>
                    <a:pt x="526" y="617"/>
                    <a:pt x="532" y="615"/>
                  </a:cubicBezTo>
                  <a:cubicBezTo>
                    <a:pt x="538" y="612"/>
                    <a:pt x="553" y="611"/>
                    <a:pt x="579" y="611"/>
                  </a:cubicBezTo>
                  <a:cubicBezTo>
                    <a:pt x="599" y="611"/>
                    <a:pt x="625" y="609"/>
                    <a:pt x="636" y="608"/>
                  </a:cubicBezTo>
                  <a:cubicBezTo>
                    <a:pt x="667" y="603"/>
                    <a:pt x="790" y="604"/>
                    <a:pt x="790" y="609"/>
                  </a:cubicBezTo>
                  <a:cubicBezTo>
                    <a:pt x="790" y="610"/>
                    <a:pt x="783" y="611"/>
                    <a:pt x="776" y="611"/>
                  </a:cubicBezTo>
                  <a:cubicBezTo>
                    <a:pt x="743" y="612"/>
                    <a:pt x="735" y="613"/>
                    <a:pt x="730" y="618"/>
                  </a:cubicBezTo>
                  <a:cubicBezTo>
                    <a:pt x="727" y="620"/>
                    <a:pt x="720" y="623"/>
                    <a:pt x="714" y="623"/>
                  </a:cubicBezTo>
                  <a:cubicBezTo>
                    <a:pt x="707" y="623"/>
                    <a:pt x="704" y="624"/>
                    <a:pt x="704" y="627"/>
                  </a:cubicBezTo>
                  <a:cubicBezTo>
                    <a:pt x="704" y="632"/>
                    <a:pt x="698" y="633"/>
                    <a:pt x="693" y="628"/>
                  </a:cubicBezTo>
                  <a:cubicBezTo>
                    <a:pt x="691" y="626"/>
                    <a:pt x="688" y="626"/>
                    <a:pt x="684" y="628"/>
                  </a:cubicBezTo>
                  <a:cubicBezTo>
                    <a:pt x="677" y="632"/>
                    <a:pt x="671" y="632"/>
                    <a:pt x="674" y="628"/>
                  </a:cubicBezTo>
                  <a:cubicBezTo>
                    <a:pt x="675" y="627"/>
                    <a:pt x="674" y="625"/>
                    <a:pt x="673" y="625"/>
                  </a:cubicBezTo>
                  <a:cubicBezTo>
                    <a:pt x="671" y="625"/>
                    <a:pt x="669" y="627"/>
                    <a:pt x="669" y="629"/>
                  </a:cubicBezTo>
                  <a:cubicBezTo>
                    <a:pt x="667" y="633"/>
                    <a:pt x="613" y="635"/>
                    <a:pt x="605" y="631"/>
                  </a:cubicBezTo>
                  <a:cubicBezTo>
                    <a:pt x="600" y="628"/>
                    <a:pt x="594" y="629"/>
                    <a:pt x="576" y="633"/>
                  </a:cubicBezTo>
                  <a:cubicBezTo>
                    <a:pt x="564" y="635"/>
                    <a:pt x="548" y="639"/>
                    <a:pt x="541" y="640"/>
                  </a:cubicBezTo>
                  <a:cubicBezTo>
                    <a:pt x="505" y="647"/>
                    <a:pt x="497" y="650"/>
                    <a:pt x="501" y="654"/>
                  </a:cubicBezTo>
                  <a:cubicBezTo>
                    <a:pt x="505" y="657"/>
                    <a:pt x="509" y="657"/>
                    <a:pt x="525" y="652"/>
                  </a:cubicBezTo>
                  <a:cubicBezTo>
                    <a:pt x="546" y="645"/>
                    <a:pt x="575" y="641"/>
                    <a:pt x="608" y="638"/>
                  </a:cubicBezTo>
                  <a:cubicBezTo>
                    <a:pt x="628" y="637"/>
                    <a:pt x="628" y="637"/>
                    <a:pt x="628" y="637"/>
                  </a:cubicBezTo>
                  <a:cubicBezTo>
                    <a:pt x="614" y="644"/>
                    <a:pt x="614" y="644"/>
                    <a:pt x="614" y="644"/>
                  </a:cubicBezTo>
                  <a:cubicBezTo>
                    <a:pt x="606" y="648"/>
                    <a:pt x="590" y="656"/>
                    <a:pt x="579" y="661"/>
                  </a:cubicBezTo>
                  <a:cubicBezTo>
                    <a:pt x="559" y="670"/>
                    <a:pt x="559" y="670"/>
                    <a:pt x="559" y="670"/>
                  </a:cubicBezTo>
                  <a:cubicBezTo>
                    <a:pt x="573" y="672"/>
                    <a:pt x="573" y="672"/>
                    <a:pt x="573" y="672"/>
                  </a:cubicBezTo>
                  <a:cubicBezTo>
                    <a:pt x="581" y="673"/>
                    <a:pt x="590" y="673"/>
                    <a:pt x="593" y="673"/>
                  </a:cubicBezTo>
                  <a:cubicBezTo>
                    <a:pt x="598" y="671"/>
                    <a:pt x="600" y="666"/>
                    <a:pt x="595" y="666"/>
                  </a:cubicBezTo>
                  <a:cubicBezTo>
                    <a:pt x="593" y="666"/>
                    <a:pt x="592" y="665"/>
                    <a:pt x="593" y="664"/>
                  </a:cubicBezTo>
                  <a:cubicBezTo>
                    <a:pt x="594" y="662"/>
                    <a:pt x="601" y="660"/>
                    <a:pt x="608" y="659"/>
                  </a:cubicBezTo>
                  <a:cubicBezTo>
                    <a:pt x="616" y="658"/>
                    <a:pt x="623" y="656"/>
                    <a:pt x="625" y="655"/>
                  </a:cubicBezTo>
                  <a:cubicBezTo>
                    <a:pt x="629" y="651"/>
                    <a:pt x="663" y="645"/>
                    <a:pt x="666" y="647"/>
                  </a:cubicBezTo>
                  <a:cubicBezTo>
                    <a:pt x="668" y="648"/>
                    <a:pt x="672" y="647"/>
                    <a:pt x="676" y="645"/>
                  </a:cubicBezTo>
                  <a:cubicBezTo>
                    <a:pt x="682" y="640"/>
                    <a:pt x="689" y="638"/>
                    <a:pt x="714" y="635"/>
                  </a:cubicBezTo>
                  <a:cubicBezTo>
                    <a:pt x="722" y="634"/>
                    <a:pt x="731" y="631"/>
                    <a:pt x="736" y="628"/>
                  </a:cubicBezTo>
                  <a:cubicBezTo>
                    <a:pt x="740" y="625"/>
                    <a:pt x="750" y="622"/>
                    <a:pt x="759" y="621"/>
                  </a:cubicBezTo>
                  <a:cubicBezTo>
                    <a:pt x="774" y="619"/>
                    <a:pt x="776" y="619"/>
                    <a:pt x="777" y="625"/>
                  </a:cubicBezTo>
                  <a:cubicBezTo>
                    <a:pt x="779" y="632"/>
                    <a:pt x="787" y="633"/>
                    <a:pt x="799" y="627"/>
                  </a:cubicBezTo>
                  <a:cubicBezTo>
                    <a:pt x="809" y="622"/>
                    <a:pt x="825" y="621"/>
                    <a:pt x="833" y="626"/>
                  </a:cubicBezTo>
                  <a:cubicBezTo>
                    <a:pt x="843" y="631"/>
                    <a:pt x="839" y="633"/>
                    <a:pt x="817" y="632"/>
                  </a:cubicBezTo>
                  <a:cubicBezTo>
                    <a:pt x="805" y="632"/>
                    <a:pt x="795" y="633"/>
                    <a:pt x="794" y="634"/>
                  </a:cubicBezTo>
                  <a:cubicBezTo>
                    <a:pt x="793" y="636"/>
                    <a:pt x="789" y="637"/>
                    <a:pt x="785" y="637"/>
                  </a:cubicBezTo>
                  <a:cubicBezTo>
                    <a:pt x="781" y="637"/>
                    <a:pt x="778" y="638"/>
                    <a:pt x="778" y="640"/>
                  </a:cubicBezTo>
                  <a:cubicBezTo>
                    <a:pt x="778" y="642"/>
                    <a:pt x="771" y="646"/>
                    <a:pt x="763" y="650"/>
                  </a:cubicBezTo>
                  <a:cubicBezTo>
                    <a:pt x="748" y="658"/>
                    <a:pt x="728" y="660"/>
                    <a:pt x="718" y="655"/>
                  </a:cubicBezTo>
                  <a:cubicBezTo>
                    <a:pt x="710" y="650"/>
                    <a:pt x="682" y="647"/>
                    <a:pt x="685" y="651"/>
                  </a:cubicBezTo>
                  <a:cubicBezTo>
                    <a:pt x="686" y="653"/>
                    <a:pt x="684" y="655"/>
                    <a:pt x="677" y="657"/>
                  </a:cubicBezTo>
                  <a:cubicBezTo>
                    <a:pt x="668" y="659"/>
                    <a:pt x="668" y="659"/>
                    <a:pt x="668" y="659"/>
                  </a:cubicBezTo>
                  <a:cubicBezTo>
                    <a:pt x="678" y="661"/>
                    <a:pt x="678" y="661"/>
                    <a:pt x="678" y="661"/>
                  </a:cubicBezTo>
                  <a:cubicBezTo>
                    <a:pt x="683" y="662"/>
                    <a:pt x="691" y="664"/>
                    <a:pt x="695" y="664"/>
                  </a:cubicBezTo>
                  <a:cubicBezTo>
                    <a:pt x="701" y="666"/>
                    <a:pt x="701" y="666"/>
                    <a:pt x="694" y="662"/>
                  </a:cubicBezTo>
                  <a:cubicBezTo>
                    <a:pt x="686" y="658"/>
                    <a:pt x="686" y="658"/>
                    <a:pt x="692" y="656"/>
                  </a:cubicBezTo>
                  <a:cubicBezTo>
                    <a:pt x="701" y="653"/>
                    <a:pt x="727" y="660"/>
                    <a:pt x="725" y="665"/>
                  </a:cubicBezTo>
                  <a:cubicBezTo>
                    <a:pt x="724" y="668"/>
                    <a:pt x="726" y="669"/>
                    <a:pt x="730" y="669"/>
                  </a:cubicBezTo>
                  <a:cubicBezTo>
                    <a:pt x="733" y="669"/>
                    <a:pt x="735" y="670"/>
                    <a:pt x="735" y="672"/>
                  </a:cubicBezTo>
                  <a:cubicBezTo>
                    <a:pt x="735" y="674"/>
                    <a:pt x="734" y="675"/>
                    <a:pt x="733" y="674"/>
                  </a:cubicBezTo>
                  <a:cubicBezTo>
                    <a:pt x="732" y="673"/>
                    <a:pt x="713" y="675"/>
                    <a:pt x="691" y="678"/>
                  </a:cubicBezTo>
                  <a:cubicBezTo>
                    <a:pt x="669" y="681"/>
                    <a:pt x="649" y="684"/>
                    <a:pt x="646" y="684"/>
                  </a:cubicBezTo>
                  <a:cubicBezTo>
                    <a:pt x="644" y="684"/>
                    <a:pt x="641" y="686"/>
                    <a:pt x="639" y="687"/>
                  </a:cubicBezTo>
                  <a:cubicBezTo>
                    <a:pt x="631" y="694"/>
                    <a:pt x="597" y="701"/>
                    <a:pt x="569" y="703"/>
                  </a:cubicBezTo>
                  <a:cubicBezTo>
                    <a:pt x="553" y="704"/>
                    <a:pt x="537" y="706"/>
                    <a:pt x="535" y="707"/>
                  </a:cubicBezTo>
                  <a:cubicBezTo>
                    <a:pt x="532" y="709"/>
                    <a:pt x="538" y="709"/>
                    <a:pt x="549" y="708"/>
                  </a:cubicBezTo>
                  <a:cubicBezTo>
                    <a:pt x="568" y="706"/>
                    <a:pt x="568" y="706"/>
                    <a:pt x="568" y="706"/>
                  </a:cubicBezTo>
                  <a:cubicBezTo>
                    <a:pt x="561" y="712"/>
                    <a:pt x="561" y="712"/>
                    <a:pt x="561" y="712"/>
                  </a:cubicBezTo>
                  <a:cubicBezTo>
                    <a:pt x="556" y="716"/>
                    <a:pt x="547" y="719"/>
                    <a:pt x="532" y="720"/>
                  </a:cubicBezTo>
                  <a:cubicBezTo>
                    <a:pt x="520" y="721"/>
                    <a:pt x="506" y="722"/>
                    <a:pt x="500" y="723"/>
                  </a:cubicBezTo>
                  <a:cubicBezTo>
                    <a:pt x="485" y="726"/>
                    <a:pt x="496" y="719"/>
                    <a:pt x="514" y="715"/>
                  </a:cubicBezTo>
                  <a:cubicBezTo>
                    <a:pt x="523" y="714"/>
                    <a:pt x="529" y="711"/>
                    <a:pt x="528" y="711"/>
                  </a:cubicBezTo>
                  <a:cubicBezTo>
                    <a:pt x="526" y="708"/>
                    <a:pt x="445" y="727"/>
                    <a:pt x="433" y="732"/>
                  </a:cubicBezTo>
                  <a:cubicBezTo>
                    <a:pt x="416" y="739"/>
                    <a:pt x="401" y="745"/>
                    <a:pt x="381" y="750"/>
                  </a:cubicBezTo>
                  <a:cubicBezTo>
                    <a:pt x="370" y="754"/>
                    <a:pt x="360" y="758"/>
                    <a:pt x="359" y="759"/>
                  </a:cubicBezTo>
                  <a:cubicBezTo>
                    <a:pt x="357" y="763"/>
                    <a:pt x="362" y="763"/>
                    <a:pt x="368" y="760"/>
                  </a:cubicBezTo>
                  <a:cubicBezTo>
                    <a:pt x="371" y="758"/>
                    <a:pt x="381" y="756"/>
                    <a:pt x="390" y="755"/>
                  </a:cubicBezTo>
                  <a:cubicBezTo>
                    <a:pt x="407" y="753"/>
                    <a:pt x="407" y="753"/>
                    <a:pt x="407" y="753"/>
                  </a:cubicBezTo>
                  <a:cubicBezTo>
                    <a:pt x="396" y="758"/>
                    <a:pt x="396" y="758"/>
                    <a:pt x="396" y="758"/>
                  </a:cubicBezTo>
                  <a:cubicBezTo>
                    <a:pt x="390" y="760"/>
                    <a:pt x="376" y="765"/>
                    <a:pt x="366" y="768"/>
                  </a:cubicBezTo>
                  <a:cubicBezTo>
                    <a:pt x="356" y="772"/>
                    <a:pt x="349" y="775"/>
                    <a:pt x="349" y="775"/>
                  </a:cubicBezTo>
                  <a:cubicBezTo>
                    <a:pt x="351" y="777"/>
                    <a:pt x="402" y="768"/>
                    <a:pt x="416" y="765"/>
                  </a:cubicBezTo>
                  <a:cubicBezTo>
                    <a:pt x="422" y="763"/>
                    <a:pt x="433" y="757"/>
                    <a:pt x="441" y="752"/>
                  </a:cubicBezTo>
                  <a:cubicBezTo>
                    <a:pt x="448" y="747"/>
                    <a:pt x="459" y="742"/>
                    <a:pt x="464" y="741"/>
                  </a:cubicBezTo>
                  <a:cubicBezTo>
                    <a:pt x="470" y="740"/>
                    <a:pt x="475" y="737"/>
                    <a:pt x="476" y="735"/>
                  </a:cubicBezTo>
                  <a:cubicBezTo>
                    <a:pt x="477" y="731"/>
                    <a:pt x="489" y="728"/>
                    <a:pt x="529" y="723"/>
                  </a:cubicBezTo>
                  <a:cubicBezTo>
                    <a:pt x="544" y="721"/>
                    <a:pt x="543" y="724"/>
                    <a:pt x="527" y="727"/>
                  </a:cubicBezTo>
                  <a:cubicBezTo>
                    <a:pt x="516" y="729"/>
                    <a:pt x="516" y="729"/>
                    <a:pt x="516" y="729"/>
                  </a:cubicBezTo>
                  <a:cubicBezTo>
                    <a:pt x="527" y="730"/>
                    <a:pt x="527" y="730"/>
                    <a:pt x="527" y="730"/>
                  </a:cubicBezTo>
                  <a:cubicBezTo>
                    <a:pt x="533" y="730"/>
                    <a:pt x="538" y="732"/>
                    <a:pt x="539" y="733"/>
                  </a:cubicBezTo>
                  <a:cubicBezTo>
                    <a:pt x="541" y="736"/>
                    <a:pt x="542" y="736"/>
                    <a:pt x="544" y="733"/>
                  </a:cubicBezTo>
                  <a:cubicBezTo>
                    <a:pt x="546" y="732"/>
                    <a:pt x="549" y="730"/>
                    <a:pt x="552" y="730"/>
                  </a:cubicBezTo>
                  <a:cubicBezTo>
                    <a:pt x="554" y="730"/>
                    <a:pt x="560" y="728"/>
                    <a:pt x="564" y="726"/>
                  </a:cubicBezTo>
                  <a:cubicBezTo>
                    <a:pt x="572" y="722"/>
                    <a:pt x="581" y="721"/>
                    <a:pt x="606" y="721"/>
                  </a:cubicBezTo>
                  <a:cubicBezTo>
                    <a:pt x="614" y="721"/>
                    <a:pt x="620" y="723"/>
                    <a:pt x="619" y="724"/>
                  </a:cubicBezTo>
                  <a:cubicBezTo>
                    <a:pt x="617" y="728"/>
                    <a:pt x="585" y="734"/>
                    <a:pt x="577" y="731"/>
                  </a:cubicBezTo>
                  <a:cubicBezTo>
                    <a:pt x="573" y="731"/>
                    <a:pt x="569" y="731"/>
                    <a:pt x="568" y="732"/>
                  </a:cubicBezTo>
                  <a:cubicBezTo>
                    <a:pt x="565" y="737"/>
                    <a:pt x="597" y="739"/>
                    <a:pt x="615" y="735"/>
                  </a:cubicBezTo>
                  <a:cubicBezTo>
                    <a:pt x="626" y="733"/>
                    <a:pt x="631" y="733"/>
                    <a:pt x="635" y="736"/>
                  </a:cubicBezTo>
                  <a:cubicBezTo>
                    <a:pt x="639" y="738"/>
                    <a:pt x="651" y="740"/>
                    <a:pt x="663" y="741"/>
                  </a:cubicBezTo>
                  <a:cubicBezTo>
                    <a:pt x="675" y="741"/>
                    <a:pt x="690" y="743"/>
                    <a:pt x="695" y="743"/>
                  </a:cubicBezTo>
                  <a:cubicBezTo>
                    <a:pt x="701" y="744"/>
                    <a:pt x="709" y="743"/>
                    <a:pt x="713" y="740"/>
                  </a:cubicBezTo>
                  <a:cubicBezTo>
                    <a:pt x="725" y="734"/>
                    <a:pt x="764" y="729"/>
                    <a:pt x="768" y="733"/>
                  </a:cubicBezTo>
                  <a:cubicBezTo>
                    <a:pt x="770" y="735"/>
                    <a:pt x="769" y="736"/>
                    <a:pt x="763" y="736"/>
                  </a:cubicBezTo>
                  <a:cubicBezTo>
                    <a:pt x="754" y="736"/>
                    <a:pt x="752" y="741"/>
                    <a:pt x="760" y="743"/>
                  </a:cubicBezTo>
                  <a:cubicBezTo>
                    <a:pt x="763" y="744"/>
                    <a:pt x="762" y="744"/>
                    <a:pt x="757" y="744"/>
                  </a:cubicBezTo>
                  <a:cubicBezTo>
                    <a:pt x="753" y="745"/>
                    <a:pt x="744" y="747"/>
                    <a:pt x="737" y="750"/>
                  </a:cubicBezTo>
                  <a:cubicBezTo>
                    <a:pt x="730" y="753"/>
                    <a:pt x="721" y="757"/>
                    <a:pt x="717" y="758"/>
                  </a:cubicBezTo>
                  <a:cubicBezTo>
                    <a:pt x="712" y="759"/>
                    <a:pt x="706" y="762"/>
                    <a:pt x="704" y="764"/>
                  </a:cubicBezTo>
                  <a:cubicBezTo>
                    <a:pt x="701" y="767"/>
                    <a:pt x="697" y="768"/>
                    <a:pt x="691" y="767"/>
                  </a:cubicBezTo>
                  <a:cubicBezTo>
                    <a:pt x="687" y="766"/>
                    <a:pt x="681" y="765"/>
                    <a:pt x="679" y="765"/>
                  </a:cubicBezTo>
                  <a:cubicBezTo>
                    <a:pt x="676" y="765"/>
                    <a:pt x="675" y="763"/>
                    <a:pt x="677" y="759"/>
                  </a:cubicBezTo>
                  <a:cubicBezTo>
                    <a:pt x="679" y="753"/>
                    <a:pt x="673" y="751"/>
                    <a:pt x="667" y="757"/>
                  </a:cubicBezTo>
                  <a:cubicBezTo>
                    <a:pt x="665" y="759"/>
                    <a:pt x="662" y="759"/>
                    <a:pt x="657" y="755"/>
                  </a:cubicBezTo>
                  <a:cubicBezTo>
                    <a:pt x="653" y="753"/>
                    <a:pt x="650" y="751"/>
                    <a:pt x="649" y="752"/>
                  </a:cubicBezTo>
                  <a:cubicBezTo>
                    <a:pt x="646" y="755"/>
                    <a:pt x="653" y="765"/>
                    <a:pt x="658" y="765"/>
                  </a:cubicBezTo>
                  <a:cubicBezTo>
                    <a:pt x="661" y="765"/>
                    <a:pt x="667" y="767"/>
                    <a:pt x="671" y="768"/>
                  </a:cubicBezTo>
                  <a:cubicBezTo>
                    <a:pt x="679" y="772"/>
                    <a:pt x="679" y="772"/>
                    <a:pt x="679" y="772"/>
                  </a:cubicBezTo>
                  <a:cubicBezTo>
                    <a:pt x="671" y="774"/>
                    <a:pt x="671" y="774"/>
                    <a:pt x="671" y="774"/>
                  </a:cubicBezTo>
                  <a:cubicBezTo>
                    <a:pt x="661" y="778"/>
                    <a:pt x="649" y="775"/>
                    <a:pt x="649" y="769"/>
                  </a:cubicBezTo>
                  <a:cubicBezTo>
                    <a:pt x="649" y="765"/>
                    <a:pt x="648" y="764"/>
                    <a:pt x="639" y="768"/>
                  </a:cubicBezTo>
                  <a:cubicBezTo>
                    <a:pt x="635" y="770"/>
                    <a:pt x="635" y="771"/>
                    <a:pt x="638" y="771"/>
                  </a:cubicBezTo>
                  <a:cubicBezTo>
                    <a:pt x="645" y="771"/>
                    <a:pt x="651" y="779"/>
                    <a:pt x="646" y="781"/>
                  </a:cubicBezTo>
                  <a:cubicBezTo>
                    <a:pt x="604" y="793"/>
                    <a:pt x="568" y="808"/>
                    <a:pt x="571" y="812"/>
                  </a:cubicBezTo>
                  <a:cubicBezTo>
                    <a:pt x="571" y="813"/>
                    <a:pt x="580" y="812"/>
                    <a:pt x="590" y="809"/>
                  </a:cubicBezTo>
                  <a:cubicBezTo>
                    <a:pt x="600" y="806"/>
                    <a:pt x="618" y="801"/>
                    <a:pt x="631" y="797"/>
                  </a:cubicBezTo>
                  <a:cubicBezTo>
                    <a:pt x="643" y="794"/>
                    <a:pt x="659" y="789"/>
                    <a:pt x="665" y="787"/>
                  </a:cubicBezTo>
                  <a:cubicBezTo>
                    <a:pt x="672" y="785"/>
                    <a:pt x="682" y="784"/>
                    <a:pt x="691" y="785"/>
                  </a:cubicBezTo>
                  <a:cubicBezTo>
                    <a:pt x="703" y="786"/>
                    <a:pt x="704" y="787"/>
                    <a:pt x="699" y="790"/>
                  </a:cubicBezTo>
                  <a:cubicBezTo>
                    <a:pt x="696" y="792"/>
                    <a:pt x="688" y="794"/>
                    <a:pt x="682" y="794"/>
                  </a:cubicBezTo>
                  <a:cubicBezTo>
                    <a:pt x="673" y="794"/>
                    <a:pt x="670" y="795"/>
                    <a:pt x="671" y="797"/>
                  </a:cubicBezTo>
                  <a:cubicBezTo>
                    <a:pt x="673" y="801"/>
                    <a:pt x="670" y="804"/>
                    <a:pt x="647" y="820"/>
                  </a:cubicBezTo>
                  <a:cubicBezTo>
                    <a:pt x="638" y="825"/>
                    <a:pt x="633" y="831"/>
                    <a:pt x="634" y="831"/>
                  </a:cubicBezTo>
                  <a:cubicBezTo>
                    <a:pt x="636" y="832"/>
                    <a:pt x="644" y="827"/>
                    <a:pt x="652" y="821"/>
                  </a:cubicBezTo>
                  <a:cubicBezTo>
                    <a:pt x="664" y="811"/>
                    <a:pt x="669" y="810"/>
                    <a:pt x="676" y="811"/>
                  </a:cubicBezTo>
                  <a:cubicBezTo>
                    <a:pt x="681" y="811"/>
                    <a:pt x="689" y="810"/>
                    <a:pt x="694" y="808"/>
                  </a:cubicBezTo>
                  <a:cubicBezTo>
                    <a:pt x="698" y="805"/>
                    <a:pt x="704" y="803"/>
                    <a:pt x="707" y="803"/>
                  </a:cubicBezTo>
                  <a:cubicBezTo>
                    <a:pt x="709" y="803"/>
                    <a:pt x="713" y="801"/>
                    <a:pt x="716" y="798"/>
                  </a:cubicBezTo>
                  <a:cubicBezTo>
                    <a:pt x="719" y="796"/>
                    <a:pt x="726" y="794"/>
                    <a:pt x="731" y="794"/>
                  </a:cubicBezTo>
                  <a:cubicBezTo>
                    <a:pt x="737" y="794"/>
                    <a:pt x="741" y="793"/>
                    <a:pt x="741" y="791"/>
                  </a:cubicBezTo>
                  <a:cubicBezTo>
                    <a:pt x="741" y="790"/>
                    <a:pt x="736" y="789"/>
                    <a:pt x="729" y="790"/>
                  </a:cubicBezTo>
                  <a:cubicBezTo>
                    <a:pt x="721" y="791"/>
                    <a:pt x="718" y="790"/>
                    <a:pt x="718" y="787"/>
                  </a:cubicBezTo>
                  <a:cubicBezTo>
                    <a:pt x="718" y="784"/>
                    <a:pt x="723" y="783"/>
                    <a:pt x="734" y="782"/>
                  </a:cubicBezTo>
                  <a:cubicBezTo>
                    <a:pt x="756" y="781"/>
                    <a:pt x="764" y="782"/>
                    <a:pt x="764" y="787"/>
                  </a:cubicBezTo>
                  <a:cubicBezTo>
                    <a:pt x="764" y="790"/>
                    <a:pt x="765" y="791"/>
                    <a:pt x="767" y="790"/>
                  </a:cubicBezTo>
                  <a:cubicBezTo>
                    <a:pt x="768" y="789"/>
                    <a:pt x="769" y="787"/>
                    <a:pt x="768" y="785"/>
                  </a:cubicBezTo>
                  <a:cubicBezTo>
                    <a:pt x="766" y="781"/>
                    <a:pt x="783" y="791"/>
                    <a:pt x="787" y="796"/>
                  </a:cubicBezTo>
                  <a:cubicBezTo>
                    <a:pt x="789" y="798"/>
                    <a:pt x="792" y="800"/>
                    <a:pt x="794" y="800"/>
                  </a:cubicBezTo>
                  <a:cubicBezTo>
                    <a:pt x="796" y="800"/>
                    <a:pt x="798" y="801"/>
                    <a:pt x="798" y="803"/>
                  </a:cubicBezTo>
                  <a:cubicBezTo>
                    <a:pt x="798" y="804"/>
                    <a:pt x="801" y="806"/>
                    <a:pt x="804" y="806"/>
                  </a:cubicBezTo>
                  <a:cubicBezTo>
                    <a:pt x="807" y="806"/>
                    <a:pt x="810" y="807"/>
                    <a:pt x="810" y="809"/>
                  </a:cubicBezTo>
                  <a:cubicBezTo>
                    <a:pt x="811" y="813"/>
                    <a:pt x="832" y="818"/>
                    <a:pt x="834" y="815"/>
                  </a:cubicBezTo>
                  <a:cubicBezTo>
                    <a:pt x="835" y="814"/>
                    <a:pt x="831" y="810"/>
                    <a:pt x="825" y="808"/>
                  </a:cubicBezTo>
                  <a:cubicBezTo>
                    <a:pt x="813" y="802"/>
                    <a:pt x="813" y="799"/>
                    <a:pt x="823" y="795"/>
                  </a:cubicBezTo>
                  <a:cubicBezTo>
                    <a:pt x="829" y="792"/>
                    <a:pt x="827" y="792"/>
                    <a:pt x="812" y="793"/>
                  </a:cubicBezTo>
                  <a:cubicBezTo>
                    <a:pt x="791" y="795"/>
                    <a:pt x="784" y="791"/>
                    <a:pt x="794" y="783"/>
                  </a:cubicBezTo>
                  <a:cubicBezTo>
                    <a:pt x="798" y="780"/>
                    <a:pt x="807" y="780"/>
                    <a:pt x="834" y="781"/>
                  </a:cubicBezTo>
                  <a:cubicBezTo>
                    <a:pt x="853" y="782"/>
                    <a:pt x="871" y="782"/>
                    <a:pt x="875" y="782"/>
                  </a:cubicBezTo>
                  <a:cubicBezTo>
                    <a:pt x="879" y="782"/>
                    <a:pt x="881" y="784"/>
                    <a:pt x="880" y="785"/>
                  </a:cubicBezTo>
                  <a:cubicBezTo>
                    <a:pt x="879" y="787"/>
                    <a:pt x="884" y="789"/>
                    <a:pt x="890" y="790"/>
                  </a:cubicBezTo>
                  <a:cubicBezTo>
                    <a:pt x="897" y="791"/>
                    <a:pt x="906" y="794"/>
                    <a:pt x="909" y="796"/>
                  </a:cubicBezTo>
                  <a:cubicBezTo>
                    <a:pt x="913" y="798"/>
                    <a:pt x="916" y="799"/>
                    <a:pt x="916" y="798"/>
                  </a:cubicBezTo>
                  <a:cubicBezTo>
                    <a:pt x="916" y="796"/>
                    <a:pt x="912" y="793"/>
                    <a:pt x="908" y="791"/>
                  </a:cubicBezTo>
                  <a:cubicBezTo>
                    <a:pt x="900" y="787"/>
                    <a:pt x="903" y="787"/>
                    <a:pt x="937" y="786"/>
                  </a:cubicBezTo>
                  <a:cubicBezTo>
                    <a:pt x="959" y="786"/>
                    <a:pt x="975" y="786"/>
                    <a:pt x="977" y="788"/>
                  </a:cubicBezTo>
                  <a:cubicBezTo>
                    <a:pt x="979" y="790"/>
                    <a:pt x="981" y="790"/>
                    <a:pt x="983" y="788"/>
                  </a:cubicBezTo>
                  <a:cubicBezTo>
                    <a:pt x="987" y="784"/>
                    <a:pt x="1033" y="788"/>
                    <a:pt x="1031" y="792"/>
                  </a:cubicBezTo>
                  <a:cubicBezTo>
                    <a:pt x="1030" y="794"/>
                    <a:pt x="1032" y="794"/>
                    <a:pt x="1036" y="792"/>
                  </a:cubicBezTo>
                  <a:cubicBezTo>
                    <a:pt x="1041" y="791"/>
                    <a:pt x="1069" y="790"/>
                    <a:pt x="1079" y="791"/>
                  </a:cubicBezTo>
                  <a:cubicBezTo>
                    <a:pt x="1079" y="791"/>
                    <a:pt x="1078" y="793"/>
                    <a:pt x="1076" y="795"/>
                  </a:cubicBezTo>
                  <a:cubicBezTo>
                    <a:pt x="1074" y="797"/>
                    <a:pt x="1074" y="799"/>
                    <a:pt x="1078" y="804"/>
                  </a:cubicBezTo>
                  <a:cubicBezTo>
                    <a:pt x="1083" y="809"/>
                    <a:pt x="1083" y="810"/>
                    <a:pt x="1075" y="808"/>
                  </a:cubicBezTo>
                  <a:cubicBezTo>
                    <a:pt x="1069" y="806"/>
                    <a:pt x="1067" y="807"/>
                    <a:pt x="1063" y="813"/>
                  </a:cubicBezTo>
                  <a:cubicBezTo>
                    <a:pt x="1059" y="818"/>
                    <a:pt x="1056" y="820"/>
                    <a:pt x="1048" y="820"/>
                  </a:cubicBezTo>
                  <a:cubicBezTo>
                    <a:pt x="1042" y="820"/>
                    <a:pt x="1038" y="822"/>
                    <a:pt x="1037" y="825"/>
                  </a:cubicBezTo>
                  <a:cubicBezTo>
                    <a:pt x="1035" y="830"/>
                    <a:pt x="1014" y="838"/>
                    <a:pt x="1004" y="837"/>
                  </a:cubicBezTo>
                  <a:cubicBezTo>
                    <a:pt x="1000" y="837"/>
                    <a:pt x="997" y="838"/>
                    <a:pt x="998" y="840"/>
                  </a:cubicBezTo>
                  <a:cubicBezTo>
                    <a:pt x="998" y="842"/>
                    <a:pt x="997" y="844"/>
                    <a:pt x="996" y="844"/>
                  </a:cubicBezTo>
                  <a:cubicBezTo>
                    <a:pt x="994" y="844"/>
                    <a:pt x="993" y="842"/>
                    <a:pt x="993" y="841"/>
                  </a:cubicBezTo>
                  <a:cubicBezTo>
                    <a:pt x="993" y="839"/>
                    <a:pt x="992" y="838"/>
                    <a:pt x="990" y="838"/>
                  </a:cubicBezTo>
                  <a:cubicBezTo>
                    <a:pt x="988" y="838"/>
                    <a:pt x="987" y="840"/>
                    <a:pt x="987" y="842"/>
                  </a:cubicBezTo>
                  <a:cubicBezTo>
                    <a:pt x="987" y="845"/>
                    <a:pt x="986" y="847"/>
                    <a:pt x="983" y="845"/>
                  </a:cubicBezTo>
                  <a:cubicBezTo>
                    <a:pt x="980" y="845"/>
                    <a:pt x="979" y="845"/>
                    <a:pt x="979" y="848"/>
                  </a:cubicBezTo>
                  <a:cubicBezTo>
                    <a:pt x="979" y="850"/>
                    <a:pt x="976" y="852"/>
                    <a:pt x="973" y="853"/>
                  </a:cubicBezTo>
                  <a:cubicBezTo>
                    <a:pt x="970" y="854"/>
                    <a:pt x="967" y="857"/>
                    <a:pt x="967" y="859"/>
                  </a:cubicBezTo>
                  <a:cubicBezTo>
                    <a:pt x="967" y="862"/>
                    <a:pt x="969" y="863"/>
                    <a:pt x="972" y="862"/>
                  </a:cubicBezTo>
                  <a:cubicBezTo>
                    <a:pt x="975" y="861"/>
                    <a:pt x="982" y="864"/>
                    <a:pt x="988" y="867"/>
                  </a:cubicBezTo>
                  <a:cubicBezTo>
                    <a:pt x="988" y="867"/>
                    <a:pt x="988" y="867"/>
                    <a:pt x="988" y="867"/>
                  </a:cubicBezTo>
                  <a:cubicBezTo>
                    <a:pt x="997" y="871"/>
                    <a:pt x="1005" y="873"/>
                    <a:pt x="1020" y="873"/>
                  </a:cubicBezTo>
                  <a:cubicBezTo>
                    <a:pt x="1032" y="873"/>
                    <a:pt x="1042" y="872"/>
                    <a:pt x="1043" y="870"/>
                  </a:cubicBezTo>
                  <a:cubicBezTo>
                    <a:pt x="1045" y="866"/>
                    <a:pt x="1036" y="864"/>
                    <a:pt x="1029" y="867"/>
                  </a:cubicBezTo>
                  <a:cubicBezTo>
                    <a:pt x="1023" y="870"/>
                    <a:pt x="1017" y="870"/>
                    <a:pt x="1004" y="867"/>
                  </a:cubicBezTo>
                  <a:cubicBezTo>
                    <a:pt x="995" y="865"/>
                    <a:pt x="987" y="862"/>
                    <a:pt x="987" y="861"/>
                  </a:cubicBezTo>
                  <a:cubicBezTo>
                    <a:pt x="987" y="857"/>
                    <a:pt x="995" y="853"/>
                    <a:pt x="1007" y="851"/>
                  </a:cubicBezTo>
                  <a:cubicBezTo>
                    <a:pt x="1012" y="850"/>
                    <a:pt x="1019" y="847"/>
                    <a:pt x="1021" y="844"/>
                  </a:cubicBezTo>
                  <a:cubicBezTo>
                    <a:pt x="1024" y="841"/>
                    <a:pt x="1029" y="841"/>
                    <a:pt x="1037" y="842"/>
                  </a:cubicBezTo>
                  <a:cubicBezTo>
                    <a:pt x="1067" y="846"/>
                    <a:pt x="1082" y="846"/>
                    <a:pt x="1103" y="842"/>
                  </a:cubicBezTo>
                  <a:cubicBezTo>
                    <a:pt x="1124" y="838"/>
                    <a:pt x="1126" y="838"/>
                    <a:pt x="1129" y="843"/>
                  </a:cubicBezTo>
                  <a:cubicBezTo>
                    <a:pt x="1131" y="846"/>
                    <a:pt x="1133" y="850"/>
                    <a:pt x="1133" y="852"/>
                  </a:cubicBezTo>
                  <a:cubicBezTo>
                    <a:pt x="1133" y="854"/>
                    <a:pt x="1134" y="855"/>
                    <a:pt x="1136" y="855"/>
                  </a:cubicBezTo>
                  <a:cubicBezTo>
                    <a:pt x="1138" y="855"/>
                    <a:pt x="1138" y="854"/>
                    <a:pt x="1138" y="853"/>
                  </a:cubicBezTo>
                  <a:cubicBezTo>
                    <a:pt x="1137" y="851"/>
                    <a:pt x="1137" y="849"/>
                    <a:pt x="1139" y="848"/>
                  </a:cubicBezTo>
                  <a:cubicBezTo>
                    <a:pt x="1143" y="845"/>
                    <a:pt x="1142" y="841"/>
                    <a:pt x="1137" y="841"/>
                  </a:cubicBezTo>
                  <a:cubicBezTo>
                    <a:pt x="1131" y="841"/>
                    <a:pt x="1132" y="835"/>
                    <a:pt x="1138" y="835"/>
                  </a:cubicBezTo>
                  <a:cubicBezTo>
                    <a:pt x="1141" y="835"/>
                    <a:pt x="1156" y="834"/>
                    <a:pt x="1172" y="834"/>
                  </a:cubicBezTo>
                  <a:cubicBezTo>
                    <a:pt x="1187" y="833"/>
                    <a:pt x="1218" y="832"/>
                    <a:pt x="1239" y="831"/>
                  </a:cubicBezTo>
                  <a:cubicBezTo>
                    <a:pt x="1262" y="830"/>
                    <a:pt x="1278" y="828"/>
                    <a:pt x="1280" y="826"/>
                  </a:cubicBezTo>
                  <a:cubicBezTo>
                    <a:pt x="1283" y="823"/>
                    <a:pt x="1280" y="823"/>
                    <a:pt x="1271" y="825"/>
                  </a:cubicBezTo>
                  <a:cubicBezTo>
                    <a:pt x="1251" y="828"/>
                    <a:pt x="1260" y="822"/>
                    <a:pt x="1283" y="816"/>
                  </a:cubicBezTo>
                  <a:cubicBezTo>
                    <a:pt x="1300" y="812"/>
                    <a:pt x="1318" y="811"/>
                    <a:pt x="1379" y="810"/>
                  </a:cubicBezTo>
                  <a:cubicBezTo>
                    <a:pt x="1511" y="809"/>
                    <a:pt x="1606" y="806"/>
                    <a:pt x="1651" y="801"/>
                  </a:cubicBezTo>
                  <a:cubicBezTo>
                    <a:pt x="1660" y="800"/>
                    <a:pt x="1675" y="799"/>
                    <a:pt x="1686" y="799"/>
                  </a:cubicBezTo>
                  <a:cubicBezTo>
                    <a:pt x="1696" y="798"/>
                    <a:pt x="1707" y="797"/>
                    <a:pt x="1710" y="795"/>
                  </a:cubicBezTo>
                  <a:cubicBezTo>
                    <a:pt x="1713" y="793"/>
                    <a:pt x="1723" y="791"/>
                    <a:pt x="1733" y="790"/>
                  </a:cubicBezTo>
                  <a:cubicBezTo>
                    <a:pt x="1742" y="789"/>
                    <a:pt x="1754" y="788"/>
                    <a:pt x="1759" y="787"/>
                  </a:cubicBezTo>
                  <a:cubicBezTo>
                    <a:pt x="1768" y="785"/>
                    <a:pt x="1768" y="785"/>
                    <a:pt x="1767" y="790"/>
                  </a:cubicBezTo>
                  <a:cubicBezTo>
                    <a:pt x="1765" y="795"/>
                    <a:pt x="1767" y="795"/>
                    <a:pt x="1806" y="793"/>
                  </a:cubicBezTo>
                  <a:cubicBezTo>
                    <a:pt x="1828" y="792"/>
                    <a:pt x="1849" y="790"/>
                    <a:pt x="1851" y="788"/>
                  </a:cubicBezTo>
                  <a:cubicBezTo>
                    <a:pt x="1854" y="787"/>
                    <a:pt x="1869" y="786"/>
                    <a:pt x="1885" y="785"/>
                  </a:cubicBezTo>
                  <a:cubicBezTo>
                    <a:pt x="1900" y="785"/>
                    <a:pt x="1921" y="784"/>
                    <a:pt x="1930" y="782"/>
                  </a:cubicBezTo>
                  <a:cubicBezTo>
                    <a:pt x="1940" y="780"/>
                    <a:pt x="1949" y="779"/>
                    <a:pt x="1952" y="778"/>
                  </a:cubicBezTo>
                  <a:cubicBezTo>
                    <a:pt x="1954" y="778"/>
                    <a:pt x="1958" y="777"/>
                    <a:pt x="1960" y="776"/>
                  </a:cubicBezTo>
                  <a:cubicBezTo>
                    <a:pt x="1963" y="775"/>
                    <a:pt x="1969" y="773"/>
                    <a:pt x="1973" y="772"/>
                  </a:cubicBezTo>
                  <a:cubicBezTo>
                    <a:pt x="2005" y="766"/>
                    <a:pt x="2012" y="765"/>
                    <a:pt x="2021" y="765"/>
                  </a:cubicBezTo>
                  <a:cubicBezTo>
                    <a:pt x="2027" y="765"/>
                    <a:pt x="2032" y="764"/>
                    <a:pt x="2032" y="762"/>
                  </a:cubicBezTo>
                  <a:cubicBezTo>
                    <a:pt x="2032" y="761"/>
                    <a:pt x="2035" y="759"/>
                    <a:pt x="2039" y="759"/>
                  </a:cubicBezTo>
                  <a:cubicBezTo>
                    <a:pt x="2043" y="759"/>
                    <a:pt x="2047" y="758"/>
                    <a:pt x="2048" y="756"/>
                  </a:cubicBezTo>
                  <a:cubicBezTo>
                    <a:pt x="2049" y="755"/>
                    <a:pt x="2054" y="751"/>
                    <a:pt x="2059" y="749"/>
                  </a:cubicBezTo>
                  <a:cubicBezTo>
                    <a:pt x="2064" y="747"/>
                    <a:pt x="2066" y="745"/>
                    <a:pt x="2063" y="745"/>
                  </a:cubicBezTo>
                  <a:cubicBezTo>
                    <a:pt x="2060" y="745"/>
                    <a:pt x="2058" y="743"/>
                    <a:pt x="2058" y="742"/>
                  </a:cubicBezTo>
                  <a:cubicBezTo>
                    <a:pt x="2058" y="740"/>
                    <a:pt x="2065" y="739"/>
                    <a:pt x="2074" y="739"/>
                  </a:cubicBezTo>
                  <a:cubicBezTo>
                    <a:pt x="2089" y="740"/>
                    <a:pt x="2090" y="740"/>
                    <a:pt x="2081" y="742"/>
                  </a:cubicBezTo>
                  <a:cubicBezTo>
                    <a:pt x="2072" y="744"/>
                    <a:pt x="2072" y="744"/>
                    <a:pt x="2083" y="743"/>
                  </a:cubicBezTo>
                  <a:cubicBezTo>
                    <a:pt x="2091" y="742"/>
                    <a:pt x="2102" y="742"/>
                    <a:pt x="2108" y="742"/>
                  </a:cubicBezTo>
                  <a:cubicBezTo>
                    <a:pt x="2115" y="742"/>
                    <a:pt x="2121" y="740"/>
                    <a:pt x="2123" y="738"/>
                  </a:cubicBezTo>
                  <a:cubicBezTo>
                    <a:pt x="2126" y="734"/>
                    <a:pt x="2146" y="732"/>
                    <a:pt x="2170" y="733"/>
                  </a:cubicBezTo>
                  <a:cubicBezTo>
                    <a:pt x="2177" y="733"/>
                    <a:pt x="2180" y="732"/>
                    <a:pt x="2179" y="730"/>
                  </a:cubicBezTo>
                  <a:cubicBezTo>
                    <a:pt x="2178" y="729"/>
                    <a:pt x="2173" y="727"/>
                    <a:pt x="2166" y="727"/>
                  </a:cubicBezTo>
                  <a:cubicBezTo>
                    <a:pt x="2155" y="727"/>
                    <a:pt x="2150" y="722"/>
                    <a:pt x="2161" y="721"/>
                  </a:cubicBezTo>
                  <a:cubicBezTo>
                    <a:pt x="2165" y="721"/>
                    <a:pt x="2172" y="720"/>
                    <a:pt x="2177" y="720"/>
                  </a:cubicBezTo>
                  <a:cubicBezTo>
                    <a:pt x="2189" y="718"/>
                    <a:pt x="2207" y="718"/>
                    <a:pt x="2209" y="720"/>
                  </a:cubicBezTo>
                  <a:cubicBezTo>
                    <a:pt x="2211" y="721"/>
                    <a:pt x="2215" y="720"/>
                    <a:pt x="2219" y="719"/>
                  </a:cubicBezTo>
                  <a:cubicBezTo>
                    <a:pt x="2230" y="714"/>
                    <a:pt x="2255" y="712"/>
                    <a:pt x="2255" y="716"/>
                  </a:cubicBezTo>
                  <a:cubicBezTo>
                    <a:pt x="2255" y="717"/>
                    <a:pt x="2256" y="719"/>
                    <a:pt x="2258" y="719"/>
                  </a:cubicBezTo>
                  <a:cubicBezTo>
                    <a:pt x="2260" y="719"/>
                    <a:pt x="2260" y="717"/>
                    <a:pt x="2259" y="714"/>
                  </a:cubicBezTo>
                  <a:cubicBezTo>
                    <a:pt x="2258" y="711"/>
                    <a:pt x="2259" y="710"/>
                    <a:pt x="2262" y="712"/>
                  </a:cubicBezTo>
                  <a:cubicBezTo>
                    <a:pt x="2265" y="713"/>
                    <a:pt x="2267" y="712"/>
                    <a:pt x="2267" y="710"/>
                  </a:cubicBezTo>
                  <a:cubicBezTo>
                    <a:pt x="2267" y="702"/>
                    <a:pt x="2303" y="695"/>
                    <a:pt x="2330" y="698"/>
                  </a:cubicBezTo>
                  <a:cubicBezTo>
                    <a:pt x="2332" y="698"/>
                    <a:pt x="2340" y="697"/>
                    <a:pt x="2348" y="696"/>
                  </a:cubicBezTo>
                  <a:cubicBezTo>
                    <a:pt x="2360" y="693"/>
                    <a:pt x="2363" y="693"/>
                    <a:pt x="2366" y="697"/>
                  </a:cubicBezTo>
                  <a:cubicBezTo>
                    <a:pt x="2368" y="700"/>
                    <a:pt x="2372" y="701"/>
                    <a:pt x="2378" y="700"/>
                  </a:cubicBezTo>
                  <a:cubicBezTo>
                    <a:pt x="2383" y="700"/>
                    <a:pt x="2387" y="700"/>
                    <a:pt x="2387" y="701"/>
                  </a:cubicBezTo>
                  <a:cubicBezTo>
                    <a:pt x="2387" y="704"/>
                    <a:pt x="2366" y="707"/>
                    <a:pt x="2363" y="704"/>
                  </a:cubicBezTo>
                  <a:cubicBezTo>
                    <a:pt x="2359" y="702"/>
                    <a:pt x="2312" y="704"/>
                    <a:pt x="2308" y="706"/>
                  </a:cubicBezTo>
                  <a:cubicBezTo>
                    <a:pt x="2307" y="707"/>
                    <a:pt x="2303" y="708"/>
                    <a:pt x="2300" y="707"/>
                  </a:cubicBezTo>
                  <a:cubicBezTo>
                    <a:pt x="2296" y="707"/>
                    <a:pt x="2295" y="707"/>
                    <a:pt x="2296" y="708"/>
                  </a:cubicBezTo>
                  <a:cubicBezTo>
                    <a:pt x="2300" y="713"/>
                    <a:pt x="2290" y="718"/>
                    <a:pt x="2277" y="717"/>
                  </a:cubicBezTo>
                  <a:cubicBezTo>
                    <a:pt x="2270" y="716"/>
                    <a:pt x="2264" y="717"/>
                    <a:pt x="2265" y="719"/>
                  </a:cubicBezTo>
                  <a:cubicBezTo>
                    <a:pt x="2266" y="720"/>
                    <a:pt x="2262" y="721"/>
                    <a:pt x="2256" y="721"/>
                  </a:cubicBezTo>
                  <a:cubicBezTo>
                    <a:pt x="2238" y="721"/>
                    <a:pt x="2198" y="728"/>
                    <a:pt x="2200" y="731"/>
                  </a:cubicBezTo>
                  <a:cubicBezTo>
                    <a:pt x="2201" y="732"/>
                    <a:pt x="2199" y="733"/>
                    <a:pt x="2197" y="733"/>
                  </a:cubicBezTo>
                  <a:cubicBezTo>
                    <a:pt x="2194" y="733"/>
                    <a:pt x="2192" y="734"/>
                    <a:pt x="2192" y="736"/>
                  </a:cubicBezTo>
                  <a:cubicBezTo>
                    <a:pt x="2192" y="738"/>
                    <a:pt x="2195" y="739"/>
                    <a:pt x="2199" y="739"/>
                  </a:cubicBezTo>
                  <a:cubicBezTo>
                    <a:pt x="2204" y="739"/>
                    <a:pt x="2206" y="738"/>
                    <a:pt x="2205" y="735"/>
                  </a:cubicBezTo>
                  <a:cubicBezTo>
                    <a:pt x="2204" y="731"/>
                    <a:pt x="2206" y="731"/>
                    <a:pt x="2215" y="731"/>
                  </a:cubicBezTo>
                  <a:cubicBezTo>
                    <a:pt x="2237" y="731"/>
                    <a:pt x="2223" y="738"/>
                    <a:pt x="2183" y="747"/>
                  </a:cubicBezTo>
                  <a:cubicBezTo>
                    <a:pt x="2169" y="749"/>
                    <a:pt x="2158" y="753"/>
                    <a:pt x="2158" y="754"/>
                  </a:cubicBezTo>
                  <a:cubicBezTo>
                    <a:pt x="2158" y="755"/>
                    <a:pt x="2160" y="756"/>
                    <a:pt x="2162" y="756"/>
                  </a:cubicBezTo>
                  <a:cubicBezTo>
                    <a:pt x="2164" y="756"/>
                    <a:pt x="2167" y="759"/>
                    <a:pt x="2169" y="761"/>
                  </a:cubicBezTo>
                  <a:cubicBezTo>
                    <a:pt x="2172" y="766"/>
                    <a:pt x="2173" y="766"/>
                    <a:pt x="2187" y="761"/>
                  </a:cubicBezTo>
                  <a:cubicBezTo>
                    <a:pt x="2195" y="758"/>
                    <a:pt x="2210" y="755"/>
                    <a:pt x="2220" y="755"/>
                  </a:cubicBezTo>
                  <a:cubicBezTo>
                    <a:pt x="2236" y="754"/>
                    <a:pt x="2254" y="747"/>
                    <a:pt x="2251" y="744"/>
                  </a:cubicBezTo>
                  <a:cubicBezTo>
                    <a:pt x="2250" y="743"/>
                    <a:pt x="2246" y="743"/>
                    <a:pt x="2242" y="745"/>
                  </a:cubicBezTo>
                  <a:cubicBezTo>
                    <a:pt x="2238" y="746"/>
                    <a:pt x="2231" y="747"/>
                    <a:pt x="2227" y="747"/>
                  </a:cubicBezTo>
                  <a:cubicBezTo>
                    <a:pt x="2219" y="747"/>
                    <a:pt x="2219" y="747"/>
                    <a:pt x="2219" y="747"/>
                  </a:cubicBezTo>
                  <a:cubicBezTo>
                    <a:pt x="2228" y="745"/>
                    <a:pt x="2228" y="745"/>
                    <a:pt x="2228" y="745"/>
                  </a:cubicBezTo>
                  <a:cubicBezTo>
                    <a:pt x="2233" y="743"/>
                    <a:pt x="2242" y="740"/>
                    <a:pt x="2248" y="738"/>
                  </a:cubicBezTo>
                  <a:cubicBezTo>
                    <a:pt x="2256" y="735"/>
                    <a:pt x="2261" y="735"/>
                    <a:pt x="2263" y="737"/>
                  </a:cubicBezTo>
                  <a:cubicBezTo>
                    <a:pt x="2265" y="738"/>
                    <a:pt x="2271" y="738"/>
                    <a:pt x="2280" y="735"/>
                  </a:cubicBezTo>
                  <a:cubicBezTo>
                    <a:pt x="2309" y="726"/>
                    <a:pt x="2329" y="724"/>
                    <a:pt x="2348" y="727"/>
                  </a:cubicBezTo>
                  <a:cubicBezTo>
                    <a:pt x="2353" y="728"/>
                    <a:pt x="2337" y="736"/>
                    <a:pt x="2330" y="736"/>
                  </a:cubicBezTo>
                  <a:cubicBezTo>
                    <a:pt x="2326" y="736"/>
                    <a:pt x="2316" y="738"/>
                    <a:pt x="2308" y="740"/>
                  </a:cubicBezTo>
                  <a:cubicBezTo>
                    <a:pt x="2301" y="743"/>
                    <a:pt x="2286" y="745"/>
                    <a:pt x="2276" y="745"/>
                  </a:cubicBezTo>
                  <a:cubicBezTo>
                    <a:pt x="2263" y="745"/>
                    <a:pt x="2258" y="746"/>
                    <a:pt x="2259" y="748"/>
                  </a:cubicBezTo>
                  <a:cubicBezTo>
                    <a:pt x="2260" y="750"/>
                    <a:pt x="2256" y="754"/>
                    <a:pt x="2251" y="757"/>
                  </a:cubicBezTo>
                  <a:cubicBezTo>
                    <a:pt x="2243" y="761"/>
                    <a:pt x="2243" y="761"/>
                    <a:pt x="2249" y="764"/>
                  </a:cubicBezTo>
                  <a:cubicBezTo>
                    <a:pt x="2254" y="765"/>
                    <a:pt x="2257" y="764"/>
                    <a:pt x="2259" y="761"/>
                  </a:cubicBezTo>
                  <a:cubicBezTo>
                    <a:pt x="2261" y="757"/>
                    <a:pt x="2264" y="756"/>
                    <a:pt x="2271" y="758"/>
                  </a:cubicBezTo>
                  <a:cubicBezTo>
                    <a:pt x="2276" y="759"/>
                    <a:pt x="2278" y="759"/>
                    <a:pt x="2276" y="757"/>
                  </a:cubicBezTo>
                  <a:cubicBezTo>
                    <a:pt x="2274" y="756"/>
                    <a:pt x="2282" y="755"/>
                    <a:pt x="2294" y="755"/>
                  </a:cubicBezTo>
                  <a:cubicBezTo>
                    <a:pt x="2306" y="755"/>
                    <a:pt x="2315" y="756"/>
                    <a:pt x="2315" y="757"/>
                  </a:cubicBezTo>
                  <a:cubicBezTo>
                    <a:pt x="2315" y="758"/>
                    <a:pt x="2317" y="759"/>
                    <a:pt x="2319" y="758"/>
                  </a:cubicBezTo>
                  <a:cubicBezTo>
                    <a:pt x="2321" y="756"/>
                    <a:pt x="2329" y="755"/>
                    <a:pt x="2337" y="755"/>
                  </a:cubicBezTo>
                  <a:cubicBezTo>
                    <a:pt x="2346" y="754"/>
                    <a:pt x="2353" y="753"/>
                    <a:pt x="2354" y="753"/>
                  </a:cubicBezTo>
                  <a:cubicBezTo>
                    <a:pt x="2355" y="752"/>
                    <a:pt x="2370" y="752"/>
                    <a:pt x="2387" y="752"/>
                  </a:cubicBezTo>
                  <a:cubicBezTo>
                    <a:pt x="2423" y="754"/>
                    <a:pt x="2431" y="750"/>
                    <a:pt x="2400" y="745"/>
                  </a:cubicBezTo>
                  <a:cubicBezTo>
                    <a:pt x="2385" y="742"/>
                    <a:pt x="2376" y="742"/>
                    <a:pt x="2365" y="745"/>
                  </a:cubicBezTo>
                  <a:cubicBezTo>
                    <a:pt x="2342" y="750"/>
                    <a:pt x="2341" y="747"/>
                    <a:pt x="2364" y="738"/>
                  </a:cubicBezTo>
                  <a:cubicBezTo>
                    <a:pt x="2377" y="733"/>
                    <a:pt x="2387" y="730"/>
                    <a:pt x="2391" y="732"/>
                  </a:cubicBezTo>
                  <a:cubicBezTo>
                    <a:pt x="2411" y="738"/>
                    <a:pt x="2416" y="738"/>
                    <a:pt x="2420" y="734"/>
                  </a:cubicBezTo>
                  <a:cubicBezTo>
                    <a:pt x="2423" y="732"/>
                    <a:pt x="2428" y="730"/>
                    <a:pt x="2431" y="730"/>
                  </a:cubicBezTo>
                  <a:cubicBezTo>
                    <a:pt x="2435" y="730"/>
                    <a:pt x="2439" y="729"/>
                    <a:pt x="2439" y="728"/>
                  </a:cubicBezTo>
                  <a:cubicBezTo>
                    <a:pt x="2440" y="727"/>
                    <a:pt x="2420" y="725"/>
                    <a:pt x="2395" y="725"/>
                  </a:cubicBezTo>
                  <a:cubicBezTo>
                    <a:pt x="2357" y="724"/>
                    <a:pt x="2335" y="722"/>
                    <a:pt x="2335" y="718"/>
                  </a:cubicBezTo>
                  <a:cubicBezTo>
                    <a:pt x="2335" y="717"/>
                    <a:pt x="2345" y="717"/>
                    <a:pt x="2357" y="716"/>
                  </a:cubicBezTo>
                  <a:cubicBezTo>
                    <a:pt x="2370" y="716"/>
                    <a:pt x="2380" y="715"/>
                    <a:pt x="2381" y="713"/>
                  </a:cubicBezTo>
                  <a:cubicBezTo>
                    <a:pt x="2383" y="710"/>
                    <a:pt x="2405" y="707"/>
                    <a:pt x="2411" y="710"/>
                  </a:cubicBezTo>
                  <a:cubicBezTo>
                    <a:pt x="2416" y="712"/>
                    <a:pt x="2415" y="712"/>
                    <a:pt x="2408" y="713"/>
                  </a:cubicBezTo>
                  <a:cubicBezTo>
                    <a:pt x="2403" y="713"/>
                    <a:pt x="2398" y="714"/>
                    <a:pt x="2397" y="715"/>
                  </a:cubicBezTo>
                  <a:cubicBezTo>
                    <a:pt x="2396" y="718"/>
                    <a:pt x="2425" y="716"/>
                    <a:pt x="2428" y="713"/>
                  </a:cubicBezTo>
                  <a:cubicBezTo>
                    <a:pt x="2431" y="710"/>
                    <a:pt x="2512" y="712"/>
                    <a:pt x="2526" y="715"/>
                  </a:cubicBezTo>
                  <a:cubicBezTo>
                    <a:pt x="2532" y="717"/>
                    <a:pt x="2564" y="718"/>
                    <a:pt x="2597" y="719"/>
                  </a:cubicBezTo>
                  <a:cubicBezTo>
                    <a:pt x="2630" y="719"/>
                    <a:pt x="2682" y="719"/>
                    <a:pt x="2712" y="720"/>
                  </a:cubicBezTo>
                  <a:cubicBezTo>
                    <a:pt x="2742" y="720"/>
                    <a:pt x="2768" y="720"/>
                    <a:pt x="2769" y="718"/>
                  </a:cubicBezTo>
                  <a:cubicBezTo>
                    <a:pt x="2773" y="715"/>
                    <a:pt x="2817" y="714"/>
                    <a:pt x="2822" y="717"/>
                  </a:cubicBezTo>
                  <a:cubicBezTo>
                    <a:pt x="2824" y="718"/>
                    <a:pt x="2827" y="718"/>
                    <a:pt x="2829" y="716"/>
                  </a:cubicBezTo>
                  <a:cubicBezTo>
                    <a:pt x="2833" y="712"/>
                    <a:pt x="2835" y="712"/>
                    <a:pt x="2758" y="711"/>
                  </a:cubicBezTo>
                  <a:cubicBezTo>
                    <a:pt x="2666" y="710"/>
                    <a:pt x="2646" y="710"/>
                    <a:pt x="2648" y="709"/>
                  </a:cubicBezTo>
                  <a:cubicBezTo>
                    <a:pt x="2652" y="704"/>
                    <a:pt x="2792" y="701"/>
                    <a:pt x="2811" y="704"/>
                  </a:cubicBezTo>
                  <a:cubicBezTo>
                    <a:pt x="2825" y="708"/>
                    <a:pt x="2833" y="708"/>
                    <a:pt x="2836" y="706"/>
                  </a:cubicBezTo>
                  <a:cubicBezTo>
                    <a:pt x="2839" y="702"/>
                    <a:pt x="2833" y="700"/>
                    <a:pt x="2816" y="699"/>
                  </a:cubicBezTo>
                  <a:cubicBezTo>
                    <a:pt x="2807" y="698"/>
                    <a:pt x="2799" y="696"/>
                    <a:pt x="2799" y="695"/>
                  </a:cubicBezTo>
                  <a:cubicBezTo>
                    <a:pt x="2799" y="693"/>
                    <a:pt x="2803" y="692"/>
                    <a:pt x="2808" y="693"/>
                  </a:cubicBezTo>
                  <a:cubicBezTo>
                    <a:pt x="2814" y="694"/>
                    <a:pt x="2820" y="694"/>
                    <a:pt x="2823" y="692"/>
                  </a:cubicBezTo>
                  <a:cubicBezTo>
                    <a:pt x="2829" y="690"/>
                    <a:pt x="2829" y="690"/>
                    <a:pt x="2823" y="690"/>
                  </a:cubicBezTo>
                  <a:cubicBezTo>
                    <a:pt x="2813" y="689"/>
                    <a:pt x="2815" y="684"/>
                    <a:pt x="2825" y="684"/>
                  </a:cubicBezTo>
                  <a:cubicBezTo>
                    <a:pt x="2835" y="684"/>
                    <a:pt x="2842" y="686"/>
                    <a:pt x="2840" y="690"/>
                  </a:cubicBezTo>
                  <a:cubicBezTo>
                    <a:pt x="2840" y="691"/>
                    <a:pt x="2840" y="692"/>
                    <a:pt x="2842" y="692"/>
                  </a:cubicBezTo>
                  <a:cubicBezTo>
                    <a:pt x="2844" y="692"/>
                    <a:pt x="2845" y="690"/>
                    <a:pt x="2844" y="688"/>
                  </a:cubicBezTo>
                  <a:cubicBezTo>
                    <a:pt x="2841" y="681"/>
                    <a:pt x="2861" y="675"/>
                    <a:pt x="2890" y="674"/>
                  </a:cubicBezTo>
                  <a:cubicBezTo>
                    <a:pt x="2938" y="672"/>
                    <a:pt x="2922" y="669"/>
                    <a:pt x="2863" y="669"/>
                  </a:cubicBezTo>
                  <a:cubicBezTo>
                    <a:pt x="2832" y="669"/>
                    <a:pt x="2799" y="669"/>
                    <a:pt x="2790" y="669"/>
                  </a:cubicBezTo>
                  <a:cubicBezTo>
                    <a:pt x="2780" y="669"/>
                    <a:pt x="2773" y="668"/>
                    <a:pt x="2773" y="666"/>
                  </a:cubicBezTo>
                  <a:cubicBezTo>
                    <a:pt x="2773" y="665"/>
                    <a:pt x="2770" y="665"/>
                    <a:pt x="2765" y="667"/>
                  </a:cubicBezTo>
                  <a:cubicBezTo>
                    <a:pt x="2760" y="668"/>
                    <a:pt x="2749" y="669"/>
                    <a:pt x="2740" y="668"/>
                  </a:cubicBezTo>
                  <a:cubicBezTo>
                    <a:pt x="2731" y="668"/>
                    <a:pt x="2719" y="668"/>
                    <a:pt x="2714" y="669"/>
                  </a:cubicBezTo>
                  <a:cubicBezTo>
                    <a:pt x="2704" y="671"/>
                    <a:pt x="2704" y="671"/>
                    <a:pt x="2709" y="666"/>
                  </a:cubicBezTo>
                  <a:cubicBezTo>
                    <a:pt x="2713" y="662"/>
                    <a:pt x="2715" y="661"/>
                    <a:pt x="2716" y="664"/>
                  </a:cubicBezTo>
                  <a:cubicBezTo>
                    <a:pt x="2718" y="666"/>
                    <a:pt x="2720" y="666"/>
                    <a:pt x="2722" y="664"/>
                  </a:cubicBezTo>
                  <a:cubicBezTo>
                    <a:pt x="2728" y="660"/>
                    <a:pt x="2752" y="656"/>
                    <a:pt x="2754" y="660"/>
                  </a:cubicBezTo>
                  <a:cubicBezTo>
                    <a:pt x="2755" y="661"/>
                    <a:pt x="2761" y="662"/>
                    <a:pt x="2770" y="660"/>
                  </a:cubicBezTo>
                  <a:cubicBezTo>
                    <a:pt x="2777" y="659"/>
                    <a:pt x="2821" y="658"/>
                    <a:pt x="2867" y="658"/>
                  </a:cubicBezTo>
                  <a:cubicBezTo>
                    <a:pt x="2936" y="659"/>
                    <a:pt x="2951" y="660"/>
                    <a:pt x="2958" y="664"/>
                  </a:cubicBezTo>
                  <a:cubicBezTo>
                    <a:pt x="2963" y="667"/>
                    <a:pt x="2970" y="669"/>
                    <a:pt x="2975" y="670"/>
                  </a:cubicBezTo>
                  <a:cubicBezTo>
                    <a:pt x="2980" y="672"/>
                    <a:pt x="2982" y="674"/>
                    <a:pt x="2981" y="676"/>
                  </a:cubicBezTo>
                  <a:cubicBezTo>
                    <a:pt x="2980" y="679"/>
                    <a:pt x="2986" y="680"/>
                    <a:pt x="3009" y="679"/>
                  </a:cubicBezTo>
                  <a:cubicBezTo>
                    <a:pt x="3027" y="679"/>
                    <a:pt x="3046" y="680"/>
                    <a:pt x="3058" y="683"/>
                  </a:cubicBezTo>
                  <a:cubicBezTo>
                    <a:pt x="3081" y="688"/>
                    <a:pt x="3155" y="687"/>
                    <a:pt x="3251" y="680"/>
                  </a:cubicBezTo>
                  <a:cubicBezTo>
                    <a:pt x="3284" y="677"/>
                    <a:pt x="3335" y="674"/>
                    <a:pt x="3365" y="672"/>
                  </a:cubicBezTo>
                  <a:cubicBezTo>
                    <a:pt x="3394" y="670"/>
                    <a:pt x="3420" y="667"/>
                    <a:pt x="3421" y="666"/>
                  </a:cubicBezTo>
                  <a:cubicBezTo>
                    <a:pt x="3423" y="665"/>
                    <a:pt x="3405" y="664"/>
                    <a:pt x="3383" y="665"/>
                  </a:cubicBezTo>
                  <a:cubicBezTo>
                    <a:pt x="3361" y="665"/>
                    <a:pt x="3337" y="665"/>
                    <a:pt x="3330" y="664"/>
                  </a:cubicBezTo>
                  <a:cubicBezTo>
                    <a:pt x="3323" y="662"/>
                    <a:pt x="3318" y="662"/>
                    <a:pt x="3319" y="664"/>
                  </a:cubicBezTo>
                  <a:cubicBezTo>
                    <a:pt x="3320" y="665"/>
                    <a:pt x="3323" y="666"/>
                    <a:pt x="3325" y="666"/>
                  </a:cubicBezTo>
                  <a:cubicBezTo>
                    <a:pt x="3328" y="666"/>
                    <a:pt x="3329" y="667"/>
                    <a:pt x="3328" y="668"/>
                  </a:cubicBezTo>
                  <a:cubicBezTo>
                    <a:pt x="3327" y="669"/>
                    <a:pt x="3301" y="670"/>
                    <a:pt x="3271" y="671"/>
                  </a:cubicBezTo>
                  <a:cubicBezTo>
                    <a:pt x="3241" y="672"/>
                    <a:pt x="3214" y="674"/>
                    <a:pt x="3213" y="675"/>
                  </a:cubicBezTo>
                  <a:cubicBezTo>
                    <a:pt x="3208" y="679"/>
                    <a:pt x="3154" y="679"/>
                    <a:pt x="3151" y="675"/>
                  </a:cubicBezTo>
                  <a:cubicBezTo>
                    <a:pt x="3149" y="671"/>
                    <a:pt x="3113" y="668"/>
                    <a:pt x="3115" y="672"/>
                  </a:cubicBezTo>
                  <a:cubicBezTo>
                    <a:pt x="3116" y="674"/>
                    <a:pt x="3115" y="675"/>
                    <a:pt x="3113" y="675"/>
                  </a:cubicBezTo>
                  <a:cubicBezTo>
                    <a:pt x="3110" y="675"/>
                    <a:pt x="3109" y="674"/>
                    <a:pt x="3110" y="672"/>
                  </a:cubicBezTo>
                  <a:cubicBezTo>
                    <a:pt x="3110" y="671"/>
                    <a:pt x="3104" y="669"/>
                    <a:pt x="3096" y="668"/>
                  </a:cubicBezTo>
                  <a:cubicBezTo>
                    <a:pt x="3088" y="667"/>
                    <a:pt x="3083" y="665"/>
                    <a:pt x="3084" y="664"/>
                  </a:cubicBezTo>
                  <a:cubicBezTo>
                    <a:pt x="3087" y="661"/>
                    <a:pt x="3125" y="661"/>
                    <a:pt x="3136" y="665"/>
                  </a:cubicBezTo>
                  <a:cubicBezTo>
                    <a:pt x="3145" y="668"/>
                    <a:pt x="3151" y="669"/>
                    <a:pt x="3159" y="666"/>
                  </a:cubicBezTo>
                  <a:cubicBezTo>
                    <a:pt x="3165" y="665"/>
                    <a:pt x="3170" y="664"/>
                    <a:pt x="3172" y="665"/>
                  </a:cubicBezTo>
                  <a:cubicBezTo>
                    <a:pt x="3173" y="666"/>
                    <a:pt x="3181" y="665"/>
                    <a:pt x="3189" y="664"/>
                  </a:cubicBezTo>
                  <a:cubicBezTo>
                    <a:pt x="3201" y="661"/>
                    <a:pt x="3273" y="657"/>
                    <a:pt x="3305" y="657"/>
                  </a:cubicBezTo>
                  <a:cubicBezTo>
                    <a:pt x="3308" y="657"/>
                    <a:pt x="3312" y="655"/>
                    <a:pt x="3313" y="653"/>
                  </a:cubicBezTo>
                  <a:cubicBezTo>
                    <a:pt x="3314" y="651"/>
                    <a:pt x="3307" y="650"/>
                    <a:pt x="3284" y="651"/>
                  </a:cubicBezTo>
                  <a:cubicBezTo>
                    <a:pt x="3266" y="651"/>
                    <a:pt x="3254" y="651"/>
                    <a:pt x="3254" y="649"/>
                  </a:cubicBezTo>
                  <a:cubicBezTo>
                    <a:pt x="3254" y="647"/>
                    <a:pt x="3252" y="646"/>
                    <a:pt x="3249" y="646"/>
                  </a:cubicBezTo>
                  <a:cubicBezTo>
                    <a:pt x="3246" y="645"/>
                    <a:pt x="3246" y="645"/>
                    <a:pt x="3251" y="642"/>
                  </a:cubicBezTo>
                  <a:cubicBezTo>
                    <a:pt x="3255" y="641"/>
                    <a:pt x="3261" y="638"/>
                    <a:pt x="3264" y="637"/>
                  </a:cubicBezTo>
                  <a:cubicBezTo>
                    <a:pt x="3266" y="635"/>
                    <a:pt x="3280" y="634"/>
                    <a:pt x="3294" y="634"/>
                  </a:cubicBezTo>
                  <a:cubicBezTo>
                    <a:pt x="3327" y="634"/>
                    <a:pt x="3350" y="631"/>
                    <a:pt x="3345" y="628"/>
                  </a:cubicBezTo>
                  <a:cubicBezTo>
                    <a:pt x="3343" y="626"/>
                    <a:pt x="3349" y="625"/>
                    <a:pt x="3363" y="626"/>
                  </a:cubicBezTo>
                  <a:cubicBezTo>
                    <a:pt x="3380" y="627"/>
                    <a:pt x="3383" y="627"/>
                    <a:pt x="3376" y="625"/>
                  </a:cubicBezTo>
                  <a:cubicBezTo>
                    <a:pt x="3371" y="623"/>
                    <a:pt x="3355" y="623"/>
                    <a:pt x="3326" y="625"/>
                  </a:cubicBezTo>
                  <a:cubicBezTo>
                    <a:pt x="3303" y="626"/>
                    <a:pt x="3277" y="627"/>
                    <a:pt x="3269" y="625"/>
                  </a:cubicBezTo>
                  <a:cubicBezTo>
                    <a:pt x="3260" y="624"/>
                    <a:pt x="3245" y="623"/>
                    <a:pt x="3235" y="623"/>
                  </a:cubicBezTo>
                  <a:cubicBezTo>
                    <a:pt x="3225" y="623"/>
                    <a:pt x="3217" y="621"/>
                    <a:pt x="3217" y="620"/>
                  </a:cubicBezTo>
                  <a:cubicBezTo>
                    <a:pt x="3217" y="617"/>
                    <a:pt x="3240" y="611"/>
                    <a:pt x="3251" y="611"/>
                  </a:cubicBezTo>
                  <a:cubicBezTo>
                    <a:pt x="3256" y="611"/>
                    <a:pt x="3260" y="609"/>
                    <a:pt x="3260" y="608"/>
                  </a:cubicBezTo>
                  <a:cubicBezTo>
                    <a:pt x="3260" y="606"/>
                    <a:pt x="3257" y="605"/>
                    <a:pt x="3252" y="606"/>
                  </a:cubicBezTo>
                  <a:cubicBezTo>
                    <a:pt x="3242" y="609"/>
                    <a:pt x="3236" y="603"/>
                    <a:pt x="3245" y="600"/>
                  </a:cubicBezTo>
                  <a:cubicBezTo>
                    <a:pt x="3249" y="599"/>
                    <a:pt x="3251" y="597"/>
                    <a:pt x="3251" y="596"/>
                  </a:cubicBezTo>
                  <a:cubicBezTo>
                    <a:pt x="3251" y="595"/>
                    <a:pt x="3255" y="593"/>
                    <a:pt x="3260" y="593"/>
                  </a:cubicBezTo>
                  <a:cubicBezTo>
                    <a:pt x="3264" y="593"/>
                    <a:pt x="3269" y="592"/>
                    <a:pt x="3269" y="590"/>
                  </a:cubicBezTo>
                  <a:cubicBezTo>
                    <a:pt x="3270" y="587"/>
                    <a:pt x="3272" y="587"/>
                    <a:pt x="3275" y="590"/>
                  </a:cubicBezTo>
                  <a:cubicBezTo>
                    <a:pt x="3277" y="592"/>
                    <a:pt x="3280" y="593"/>
                    <a:pt x="3281" y="593"/>
                  </a:cubicBezTo>
                  <a:cubicBezTo>
                    <a:pt x="3283" y="593"/>
                    <a:pt x="3283" y="592"/>
                    <a:pt x="3280" y="591"/>
                  </a:cubicBezTo>
                  <a:cubicBezTo>
                    <a:pt x="3277" y="589"/>
                    <a:pt x="3280" y="588"/>
                    <a:pt x="3289" y="586"/>
                  </a:cubicBezTo>
                  <a:cubicBezTo>
                    <a:pt x="3296" y="586"/>
                    <a:pt x="3307" y="584"/>
                    <a:pt x="3313" y="583"/>
                  </a:cubicBezTo>
                  <a:cubicBezTo>
                    <a:pt x="3319" y="582"/>
                    <a:pt x="3335" y="581"/>
                    <a:pt x="3347" y="580"/>
                  </a:cubicBezTo>
                  <a:cubicBezTo>
                    <a:pt x="3375" y="578"/>
                    <a:pt x="3383" y="573"/>
                    <a:pt x="3358" y="573"/>
                  </a:cubicBezTo>
                  <a:cubicBezTo>
                    <a:pt x="3349" y="573"/>
                    <a:pt x="3340" y="572"/>
                    <a:pt x="3340" y="570"/>
                  </a:cubicBezTo>
                  <a:cubicBezTo>
                    <a:pt x="3339" y="569"/>
                    <a:pt x="3331" y="569"/>
                    <a:pt x="3320" y="571"/>
                  </a:cubicBezTo>
                  <a:cubicBezTo>
                    <a:pt x="3304" y="573"/>
                    <a:pt x="3267" y="574"/>
                    <a:pt x="3229" y="573"/>
                  </a:cubicBezTo>
                  <a:cubicBezTo>
                    <a:pt x="3221" y="572"/>
                    <a:pt x="3207" y="572"/>
                    <a:pt x="3196" y="573"/>
                  </a:cubicBezTo>
                  <a:cubicBezTo>
                    <a:pt x="3160" y="574"/>
                    <a:pt x="3074" y="571"/>
                    <a:pt x="3072" y="569"/>
                  </a:cubicBezTo>
                  <a:cubicBezTo>
                    <a:pt x="3071" y="568"/>
                    <a:pt x="3068" y="567"/>
                    <a:pt x="3065" y="567"/>
                  </a:cubicBezTo>
                  <a:cubicBezTo>
                    <a:pt x="3056" y="567"/>
                    <a:pt x="3056" y="562"/>
                    <a:pt x="3065" y="557"/>
                  </a:cubicBezTo>
                  <a:cubicBezTo>
                    <a:pt x="3070" y="555"/>
                    <a:pt x="3074" y="553"/>
                    <a:pt x="3074" y="554"/>
                  </a:cubicBezTo>
                  <a:cubicBezTo>
                    <a:pt x="3074" y="555"/>
                    <a:pt x="3077" y="554"/>
                    <a:pt x="3080" y="552"/>
                  </a:cubicBezTo>
                  <a:cubicBezTo>
                    <a:pt x="3084" y="550"/>
                    <a:pt x="3088" y="549"/>
                    <a:pt x="3090" y="549"/>
                  </a:cubicBezTo>
                  <a:cubicBezTo>
                    <a:pt x="3092" y="550"/>
                    <a:pt x="3098" y="548"/>
                    <a:pt x="3102" y="546"/>
                  </a:cubicBezTo>
                  <a:cubicBezTo>
                    <a:pt x="3107" y="543"/>
                    <a:pt x="3114" y="541"/>
                    <a:pt x="3118" y="541"/>
                  </a:cubicBezTo>
                  <a:cubicBezTo>
                    <a:pt x="3123" y="541"/>
                    <a:pt x="3125" y="540"/>
                    <a:pt x="3124" y="538"/>
                  </a:cubicBezTo>
                  <a:cubicBezTo>
                    <a:pt x="3123" y="536"/>
                    <a:pt x="3117" y="535"/>
                    <a:pt x="3107" y="536"/>
                  </a:cubicBezTo>
                  <a:cubicBezTo>
                    <a:pt x="3083" y="539"/>
                    <a:pt x="3053" y="539"/>
                    <a:pt x="3051" y="536"/>
                  </a:cubicBezTo>
                  <a:cubicBezTo>
                    <a:pt x="3050" y="535"/>
                    <a:pt x="3053" y="533"/>
                    <a:pt x="3057" y="533"/>
                  </a:cubicBezTo>
                  <a:cubicBezTo>
                    <a:pt x="3070" y="531"/>
                    <a:pt x="3073" y="529"/>
                    <a:pt x="3067" y="526"/>
                  </a:cubicBezTo>
                  <a:cubicBezTo>
                    <a:pt x="3061" y="524"/>
                    <a:pt x="3061" y="524"/>
                    <a:pt x="3068" y="524"/>
                  </a:cubicBezTo>
                  <a:cubicBezTo>
                    <a:pt x="3072" y="524"/>
                    <a:pt x="3074" y="522"/>
                    <a:pt x="3074" y="518"/>
                  </a:cubicBezTo>
                  <a:cubicBezTo>
                    <a:pt x="3074" y="515"/>
                    <a:pt x="3075" y="512"/>
                    <a:pt x="3077" y="512"/>
                  </a:cubicBezTo>
                  <a:cubicBezTo>
                    <a:pt x="3078" y="512"/>
                    <a:pt x="3080" y="514"/>
                    <a:pt x="3080" y="516"/>
                  </a:cubicBezTo>
                  <a:cubicBezTo>
                    <a:pt x="3080" y="519"/>
                    <a:pt x="3081" y="520"/>
                    <a:pt x="3082" y="519"/>
                  </a:cubicBezTo>
                  <a:cubicBezTo>
                    <a:pt x="3084" y="518"/>
                    <a:pt x="3084" y="516"/>
                    <a:pt x="3084" y="514"/>
                  </a:cubicBezTo>
                  <a:cubicBezTo>
                    <a:pt x="3083" y="511"/>
                    <a:pt x="3075" y="509"/>
                    <a:pt x="3058" y="509"/>
                  </a:cubicBezTo>
                  <a:cubicBezTo>
                    <a:pt x="3045" y="508"/>
                    <a:pt x="3035" y="509"/>
                    <a:pt x="3036" y="510"/>
                  </a:cubicBezTo>
                  <a:cubicBezTo>
                    <a:pt x="3036" y="511"/>
                    <a:pt x="3036" y="512"/>
                    <a:pt x="3034" y="512"/>
                  </a:cubicBezTo>
                  <a:cubicBezTo>
                    <a:pt x="3033" y="512"/>
                    <a:pt x="3030" y="510"/>
                    <a:pt x="3029" y="509"/>
                  </a:cubicBezTo>
                  <a:cubicBezTo>
                    <a:pt x="3028" y="506"/>
                    <a:pt x="3018" y="506"/>
                    <a:pt x="2996" y="507"/>
                  </a:cubicBezTo>
                  <a:cubicBezTo>
                    <a:pt x="2971" y="508"/>
                    <a:pt x="2963" y="510"/>
                    <a:pt x="2960" y="514"/>
                  </a:cubicBezTo>
                  <a:cubicBezTo>
                    <a:pt x="2956" y="518"/>
                    <a:pt x="2956" y="519"/>
                    <a:pt x="2960" y="515"/>
                  </a:cubicBezTo>
                  <a:cubicBezTo>
                    <a:pt x="2962" y="513"/>
                    <a:pt x="2976" y="512"/>
                    <a:pt x="2994" y="511"/>
                  </a:cubicBezTo>
                  <a:cubicBezTo>
                    <a:pt x="3022" y="511"/>
                    <a:pt x="3024" y="511"/>
                    <a:pt x="3024" y="516"/>
                  </a:cubicBezTo>
                  <a:cubicBezTo>
                    <a:pt x="3024" y="521"/>
                    <a:pt x="3021" y="522"/>
                    <a:pt x="3004" y="525"/>
                  </a:cubicBezTo>
                  <a:cubicBezTo>
                    <a:pt x="2983" y="527"/>
                    <a:pt x="2975" y="526"/>
                    <a:pt x="2978" y="520"/>
                  </a:cubicBezTo>
                  <a:cubicBezTo>
                    <a:pt x="2980" y="517"/>
                    <a:pt x="2980" y="517"/>
                    <a:pt x="2976" y="520"/>
                  </a:cubicBezTo>
                  <a:cubicBezTo>
                    <a:pt x="2972" y="524"/>
                    <a:pt x="2945" y="525"/>
                    <a:pt x="2945" y="521"/>
                  </a:cubicBezTo>
                  <a:cubicBezTo>
                    <a:pt x="2945" y="519"/>
                    <a:pt x="2947" y="518"/>
                    <a:pt x="2950" y="518"/>
                  </a:cubicBezTo>
                  <a:cubicBezTo>
                    <a:pt x="2954" y="517"/>
                    <a:pt x="2954" y="517"/>
                    <a:pt x="2951" y="516"/>
                  </a:cubicBezTo>
                  <a:cubicBezTo>
                    <a:pt x="2948" y="514"/>
                    <a:pt x="2948" y="514"/>
                    <a:pt x="2951" y="512"/>
                  </a:cubicBezTo>
                  <a:cubicBezTo>
                    <a:pt x="2954" y="510"/>
                    <a:pt x="2954" y="509"/>
                    <a:pt x="2950" y="509"/>
                  </a:cubicBezTo>
                  <a:cubicBezTo>
                    <a:pt x="2948" y="509"/>
                    <a:pt x="2945" y="511"/>
                    <a:pt x="2944" y="513"/>
                  </a:cubicBezTo>
                  <a:cubicBezTo>
                    <a:pt x="2943" y="516"/>
                    <a:pt x="2942" y="516"/>
                    <a:pt x="2939" y="513"/>
                  </a:cubicBezTo>
                  <a:cubicBezTo>
                    <a:pt x="2936" y="510"/>
                    <a:pt x="2931" y="510"/>
                    <a:pt x="2927" y="511"/>
                  </a:cubicBezTo>
                  <a:cubicBezTo>
                    <a:pt x="2923" y="512"/>
                    <a:pt x="2919" y="511"/>
                    <a:pt x="2916" y="508"/>
                  </a:cubicBezTo>
                  <a:cubicBezTo>
                    <a:pt x="2914" y="506"/>
                    <a:pt x="2906" y="504"/>
                    <a:pt x="2899" y="504"/>
                  </a:cubicBezTo>
                  <a:cubicBezTo>
                    <a:pt x="2884" y="504"/>
                    <a:pt x="2866" y="497"/>
                    <a:pt x="2875" y="495"/>
                  </a:cubicBezTo>
                  <a:cubicBezTo>
                    <a:pt x="2877" y="495"/>
                    <a:pt x="2888" y="495"/>
                    <a:pt x="2898" y="497"/>
                  </a:cubicBezTo>
                  <a:cubicBezTo>
                    <a:pt x="2920" y="501"/>
                    <a:pt x="2926" y="501"/>
                    <a:pt x="2924" y="497"/>
                  </a:cubicBezTo>
                  <a:cubicBezTo>
                    <a:pt x="2923" y="496"/>
                    <a:pt x="2919" y="494"/>
                    <a:pt x="2916" y="494"/>
                  </a:cubicBezTo>
                  <a:cubicBezTo>
                    <a:pt x="2910" y="494"/>
                    <a:pt x="2910" y="494"/>
                    <a:pt x="2914" y="492"/>
                  </a:cubicBezTo>
                  <a:cubicBezTo>
                    <a:pt x="2917" y="490"/>
                    <a:pt x="2926" y="490"/>
                    <a:pt x="2937" y="491"/>
                  </a:cubicBezTo>
                  <a:cubicBezTo>
                    <a:pt x="2946" y="493"/>
                    <a:pt x="2957" y="493"/>
                    <a:pt x="2961" y="492"/>
                  </a:cubicBezTo>
                  <a:cubicBezTo>
                    <a:pt x="2964" y="492"/>
                    <a:pt x="2972" y="492"/>
                    <a:pt x="2978" y="494"/>
                  </a:cubicBezTo>
                  <a:cubicBezTo>
                    <a:pt x="2985" y="496"/>
                    <a:pt x="2998" y="496"/>
                    <a:pt x="3011" y="495"/>
                  </a:cubicBezTo>
                  <a:cubicBezTo>
                    <a:pt x="3030" y="494"/>
                    <a:pt x="3031" y="493"/>
                    <a:pt x="3024" y="491"/>
                  </a:cubicBezTo>
                  <a:cubicBezTo>
                    <a:pt x="3019" y="489"/>
                    <a:pt x="3015" y="487"/>
                    <a:pt x="3014" y="486"/>
                  </a:cubicBezTo>
                  <a:cubicBezTo>
                    <a:pt x="3013" y="485"/>
                    <a:pt x="3001" y="483"/>
                    <a:pt x="2988" y="482"/>
                  </a:cubicBezTo>
                  <a:cubicBezTo>
                    <a:pt x="2962" y="480"/>
                    <a:pt x="2928" y="470"/>
                    <a:pt x="2931" y="464"/>
                  </a:cubicBezTo>
                  <a:cubicBezTo>
                    <a:pt x="2932" y="462"/>
                    <a:pt x="2934" y="461"/>
                    <a:pt x="2935" y="462"/>
                  </a:cubicBezTo>
                  <a:cubicBezTo>
                    <a:pt x="2937" y="463"/>
                    <a:pt x="2957" y="463"/>
                    <a:pt x="2979" y="463"/>
                  </a:cubicBezTo>
                  <a:cubicBezTo>
                    <a:pt x="3002" y="463"/>
                    <a:pt x="3031" y="464"/>
                    <a:pt x="3044" y="466"/>
                  </a:cubicBezTo>
                  <a:cubicBezTo>
                    <a:pt x="3070" y="469"/>
                    <a:pt x="3107" y="472"/>
                    <a:pt x="3098" y="469"/>
                  </a:cubicBezTo>
                  <a:cubicBezTo>
                    <a:pt x="3094" y="469"/>
                    <a:pt x="3091" y="466"/>
                    <a:pt x="3091" y="464"/>
                  </a:cubicBezTo>
                  <a:cubicBezTo>
                    <a:pt x="3091" y="461"/>
                    <a:pt x="3088" y="460"/>
                    <a:pt x="3083" y="460"/>
                  </a:cubicBezTo>
                  <a:cubicBezTo>
                    <a:pt x="3070" y="459"/>
                    <a:pt x="3062" y="456"/>
                    <a:pt x="3064" y="452"/>
                  </a:cubicBezTo>
                  <a:cubicBezTo>
                    <a:pt x="3065" y="449"/>
                    <a:pt x="3062" y="448"/>
                    <a:pt x="3052" y="449"/>
                  </a:cubicBezTo>
                  <a:cubicBezTo>
                    <a:pt x="3044" y="449"/>
                    <a:pt x="3029" y="448"/>
                    <a:pt x="3018" y="446"/>
                  </a:cubicBezTo>
                  <a:cubicBezTo>
                    <a:pt x="3007" y="444"/>
                    <a:pt x="2988" y="442"/>
                    <a:pt x="2975" y="442"/>
                  </a:cubicBezTo>
                  <a:cubicBezTo>
                    <a:pt x="2963" y="442"/>
                    <a:pt x="2948" y="440"/>
                    <a:pt x="2944" y="439"/>
                  </a:cubicBezTo>
                  <a:cubicBezTo>
                    <a:pt x="2935" y="437"/>
                    <a:pt x="2935" y="437"/>
                    <a:pt x="2935" y="437"/>
                  </a:cubicBezTo>
                  <a:cubicBezTo>
                    <a:pt x="2944" y="436"/>
                    <a:pt x="2944" y="436"/>
                    <a:pt x="2944" y="436"/>
                  </a:cubicBezTo>
                  <a:cubicBezTo>
                    <a:pt x="2948" y="436"/>
                    <a:pt x="2961" y="436"/>
                    <a:pt x="2971" y="436"/>
                  </a:cubicBezTo>
                  <a:cubicBezTo>
                    <a:pt x="2990" y="437"/>
                    <a:pt x="3005" y="432"/>
                    <a:pt x="3001" y="427"/>
                  </a:cubicBezTo>
                  <a:cubicBezTo>
                    <a:pt x="2998" y="425"/>
                    <a:pt x="2976" y="424"/>
                    <a:pt x="2964" y="426"/>
                  </a:cubicBezTo>
                  <a:cubicBezTo>
                    <a:pt x="2955" y="427"/>
                    <a:pt x="2933" y="428"/>
                    <a:pt x="2920" y="428"/>
                  </a:cubicBezTo>
                  <a:cubicBezTo>
                    <a:pt x="2914" y="428"/>
                    <a:pt x="2913" y="427"/>
                    <a:pt x="2917" y="423"/>
                  </a:cubicBezTo>
                  <a:cubicBezTo>
                    <a:pt x="2920" y="419"/>
                    <a:pt x="2919" y="418"/>
                    <a:pt x="2905" y="419"/>
                  </a:cubicBezTo>
                  <a:cubicBezTo>
                    <a:pt x="2896" y="419"/>
                    <a:pt x="2888" y="419"/>
                    <a:pt x="2887" y="419"/>
                  </a:cubicBezTo>
                  <a:cubicBezTo>
                    <a:pt x="2885" y="419"/>
                    <a:pt x="2890" y="415"/>
                    <a:pt x="2897" y="411"/>
                  </a:cubicBezTo>
                  <a:cubicBezTo>
                    <a:pt x="2908" y="403"/>
                    <a:pt x="2923" y="400"/>
                    <a:pt x="2939" y="401"/>
                  </a:cubicBezTo>
                  <a:cubicBezTo>
                    <a:pt x="2942" y="401"/>
                    <a:pt x="2954" y="402"/>
                    <a:pt x="2967" y="403"/>
                  </a:cubicBezTo>
                  <a:cubicBezTo>
                    <a:pt x="2989" y="405"/>
                    <a:pt x="2991" y="404"/>
                    <a:pt x="2989" y="400"/>
                  </a:cubicBezTo>
                  <a:cubicBezTo>
                    <a:pt x="2986" y="393"/>
                    <a:pt x="2993" y="390"/>
                    <a:pt x="3013" y="390"/>
                  </a:cubicBezTo>
                  <a:cubicBezTo>
                    <a:pt x="3025" y="390"/>
                    <a:pt x="3031" y="389"/>
                    <a:pt x="3030" y="387"/>
                  </a:cubicBezTo>
                  <a:cubicBezTo>
                    <a:pt x="3027" y="382"/>
                    <a:pt x="3039" y="383"/>
                    <a:pt x="3053" y="389"/>
                  </a:cubicBezTo>
                  <a:cubicBezTo>
                    <a:pt x="3063" y="393"/>
                    <a:pt x="3066" y="393"/>
                    <a:pt x="3068" y="390"/>
                  </a:cubicBezTo>
                  <a:cubicBezTo>
                    <a:pt x="3069" y="388"/>
                    <a:pt x="3073" y="387"/>
                    <a:pt x="3076" y="388"/>
                  </a:cubicBezTo>
                  <a:cubicBezTo>
                    <a:pt x="3080" y="389"/>
                    <a:pt x="3083" y="389"/>
                    <a:pt x="3083" y="387"/>
                  </a:cubicBezTo>
                  <a:cubicBezTo>
                    <a:pt x="3083" y="385"/>
                    <a:pt x="3086" y="384"/>
                    <a:pt x="3093" y="385"/>
                  </a:cubicBezTo>
                  <a:cubicBezTo>
                    <a:pt x="3103" y="386"/>
                    <a:pt x="3103" y="386"/>
                    <a:pt x="3097" y="381"/>
                  </a:cubicBezTo>
                  <a:cubicBezTo>
                    <a:pt x="3093" y="379"/>
                    <a:pt x="3082" y="373"/>
                    <a:pt x="3071" y="369"/>
                  </a:cubicBezTo>
                  <a:cubicBezTo>
                    <a:pt x="3057" y="362"/>
                    <a:pt x="3052" y="359"/>
                    <a:pt x="3049" y="352"/>
                  </a:cubicBezTo>
                  <a:cubicBezTo>
                    <a:pt x="3046" y="343"/>
                    <a:pt x="3035" y="340"/>
                    <a:pt x="2978" y="330"/>
                  </a:cubicBezTo>
                  <a:cubicBezTo>
                    <a:pt x="2953" y="326"/>
                    <a:pt x="2925" y="320"/>
                    <a:pt x="2911" y="316"/>
                  </a:cubicBezTo>
                  <a:cubicBezTo>
                    <a:pt x="2893" y="311"/>
                    <a:pt x="2890" y="309"/>
                    <a:pt x="2888" y="306"/>
                  </a:cubicBezTo>
                  <a:cubicBezTo>
                    <a:pt x="2888" y="303"/>
                    <a:pt x="2888" y="302"/>
                    <a:pt x="2890" y="304"/>
                  </a:cubicBezTo>
                  <a:cubicBezTo>
                    <a:pt x="2892" y="305"/>
                    <a:pt x="2902" y="306"/>
                    <a:pt x="2912" y="306"/>
                  </a:cubicBezTo>
                  <a:cubicBezTo>
                    <a:pt x="2922" y="307"/>
                    <a:pt x="2932" y="309"/>
                    <a:pt x="2934" y="311"/>
                  </a:cubicBezTo>
                  <a:cubicBezTo>
                    <a:pt x="2936" y="313"/>
                    <a:pt x="2942" y="314"/>
                    <a:pt x="2946" y="314"/>
                  </a:cubicBezTo>
                  <a:cubicBezTo>
                    <a:pt x="2953" y="313"/>
                    <a:pt x="2954" y="313"/>
                    <a:pt x="2949" y="312"/>
                  </a:cubicBezTo>
                  <a:cubicBezTo>
                    <a:pt x="2945" y="311"/>
                    <a:pt x="2942" y="310"/>
                    <a:pt x="2942" y="308"/>
                  </a:cubicBezTo>
                  <a:cubicBezTo>
                    <a:pt x="2942" y="306"/>
                    <a:pt x="2957" y="307"/>
                    <a:pt x="2985" y="311"/>
                  </a:cubicBezTo>
                  <a:cubicBezTo>
                    <a:pt x="2994" y="312"/>
                    <a:pt x="3002" y="313"/>
                    <a:pt x="3004" y="312"/>
                  </a:cubicBezTo>
                  <a:cubicBezTo>
                    <a:pt x="3011" y="309"/>
                    <a:pt x="3005" y="305"/>
                    <a:pt x="2995" y="305"/>
                  </a:cubicBezTo>
                  <a:cubicBezTo>
                    <a:pt x="2984" y="305"/>
                    <a:pt x="2974" y="301"/>
                    <a:pt x="2974" y="297"/>
                  </a:cubicBezTo>
                  <a:cubicBezTo>
                    <a:pt x="2974" y="296"/>
                    <a:pt x="2986" y="294"/>
                    <a:pt x="3001" y="293"/>
                  </a:cubicBezTo>
                  <a:cubicBezTo>
                    <a:pt x="3016" y="293"/>
                    <a:pt x="3029" y="291"/>
                    <a:pt x="3030" y="290"/>
                  </a:cubicBezTo>
                  <a:cubicBezTo>
                    <a:pt x="3031" y="289"/>
                    <a:pt x="3030" y="286"/>
                    <a:pt x="3026" y="284"/>
                  </a:cubicBezTo>
                  <a:cubicBezTo>
                    <a:pt x="3021" y="279"/>
                    <a:pt x="3021" y="279"/>
                    <a:pt x="3027" y="279"/>
                  </a:cubicBezTo>
                  <a:cubicBezTo>
                    <a:pt x="3030" y="279"/>
                    <a:pt x="3040" y="281"/>
                    <a:pt x="3048" y="283"/>
                  </a:cubicBezTo>
                  <a:cubicBezTo>
                    <a:pt x="3086" y="293"/>
                    <a:pt x="3151" y="296"/>
                    <a:pt x="3151" y="288"/>
                  </a:cubicBezTo>
                  <a:cubicBezTo>
                    <a:pt x="3151" y="287"/>
                    <a:pt x="3146" y="285"/>
                    <a:pt x="3140" y="284"/>
                  </a:cubicBezTo>
                  <a:cubicBezTo>
                    <a:pt x="3132" y="283"/>
                    <a:pt x="3128" y="281"/>
                    <a:pt x="3128" y="278"/>
                  </a:cubicBezTo>
                  <a:cubicBezTo>
                    <a:pt x="3128" y="274"/>
                    <a:pt x="3130" y="274"/>
                    <a:pt x="3138" y="275"/>
                  </a:cubicBezTo>
                  <a:cubicBezTo>
                    <a:pt x="3144" y="276"/>
                    <a:pt x="3148" y="276"/>
                    <a:pt x="3150" y="274"/>
                  </a:cubicBezTo>
                  <a:cubicBezTo>
                    <a:pt x="3151" y="272"/>
                    <a:pt x="3150" y="270"/>
                    <a:pt x="3148" y="270"/>
                  </a:cubicBezTo>
                  <a:cubicBezTo>
                    <a:pt x="3146" y="270"/>
                    <a:pt x="3138" y="270"/>
                    <a:pt x="3131" y="269"/>
                  </a:cubicBezTo>
                  <a:cubicBezTo>
                    <a:pt x="3120" y="268"/>
                    <a:pt x="3083" y="265"/>
                    <a:pt x="3065" y="263"/>
                  </a:cubicBezTo>
                  <a:cubicBezTo>
                    <a:pt x="3059" y="263"/>
                    <a:pt x="3035" y="258"/>
                    <a:pt x="2991" y="248"/>
                  </a:cubicBezTo>
                  <a:cubicBezTo>
                    <a:pt x="2978" y="245"/>
                    <a:pt x="2979" y="245"/>
                    <a:pt x="3001" y="244"/>
                  </a:cubicBezTo>
                  <a:cubicBezTo>
                    <a:pt x="3024" y="244"/>
                    <a:pt x="3024" y="244"/>
                    <a:pt x="3024" y="244"/>
                  </a:cubicBezTo>
                  <a:cubicBezTo>
                    <a:pt x="3008" y="237"/>
                    <a:pt x="3008" y="237"/>
                    <a:pt x="3008" y="237"/>
                  </a:cubicBezTo>
                  <a:cubicBezTo>
                    <a:pt x="2991" y="229"/>
                    <a:pt x="2990" y="229"/>
                    <a:pt x="2992" y="233"/>
                  </a:cubicBezTo>
                  <a:cubicBezTo>
                    <a:pt x="2993" y="234"/>
                    <a:pt x="2989" y="236"/>
                    <a:pt x="2981" y="236"/>
                  </a:cubicBezTo>
                  <a:cubicBezTo>
                    <a:pt x="2972" y="236"/>
                    <a:pt x="2968" y="234"/>
                    <a:pt x="2970" y="232"/>
                  </a:cubicBezTo>
                  <a:cubicBezTo>
                    <a:pt x="2971" y="231"/>
                    <a:pt x="2969" y="229"/>
                    <a:pt x="2965" y="228"/>
                  </a:cubicBezTo>
                  <a:cubicBezTo>
                    <a:pt x="2962" y="227"/>
                    <a:pt x="2959" y="225"/>
                    <a:pt x="2959" y="223"/>
                  </a:cubicBezTo>
                  <a:cubicBezTo>
                    <a:pt x="2959" y="222"/>
                    <a:pt x="2963" y="221"/>
                    <a:pt x="2967" y="223"/>
                  </a:cubicBezTo>
                  <a:cubicBezTo>
                    <a:pt x="2977" y="225"/>
                    <a:pt x="2977" y="225"/>
                    <a:pt x="2994" y="224"/>
                  </a:cubicBezTo>
                  <a:cubicBezTo>
                    <a:pt x="3005" y="224"/>
                    <a:pt x="3006" y="223"/>
                    <a:pt x="3002" y="220"/>
                  </a:cubicBezTo>
                  <a:cubicBezTo>
                    <a:pt x="2994" y="214"/>
                    <a:pt x="2995" y="209"/>
                    <a:pt x="3003" y="211"/>
                  </a:cubicBezTo>
                  <a:cubicBezTo>
                    <a:pt x="3008" y="212"/>
                    <a:pt x="3009" y="212"/>
                    <a:pt x="3005" y="210"/>
                  </a:cubicBezTo>
                  <a:cubicBezTo>
                    <a:pt x="3003" y="208"/>
                    <a:pt x="2997" y="207"/>
                    <a:pt x="2992" y="207"/>
                  </a:cubicBezTo>
                  <a:cubicBezTo>
                    <a:pt x="2985" y="207"/>
                    <a:pt x="2985" y="207"/>
                    <a:pt x="2989" y="209"/>
                  </a:cubicBezTo>
                  <a:cubicBezTo>
                    <a:pt x="2995" y="212"/>
                    <a:pt x="2994" y="212"/>
                    <a:pt x="2988" y="212"/>
                  </a:cubicBezTo>
                  <a:cubicBezTo>
                    <a:pt x="2983" y="212"/>
                    <a:pt x="2979" y="210"/>
                    <a:pt x="2978" y="208"/>
                  </a:cubicBezTo>
                  <a:cubicBezTo>
                    <a:pt x="2978" y="206"/>
                    <a:pt x="2974" y="204"/>
                    <a:pt x="2970" y="204"/>
                  </a:cubicBezTo>
                  <a:cubicBezTo>
                    <a:pt x="2962" y="204"/>
                    <a:pt x="2948" y="197"/>
                    <a:pt x="2948" y="194"/>
                  </a:cubicBezTo>
                  <a:cubicBezTo>
                    <a:pt x="2948" y="193"/>
                    <a:pt x="2944" y="192"/>
                    <a:pt x="2939" y="192"/>
                  </a:cubicBezTo>
                  <a:cubicBezTo>
                    <a:pt x="2933" y="192"/>
                    <a:pt x="2927" y="190"/>
                    <a:pt x="2923" y="188"/>
                  </a:cubicBezTo>
                  <a:cubicBezTo>
                    <a:pt x="2918" y="184"/>
                    <a:pt x="2918" y="184"/>
                    <a:pt x="2926" y="182"/>
                  </a:cubicBezTo>
                  <a:cubicBezTo>
                    <a:pt x="2934" y="179"/>
                    <a:pt x="2953" y="184"/>
                    <a:pt x="2964" y="191"/>
                  </a:cubicBezTo>
                  <a:cubicBezTo>
                    <a:pt x="2968" y="193"/>
                    <a:pt x="2977" y="195"/>
                    <a:pt x="2986" y="196"/>
                  </a:cubicBezTo>
                  <a:cubicBezTo>
                    <a:pt x="2994" y="197"/>
                    <a:pt x="2999" y="197"/>
                    <a:pt x="2997" y="196"/>
                  </a:cubicBezTo>
                  <a:cubicBezTo>
                    <a:pt x="2991" y="193"/>
                    <a:pt x="2994" y="189"/>
                    <a:pt x="3002" y="189"/>
                  </a:cubicBezTo>
                  <a:cubicBezTo>
                    <a:pt x="3007" y="189"/>
                    <a:pt x="3011" y="188"/>
                    <a:pt x="3012" y="186"/>
                  </a:cubicBezTo>
                  <a:cubicBezTo>
                    <a:pt x="3014" y="183"/>
                    <a:pt x="3008" y="182"/>
                    <a:pt x="2997" y="183"/>
                  </a:cubicBezTo>
                  <a:cubicBezTo>
                    <a:pt x="2988" y="184"/>
                    <a:pt x="2977" y="178"/>
                    <a:pt x="2977" y="173"/>
                  </a:cubicBezTo>
                  <a:cubicBezTo>
                    <a:pt x="2977" y="168"/>
                    <a:pt x="2979" y="168"/>
                    <a:pt x="2997" y="169"/>
                  </a:cubicBezTo>
                  <a:cubicBezTo>
                    <a:pt x="3004" y="169"/>
                    <a:pt x="3008" y="168"/>
                    <a:pt x="3007" y="167"/>
                  </a:cubicBezTo>
                  <a:cubicBezTo>
                    <a:pt x="3005" y="164"/>
                    <a:pt x="3003" y="164"/>
                    <a:pt x="2992" y="163"/>
                  </a:cubicBezTo>
                  <a:cubicBezTo>
                    <a:pt x="2988" y="163"/>
                    <a:pt x="2986" y="162"/>
                    <a:pt x="2987" y="159"/>
                  </a:cubicBezTo>
                  <a:cubicBezTo>
                    <a:pt x="2988" y="156"/>
                    <a:pt x="2984" y="154"/>
                    <a:pt x="2972" y="152"/>
                  </a:cubicBezTo>
                  <a:cubicBezTo>
                    <a:pt x="2955" y="150"/>
                    <a:pt x="2955" y="150"/>
                    <a:pt x="2955" y="150"/>
                  </a:cubicBezTo>
                  <a:cubicBezTo>
                    <a:pt x="2974" y="147"/>
                    <a:pt x="2974" y="147"/>
                    <a:pt x="2974" y="147"/>
                  </a:cubicBezTo>
                  <a:cubicBezTo>
                    <a:pt x="2992" y="144"/>
                    <a:pt x="2992" y="144"/>
                    <a:pt x="2992" y="144"/>
                  </a:cubicBezTo>
                  <a:cubicBezTo>
                    <a:pt x="2971" y="142"/>
                    <a:pt x="2971" y="142"/>
                    <a:pt x="2971" y="142"/>
                  </a:cubicBezTo>
                  <a:cubicBezTo>
                    <a:pt x="2933" y="138"/>
                    <a:pt x="2921" y="136"/>
                    <a:pt x="2917" y="132"/>
                  </a:cubicBezTo>
                  <a:cubicBezTo>
                    <a:pt x="2915" y="130"/>
                    <a:pt x="2914" y="128"/>
                    <a:pt x="2914" y="127"/>
                  </a:cubicBezTo>
                  <a:cubicBezTo>
                    <a:pt x="2914" y="124"/>
                    <a:pt x="2936" y="125"/>
                    <a:pt x="2938" y="128"/>
                  </a:cubicBezTo>
                  <a:cubicBezTo>
                    <a:pt x="2939" y="130"/>
                    <a:pt x="2942" y="131"/>
                    <a:pt x="2945" y="131"/>
                  </a:cubicBezTo>
                  <a:cubicBezTo>
                    <a:pt x="2948" y="131"/>
                    <a:pt x="2949" y="130"/>
                    <a:pt x="2945" y="128"/>
                  </a:cubicBezTo>
                  <a:cubicBezTo>
                    <a:pt x="2941" y="125"/>
                    <a:pt x="2944" y="118"/>
                    <a:pt x="2949" y="120"/>
                  </a:cubicBezTo>
                  <a:cubicBezTo>
                    <a:pt x="2951" y="121"/>
                    <a:pt x="2955" y="120"/>
                    <a:pt x="2957" y="119"/>
                  </a:cubicBezTo>
                  <a:cubicBezTo>
                    <a:pt x="2968" y="113"/>
                    <a:pt x="2989" y="114"/>
                    <a:pt x="3000" y="120"/>
                  </a:cubicBezTo>
                  <a:cubicBezTo>
                    <a:pt x="3009" y="124"/>
                    <a:pt x="3012" y="125"/>
                    <a:pt x="3015" y="122"/>
                  </a:cubicBezTo>
                  <a:cubicBezTo>
                    <a:pt x="3018" y="120"/>
                    <a:pt x="3023" y="119"/>
                    <a:pt x="3028" y="120"/>
                  </a:cubicBezTo>
                  <a:cubicBezTo>
                    <a:pt x="3033" y="121"/>
                    <a:pt x="3037" y="120"/>
                    <a:pt x="3037" y="118"/>
                  </a:cubicBezTo>
                  <a:cubicBezTo>
                    <a:pt x="3038" y="117"/>
                    <a:pt x="3044" y="119"/>
                    <a:pt x="3052" y="122"/>
                  </a:cubicBezTo>
                  <a:cubicBezTo>
                    <a:pt x="3063" y="127"/>
                    <a:pt x="3065" y="127"/>
                    <a:pt x="3065" y="123"/>
                  </a:cubicBezTo>
                  <a:cubicBezTo>
                    <a:pt x="3065" y="121"/>
                    <a:pt x="3063" y="119"/>
                    <a:pt x="3061" y="119"/>
                  </a:cubicBezTo>
                  <a:cubicBezTo>
                    <a:pt x="3059" y="119"/>
                    <a:pt x="3057" y="118"/>
                    <a:pt x="3057" y="116"/>
                  </a:cubicBezTo>
                  <a:cubicBezTo>
                    <a:pt x="3057" y="114"/>
                    <a:pt x="3061" y="113"/>
                    <a:pt x="3069" y="114"/>
                  </a:cubicBezTo>
                  <a:cubicBezTo>
                    <a:pt x="3118" y="121"/>
                    <a:pt x="3127" y="123"/>
                    <a:pt x="3139" y="129"/>
                  </a:cubicBezTo>
                  <a:cubicBezTo>
                    <a:pt x="3154" y="138"/>
                    <a:pt x="3165" y="139"/>
                    <a:pt x="3155" y="132"/>
                  </a:cubicBezTo>
                  <a:cubicBezTo>
                    <a:pt x="3144" y="124"/>
                    <a:pt x="3147" y="121"/>
                    <a:pt x="3162" y="123"/>
                  </a:cubicBezTo>
                  <a:cubicBezTo>
                    <a:pt x="3186" y="127"/>
                    <a:pt x="3223" y="128"/>
                    <a:pt x="3221" y="125"/>
                  </a:cubicBezTo>
                  <a:cubicBezTo>
                    <a:pt x="3220" y="123"/>
                    <a:pt x="3216" y="121"/>
                    <a:pt x="3212" y="119"/>
                  </a:cubicBezTo>
                  <a:cubicBezTo>
                    <a:pt x="3208" y="118"/>
                    <a:pt x="3206" y="115"/>
                    <a:pt x="3207" y="114"/>
                  </a:cubicBezTo>
                  <a:cubicBezTo>
                    <a:pt x="3208" y="112"/>
                    <a:pt x="3204" y="110"/>
                    <a:pt x="3199" y="109"/>
                  </a:cubicBezTo>
                  <a:cubicBezTo>
                    <a:pt x="3180" y="106"/>
                    <a:pt x="3130" y="99"/>
                    <a:pt x="3124" y="99"/>
                  </a:cubicBezTo>
                  <a:cubicBezTo>
                    <a:pt x="3108" y="99"/>
                    <a:pt x="3085" y="95"/>
                    <a:pt x="3083" y="92"/>
                  </a:cubicBezTo>
                  <a:cubicBezTo>
                    <a:pt x="3082" y="90"/>
                    <a:pt x="3088" y="90"/>
                    <a:pt x="3101" y="91"/>
                  </a:cubicBezTo>
                  <a:cubicBezTo>
                    <a:pt x="3111" y="92"/>
                    <a:pt x="3120" y="91"/>
                    <a:pt x="3121" y="90"/>
                  </a:cubicBezTo>
                  <a:cubicBezTo>
                    <a:pt x="3123" y="87"/>
                    <a:pt x="3070" y="83"/>
                    <a:pt x="2997" y="80"/>
                  </a:cubicBezTo>
                  <a:cubicBezTo>
                    <a:pt x="2988" y="80"/>
                    <a:pt x="2979" y="79"/>
                    <a:pt x="2978" y="78"/>
                  </a:cubicBezTo>
                  <a:cubicBezTo>
                    <a:pt x="2975" y="74"/>
                    <a:pt x="2943" y="75"/>
                    <a:pt x="2917" y="79"/>
                  </a:cubicBezTo>
                  <a:cubicBezTo>
                    <a:pt x="2899" y="82"/>
                    <a:pt x="2892" y="82"/>
                    <a:pt x="2888" y="79"/>
                  </a:cubicBezTo>
                  <a:cubicBezTo>
                    <a:pt x="2884" y="77"/>
                    <a:pt x="2882" y="77"/>
                    <a:pt x="2881" y="79"/>
                  </a:cubicBezTo>
                  <a:cubicBezTo>
                    <a:pt x="2880" y="82"/>
                    <a:pt x="2879" y="82"/>
                    <a:pt x="2877" y="79"/>
                  </a:cubicBezTo>
                  <a:cubicBezTo>
                    <a:pt x="2875" y="76"/>
                    <a:pt x="2871" y="75"/>
                    <a:pt x="2863" y="77"/>
                  </a:cubicBezTo>
                  <a:cubicBezTo>
                    <a:pt x="2842" y="81"/>
                    <a:pt x="2826" y="80"/>
                    <a:pt x="2827" y="76"/>
                  </a:cubicBezTo>
                  <a:cubicBezTo>
                    <a:pt x="2828" y="73"/>
                    <a:pt x="2826" y="73"/>
                    <a:pt x="2824" y="74"/>
                  </a:cubicBezTo>
                  <a:cubicBezTo>
                    <a:pt x="2821" y="75"/>
                    <a:pt x="2819" y="74"/>
                    <a:pt x="2819" y="71"/>
                  </a:cubicBezTo>
                  <a:cubicBezTo>
                    <a:pt x="2819" y="67"/>
                    <a:pt x="2818" y="66"/>
                    <a:pt x="2816" y="69"/>
                  </a:cubicBezTo>
                  <a:cubicBezTo>
                    <a:pt x="2814" y="71"/>
                    <a:pt x="2811" y="73"/>
                    <a:pt x="2809" y="73"/>
                  </a:cubicBezTo>
                  <a:cubicBezTo>
                    <a:pt x="2803" y="73"/>
                    <a:pt x="2785" y="60"/>
                    <a:pt x="2786" y="57"/>
                  </a:cubicBezTo>
                  <a:cubicBezTo>
                    <a:pt x="2786" y="55"/>
                    <a:pt x="2794" y="54"/>
                    <a:pt x="2802" y="54"/>
                  </a:cubicBezTo>
                  <a:cubicBezTo>
                    <a:pt x="2814" y="55"/>
                    <a:pt x="2817" y="54"/>
                    <a:pt x="2814" y="52"/>
                  </a:cubicBezTo>
                  <a:cubicBezTo>
                    <a:pt x="2809" y="47"/>
                    <a:pt x="2810" y="43"/>
                    <a:pt x="2815" y="45"/>
                  </a:cubicBezTo>
                  <a:cubicBezTo>
                    <a:pt x="2817" y="46"/>
                    <a:pt x="2821" y="46"/>
                    <a:pt x="2824" y="44"/>
                  </a:cubicBezTo>
                  <a:cubicBezTo>
                    <a:pt x="2828" y="42"/>
                    <a:pt x="2824" y="41"/>
                    <a:pt x="2808" y="42"/>
                  </a:cubicBezTo>
                  <a:cubicBezTo>
                    <a:pt x="2782" y="43"/>
                    <a:pt x="2760" y="39"/>
                    <a:pt x="2754" y="33"/>
                  </a:cubicBezTo>
                  <a:cubicBezTo>
                    <a:pt x="2752" y="31"/>
                    <a:pt x="2749" y="29"/>
                    <a:pt x="2747" y="29"/>
                  </a:cubicBezTo>
                  <a:cubicBezTo>
                    <a:pt x="2746" y="29"/>
                    <a:pt x="2745" y="28"/>
                    <a:pt x="2745" y="26"/>
                  </a:cubicBezTo>
                  <a:cubicBezTo>
                    <a:pt x="2745" y="23"/>
                    <a:pt x="2749" y="23"/>
                    <a:pt x="2757" y="24"/>
                  </a:cubicBezTo>
                  <a:cubicBezTo>
                    <a:pt x="2764" y="25"/>
                    <a:pt x="2774" y="27"/>
                    <a:pt x="2781" y="28"/>
                  </a:cubicBezTo>
                  <a:cubicBezTo>
                    <a:pt x="2792" y="29"/>
                    <a:pt x="2792" y="29"/>
                    <a:pt x="2792" y="29"/>
                  </a:cubicBezTo>
                  <a:cubicBezTo>
                    <a:pt x="2783" y="25"/>
                    <a:pt x="2783" y="25"/>
                    <a:pt x="2783" y="25"/>
                  </a:cubicBezTo>
                  <a:cubicBezTo>
                    <a:pt x="2779" y="22"/>
                    <a:pt x="2771" y="20"/>
                    <a:pt x="2766" y="20"/>
                  </a:cubicBezTo>
                  <a:cubicBezTo>
                    <a:pt x="2755" y="20"/>
                    <a:pt x="2745" y="17"/>
                    <a:pt x="2745" y="14"/>
                  </a:cubicBezTo>
                  <a:cubicBezTo>
                    <a:pt x="2745" y="13"/>
                    <a:pt x="2747" y="12"/>
                    <a:pt x="2750" y="12"/>
                  </a:cubicBezTo>
                  <a:cubicBezTo>
                    <a:pt x="2753" y="11"/>
                    <a:pt x="2760" y="10"/>
                    <a:pt x="2766" y="7"/>
                  </a:cubicBezTo>
                  <a:cubicBezTo>
                    <a:pt x="2778" y="3"/>
                    <a:pt x="2778" y="3"/>
                    <a:pt x="2778" y="3"/>
                  </a:cubicBezTo>
                  <a:cubicBezTo>
                    <a:pt x="2767" y="3"/>
                    <a:pt x="2767" y="3"/>
                    <a:pt x="2767" y="3"/>
                  </a:cubicBezTo>
                  <a:cubicBezTo>
                    <a:pt x="2761" y="3"/>
                    <a:pt x="2750" y="4"/>
                    <a:pt x="2743" y="6"/>
                  </a:cubicBezTo>
                  <a:cubicBezTo>
                    <a:pt x="2710" y="12"/>
                    <a:pt x="2710" y="12"/>
                    <a:pt x="2710" y="5"/>
                  </a:cubicBezTo>
                  <a:cubicBezTo>
                    <a:pt x="2710" y="2"/>
                    <a:pt x="2709" y="0"/>
                    <a:pt x="2708" y="1"/>
                  </a:cubicBezTo>
                  <a:cubicBezTo>
                    <a:pt x="2706" y="2"/>
                    <a:pt x="2706" y="5"/>
                    <a:pt x="2707" y="7"/>
                  </a:cubicBezTo>
                  <a:cubicBezTo>
                    <a:pt x="2708" y="12"/>
                    <a:pt x="2707" y="12"/>
                    <a:pt x="2698" y="9"/>
                  </a:cubicBezTo>
                  <a:cubicBezTo>
                    <a:pt x="2691" y="6"/>
                    <a:pt x="2689" y="7"/>
                    <a:pt x="2683" y="13"/>
                  </a:cubicBezTo>
                  <a:cubicBezTo>
                    <a:pt x="2679" y="17"/>
                    <a:pt x="2674" y="19"/>
                    <a:pt x="2670" y="18"/>
                  </a:cubicBezTo>
                  <a:cubicBezTo>
                    <a:pt x="2664" y="17"/>
                    <a:pt x="2662" y="21"/>
                    <a:pt x="2668" y="25"/>
                  </a:cubicBezTo>
                  <a:cubicBezTo>
                    <a:pt x="2670" y="27"/>
                    <a:pt x="2674" y="31"/>
                    <a:pt x="2677" y="34"/>
                  </a:cubicBezTo>
                  <a:cubicBezTo>
                    <a:pt x="2682" y="40"/>
                    <a:pt x="2682" y="42"/>
                    <a:pt x="2679" y="43"/>
                  </a:cubicBezTo>
                  <a:cubicBezTo>
                    <a:pt x="2677" y="45"/>
                    <a:pt x="2680" y="46"/>
                    <a:pt x="2688" y="48"/>
                  </a:cubicBezTo>
                  <a:cubicBezTo>
                    <a:pt x="2701" y="50"/>
                    <a:pt x="2708" y="54"/>
                    <a:pt x="2708" y="60"/>
                  </a:cubicBezTo>
                  <a:cubicBezTo>
                    <a:pt x="2708" y="63"/>
                    <a:pt x="2706" y="64"/>
                    <a:pt x="2700" y="63"/>
                  </a:cubicBezTo>
                  <a:cubicBezTo>
                    <a:pt x="2691" y="60"/>
                    <a:pt x="2681" y="63"/>
                    <a:pt x="2683" y="67"/>
                  </a:cubicBezTo>
                  <a:cubicBezTo>
                    <a:pt x="2684" y="69"/>
                    <a:pt x="2689" y="70"/>
                    <a:pt x="2694" y="70"/>
                  </a:cubicBezTo>
                  <a:cubicBezTo>
                    <a:pt x="2701" y="70"/>
                    <a:pt x="2702" y="70"/>
                    <a:pt x="2698" y="73"/>
                  </a:cubicBezTo>
                  <a:cubicBezTo>
                    <a:pt x="2693" y="76"/>
                    <a:pt x="2594" y="82"/>
                    <a:pt x="2547" y="82"/>
                  </a:cubicBezTo>
                  <a:cubicBezTo>
                    <a:pt x="2491" y="83"/>
                    <a:pt x="2331" y="82"/>
                    <a:pt x="2318" y="81"/>
                  </a:cubicBezTo>
                  <a:cubicBezTo>
                    <a:pt x="2311" y="81"/>
                    <a:pt x="2301" y="80"/>
                    <a:pt x="2296" y="81"/>
                  </a:cubicBezTo>
                  <a:cubicBezTo>
                    <a:pt x="2291" y="81"/>
                    <a:pt x="2287" y="80"/>
                    <a:pt x="2287" y="78"/>
                  </a:cubicBezTo>
                  <a:cubicBezTo>
                    <a:pt x="2287" y="77"/>
                    <a:pt x="2291" y="76"/>
                    <a:pt x="2296" y="76"/>
                  </a:cubicBezTo>
                  <a:cubicBezTo>
                    <a:pt x="2308" y="76"/>
                    <a:pt x="2312" y="72"/>
                    <a:pt x="2304" y="68"/>
                  </a:cubicBezTo>
                  <a:cubicBezTo>
                    <a:pt x="2298" y="65"/>
                    <a:pt x="2298" y="65"/>
                    <a:pt x="2307" y="63"/>
                  </a:cubicBezTo>
                  <a:cubicBezTo>
                    <a:pt x="2324" y="60"/>
                    <a:pt x="2395" y="52"/>
                    <a:pt x="2426" y="50"/>
                  </a:cubicBezTo>
                  <a:cubicBezTo>
                    <a:pt x="2450" y="49"/>
                    <a:pt x="2455" y="48"/>
                    <a:pt x="2452" y="45"/>
                  </a:cubicBezTo>
                  <a:cubicBezTo>
                    <a:pt x="2450" y="42"/>
                    <a:pt x="2444" y="41"/>
                    <a:pt x="2427" y="43"/>
                  </a:cubicBezTo>
                  <a:cubicBezTo>
                    <a:pt x="2415" y="44"/>
                    <a:pt x="2405" y="45"/>
                    <a:pt x="2404" y="47"/>
                  </a:cubicBezTo>
                  <a:cubicBezTo>
                    <a:pt x="2403" y="48"/>
                    <a:pt x="2396" y="49"/>
                    <a:pt x="2387" y="49"/>
                  </a:cubicBezTo>
                  <a:cubicBezTo>
                    <a:pt x="2378" y="49"/>
                    <a:pt x="2361" y="50"/>
                    <a:pt x="2348" y="51"/>
                  </a:cubicBezTo>
                  <a:cubicBezTo>
                    <a:pt x="2336" y="52"/>
                    <a:pt x="2314" y="53"/>
                    <a:pt x="2300" y="54"/>
                  </a:cubicBezTo>
                  <a:cubicBezTo>
                    <a:pt x="2286" y="55"/>
                    <a:pt x="2273" y="56"/>
                    <a:pt x="2271" y="56"/>
                  </a:cubicBezTo>
                  <a:cubicBezTo>
                    <a:pt x="2270" y="56"/>
                    <a:pt x="2268" y="55"/>
                    <a:pt x="2269" y="53"/>
                  </a:cubicBezTo>
                  <a:cubicBezTo>
                    <a:pt x="2270" y="49"/>
                    <a:pt x="2267" y="49"/>
                    <a:pt x="2256" y="50"/>
                  </a:cubicBezTo>
                  <a:cubicBezTo>
                    <a:pt x="2249" y="51"/>
                    <a:pt x="2241" y="54"/>
                    <a:pt x="2238" y="56"/>
                  </a:cubicBezTo>
                  <a:cubicBezTo>
                    <a:pt x="2235" y="59"/>
                    <a:pt x="2226" y="60"/>
                    <a:pt x="2211" y="61"/>
                  </a:cubicBezTo>
                  <a:cubicBezTo>
                    <a:pt x="2198" y="61"/>
                    <a:pt x="2187" y="63"/>
                    <a:pt x="2185" y="64"/>
                  </a:cubicBezTo>
                  <a:cubicBezTo>
                    <a:pt x="2181" y="68"/>
                    <a:pt x="2177" y="67"/>
                    <a:pt x="2179" y="63"/>
                  </a:cubicBezTo>
                  <a:cubicBezTo>
                    <a:pt x="2180" y="61"/>
                    <a:pt x="2179" y="57"/>
                    <a:pt x="2178" y="55"/>
                  </a:cubicBezTo>
                  <a:cubicBezTo>
                    <a:pt x="2175" y="51"/>
                    <a:pt x="2175" y="51"/>
                    <a:pt x="2173" y="55"/>
                  </a:cubicBezTo>
                  <a:cubicBezTo>
                    <a:pt x="2170" y="58"/>
                    <a:pt x="2168" y="58"/>
                    <a:pt x="2161" y="56"/>
                  </a:cubicBezTo>
                  <a:cubicBezTo>
                    <a:pt x="2153" y="53"/>
                    <a:pt x="2149" y="53"/>
                    <a:pt x="2140" y="58"/>
                  </a:cubicBezTo>
                  <a:cubicBezTo>
                    <a:pt x="2129" y="64"/>
                    <a:pt x="2128" y="64"/>
                    <a:pt x="2125" y="60"/>
                  </a:cubicBezTo>
                  <a:cubicBezTo>
                    <a:pt x="2121" y="55"/>
                    <a:pt x="2108" y="53"/>
                    <a:pt x="2111" y="58"/>
                  </a:cubicBezTo>
                  <a:cubicBezTo>
                    <a:pt x="2112" y="60"/>
                    <a:pt x="2110" y="61"/>
                    <a:pt x="2107" y="61"/>
                  </a:cubicBezTo>
                  <a:cubicBezTo>
                    <a:pt x="2104" y="61"/>
                    <a:pt x="2101" y="59"/>
                    <a:pt x="2100" y="57"/>
                  </a:cubicBezTo>
                  <a:cubicBezTo>
                    <a:pt x="2099" y="55"/>
                    <a:pt x="2098" y="55"/>
                    <a:pt x="2097" y="56"/>
                  </a:cubicBezTo>
                  <a:cubicBezTo>
                    <a:pt x="2095" y="57"/>
                    <a:pt x="2096" y="60"/>
                    <a:pt x="2098" y="64"/>
                  </a:cubicBezTo>
                  <a:cubicBezTo>
                    <a:pt x="2101" y="69"/>
                    <a:pt x="2101" y="70"/>
                    <a:pt x="2098" y="73"/>
                  </a:cubicBezTo>
                  <a:cubicBezTo>
                    <a:pt x="2093" y="76"/>
                    <a:pt x="2065" y="81"/>
                    <a:pt x="2038" y="83"/>
                  </a:cubicBezTo>
                  <a:cubicBezTo>
                    <a:pt x="2027" y="84"/>
                    <a:pt x="2014" y="85"/>
                    <a:pt x="2008" y="86"/>
                  </a:cubicBezTo>
                  <a:cubicBezTo>
                    <a:pt x="2001" y="86"/>
                    <a:pt x="1977" y="88"/>
                    <a:pt x="1955" y="90"/>
                  </a:cubicBezTo>
                  <a:cubicBezTo>
                    <a:pt x="1932" y="92"/>
                    <a:pt x="1905" y="95"/>
                    <a:pt x="1895" y="96"/>
                  </a:cubicBezTo>
                  <a:cubicBezTo>
                    <a:pt x="1870" y="100"/>
                    <a:pt x="1870" y="100"/>
                    <a:pt x="1875" y="94"/>
                  </a:cubicBezTo>
                  <a:cubicBezTo>
                    <a:pt x="1877" y="91"/>
                    <a:pt x="1877" y="90"/>
                    <a:pt x="1873" y="90"/>
                  </a:cubicBezTo>
                  <a:cubicBezTo>
                    <a:pt x="1871" y="90"/>
                    <a:pt x="1869" y="92"/>
                    <a:pt x="1869" y="94"/>
                  </a:cubicBezTo>
                  <a:cubicBezTo>
                    <a:pt x="1869" y="97"/>
                    <a:pt x="1867" y="99"/>
                    <a:pt x="1864" y="99"/>
                  </a:cubicBezTo>
                  <a:cubicBezTo>
                    <a:pt x="1862" y="99"/>
                    <a:pt x="1860" y="98"/>
                    <a:pt x="1860" y="96"/>
                  </a:cubicBezTo>
                  <a:cubicBezTo>
                    <a:pt x="1860" y="90"/>
                    <a:pt x="1870" y="84"/>
                    <a:pt x="1879" y="84"/>
                  </a:cubicBezTo>
                  <a:cubicBezTo>
                    <a:pt x="1884" y="84"/>
                    <a:pt x="1889" y="83"/>
                    <a:pt x="1889" y="81"/>
                  </a:cubicBezTo>
                  <a:cubicBezTo>
                    <a:pt x="1889" y="79"/>
                    <a:pt x="1886" y="79"/>
                    <a:pt x="1881" y="80"/>
                  </a:cubicBezTo>
                  <a:cubicBezTo>
                    <a:pt x="1877" y="81"/>
                    <a:pt x="1869" y="82"/>
                    <a:pt x="1864" y="82"/>
                  </a:cubicBezTo>
                  <a:cubicBezTo>
                    <a:pt x="1858" y="82"/>
                    <a:pt x="1854" y="84"/>
                    <a:pt x="1854" y="87"/>
                  </a:cubicBezTo>
                  <a:cubicBezTo>
                    <a:pt x="1854" y="90"/>
                    <a:pt x="1854" y="90"/>
                    <a:pt x="1852" y="88"/>
                  </a:cubicBezTo>
                  <a:cubicBezTo>
                    <a:pt x="1850" y="85"/>
                    <a:pt x="1820" y="83"/>
                    <a:pt x="1786" y="84"/>
                  </a:cubicBezTo>
                  <a:cubicBezTo>
                    <a:pt x="1769" y="84"/>
                    <a:pt x="1769" y="85"/>
                    <a:pt x="1769" y="92"/>
                  </a:cubicBezTo>
                  <a:cubicBezTo>
                    <a:pt x="1769" y="98"/>
                    <a:pt x="1770" y="99"/>
                    <a:pt x="1775" y="98"/>
                  </a:cubicBezTo>
                  <a:cubicBezTo>
                    <a:pt x="1779" y="97"/>
                    <a:pt x="1783" y="97"/>
                    <a:pt x="1785" y="99"/>
                  </a:cubicBezTo>
                  <a:cubicBezTo>
                    <a:pt x="1788" y="100"/>
                    <a:pt x="1787" y="101"/>
                    <a:pt x="1781" y="103"/>
                  </a:cubicBezTo>
                  <a:cubicBezTo>
                    <a:pt x="1777" y="103"/>
                    <a:pt x="1767" y="106"/>
                    <a:pt x="1760" y="107"/>
                  </a:cubicBezTo>
                  <a:cubicBezTo>
                    <a:pt x="1753" y="109"/>
                    <a:pt x="1739" y="111"/>
                    <a:pt x="1727" y="112"/>
                  </a:cubicBezTo>
                  <a:cubicBezTo>
                    <a:pt x="1702" y="114"/>
                    <a:pt x="1685" y="115"/>
                    <a:pt x="1653" y="119"/>
                  </a:cubicBezTo>
                  <a:cubicBezTo>
                    <a:pt x="1638" y="121"/>
                    <a:pt x="1619" y="123"/>
                    <a:pt x="1608" y="123"/>
                  </a:cubicBezTo>
                  <a:cubicBezTo>
                    <a:pt x="1585" y="125"/>
                    <a:pt x="1565" y="128"/>
                    <a:pt x="1548" y="130"/>
                  </a:cubicBezTo>
                  <a:cubicBezTo>
                    <a:pt x="1541" y="131"/>
                    <a:pt x="1530" y="131"/>
                    <a:pt x="1523" y="131"/>
                  </a:cubicBezTo>
                  <a:cubicBezTo>
                    <a:pt x="1516" y="131"/>
                    <a:pt x="1508" y="132"/>
                    <a:pt x="1507" y="133"/>
                  </a:cubicBezTo>
                  <a:cubicBezTo>
                    <a:pt x="1505" y="134"/>
                    <a:pt x="1496" y="135"/>
                    <a:pt x="1487" y="135"/>
                  </a:cubicBezTo>
                  <a:cubicBezTo>
                    <a:pt x="1477" y="136"/>
                    <a:pt x="1459" y="137"/>
                    <a:pt x="1445" y="138"/>
                  </a:cubicBezTo>
                  <a:cubicBezTo>
                    <a:pt x="1432" y="139"/>
                    <a:pt x="1395" y="140"/>
                    <a:pt x="1364" y="141"/>
                  </a:cubicBezTo>
                  <a:cubicBezTo>
                    <a:pt x="1308" y="141"/>
                    <a:pt x="1291" y="143"/>
                    <a:pt x="1287" y="149"/>
                  </a:cubicBezTo>
                  <a:cubicBezTo>
                    <a:pt x="1286" y="150"/>
                    <a:pt x="1272" y="152"/>
                    <a:pt x="1255" y="153"/>
                  </a:cubicBezTo>
                  <a:cubicBezTo>
                    <a:pt x="1228" y="154"/>
                    <a:pt x="1224" y="154"/>
                    <a:pt x="1226" y="150"/>
                  </a:cubicBezTo>
                  <a:cubicBezTo>
                    <a:pt x="1227" y="147"/>
                    <a:pt x="1226" y="145"/>
                    <a:pt x="1222" y="145"/>
                  </a:cubicBezTo>
                  <a:cubicBezTo>
                    <a:pt x="1218" y="145"/>
                    <a:pt x="1217" y="147"/>
                    <a:pt x="1218" y="150"/>
                  </a:cubicBezTo>
                  <a:cubicBezTo>
                    <a:pt x="1219" y="152"/>
                    <a:pt x="1218" y="154"/>
                    <a:pt x="1216" y="154"/>
                  </a:cubicBezTo>
                  <a:cubicBezTo>
                    <a:pt x="1214" y="154"/>
                    <a:pt x="1210" y="156"/>
                    <a:pt x="1207" y="159"/>
                  </a:cubicBezTo>
                  <a:cubicBezTo>
                    <a:pt x="1204" y="162"/>
                    <a:pt x="1195" y="163"/>
                    <a:pt x="1172" y="164"/>
                  </a:cubicBezTo>
                  <a:cubicBezTo>
                    <a:pt x="1155" y="165"/>
                    <a:pt x="1140" y="166"/>
                    <a:pt x="1138" y="168"/>
                  </a:cubicBezTo>
                  <a:cubicBezTo>
                    <a:pt x="1136" y="169"/>
                    <a:pt x="1133" y="172"/>
                    <a:pt x="1130" y="173"/>
                  </a:cubicBezTo>
                  <a:cubicBezTo>
                    <a:pt x="1128" y="174"/>
                    <a:pt x="1130" y="174"/>
                    <a:pt x="1135" y="174"/>
                  </a:cubicBezTo>
                  <a:cubicBezTo>
                    <a:pt x="1164" y="173"/>
                    <a:pt x="1162" y="177"/>
                    <a:pt x="1131" y="181"/>
                  </a:cubicBezTo>
                  <a:cubicBezTo>
                    <a:pt x="1112" y="183"/>
                    <a:pt x="1108" y="182"/>
                    <a:pt x="1105" y="179"/>
                  </a:cubicBezTo>
                  <a:cubicBezTo>
                    <a:pt x="1103" y="176"/>
                    <a:pt x="1101" y="175"/>
                    <a:pt x="1100" y="177"/>
                  </a:cubicBezTo>
                  <a:cubicBezTo>
                    <a:pt x="1099" y="179"/>
                    <a:pt x="1094" y="180"/>
                    <a:pt x="1088" y="180"/>
                  </a:cubicBezTo>
                  <a:cubicBezTo>
                    <a:pt x="1077" y="180"/>
                    <a:pt x="1077" y="180"/>
                    <a:pt x="1077" y="180"/>
                  </a:cubicBezTo>
                  <a:cubicBezTo>
                    <a:pt x="1092" y="174"/>
                    <a:pt x="1092" y="174"/>
                    <a:pt x="1092" y="174"/>
                  </a:cubicBezTo>
                  <a:cubicBezTo>
                    <a:pt x="1099" y="171"/>
                    <a:pt x="1107" y="169"/>
                    <a:pt x="1109" y="170"/>
                  </a:cubicBezTo>
                  <a:cubicBezTo>
                    <a:pt x="1111" y="171"/>
                    <a:pt x="1113" y="169"/>
                    <a:pt x="1114" y="167"/>
                  </a:cubicBezTo>
                  <a:cubicBezTo>
                    <a:pt x="1116" y="161"/>
                    <a:pt x="1109" y="162"/>
                    <a:pt x="1084" y="170"/>
                  </a:cubicBezTo>
                  <a:cubicBezTo>
                    <a:pt x="1064" y="177"/>
                    <a:pt x="1059" y="178"/>
                    <a:pt x="1009" y="178"/>
                  </a:cubicBezTo>
                  <a:cubicBezTo>
                    <a:pt x="979" y="178"/>
                    <a:pt x="952" y="179"/>
                    <a:pt x="948" y="181"/>
                  </a:cubicBezTo>
                  <a:cubicBezTo>
                    <a:pt x="945" y="182"/>
                    <a:pt x="944" y="183"/>
                    <a:pt x="946" y="183"/>
                  </a:cubicBezTo>
                  <a:cubicBezTo>
                    <a:pt x="949" y="183"/>
                    <a:pt x="949" y="185"/>
                    <a:pt x="948" y="186"/>
                  </a:cubicBezTo>
                  <a:cubicBezTo>
                    <a:pt x="946" y="191"/>
                    <a:pt x="928" y="190"/>
                    <a:pt x="924" y="185"/>
                  </a:cubicBezTo>
                  <a:cubicBezTo>
                    <a:pt x="920" y="180"/>
                    <a:pt x="922" y="179"/>
                    <a:pt x="937" y="176"/>
                  </a:cubicBezTo>
                  <a:cubicBezTo>
                    <a:pt x="942" y="176"/>
                    <a:pt x="951" y="173"/>
                    <a:pt x="957" y="171"/>
                  </a:cubicBezTo>
                  <a:cubicBezTo>
                    <a:pt x="963" y="168"/>
                    <a:pt x="987" y="163"/>
                    <a:pt x="1010" y="160"/>
                  </a:cubicBezTo>
                  <a:cubicBezTo>
                    <a:pt x="1112" y="145"/>
                    <a:pt x="1107" y="146"/>
                    <a:pt x="1090" y="146"/>
                  </a:cubicBezTo>
                  <a:cubicBezTo>
                    <a:pt x="1078" y="145"/>
                    <a:pt x="1078" y="145"/>
                    <a:pt x="1083" y="141"/>
                  </a:cubicBezTo>
                  <a:cubicBezTo>
                    <a:pt x="1088" y="136"/>
                    <a:pt x="1088" y="136"/>
                    <a:pt x="1080" y="138"/>
                  </a:cubicBezTo>
                  <a:cubicBezTo>
                    <a:pt x="1075" y="139"/>
                    <a:pt x="1063" y="141"/>
                    <a:pt x="1052" y="143"/>
                  </a:cubicBezTo>
                  <a:cubicBezTo>
                    <a:pt x="1040" y="145"/>
                    <a:pt x="1029" y="147"/>
                    <a:pt x="1025" y="149"/>
                  </a:cubicBezTo>
                  <a:cubicBezTo>
                    <a:pt x="1021" y="151"/>
                    <a:pt x="1010" y="151"/>
                    <a:pt x="990" y="149"/>
                  </a:cubicBezTo>
                  <a:cubicBezTo>
                    <a:pt x="965" y="145"/>
                    <a:pt x="960" y="146"/>
                    <a:pt x="951" y="150"/>
                  </a:cubicBezTo>
                  <a:cubicBezTo>
                    <a:pt x="945" y="153"/>
                    <a:pt x="938" y="154"/>
                    <a:pt x="934" y="153"/>
                  </a:cubicBezTo>
                  <a:cubicBezTo>
                    <a:pt x="930" y="152"/>
                    <a:pt x="925" y="152"/>
                    <a:pt x="923" y="154"/>
                  </a:cubicBezTo>
                  <a:cubicBezTo>
                    <a:pt x="921" y="155"/>
                    <a:pt x="914" y="157"/>
                    <a:pt x="906" y="158"/>
                  </a:cubicBezTo>
                  <a:cubicBezTo>
                    <a:pt x="894" y="160"/>
                    <a:pt x="892" y="160"/>
                    <a:pt x="894" y="156"/>
                  </a:cubicBezTo>
                  <a:cubicBezTo>
                    <a:pt x="895" y="153"/>
                    <a:pt x="894" y="151"/>
                    <a:pt x="891" y="151"/>
                  </a:cubicBezTo>
                  <a:cubicBezTo>
                    <a:pt x="888" y="151"/>
                    <a:pt x="887" y="153"/>
                    <a:pt x="888" y="155"/>
                  </a:cubicBezTo>
                  <a:cubicBezTo>
                    <a:pt x="889" y="159"/>
                    <a:pt x="886" y="160"/>
                    <a:pt x="876" y="161"/>
                  </a:cubicBezTo>
                  <a:cubicBezTo>
                    <a:pt x="869" y="162"/>
                    <a:pt x="854" y="168"/>
                    <a:pt x="843" y="173"/>
                  </a:cubicBezTo>
                  <a:cubicBezTo>
                    <a:pt x="821" y="184"/>
                    <a:pt x="789" y="191"/>
                    <a:pt x="799" y="182"/>
                  </a:cubicBezTo>
                  <a:cubicBezTo>
                    <a:pt x="802" y="180"/>
                    <a:pt x="804" y="177"/>
                    <a:pt x="804" y="175"/>
                  </a:cubicBezTo>
                  <a:cubicBezTo>
                    <a:pt x="804" y="174"/>
                    <a:pt x="806" y="171"/>
                    <a:pt x="809" y="170"/>
                  </a:cubicBezTo>
                  <a:cubicBezTo>
                    <a:pt x="811" y="169"/>
                    <a:pt x="813" y="168"/>
                    <a:pt x="812" y="167"/>
                  </a:cubicBezTo>
                  <a:cubicBezTo>
                    <a:pt x="811" y="166"/>
                    <a:pt x="801" y="168"/>
                    <a:pt x="790" y="172"/>
                  </a:cubicBezTo>
                  <a:cubicBezTo>
                    <a:pt x="774" y="176"/>
                    <a:pt x="768" y="177"/>
                    <a:pt x="767" y="174"/>
                  </a:cubicBezTo>
                  <a:cubicBezTo>
                    <a:pt x="764" y="170"/>
                    <a:pt x="748" y="173"/>
                    <a:pt x="725" y="182"/>
                  </a:cubicBezTo>
                  <a:cubicBezTo>
                    <a:pt x="716" y="186"/>
                    <a:pt x="702" y="190"/>
                    <a:pt x="694" y="190"/>
                  </a:cubicBezTo>
                  <a:cubicBezTo>
                    <a:pt x="686" y="191"/>
                    <a:pt x="676" y="193"/>
                    <a:pt x="672" y="194"/>
                  </a:cubicBezTo>
                  <a:cubicBezTo>
                    <a:pt x="668" y="196"/>
                    <a:pt x="660" y="196"/>
                    <a:pt x="654" y="196"/>
                  </a:cubicBezTo>
                  <a:cubicBezTo>
                    <a:pt x="648" y="195"/>
                    <a:pt x="638" y="196"/>
                    <a:pt x="631" y="199"/>
                  </a:cubicBezTo>
                  <a:cubicBezTo>
                    <a:pt x="625" y="201"/>
                    <a:pt x="616" y="203"/>
                    <a:pt x="611" y="202"/>
                  </a:cubicBezTo>
                  <a:cubicBezTo>
                    <a:pt x="607" y="202"/>
                    <a:pt x="592" y="203"/>
                    <a:pt x="578" y="205"/>
                  </a:cubicBezTo>
                  <a:cubicBezTo>
                    <a:pt x="554" y="209"/>
                    <a:pt x="547" y="208"/>
                    <a:pt x="555" y="204"/>
                  </a:cubicBezTo>
                  <a:cubicBezTo>
                    <a:pt x="557" y="202"/>
                    <a:pt x="558" y="200"/>
                    <a:pt x="557" y="198"/>
                  </a:cubicBezTo>
                  <a:cubicBezTo>
                    <a:pt x="557" y="196"/>
                    <a:pt x="552" y="197"/>
                    <a:pt x="545" y="201"/>
                  </a:cubicBezTo>
                  <a:cubicBezTo>
                    <a:pt x="539" y="204"/>
                    <a:pt x="532" y="206"/>
                    <a:pt x="530" y="206"/>
                  </a:cubicBezTo>
                  <a:cubicBezTo>
                    <a:pt x="528" y="206"/>
                    <a:pt x="526" y="208"/>
                    <a:pt x="526" y="209"/>
                  </a:cubicBezTo>
                  <a:cubicBezTo>
                    <a:pt x="526" y="210"/>
                    <a:pt x="521" y="213"/>
                    <a:pt x="515" y="215"/>
                  </a:cubicBezTo>
                  <a:cubicBezTo>
                    <a:pt x="510" y="218"/>
                    <a:pt x="504" y="220"/>
                    <a:pt x="502" y="221"/>
                  </a:cubicBezTo>
                  <a:cubicBezTo>
                    <a:pt x="501" y="221"/>
                    <a:pt x="500" y="220"/>
                    <a:pt x="501" y="217"/>
                  </a:cubicBezTo>
                  <a:cubicBezTo>
                    <a:pt x="502" y="214"/>
                    <a:pt x="501" y="213"/>
                    <a:pt x="497" y="215"/>
                  </a:cubicBezTo>
                  <a:cubicBezTo>
                    <a:pt x="493" y="215"/>
                    <a:pt x="488" y="218"/>
                    <a:pt x="485" y="220"/>
                  </a:cubicBezTo>
                  <a:cubicBezTo>
                    <a:pt x="482" y="222"/>
                    <a:pt x="466" y="226"/>
                    <a:pt x="450" y="228"/>
                  </a:cubicBezTo>
                  <a:cubicBezTo>
                    <a:pt x="435" y="231"/>
                    <a:pt x="404" y="237"/>
                    <a:pt x="381" y="243"/>
                  </a:cubicBezTo>
                  <a:cubicBezTo>
                    <a:pt x="359" y="248"/>
                    <a:pt x="337" y="253"/>
                    <a:pt x="333" y="253"/>
                  </a:cubicBezTo>
                  <a:cubicBezTo>
                    <a:pt x="328" y="253"/>
                    <a:pt x="321" y="257"/>
                    <a:pt x="315" y="262"/>
                  </a:cubicBezTo>
                  <a:cubicBezTo>
                    <a:pt x="310" y="267"/>
                    <a:pt x="303" y="270"/>
                    <a:pt x="301" y="270"/>
                  </a:cubicBezTo>
                  <a:cubicBezTo>
                    <a:pt x="298" y="270"/>
                    <a:pt x="292" y="273"/>
                    <a:pt x="286" y="276"/>
                  </a:cubicBezTo>
                  <a:cubicBezTo>
                    <a:pt x="281" y="280"/>
                    <a:pt x="275" y="282"/>
                    <a:pt x="273" y="282"/>
                  </a:cubicBezTo>
                  <a:cubicBezTo>
                    <a:pt x="271" y="282"/>
                    <a:pt x="263" y="288"/>
                    <a:pt x="255" y="296"/>
                  </a:cubicBezTo>
                  <a:cubicBezTo>
                    <a:pt x="244" y="306"/>
                    <a:pt x="243" y="308"/>
                    <a:pt x="248" y="307"/>
                  </a:cubicBezTo>
                  <a:cubicBezTo>
                    <a:pt x="252" y="306"/>
                    <a:pt x="257" y="303"/>
                    <a:pt x="259" y="301"/>
                  </a:cubicBezTo>
                  <a:cubicBezTo>
                    <a:pt x="267" y="293"/>
                    <a:pt x="287" y="284"/>
                    <a:pt x="295" y="284"/>
                  </a:cubicBezTo>
                  <a:cubicBezTo>
                    <a:pt x="300" y="285"/>
                    <a:pt x="312" y="281"/>
                    <a:pt x="321" y="276"/>
                  </a:cubicBezTo>
                  <a:cubicBezTo>
                    <a:pt x="347" y="264"/>
                    <a:pt x="417" y="242"/>
                    <a:pt x="432" y="241"/>
                  </a:cubicBezTo>
                  <a:cubicBezTo>
                    <a:pt x="441" y="241"/>
                    <a:pt x="427" y="250"/>
                    <a:pt x="415" y="253"/>
                  </a:cubicBezTo>
                  <a:cubicBezTo>
                    <a:pt x="382" y="260"/>
                    <a:pt x="263" y="310"/>
                    <a:pt x="246" y="325"/>
                  </a:cubicBezTo>
                  <a:cubicBezTo>
                    <a:pt x="243" y="327"/>
                    <a:pt x="230" y="334"/>
                    <a:pt x="217" y="341"/>
                  </a:cubicBezTo>
                  <a:cubicBezTo>
                    <a:pt x="194" y="352"/>
                    <a:pt x="180" y="361"/>
                    <a:pt x="160" y="378"/>
                  </a:cubicBezTo>
                  <a:cubicBezTo>
                    <a:pt x="155" y="382"/>
                    <a:pt x="150" y="384"/>
                    <a:pt x="150" y="383"/>
                  </a:cubicBezTo>
                  <a:cubicBezTo>
                    <a:pt x="148" y="381"/>
                    <a:pt x="131" y="397"/>
                    <a:pt x="131" y="401"/>
                  </a:cubicBezTo>
                  <a:cubicBezTo>
                    <a:pt x="131" y="403"/>
                    <a:pt x="127" y="408"/>
                    <a:pt x="121" y="412"/>
                  </a:cubicBezTo>
                  <a:cubicBezTo>
                    <a:pt x="116" y="416"/>
                    <a:pt x="111" y="421"/>
                    <a:pt x="111" y="423"/>
                  </a:cubicBezTo>
                  <a:cubicBezTo>
                    <a:pt x="111" y="431"/>
                    <a:pt x="117" y="431"/>
                    <a:pt x="126" y="424"/>
                  </a:cubicBezTo>
                  <a:cubicBezTo>
                    <a:pt x="139" y="414"/>
                    <a:pt x="149" y="411"/>
                    <a:pt x="138" y="420"/>
                  </a:cubicBezTo>
                  <a:cubicBezTo>
                    <a:pt x="134" y="424"/>
                    <a:pt x="129" y="428"/>
                    <a:pt x="128" y="428"/>
                  </a:cubicBezTo>
                  <a:cubicBezTo>
                    <a:pt x="127" y="428"/>
                    <a:pt x="117" y="434"/>
                    <a:pt x="107" y="442"/>
                  </a:cubicBezTo>
                  <a:cubicBezTo>
                    <a:pt x="96" y="450"/>
                    <a:pt x="87" y="457"/>
                    <a:pt x="85" y="457"/>
                  </a:cubicBezTo>
                  <a:cubicBezTo>
                    <a:pt x="80" y="457"/>
                    <a:pt x="43" y="493"/>
                    <a:pt x="42" y="497"/>
                  </a:cubicBezTo>
                  <a:cubicBezTo>
                    <a:pt x="42" y="503"/>
                    <a:pt x="34" y="512"/>
                    <a:pt x="29" y="512"/>
                  </a:cubicBezTo>
                  <a:cubicBezTo>
                    <a:pt x="24" y="512"/>
                    <a:pt x="24" y="506"/>
                    <a:pt x="30" y="498"/>
                  </a:cubicBezTo>
                  <a:cubicBezTo>
                    <a:pt x="35" y="491"/>
                    <a:pt x="31" y="490"/>
                    <a:pt x="22" y="495"/>
                  </a:cubicBezTo>
                  <a:cubicBezTo>
                    <a:pt x="18" y="497"/>
                    <a:pt x="17" y="501"/>
                    <a:pt x="17" y="514"/>
                  </a:cubicBezTo>
                  <a:cubicBezTo>
                    <a:pt x="17" y="525"/>
                    <a:pt x="15" y="535"/>
                    <a:pt x="11" y="542"/>
                  </a:cubicBezTo>
                  <a:cubicBezTo>
                    <a:pt x="0" y="562"/>
                    <a:pt x="5" y="592"/>
                    <a:pt x="17" y="577"/>
                  </a:cubicBezTo>
                  <a:close/>
                </a:path>
              </a:pathLst>
            </a:custGeom>
            <a:solidFill>
              <a:srgbClr val="CC0001"/>
            </a:solidFill>
            <a:ln>
              <a:noFill/>
            </a:ln>
            <a:extLst/>
          </p:spPr>
          <p:txBody>
            <a:bodyPr vert="horz" wrap="square" lIns="91440" tIns="45720" rIns="91440" bIns="45720" numCol="1" anchor="t" anchorCtr="0" compatLnSpc="1">
              <a:prstTxWarp prst="textNoShape">
                <a:avLst/>
              </a:prstTxWarp>
            </a:bodyPr>
            <a:lstStyle/>
            <a:p>
              <a:endParaRPr lang="zh-CN" altLang="en-US" dirty="0"/>
            </a:p>
          </p:txBody>
        </p:sp>
        <p:sp>
          <p:nvSpPr>
            <p:cNvPr id="18" name="矩形 17">
              <a:extLst>
                <a:ext uri="{FF2B5EF4-FFF2-40B4-BE49-F238E27FC236}">
                  <a16:creationId xmlns:a16="http://schemas.microsoft.com/office/drawing/2014/main" id="{5C3FC061-7F77-44A1-AC1D-3D154A2155CB}"/>
                </a:ext>
              </a:extLst>
            </p:cNvPr>
            <p:cNvSpPr/>
            <p:nvPr/>
          </p:nvSpPr>
          <p:spPr>
            <a:xfrm>
              <a:off x="3265421" y="2848463"/>
              <a:ext cx="8864678" cy="959710"/>
            </a:xfrm>
            <a:prstGeom prst="rect">
              <a:avLst/>
            </a:prstGeom>
          </p:spPr>
          <p:txBody>
            <a:bodyPr wrap="square">
              <a:spAutoFit/>
            </a:bodyPr>
            <a:lstStyle/>
            <a:p>
              <a:pPr algn="ctr"/>
              <a:r>
                <a:rPr lang="zh-CN" altLang="en-US" sz="3600" b="1">
                  <a:solidFill>
                    <a:schemeClr val="bg1"/>
                  </a:solidFill>
                  <a:latin typeface="造字工房尚雅（非商用）常规体" pitchFamily="50" charset="-122"/>
                  <a:ea typeface="造字工房尚雅（非商用）常规体" pitchFamily="50" charset="-122"/>
                </a:rPr>
                <a:t>“建设具有中国特色社会主义社会”</a:t>
              </a:r>
              <a:endParaRPr lang="en-US" altLang="zh-CN" sz="3600" b="1">
                <a:solidFill>
                  <a:schemeClr val="bg1"/>
                </a:solidFill>
                <a:latin typeface="造字工房尚雅（非商用）常规体" pitchFamily="50" charset="-122"/>
                <a:ea typeface="造字工房尚雅（非商用）常规体" pitchFamily="50" charset="-122"/>
              </a:endParaRPr>
            </a:p>
            <a:p>
              <a:pPr algn="ctr"/>
              <a:r>
                <a:rPr lang="zh-CN" altLang="en-US" sz="3600" b="1">
                  <a:solidFill>
                    <a:schemeClr val="bg1"/>
                  </a:solidFill>
                  <a:latin typeface="造字工房尚雅（非商用）常规体" pitchFamily="50" charset="-122"/>
                  <a:ea typeface="造字工房尚雅（非商用）常规体" pitchFamily="50" charset="-122"/>
                </a:rPr>
                <a:t>的改革开放历程</a:t>
              </a:r>
            </a:p>
          </p:txBody>
        </p:sp>
      </p:grpSp>
      <p:sp>
        <p:nvSpPr>
          <p:cNvPr id="20" name="椭圆 19">
            <a:extLst>
              <a:ext uri="{FF2B5EF4-FFF2-40B4-BE49-F238E27FC236}">
                <a16:creationId xmlns:a16="http://schemas.microsoft.com/office/drawing/2014/main" id="{B7725A74-7D5E-4120-99B7-EAC9AC37CA38}"/>
              </a:ext>
            </a:extLst>
          </p:cNvPr>
          <p:cNvSpPr/>
          <p:nvPr/>
        </p:nvSpPr>
        <p:spPr>
          <a:xfrm>
            <a:off x="4851499" y="1848561"/>
            <a:ext cx="1192919" cy="1192919"/>
          </a:xfrm>
          <a:prstGeom prst="ellipse">
            <a:avLst/>
          </a:prstGeom>
          <a:solidFill>
            <a:srgbClr val="CC00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4800" b="1">
                <a:solidFill>
                  <a:schemeClr val="bg1"/>
                </a:solidFill>
                <a:latin typeface="造字工房尚雅（非商用）常规体" pitchFamily="50" charset="-122"/>
                <a:ea typeface="造字工房尚雅（非商用）常规体" pitchFamily="50" charset="-122"/>
              </a:rPr>
              <a:t>02</a:t>
            </a:r>
            <a:endParaRPr lang="zh-CN" altLang="en-US" sz="4800" dirty="0">
              <a:solidFill>
                <a:schemeClr val="bg1"/>
              </a:solidFill>
              <a:latin typeface="造字工房尚雅（非商用）常规体" pitchFamily="50" charset="-122"/>
              <a:ea typeface="造字工房尚雅（非商用）常规体" pitchFamily="50" charset="-122"/>
            </a:endParaRPr>
          </a:p>
        </p:txBody>
      </p:sp>
    </p:spTree>
    <p:extLst>
      <p:ext uri="{BB962C8B-B14F-4D97-AF65-F5344CB8AC3E}">
        <p14:creationId xmlns:p14="http://schemas.microsoft.com/office/powerpoint/2010/main" val="41329640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0-#ppt_w/2"/>
                                          </p:val>
                                        </p:tav>
                                        <p:tav tm="100000">
                                          <p:val>
                                            <p:strVal val="#ppt_x"/>
                                          </p:val>
                                        </p:tav>
                                      </p:tavLst>
                                    </p:anim>
                                    <p:anim calcmode="lin" valueType="num">
                                      <p:cBhvr additive="base">
                                        <p:cTn id="8" dur="500" fill="hold"/>
                                        <p:tgtEl>
                                          <p:spTgt spid="1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6" presetClass="entr" presetSubtype="16" fill="hold" grpId="0" nodeType="after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circle(in)">
                                      <p:cBhvr>
                                        <p:cTn id="12" dur="2000"/>
                                        <p:tgtEl>
                                          <p:spTgt spid="20"/>
                                        </p:tgtEl>
                                      </p:cBhvr>
                                    </p:animEffect>
                                  </p:childTnLst>
                                </p:cTn>
                              </p:par>
                            </p:childTnLst>
                          </p:cTn>
                        </p:par>
                        <p:par>
                          <p:cTn id="13" fill="hold">
                            <p:stCondLst>
                              <p:cond delay="2500"/>
                            </p:stCondLst>
                            <p:childTnLst>
                              <p:par>
                                <p:cTn id="14" presetID="22" presetClass="entr" presetSubtype="4" fill="hold" nodeType="after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wipe(down)">
                                      <p:cBhvr>
                                        <p:cTn id="16"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99E2C173-AA1C-40B3-9501-A2C8204A7488}"/>
              </a:ext>
            </a:extLst>
          </p:cNvPr>
          <p:cNvSpPr txBox="1"/>
          <p:nvPr/>
        </p:nvSpPr>
        <p:spPr>
          <a:xfrm>
            <a:off x="1885580" y="740221"/>
            <a:ext cx="8946543" cy="523220"/>
          </a:xfrm>
          <a:prstGeom prst="rect">
            <a:avLst/>
          </a:prstGeom>
          <a:noFill/>
        </p:spPr>
        <p:txBody>
          <a:bodyPr wrap="square" rtlCol="0">
            <a:spAutoFit/>
          </a:bodyPr>
          <a:lstStyle/>
          <a:p>
            <a:r>
              <a:rPr lang="zh-CN" altLang="en-US" sz="2800">
                <a:solidFill>
                  <a:srgbClr val="CC0001"/>
                </a:solidFill>
                <a:latin typeface="造字工房尚雅（非商用）常规体" pitchFamily="50" charset="-122"/>
                <a:ea typeface="造字工房尚雅（非商用）常规体" pitchFamily="50" charset="-122"/>
              </a:rPr>
              <a:t>“建设具有中国特色社会主义社会”的改革开放历程</a:t>
            </a:r>
          </a:p>
        </p:txBody>
      </p:sp>
      <p:sp>
        <p:nvSpPr>
          <p:cNvPr id="12" name="矩形 11">
            <a:extLst>
              <a:ext uri="{FF2B5EF4-FFF2-40B4-BE49-F238E27FC236}">
                <a16:creationId xmlns:a16="http://schemas.microsoft.com/office/drawing/2014/main" id="{DB30CA96-00FB-42D0-AB88-2897E978C660}"/>
              </a:ext>
            </a:extLst>
          </p:cNvPr>
          <p:cNvSpPr/>
          <p:nvPr/>
        </p:nvSpPr>
        <p:spPr>
          <a:xfrm>
            <a:off x="2199907" y="1627291"/>
            <a:ext cx="6096000" cy="4031873"/>
          </a:xfrm>
          <a:prstGeom prst="rect">
            <a:avLst/>
          </a:prstGeom>
        </p:spPr>
        <p:txBody>
          <a:bodyPr>
            <a:spAutoFit/>
          </a:bodyPr>
          <a:lstStyle/>
          <a:p>
            <a:pPr algn="just">
              <a:lnSpc>
                <a:spcPct val="200000"/>
              </a:lnSpc>
              <a:spcAft>
                <a:spcPts val="0"/>
              </a:spcAft>
            </a:pPr>
            <a:r>
              <a:rPr lang="en-US" altLang="zh-CN" sz="1600" b="1" kern="100" dirty="0">
                <a:solidFill>
                  <a:srgbClr val="333333"/>
                </a:solidFill>
                <a:latin typeface="微软雅黑" panose="020B0503020204020204" pitchFamily="34" charset="-122"/>
                <a:ea typeface="微软雅黑" panose="020B0503020204020204" pitchFamily="34" charset="-122"/>
                <a:cs typeface="Times New Roman" panose="02020603050405020304" pitchFamily="18" charset="0"/>
              </a:rPr>
              <a:t>1978</a:t>
            </a:r>
            <a:r>
              <a:rPr lang="zh-CN" altLang="zh-CN" sz="1600" b="1" kern="100" dirty="0">
                <a:solidFill>
                  <a:srgbClr val="333333"/>
                </a:solidFill>
                <a:latin typeface="微软雅黑" panose="020B0503020204020204" pitchFamily="34" charset="-122"/>
                <a:ea typeface="微软雅黑" panose="020B0503020204020204" pitchFamily="34" charset="-122"/>
                <a:cs typeface="Arial" panose="020B0604020202020204" pitchFamily="34" charset="0"/>
              </a:rPr>
              <a:t>年</a:t>
            </a:r>
            <a:r>
              <a:rPr lang="zh-CN" altLang="zh-CN" sz="1600" kern="100" dirty="0">
                <a:solidFill>
                  <a:srgbClr val="333333"/>
                </a:solidFill>
                <a:latin typeface="微软雅黑" panose="020B0503020204020204" pitchFamily="34" charset="-122"/>
                <a:ea typeface="微软雅黑" panose="020B0503020204020204" pitchFamily="34" charset="-122"/>
                <a:cs typeface="Arial" panose="020B0604020202020204" pitchFamily="34" charset="0"/>
              </a:rPr>
              <a:t>十一届三中全会召开</a:t>
            </a:r>
            <a:endParaRPr lang="zh-CN" altLang="zh-CN" sz="1600" kern="100" dirty="0">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200000"/>
              </a:lnSpc>
              <a:spcAft>
                <a:spcPts val="0"/>
              </a:spcAft>
            </a:pPr>
            <a:r>
              <a:rPr lang="en-US" altLang="zh-CN" sz="1600" b="1" kern="100" dirty="0">
                <a:solidFill>
                  <a:srgbClr val="333333"/>
                </a:solidFill>
                <a:latin typeface="微软雅黑" panose="020B0503020204020204" pitchFamily="34" charset="-122"/>
                <a:ea typeface="微软雅黑" panose="020B0503020204020204" pitchFamily="34" charset="-122"/>
                <a:cs typeface="Times New Roman" panose="02020603050405020304" pitchFamily="18" charset="0"/>
              </a:rPr>
              <a:t>1979</a:t>
            </a:r>
            <a:r>
              <a:rPr lang="zh-CN" altLang="zh-CN" sz="1600" b="1" kern="100" dirty="0">
                <a:solidFill>
                  <a:srgbClr val="333333"/>
                </a:solidFill>
                <a:latin typeface="微软雅黑" panose="020B0503020204020204" pitchFamily="34" charset="-122"/>
                <a:ea typeface="微软雅黑" panose="020B0503020204020204" pitchFamily="34" charset="-122"/>
                <a:cs typeface="Arial" panose="020B0604020202020204" pitchFamily="34" charset="0"/>
              </a:rPr>
              <a:t>年</a:t>
            </a:r>
            <a:r>
              <a:rPr lang="zh-CN" altLang="zh-CN" sz="1600" kern="100" dirty="0">
                <a:solidFill>
                  <a:srgbClr val="333333"/>
                </a:solidFill>
                <a:latin typeface="微软雅黑" panose="020B0503020204020204" pitchFamily="34" charset="-122"/>
                <a:ea typeface="微软雅黑" panose="020B0503020204020204" pitchFamily="34" charset="-122"/>
                <a:cs typeface="Arial" panose="020B0604020202020204" pitchFamily="34" charset="0"/>
              </a:rPr>
              <a:t>设立经济特区</a:t>
            </a:r>
            <a:endParaRPr lang="zh-CN" altLang="zh-CN" sz="1600" kern="100" dirty="0">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200000"/>
              </a:lnSpc>
              <a:spcAft>
                <a:spcPts val="0"/>
              </a:spcAft>
            </a:pPr>
            <a:r>
              <a:rPr lang="en-US" altLang="zh-CN" sz="1600" b="1" kern="100" dirty="0">
                <a:solidFill>
                  <a:srgbClr val="333333"/>
                </a:solidFill>
                <a:latin typeface="微软雅黑" panose="020B0503020204020204" pitchFamily="34" charset="-122"/>
                <a:ea typeface="微软雅黑" panose="020B0503020204020204" pitchFamily="34" charset="-122"/>
                <a:cs typeface="Times New Roman" panose="02020603050405020304" pitchFamily="18" charset="0"/>
              </a:rPr>
              <a:t>1982</a:t>
            </a:r>
            <a:r>
              <a:rPr lang="zh-CN" altLang="zh-CN" sz="1600" b="1" kern="100" dirty="0">
                <a:solidFill>
                  <a:srgbClr val="333333"/>
                </a:solidFill>
                <a:latin typeface="微软雅黑" panose="020B0503020204020204" pitchFamily="34" charset="-122"/>
                <a:ea typeface="微软雅黑" panose="020B0503020204020204" pitchFamily="34" charset="-122"/>
                <a:cs typeface="Arial" panose="020B0604020202020204" pitchFamily="34" charset="0"/>
              </a:rPr>
              <a:t>年</a:t>
            </a:r>
            <a:r>
              <a:rPr lang="zh-CN" altLang="zh-CN" sz="1600" kern="100" dirty="0">
                <a:solidFill>
                  <a:srgbClr val="333333"/>
                </a:solidFill>
                <a:latin typeface="微软雅黑" panose="020B0503020204020204" pitchFamily="34" charset="-122"/>
                <a:ea typeface="微软雅黑" panose="020B0503020204020204" pitchFamily="34" charset="-122"/>
                <a:cs typeface="Arial" panose="020B0604020202020204" pitchFamily="34" charset="0"/>
              </a:rPr>
              <a:t>家庭联产承包责任制确立</a:t>
            </a:r>
            <a:endParaRPr lang="zh-CN" altLang="zh-CN" sz="1600" kern="100" dirty="0">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200000"/>
              </a:lnSpc>
              <a:spcAft>
                <a:spcPts val="0"/>
              </a:spcAft>
            </a:pPr>
            <a:r>
              <a:rPr lang="en-US" altLang="zh-CN" sz="1600" b="1" kern="100" dirty="0">
                <a:solidFill>
                  <a:srgbClr val="333333"/>
                </a:solidFill>
                <a:latin typeface="微软雅黑" panose="020B0503020204020204" pitchFamily="34" charset="-122"/>
                <a:ea typeface="微软雅黑" panose="020B0503020204020204" pitchFamily="34" charset="-122"/>
                <a:cs typeface="Times New Roman" panose="02020603050405020304" pitchFamily="18" charset="0"/>
              </a:rPr>
              <a:t>1984</a:t>
            </a:r>
            <a:r>
              <a:rPr lang="zh-CN" altLang="zh-CN" sz="1600" b="1" kern="100" dirty="0">
                <a:solidFill>
                  <a:srgbClr val="333333"/>
                </a:solidFill>
                <a:latin typeface="微软雅黑" panose="020B0503020204020204" pitchFamily="34" charset="-122"/>
                <a:ea typeface="微软雅黑" panose="020B0503020204020204" pitchFamily="34" charset="-122"/>
                <a:cs typeface="Arial" panose="020B0604020202020204" pitchFamily="34" charset="0"/>
              </a:rPr>
              <a:t>年</a:t>
            </a:r>
            <a:r>
              <a:rPr lang="zh-CN" altLang="zh-CN" sz="1600" kern="100" dirty="0">
                <a:solidFill>
                  <a:srgbClr val="333333"/>
                </a:solidFill>
                <a:latin typeface="微软雅黑" panose="020B0503020204020204" pitchFamily="34" charset="-122"/>
                <a:ea typeface="微软雅黑" panose="020B0503020204020204" pitchFamily="34" charset="-122"/>
                <a:cs typeface="Arial" panose="020B0604020202020204" pitchFamily="34" charset="0"/>
              </a:rPr>
              <a:t>有计划的商品经济提出</a:t>
            </a:r>
            <a:endParaRPr lang="zh-CN" altLang="zh-CN" sz="1600" kern="100" dirty="0">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200000"/>
              </a:lnSpc>
              <a:spcAft>
                <a:spcPts val="0"/>
              </a:spcAft>
            </a:pPr>
            <a:r>
              <a:rPr lang="en-US" altLang="zh-CN" sz="1600" b="1" kern="100" dirty="0">
                <a:solidFill>
                  <a:srgbClr val="333333"/>
                </a:solidFill>
                <a:latin typeface="微软雅黑" panose="020B0503020204020204" pitchFamily="34" charset="-122"/>
                <a:ea typeface="微软雅黑" panose="020B0503020204020204" pitchFamily="34" charset="-122"/>
                <a:cs typeface="Times New Roman" panose="02020603050405020304" pitchFamily="18" charset="0"/>
              </a:rPr>
              <a:t>1986</a:t>
            </a:r>
            <a:r>
              <a:rPr lang="zh-CN" altLang="zh-CN" sz="1600" b="1" kern="100" dirty="0">
                <a:solidFill>
                  <a:srgbClr val="333333"/>
                </a:solidFill>
                <a:latin typeface="微软雅黑" panose="020B0503020204020204" pitchFamily="34" charset="-122"/>
                <a:ea typeface="微软雅黑" panose="020B0503020204020204" pitchFamily="34" charset="-122"/>
                <a:cs typeface="Arial" panose="020B0604020202020204" pitchFamily="34" charset="0"/>
              </a:rPr>
              <a:t>年</a:t>
            </a:r>
            <a:r>
              <a:rPr lang="zh-CN" altLang="en-US" sz="1600" kern="100" dirty="0">
                <a:solidFill>
                  <a:srgbClr val="333333"/>
                </a:solidFill>
                <a:latin typeface="微软雅黑" panose="020B0503020204020204" pitchFamily="34" charset="-122"/>
                <a:ea typeface="微软雅黑" panose="020B0503020204020204" pitchFamily="34" charset="-122"/>
                <a:cs typeface="Arial" panose="020B0604020202020204" pitchFamily="34" charset="0"/>
              </a:rPr>
              <a:t>全民所有制企业</a:t>
            </a:r>
            <a:r>
              <a:rPr lang="zh-CN" altLang="zh-CN" sz="1600" kern="100" dirty="0">
                <a:solidFill>
                  <a:srgbClr val="333333"/>
                </a:solidFill>
                <a:latin typeface="微软雅黑" panose="020B0503020204020204" pitchFamily="34" charset="-122"/>
                <a:ea typeface="微软雅黑" panose="020B0503020204020204" pitchFamily="34" charset="-122"/>
                <a:cs typeface="Arial" panose="020B0604020202020204" pitchFamily="34" charset="0"/>
              </a:rPr>
              <a:t>改革启动</a:t>
            </a:r>
            <a:endParaRPr lang="zh-CN" altLang="zh-CN" sz="1600" kern="100" dirty="0">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200000"/>
              </a:lnSpc>
              <a:spcAft>
                <a:spcPts val="0"/>
              </a:spcAft>
            </a:pPr>
            <a:r>
              <a:rPr lang="en-US" altLang="zh-CN" sz="1600" b="1" kern="100" dirty="0">
                <a:solidFill>
                  <a:srgbClr val="333333"/>
                </a:solidFill>
                <a:latin typeface="微软雅黑" panose="020B0503020204020204" pitchFamily="34" charset="-122"/>
                <a:ea typeface="微软雅黑" panose="020B0503020204020204" pitchFamily="34" charset="-122"/>
                <a:cs typeface="Times New Roman" panose="02020603050405020304" pitchFamily="18" charset="0"/>
              </a:rPr>
              <a:t>1987</a:t>
            </a:r>
            <a:r>
              <a:rPr lang="zh-CN" altLang="zh-CN" sz="1600" b="1" kern="100" dirty="0">
                <a:solidFill>
                  <a:srgbClr val="333333"/>
                </a:solidFill>
                <a:latin typeface="微软雅黑" panose="020B0503020204020204" pitchFamily="34" charset="-122"/>
                <a:ea typeface="微软雅黑" panose="020B0503020204020204" pitchFamily="34" charset="-122"/>
                <a:cs typeface="Arial" panose="020B0604020202020204" pitchFamily="34" charset="0"/>
              </a:rPr>
              <a:t>年</a:t>
            </a:r>
            <a:r>
              <a:rPr lang="en-US" altLang="zh-CN" sz="1600" b="1" kern="100" dirty="0">
                <a:solidFill>
                  <a:srgbClr val="333333"/>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1600" kern="100" dirty="0">
                <a:solidFill>
                  <a:srgbClr val="333333"/>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600" kern="100" dirty="0">
                <a:solidFill>
                  <a:srgbClr val="333333"/>
                </a:solidFill>
                <a:latin typeface="微软雅黑" panose="020B0503020204020204" pitchFamily="34" charset="-122"/>
                <a:ea typeface="微软雅黑" panose="020B0503020204020204" pitchFamily="34" charset="-122"/>
                <a:cs typeface="Arial" panose="020B0604020202020204" pitchFamily="34" charset="0"/>
              </a:rPr>
              <a:t>一个中心、两个基本点</a:t>
            </a:r>
            <a:r>
              <a:rPr lang="en-US" altLang="zh-CN" sz="1600" kern="100" dirty="0">
                <a:solidFill>
                  <a:srgbClr val="333333"/>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600" kern="100" dirty="0">
                <a:solidFill>
                  <a:srgbClr val="333333"/>
                </a:solidFill>
                <a:latin typeface="微软雅黑" panose="020B0503020204020204" pitchFamily="34" charset="-122"/>
                <a:ea typeface="微软雅黑" panose="020B0503020204020204" pitchFamily="34" charset="-122"/>
                <a:cs typeface="Arial" panose="020B0604020202020204" pitchFamily="34" charset="0"/>
              </a:rPr>
              <a:t>基本路线提出</a:t>
            </a:r>
            <a:endParaRPr lang="zh-CN" altLang="zh-CN" sz="1600" kern="100" dirty="0">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200000"/>
              </a:lnSpc>
              <a:spcAft>
                <a:spcPts val="0"/>
              </a:spcAft>
            </a:pPr>
            <a:r>
              <a:rPr lang="en-US" altLang="zh-CN" sz="1600" b="1" kern="100" dirty="0">
                <a:solidFill>
                  <a:srgbClr val="333333"/>
                </a:solidFill>
                <a:latin typeface="微软雅黑" panose="020B0503020204020204" pitchFamily="34" charset="-122"/>
                <a:ea typeface="微软雅黑" panose="020B0503020204020204" pitchFamily="34" charset="-122"/>
                <a:cs typeface="Times New Roman" panose="02020603050405020304" pitchFamily="18" charset="0"/>
              </a:rPr>
              <a:t>1988</a:t>
            </a:r>
            <a:r>
              <a:rPr lang="zh-CN" altLang="zh-CN" sz="1600" b="1" kern="100" dirty="0">
                <a:solidFill>
                  <a:srgbClr val="333333"/>
                </a:solidFill>
                <a:latin typeface="微软雅黑" panose="020B0503020204020204" pitchFamily="34" charset="-122"/>
                <a:ea typeface="微软雅黑" panose="020B0503020204020204" pitchFamily="34" charset="-122"/>
                <a:cs typeface="Arial" panose="020B0604020202020204" pitchFamily="34" charset="0"/>
              </a:rPr>
              <a:t>年</a:t>
            </a:r>
            <a:r>
              <a:rPr lang="en-US" altLang="zh-CN" sz="1600" b="1" kern="100" dirty="0">
                <a:solidFill>
                  <a:srgbClr val="333333"/>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1600" kern="100" dirty="0">
                <a:solidFill>
                  <a:srgbClr val="333333"/>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600" kern="100" dirty="0">
                <a:solidFill>
                  <a:srgbClr val="333333"/>
                </a:solidFill>
                <a:latin typeface="微软雅黑" panose="020B0503020204020204" pitchFamily="34" charset="-122"/>
                <a:ea typeface="微软雅黑" panose="020B0503020204020204" pitchFamily="34" charset="-122"/>
                <a:cs typeface="Arial" panose="020B0604020202020204" pitchFamily="34" charset="0"/>
              </a:rPr>
              <a:t>科学技术是第一生产力</a:t>
            </a:r>
            <a:r>
              <a:rPr lang="en-US" altLang="zh-CN" sz="1600" kern="100" dirty="0">
                <a:solidFill>
                  <a:srgbClr val="333333"/>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zh-CN" sz="1600" kern="100" dirty="0">
                <a:solidFill>
                  <a:srgbClr val="333333"/>
                </a:solidFill>
                <a:latin typeface="微软雅黑" panose="020B0503020204020204" pitchFamily="34" charset="-122"/>
                <a:ea typeface="微软雅黑" panose="020B0503020204020204" pitchFamily="34" charset="-122"/>
                <a:cs typeface="Arial" panose="020B0604020202020204" pitchFamily="34" charset="0"/>
              </a:rPr>
              <a:t>提出</a:t>
            </a:r>
            <a:endParaRPr lang="zh-CN" altLang="zh-CN" sz="1600" kern="100" dirty="0">
              <a:latin typeface="微软雅黑" panose="020B0503020204020204" pitchFamily="34" charset="-122"/>
              <a:ea typeface="微软雅黑" panose="020B0503020204020204" pitchFamily="34" charset="-122"/>
              <a:cs typeface="Times New Roman" panose="02020603050405020304" pitchFamily="18" charset="0"/>
            </a:endParaRPr>
          </a:p>
          <a:p>
            <a:pPr algn="just">
              <a:lnSpc>
                <a:spcPct val="200000"/>
              </a:lnSpc>
              <a:spcAft>
                <a:spcPts val="0"/>
              </a:spcAft>
            </a:pPr>
            <a:r>
              <a:rPr lang="en-US" altLang="zh-CN" sz="1600" b="1" kern="100" dirty="0">
                <a:solidFill>
                  <a:srgbClr val="333333"/>
                </a:solidFill>
                <a:latin typeface="微软雅黑" panose="020B0503020204020204" pitchFamily="34" charset="-122"/>
                <a:ea typeface="微软雅黑" panose="020B0503020204020204" pitchFamily="34" charset="-122"/>
                <a:cs typeface="Times New Roman" panose="02020603050405020304" pitchFamily="18" charset="0"/>
              </a:rPr>
              <a:t>1992</a:t>
            </a:r>
            <a:r>
              <a:rPr lang="zh-CN" altLang="zh-CN" sz="1600" b="1" kern="100" dirty="0">
                <a:solidFill>
                  <a:srgbClr val="333333"/>
                </a:solidFill>
                <a:latin typeface="微软雅黑" panose="020B0503020204020204" pitchFamily="34" charset="-122"/>
                <a:ea typeface="微软雅黑" panose="020B0503020204020204" pitchFamily="34" charset="-122"/>
                <a:cs typeface="Arial" panose="020B0604020202020204" pitchFamily="34" charset="0"/>
              </a:rPr>
              <a:t>年</a:t>
            </a:r>
            <a:r>
              <a:rPr lang="zh-CN" altLang="zh-CN" sz="1600" kern="100" dirty="0">
                <a:solidFill>
                  <a:srgbClr val="333333"/>
                </a:solidFill>
                <a:latin typeface="微软雅黑" panose="020B0503020204020204" pitchFamily="34" charset="-122"/>
                <a:ea typeface="微软雅黑" panose="020B0503020204020204" pitchFamily="34" charset="-122"/>
                <a:cs typeface="Arial" panose="020B0604020202020204" pitchFamily="34" charset="0"/>
              </a:rPr>
              <a:t>社会主义市场经济体制改革目标确立</a:t>
            </a:r>
            <a:endParaRPr lang="zh-CN" altLang="zh-CN" sz="1600" kern="100" dirty="0">
              <a:effectLst/>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3" name="矩形 12">
            <a:extLst>
              <a:ext uri="{FF2B5EF4-FFF2-40B4-BE49-F238E27FC236}">
                <a16:creationId xmlns:a16="http://schemas.microsoft.com/office/drawing/2014/main" id="{EEDB8131-3D08-4F54-A8C3-AE071137479F}"/>
              </a:ext>
            </a:extLst>
          </p:cNvPr>
          <p:cNvSpPr/>
          <p:nvPr/>
        </p:nvSpPr>
        <p:spPr>
          <a:xfrm>
            <a:off x="1885582" y="1865547"/>
            <a:ext cx="314325" cy="209373"/>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extLst>
              <a:ext uri="{FF2B5EF4-FFF2-40B4-BE49-F238E27FC236}">
                <a16:creationId xmlns:a16="http://schemas.microsoft.com/office/drawing/2014/main" id="{9DCA0547-A320-4F48-9DB8-44FEC693CCE0}"/>
              </a:ext>
            </a:extLst>
          </p:cNvPr>
          <p:cNvSpPr/>
          <p:nvPr/>
        </p:nvSpPr>
        <p:spPr>
          <a:xfrm>
            <a:off x="1885581" y="2362397"/>
            <a:ext cx="314325" cy="209373"/>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a:extLst>
              <a:ext uri="{FF2B5EF4-FFF2-40B4-BE49-F238E27FC236}">
                <a16:creationId xmlns:a16="http://schemas.microsoft.com/office/drawing/2014/main" id="{BE755B33-EF8A-4322-A13A-27045A70FCFC}"/>
              </a:ext>
            </a:extLst>
          </p:cNvPr>
          <p:cNvSpPr/>
          <p:nvPr/>
        </p:nvSpPr>
        <p:spPr>
          <a:xfrm>
            <a:off x="1885581" y="2849381"/>
            <a:ext cx="314325" cy="209373"/>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a:extLst>
              <a:ext uri="{FF2B5EF4-FFF2-40B4-BE49-F238E27FC236}">
                <a16:creationId xmlns:a16="http://schemas.microsoft.com/office/drawing/2014/main" id="{0B134C19-8139-4271-A540-F2E1D62CE2F7}"/>
              </a:ext>
            </a:extLst>
          </p:cNvPr>
          <p:cNvSpPr/>
          <p:nvPr/>
        </p:nvSpPr>
        <p:spPr>
          <a:xfrm>
            <a:off x="1885581" y="3324412"/>
            <a:ext cx="314325" cy="209373"/>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a:extLst>
              <a:ext uri="{FF2B5EF4-FFF2-40B4-BE49-F238E27FC236}">
                <a16:creationId xmlns:a16="http://schemas.microsoft.com/office/drawing/2014/main" id="{E725844E-8ACB-4177-A9EB-D132750A2003}"/>
              </a:ext>
            </a:extLst>
          </p:cNvPr>
          <p:cNvSpPr/>
          <p:nvPr/>
        </p:nvSpPr>
        <p:spPr>
          <a:xfrm>
            <a:off x="1885580" y="3828635"/>
            <a:ext cx="314325" cy="209373"/>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a:extLst>
              <a:ext uri="{FF2B5EF4-FFF2-40B4-BE49-F238E27FC236}">
                <a16:creationId xmlns:a16="http://schemas.microsoft.com/office/drawing/2014/main" id="{B9A9A253-1810-4282-BC28-45282D47C533}"/>
              </a:ext>
            </a:extLst>
          </p:cNvPr>
          <p:cNvSpPr/>
          <p:nvPr/>
        </p:nvSpPr>
        <p:spPr>
          <a:xfrm>
            <a:off x="1885580" y="4300804"/>
            <a:ext cx="314325" cy="209373"/>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a:extLst>
              <a:ext uri="{FF2B5EF4-FFF2-40B4-BE49-F238E27FC236}">
                <a16:creationId xmlns:a16="http://schemas.microsoft.com/office/drawing/2014/main" id="{56B733B4-F044-474C-8EA0-0B2ECFB8026C}"/>
              </a:ext>
            </a:extLst>
          </p:cNvPr>
          <p:cNvSpPr/>
          <p:nvPr/>
        </p:nvSpPr>
        <p:spPr>
          <a:xfrm>
            <a:off x="1885580" y="4790650"/>
            <a:ext cx="314325" cy="209373"/>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a:extLst>
              <a:ext uri="{FF2B5EF4-FFF2-40B4-BE49-F238E27FC236}">
                <a16:creationId xmlns:a16="http://schemas.microsoft.com/office/drawing/2014/main" id="{617CDE19-6EE1-4067-B5B0-1C081FAD2D80}"/>
              </a:ext>
            </a:extLst>
          </p:cNvPr>
          <p:cNvSpPr/>
          <p:nvPr/>
        </p:nvSpPr>
        <p:spPr>
          <a:xfrm>
            <a:off x="1885580" y="5284362"/>
            <a:ext cx="314325" cy="209373"/>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1" name="图片 20">
            <a:extLst>
              <a:ext uri="{FF2B5EF4-FFF2-40B4-BE49-F238E27FC236}">
                <a16:creationId xmlns:a16="http://schemas.microsoft.com/office/drawing/2014/main" id="{BB6304EF-6E5A-4514-8255-8A917B9E6FE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836755" y="1498367"/>
            <a:ext cx="3995368" cy="3995368"/>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0063840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down)">
                                      <p:cBhvr>
                                        <p:cTn id="11" dur="500"/>
                                        <p:tgtEl>
                                          <p:spTgt spid="12"/>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wipe(down)">
                                      <p:cBhvr>
                                        <p:cTn id="15" dur="500"/>
                                        <p:tgtEl>
                                          <p:spTgt spid="13"/>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wipe(down)">
                                      <p:cBhvr>
                                        <p:cTn id="19" dur="500"/>
                                        <p:tgtEl>
                                          <p:spTgt spid="14"/>
                                        </p:tgtEl>
                                      </p:cBhvr>
                                    </p:animEffect>
                                  </p:childTnLst>
                                </p:cTn>
                              </p:par>
                            </p:childTnLst>
                          </p:cTn>
                        </p:par>
                        <p:par>
                          <p:cTn id="20" fill="hold">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wipe(down)">
                                      <p:cBhvr>
                                        <p:cTn id="23" dur="500"/>
                                        <p:tgtEl>
                                          <p:spTgt spid="15"/>
                                        </p:tgtEl>
                                      </p:cBhvr>
                                    </p:animEffect>
                                  </p:childTnLst>
                                </p:cTn>
                              </p:par>
                            </p:childTnLst>
                          </p:cTn>
                        </p:par>
                        <p:par>
                          <p:cTn id="24" fill="hold">
                            <p:stCondLst>
                              <p:cond delay="2500"/>
                            </p:stCondLst>
                            <p:childTnLst>
                              <p:par>
                                <p:cTn id="25" presetID="22" presetClass="entr" presetSubtype="4" fill="hold" grpId="0" nodeType="after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wipe(down)">
                                      <p:cBhvr>
                                        <p:cTn id="27" dur="500"/>
                                        <p:tgtEl>
                                          <p:spTgt spid="16"/>
                                        </p:tgtEl>
                                      </p:cBhvr>
                                    </p:animEffect>
                                  </p:childTnLst>
                                </p:cTn>
                              </p:par>
                            </p:childTnLst>
                          </p:cTn>
                        </p:par>
                        <p:par>
                          <p:cTn id="28" fill="hold">
                            <p:stCondLst>
                              <p:cond delay="3000"/>
                            </p:stCondLst>
                            <p:childTnLst>
                              <p:par>
                                <p:cTn id="29" presetID="22" presetClass="entr" presetSubtype="4" fill="hold" grpId="0" nodeType="after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wipe(down)">
                                      <p:cBhvr>
                                        <p:cTn id="31" dur="500"/>
                                        <p:tgtEl>
                                          <p:spTgt spid="17"/>
                                        </p:tgtEl>
                                      </p:cBhvr>
                                    </p:animEffect>
                                  </p:childTnLst>
                                </p:cTn>
                              </p:par>
                            </p:childTnLst>
                          </p:cTn>
                        </p:par>
                        <p:par>
                          <p:cTn id="32" fill="hold">
                            <p:stCondLst>
                              <p:cond delay="3500"/>
                            </p:stCondLst>
                            <p:childTnLst>
                              <p:par>
                                <p:cTn id="33" presetID="22" presetClass="entr" presetSubtype="4" fill="hold" grpId="0" nodeType="afterEffect">
                                  <p:stCondLst>
                                    <p:cond delay="0"/>
                                  </p:stCondLst>
                                  <p:childTnLst>
                                    <p:set>
                                      <p:cBhvr>
                                        <p:cTn id="34" dur="1" fill="hold">
                                          <p:stCondLst>
                                            <p:cond delay="0"/>
                                          </p:stCondLst>
                                        </p:cTn>
                                        <p:tgtEl>
                                          <p:spTgt spid="18"/>
                                        </p:tgtEl>
                                        <p:attrNameLst>
                                          <p:attrName>style.visibility</p:attrName>
                                        </p:attrNameLst>
                                      </p:cBhvr>
                                      <p:to>
                                        <p:strVal val="visible"/>
                                      </p:to>
                                    </p:set>
                                    <p:animEffect transition="in" filter="wipe(down)">
                                      <p:cBhvr>
                                        <p:cTn id="35" dur="500"/>
                                        <p:tgtEl>
                                          <p:spTgt spid="18"/>
                                        </p:tgtEl>
                                      </p:cBhvr>
                                    </p:animEffect>
                                  </p:childTnLst>
                                </p:cTn>
                              </p:par>
                            </p:childTnLst>
                          </p:cTn>
                        </p:par>
                        <p:par>
                          <p:cTn id="36" fill="hold">
                            <p:stCondLst>
                              <p:cond delay="4000"/>
                            </p:stCondLst>
                            <p:childTnLst>
                              <p:par>
                                <p:cTn id="37" presetID="22" presetClass="entr" presetSubtype="4" fill="hold" grpId="0" nodeType="afterEffect">
                                  <p:stCondLst>
                                    <p:cond delay="0"/>
                                  </p:stCondLst>
                                  <p:childTnLst>
                                    <p:set>
                                      <p:cBhvr>
                                        <p:cTn id="38" dur="1" fill="hold">
                                          <p:stCondLst>
                                            <p:cond delay="0"/>
                                          </p:stCondLst>
                                        </p:cTn>
                                        <p:tgtEl>
                                          <p:spTgt spid="19"/>
                                        </p:tgtEl>
                                        <p:attrNameLst>
                                          <p:attrName>style.visibility</p:attrName>
                                        </p:attrNameLst>
                                      </p:cBhvr>
                                      <p:to>
                                        <p:strVal val="visible"/>
                                      </p:to>
                                    </p:set>
                                    <p:animEffect transition="in" filter="wipe(down)">
                                      <p:cBhvr>
                                        <p:cTn id="39" dur="500"/>
                                        <p:tgtEl>
                                          <p:spTgt spid="19"/>
                                        </p:tgtEl>
                                      </p:cBhvr>
                                    </p:animEffect>
                                  </p:childTnLst>
                                </p:cTn>
                              </p:par>
                            </p:childTnLst>
                          </p:cTn>
                        </p:par>
                        <p:par>
                          <p:cTn id="40" fill="hold">
                            <p:stCondLst>
                              <p:cond delay="4500"/>
                            </p:stCondLst>
                            <p:childTnLst>
                              <p:par>
                                <p:cTn id="41" presetID="22" presetClass="entr" presetSubtype="4" fill="hold" grpId="0" nodeType="afterEffect">
                                  <p:stCondLst>
                                    <p:cond delay="0"/>
                                  </p:stCondLst>
                                  <p:childTnLst>
                                    <p:set>
                                      <p:cBhvr>
                                        <p:cTn id="42" dur="1" fill="hold">
                                          <p:stCondLst>
                                            <p:cond delay="0"/>
                                          </p:stCondLst>
                                        </p:cTn>
                                        <p:tgtEl>
                                          <p:spTgt spid="20"/>
                                        </p:tgtEl>
                                        <p:attrNameLst>
                                          <p:attrName>style.visibility</p:attrName>
                                        </p:attrNameLst>
                                      </p:cBhvr>
                                      <p:to>
                                        <p:strVal val="visible"/>
                                      </p:to>
                                    </p:set>
                                    <p:animEffect transition="in" filter="wipe(down)">
                                      <p:cBhvr>
                                        <p:cTn id="43"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2" grpId="0"/>
      <p:bldP spid="13" grpId="0" animBg="1"/>
      <p:bldP spid="14" grpId="0" animBg="1"/>
      <p:bldP spid="15" grpId="0" animBg="1"/>
      <p:bldP spid="16" grpId="0" animBg="1"/>
      <p:bldP spid="17" grpId="0" animBg="1"/>
      <p:bldP spid="18" grpId="0" animBg="1"/>
      <p:bldP spid="19" grpId="0" animBg="1"/>
      <p:bldP spid="20"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99E2C173-AA1C-40B3-9501-A2C8204A7488}"/>
              </a:ext>
            </a:extLst>
          </p:cNvPr>
          <p:cNvSpPr txBox="1"/>
          <p:nvPr/>
        </p:nvSpPr>
        <p:spPr>
          <a:xfrm>
            <a:off x="1885580" y="740221"/>
            <a:ext cx="8946543" cy="523220"/>
          </a:xfrm>
          <a:prstGeom prst="rect">
            <a:avLst/>
          </a:prstGeom>
          <a:noFill/>
        </p:spPr>
        <p:txBody>
          <a:bodyPr wrap="square" rtlCol="0">
            <a:spAutoFit/>
          </a:bodyPr>
          <a:lstStyle/>
          <a:p>
            <a:r>
              <a:rPr lang="zh-CN" altLang="en-US" sz="2800">
                <a:solidFill>
                  <a:srgbClr val="CC0001"/>
                </a:solidFill>
                <a:latin typeface="造字工房尚雅（非商用）常规体" pitchFamily="50" charset="-122"/>
                <a:ea typeface="造字工房尚雅（非商用）常规体" pitchFamily="50" charset="-122"/>
              </a:rPr>
              <a:t>“建设具有中国特色社会主义社会”的改革开放历程</a:t>
            </a:r>
          </a:p>
        </p:txBody>
      </p:sp>
      <p:sp>
        <p:nvSpPr>
          <p:cNvPr id="21" name="矩形 20">
            <a:extLst>
              <a:ext uri="{FF2B5EF4-FFF2-40B4-BE49-F238E27FC236}">
                <a16:creationId xmlns:a16="http://schemas.microsoft.com/office/drawing/2014/main" id="{5726F2B2-4018-4EEF-AD65-0C86A0A68FC8}"/>
              </a:ext>
            </a:extLst>
          </p:cNvPr>
          <p:cNvSpPr/>
          <p:nvPr/>
        </p:nvSpPr>
        <p:spPr>
          <a:xfrm>
            <a:off x="6095414" y="1538545"/>
            <a:ext cx="4736709" cy="4247317"/>
          </a:xfrm>
          <a:prstGeom prst="rect">
            <a:avLst/>
          </a:prstGeom>
        </p:spPr>
        <p:txBody>
          <a:bodyPr wrap="square">
            <a:spAutoFit/>
          </a:bodyPr>
          <a:lstStyle/>
          <a:p>
            <a:pPr marL="285750" indent="-285750" algn="just">
              <a:lnSpc>
                <a:spcPct val="150000"/>
              </a:lnSpc>
              <a:spcAft>
                <a:spcPts val="0"/>
              </a:spcAft>
              <a:buClr>
                <a:srgbClr val="CC0001"/>
              </a:buClr>
              <a:buFont typeface="Wingdings" panose="05000000000000000000" pitchFamily="2" charset="2"/>
              <a:buChar char="u"/>
            </a:pPr>
            <a:r>
              <a:rPr lang="en-US" altLang="zh-CN" b="1" kern="100" dirty="0">
                <a:solidFill>
                  <a:srgbClr val="333333"/>
                </a:solidFill>
                <a:latin typeface="微软雅黑" panose="020B0503020204020204" pitchFamily="34" charset="-122"/>
                <a:ea typeface="微软雅黑" panose="020B0503020204020204" pitchFamily="34" charset="-122"/>
                <a:cs typeface="Arial" panose="020B0604020202020204" pitchFamily="34" charset="0"/>
              </a:rPr>
              <a:t>1993</a:t>
            </a:r>
            <a:r>
              <a:rPr lang="zh-CN" altLang="zh-CN" b="1" kern="100" dirty="0">
                <a:solidFill>
                  <a:srgbClr val="333333"/>
                </a:solidFill>
                <a:latin typeface="微软雅黑" panose="020B0503020204020204" pitchFamily="34" charset="-122"/>
                <a:ea typeface="微软雅黑" panose="020B0503020204020204" pitchFamily="34" charset="-122"/>
                <a:cs typeface="Arial" panose="020B0604020202020204" pitchFamily="34" charset="0"/>
              </a:rPr>
              <a:t>年</a:t>
            </a:r>
            <a:r>
              <a:rPr lang="zh-CN" altLang="zh-CN" kern="100" dirty="0">
                <a:solidFill>
                  <a:srgbClr val="333333"/>
                </a:solidFill>
                <a:latin typeface="微软雅黑" panose="020B0503020204020204" pitchFamily="34" charset="-122"/>
                <a:ea typeface="微软雅黑" panose="020B0503020204020204" pitchFamily="34" charset="-122"/>
                <a:cs typeface="Arial" panose="020B0604020202020204" pitchFamily="34" charset="0"/>
              </a:rPr>
              <a:t>建立</a:t>
            </a:r>
            <a:r>
              <a:rPr lang="zh-CN" altLang="en-US" kern="100" dirty="0">
                <a:solidFill>
                  <a:srgbClr val="333333"/>
                </a:solidFill>
                <a:latin typeface="微软雅黑" panose="020B0503020204020204" pitchFamily="34" charset="-122"/>
                <a:ea typeface="微软雅黑" panose="020B0503020204020204" pitchFamily="34" charset="-122"/>
                <a:cs typeface="Arial" panose="020B0604020202020204" pitchFamily="34" charset="0"/>
              </a:rPr>
              <a:t>现代企业制度</a:t>
            </a:r>
            <a:endParaRPr lang="en-US" altLang="zh-CN" kern="100" dirty="0">
              <a:solidFill>
                <a:srgbClr val="333333"/>
              </a:solidFill>
              <a:latin typeface="微软雅黑" panose="020B0503020204020204" pitchFamily="34" charset="-122"/>
              <a:ea typeface="微软雅黑" panose="020B0503020204020204" pitchFamily="34" charset="-122"/>
              <a:cs typeface="Arial" panose="020B0604020202020204" pitchFamily="34" charset="0"/>
            </a:endParaRPr>
          </a:p>
          <a:p>
            <a:pPr marL="285750" indent="-285750" algn="just">
              <a:lnSpc>
                <a:spcPct val="150000"/>
              </a:lnSpc>
              <a:spcAft>
                <a:spcPts val="0"/>
              </a:spcAft>
              <a:buClr>
                <a:srgbClr val="CC0001"/>
              </a:buClr>
              <a:buFont typeface="Wingdings" panose="05000000000000000000" pitchFamily="2" charset="2"/>
              <a:buChar char="u"/>
            </a:pPr>
            <a:r>
              <a:rPr lang="en-US" altLang="zh-CN" b="1" kern="100" dirty="0">
                <a:solidFill>
                  <a:srgbClr val="333333"/>
                </a:solidFill>
                <a:latin typeface="微软雅黑" panose="020B0503020204020204" pitchFamily="34" charset="-122"/>
                <a:ea typeface="微软雅黑" panose="020B0503020204020204" pitchFamily="34" charset="-122"/>
                <a:cs typeface="Arial" panose="020B0604020202020204" pitchFamily="34" charset="0"/>
              </a:rPr>
              <a:t>1993</a:t>
            </a:r>
            <a:r>
              <a:rPr lang="zh-CN" altLang="zh-CN" b="1" kern="100" dirty="0">
                <a:solidFill>
                  <a:srgbClr val="333333"/>
                </a:solidFill>
                <a:latin typeface="微软雅黑" panose="020B0503020204020204" pitchFamily="34" charset="-122"/>
                <a:ea typeface="微软雅黑" panose="020B0503020204020204" pitchFamily="34" charset="-122"/>
                <a:cs typeface="Arial" panose="020B0604020202020204" pitchFamily="34" charset="0"/>
              </a:rPr>
              <a:t>年</a:t>
            </a:r>
            <a:r>
              <a:rPr lang="zh-CN" altLang="zh-CN" kern="100" dirty="0">
                <a:solidFill>
                  <a:srgbClr val="333333"/>
                </a:solidFill>
                <a:latin typeface="微软雅黑" panose="020B0503020204020204" pitchFamily="34" charset="-122"/>
                <a:ea typeface="微软雅黑" panose="020B0503020204020204" pitchFamily="34" charset="-122"/>
                <a:cs typeface="Arial" panose="020B0604020202020204" pitchFamily="34" charset="0"/>
              </a:rPr>
              <a:t>进行财税体制改革</a:t>
            </a:r>
          </a:p>
          <a:p>
            <a:pPr marL="285750" indent="-285750" algn="just">
              <a:lnSpc>
                <a:spcPct val="150000"/>
              </a:lnSpc>
              <a:spcAft>
                <a:spcPts val="0"/>
              </a:spcAft>
              <a:buClr>
                <a:srgbClr val="CC0001"/>
              </a:buClr>
              <a:buFont typeface="Wingdings" panose="05000000000000000000" pitchFamily="2" charset="2"/>
              <a:buChar char="u"/>
            </a:pPr>
            <a:r>
              <a:rPr lang="en-US" altLang="zh-CN" b="1" kern="100" dirty="0">
                <a:solidFill>
                  <a:srgbClr val="333333"/>
                </a:solidFill>
                <a:latin typeface="微软雅黑" panose="020B0503020204020204" pitchFamily="34" charset="-122"/>
                <a:ea typeface="微软雅黑" panose="020B0503020204020204" pitchFamily="34" charset="-122"/>
                <a:cs typeface="Arial" panose="020B0604020202020204" pitchFamily="34" charset="0"/>
              </a:rPr>
              <a:t>1994</a:t>
            </a:r>
            <a:r>
              <a:rPr lang="zh-CN" altLang="zh-CN" b="1" kern="100" dirty="0">
                <a:solidFill>
                  <a:srgbClr val="333333"/>
                </a:solidFill>
                <a:latin typeface="微软雅黑" panose="020B0503020204020204" pitchFamily="34" charset="-122"/>
                <a:ea typeface="微软雅黑" panose="020B0503020204020204" pitchFamily="34" charset="-122"/>
                <a:cs typeface="Arial" panose="020B0604020202020204" pitchFamily="34" charset="0"/>
              </a:rPr>
              <a:t>年</a:t>
            </a:r>
            <a:r>
              <a:rPr lang="zh-CN" altLang="zh-CN" kern="100" dirty="0">
                <a:solidFill>
                  <a:srgbClr val="333333"/>
                </a:solidFill>
                <a:latin typeface="微软雅黑" panose="020B0503020204020204" pitchFamily="34" charset="-122"/>
                <a:ea typeface="微软雅黑" panose="020B0503020204020204" pitchFamily="34" charset="-122"/>
                <a:cs typeface="Arial" panose="020B0604020202020204" pitchFamily="34" charset="0"/>
              </a:rPr>
              <a:t>外贸体制综合配套改革</a:t>
            </a:r>
          </a:p>
          <a:p>
            <a:pPr marL="285750" indent="-285750" algn="just">
              <a:lnSpc>
                <a:spcPct val="150000"/>
              </a:lnSpc>
              <a:spcAft>
                <a:spcPts val="0"/>
              </a:spcAft>
              <a:buClr>
                <a:srgbClr val="CC0001"/>
              </a:buClr>
              <a:buFont typeface="Wingdings" panose="05000000000000000000" pitchFamily="2" charset="2"/>
              <a:buChar char="u"/>
            </a:pPr>
            <a:r>
              <a:rPr lang="en-US" altLang="zh-CN" b="1" kern="100">
                <a:solidFill>
                  <a:srgbClr val="333333"/>
                </a:solidFill>
                <a:latin typeface="微软雅黑" panose="020B0503020204020204" pitchFamily="34" charset="-122"/>
                <a:ea typeface="微软雅黑" panose="020B0503020204020204" pitchFamily="34" charset="-122"/>
                <a:cs typeface="Arial" panose="020B0604020202020204" pitchFamily="34" charset="0"/>
              </a:rPr>
              <a:t>1992</a:t>
            </a:r>
            <a:r>
              <a:rPr lang="zh-CN" altLang="en-US" b="1" kern="100">
                <a:solidFill>
                  <a:srgbClr val="333333"/>
                </a:solidFill>
                <a:latin typeface="微软雅黑" panose="020B0503020204020204" pitchFamily="34" charset="-122"/>
                <a:ea typeface="微软雅黑" panose="020B0503020204020204" pitchFamily="34" charset="-122"/>
                <a:cs typeface="Arial" panose="020B0604020202020204" pitchFamily="34" charset="0"/>
              </a:rPr>
              <a:t>年</a:t>
            </a:r>
            <a:r>
              <a:rPr lang="en-US" altLang="zh-CN" b="1" kern="100">
                <a:solidFill>
                  <a:srgbClr val="333333"/>
                </a:solidFill>
                <a:latin typeface="微软雅黑" panose="020B0503020204020204" pitchFamily="34" charset="-122"/>
                <a:ea typeface="微软雅黑" panose="020B0503020204020204" pitchFamily="34" charset="-122"/>
                <a:cs typeface="Arial" panose="020B0604020202020204" pitchFamily="34" charset="0"/>
              </a:rPr>
              <a:t> </a:t>
            </a:r>
            <a:r>
              <a:rPr lang="zh-CN" altLang="zh-CN" kern="100" dirty="0">
                <a:solidFill>
                  <a:srgbClr val="333333"/>
                </a:solidFill>
                <a:latin typeface="微软雅黑" panose="020B0503020204020204" pitchFamily="34" charset="-122"/>
                <a:ea typeface="微软雅黑" panose="020B0503020204020204" pitchFamily="34" charset="-122"/>
                <a:cs typeface="Arial" panose="020B0604020202020204" pitchFamily="34" charset="0"/>
              </a:rPr>
              <a:t>医疗、住房市场化改革施行</a:t>
            </a:r>
          </a:p>
          <a:p>
            <a:pPr marL="285750" indent="-285750" algn="just">
              <a:lnSpc>
                <a:spcPct val="150000"/>
              </a:lnSpc>
              <a:spcAft>
                <a:spcPts val="0"/>
              </a:spcAft>
              <a:buClr>
                <a:srgbClr val="CC0001"/>
              </a:buClr>
              <a:buFont typeface="Wingdings" panose="05000000000000000000" pitchFamily="2" charset="2"/>
              <a:buChar char="u"/>
            </a:pPr>
            <a:r>
              <a:rPr lang="en-US" altLang="zh-CN" b="1" kern="100" dirty="0">
                <a:solidFill>
                  <a:srgbClr val="333333"/>
                </a:solidFill>
                <a:latin typeface="微软雅黑" panose="020B0503020204020204" pitchFamily="34" charset="-122"/>
                <a:ea typeface="微软雅黑" panose="020B0503020204020204" pitchFamily="34" charset="-122"/>
                <a:cs typeface="Arial" panose="020B0604020202020204" pitchFamily="34" charset="0"/>
              </a:rPr>
              <a:t>1995</a:t>
            </a:r>
            <a:r>
              <a:rPr lang="zh-CN" altLang="zh-CN" b="1" kern="100" dirty="0">
                <a:solidFill>
                  <a:srgbClr val="333333"/>
                </a:solidFill>
                <a:latin typeface="微软雅黑" panose="020B0503020204020204" pitchFamily="34" charset="-122"/>
                <a:ea typeface="微软雅黑" panose="020B0503020204020204" pitchFamily="34" charset="-122"/>
                <a:cs typeface="Arial" panose="020B0604020202020204" pitchFamily="34" charset="0"/>
              </a:rPr>
              <a:t>年</a:t>
            </a:r>
            <a:r>
              <a:rPr lang="zh-CN" altLang="zh-CN" kern="100" dirty="0">
                <a:solidFill>
                  <a:srgbClr val="333333"/>
                </a:solidFill>
                <a:latin typeface="微软雅黑" panose="020B0503020204020204" pitchFamily="34" charset="-122"/>
                <a:ea typeface="微软雅黑" panose="020B0503020204020204" pitchFamily="34" charset="-122"/>
                <a:cs typeface="Arial" panose="020B0604020202020204" pitchFamily="34" charset="0"/>
              </a:rPr>
              <a:t>提出</a:t>
            </a:r>
            <a:r>
              <a:rPr lang="en-US" altLang="zh-CN" kern="100" dirty="0">
                <a:solidFill>
                  <a:srgbClr val="333333"/>
                </a:solidFill>
                <a:latin typeface="微软雅黑" panose="020B0503020204020204" pitchFamily="34" charset="-122"/>
                <a:ea typeface="微软雅黑" panose="020B0503020204020204" pitchFamily="34" charset="-122"/>
                <a:cs typeface="Arial" panose="020B0604020202020204" pitchFamily="34" charset="0"/>
              </a:rPr>
              <a:t>“</a:t>
            </a:r>
            <a:r>
              <a:rPr lang="zh-CN" altLang="zh-CN" kern="100" dirty="0">
                <a:solidFill>
                  <a:srgbClr val="333333"/>
                </a:solidFill>
                <a:latin typeface="微软雅黑" panose="020B0503020204020204" pitchFamily="34" charset="-122"/>
                <a:ea typeface="微软雅黑" panose="020B0503020204020204" pitchFamily="34" charset="-122"/>
                <a:cs typeface="Arial" panose="020B0604020202020204" pitchFamily="34" charset="0"/>
              </a:rPr>
              <a:t>两个根本性转变</a:t>
            </a:r>
            <a:r>
              <a:rPr lang="en-US" altLang="zh-CN" kern="100" dirty="0">
                <a:solidFill>
                  <a:srgbClr val="333333"/>
                </a:solidFill>
                <a:latin typeface="微软雅黑" panose="020B0503020204020204" pitchFamily="34" charset="-122"/>
                <a:ea typeface="微软雅黑" panose="020B0503020204020204" pitchFamily="34" charset="-122"/>
                <a:cs typeface="Arial" panose="020B0604020202020204" pitchFamily="34" charset="0"/>
              </a:rPr>
              <a:t>”</a:t>
            </a:r>
            <a:r>
              <a:rPr lang="zh-CN" altLang="zh-CN" kern="100" dirty="0">
                <a:solidFill>
                  <a:srgbClr val="333333"/>
                </a:solidFill>
                <a:latin typeface="微软雅黑" panose="020B0503020204020204" pitchFamily="34" charset="-122"/>
                <a:ea typeface="微软雅黑" panose="020B0503020204020204" pitchFamily="34" charset="-122"/>
                <a:cs typeface="Arial" panose="020B0604020202020204" pitchFamily="34" charset="0"/>
              </a:rPr>
              <a:t>目标</a:t>
            </a:r>
          </a:p>
          <a:p>
            <a:pPr marL="285750" indent="-285750" algn="just">
              <a:lnSpc>
                <a:spcPct val="150000"/>
              </a:lnSpc>
              <a:spcAft>
                <a:spcPts val="0"/>
              </a:spcAft>
              <a:buClr>
                <a:srgbClr val="CC0001"/>
              </a:buClr>
              <a:buFont typeface="Wingdings" panose="05000000000000000000" pitchFamily="2" charset="2"/>
              <a:buChar char="u"/>
            </a:pPr>
            <a:r>
              <a:rPr lang="en-US" altLang="zh-CN" b="1" kern="100" dirty="0">
                <a:solidFill>
                  <a:srgbClr val="333333"/>
                </a:solidFill>
                <a:latin typeface="微软雅黑" panose="020B0503020204020204" pitchFamily="34" charset="-122"/>
                <a:ea typeface="微软雅黑" panose="020B0503020204020204" pitchFamily="34" charset="-122"/>
                <a:cs typeface="Arial" panose="020B0604020202020204" pitchFamily="34" charset="0"/>
              </a:rPr>
              <a:t>1996</a:t>
            </a:r>
            <a:r>
              <a:rPr lang="zh-CN" altLang="zh-CN" b="1" kern="100" dirty="0">
                <a:solidFill>
                  <a:srgbClr val="333333"/>
                </a:solidFill>
                <a:latin typeface="微软雅黑" panose="020B0503020204020204" pitchFamily="34" charset="-122"/>
                <a:ea typeface="微软雅黑" panose="020B0503020204020204" pitchFamily="34" charset="-122"/>
                <a:cs typeface="Arial" panose="020B0604020202020204" pitchFamily="34" charset="0"/>
              </a:rPr>
              <a:t>年 </a:t>
            </a:r>
            <a:r>
              <a:rPr lang="zh-CN" altLang="zh-CN" kern="100" dirty="0">
                <a:solidFill>
                  <a:srgbClr val="333333"/>
                </a:solidFill>
                <a:latin typeface="微软雅黑" panose="020B0503020204020204" pitchFamily="34" charset="-122"/>
                <a:ea typeface="微软雅黑" panose="020B0503020204020204" pitchFamily="34" charset="-122"/>
                <a:cs typeface="Arial" panose="020B0604020202020204" pitchFamily="34" charset="0"/>
              </a:rPr>
              <a:t>外汇管理体制改革取得重大进展</a:t>
            </a:r>
          </a:p>
          <a:p>
            <a:pPr marL="285750" indent="-285750" algn="just">
              <a:lnSpc>
                <a:spcPct val="150000"/>
              </a:lnSpc>
              <a:spcAft>
                <a:spcPts val="0"/>
              </a:spcAft>
              <a:buClr>
                <a:srgbClr val="CC0001"/>
              </a:buClr>
              <a:buFont typeface="Wingdings" panose="05000000000000000000" pitchFamily="2" charset="2"/>
              <a:buChar char="u"/>
            </a:pPr>
            <a:r>
              <a:rPr lang="en-US" altLang="zh-CN" b="1" kern="100" dirty="0">
                <a:solidFill>
                  <a:srgbClr val="333333"/>
                </a:solidFill>
                <a:latin typeface="微软雅黑" panose="020B0503020204020204" pitchFamily="34" charset="-122"/>
                <a:ea typeface="微软雅黑" panose="020B0503020204020204" pitchFamily="34" charset="-122"/>
                <a:cs typeface="Arial" panose="020B0604020202020204" pitchFamily="34" charset="0"/>
              </a:rPr>
              <a:t>1997</a:t>
            </a:r>
            <a:r>
              <a:rPr lang="zh-CN" altLang="zh-CN" b="1" kern="100" dirty="0">
                <a:solidFill>
                  <a:srgbClr val="333333"/>
                </a:solidFill>
                <a:latin typeface="微软雅黑" panose="020B0503020204020204" pitchFamily="34" charset="-122"/>
                <a:ea typeface="微软雅黑" panose="020B0503020204020204" pitchFamily="34" charset="-122"/>
                <a:cs typeface="Arial" panose="020B0604020202020204" pitchFamily="34" charset="0"/>
              </a:rPr>
              <a:t>年</a:t>
            </a:r>
            <a:r>
              <a:rPr lang="en-US" altLang="zh-CN" b="1" kern="100" dirty="0">
                <a:solidFill>
                  <a:srgbClr val="333333"/>
                </a:solidFill>
                <a:latin typeface="微软雅黑" panose="020B0503020204020204" pitchFamily="34" charset="-122"/>
                <a:ea typeface="微软雅黑" panose="020B0503020204020204" pitchFamily="34" charset="-122"/>
                <a:cs typeface="Arial" panose="020B0604020202020204" pitchFamily="34" charset="0"/>
              </a:rPr>
              <a:t> </a:t>
            </a:r>
            <a:r>
              <a:rPr lang="en-US" altLang="zh-CN" kern="100" dirty="0">
                <a:solidFill>
                  <a:srgbClr val="333333"/>
                </a:solidFill>
                <a:latin typeface="微软雅黑" panose="020B0503020204020204" pitchFamily="34" charset="-122"/>
                <a:ea typeface="微软雅黑" panose="020B0503020204020204" pitchFamily="34" charset="-122"/>
                <a:cs typeface="Arial" panose="020B0604020202020204" pitchFamily="34" charset="0"/>
              </a:rPr>
              <a:t>“</a:t>
            </a:r>
            <a:r>
              <a:rPr lang="zh-CN" altLang="zh-CN" kern="100" dirty="0">
                <a:solidFill>
                  <a:srgbClr val="333333"/>
                </a:solidFill>
                <a:latin typeface="微软雅黑" panose="020B0503020204020204" pitchFamily="34" charset="-122"/>
                <a:ea typeface="微软雅黑" panose="020B0503020204020204" pitchFamily="34" charset="-122"/>
                <a:cs typeface="Arial" panose="020B0604020202020204" pitchFamily="34" charset="0"/>
              </a:rPr>
              <a:t>十五大</a:t>
            </a:r>
            <a:r>
              <a:rPr lang="en-US" altLang="zh-CN" kern="100" dirty="0">
                <a:solidFill>
                  <a:srgbClr val="333333"/>
                </a:solidFill>
                <a:latin typeface="微软雅黑" panose="020B0503020204020204" pitchFamily="34" charset="-122"/>
                <a:ea typeface="微软雅黑" panose="020B0503020204020204" pitchFamily="34" charset="-122"/>
                <a:cs typeface="Arial" panose="020B0604020202020204" pitchFamily="34" charset="0"/>
              </a:rPr>
              <a:t>”</a:t>
            </a:r>
            <a:r>
              <a:rPr lang="zh-CN" altLang="zh-CN" kern="100" dirty="0">
                <a:solidFill>
                  <a:srgbClr val="333333"/>
                </a:solidFill>
                <a:latin typeface="微软雅黑" panose="020B0503020204020204" pitchFamily="34" charset="-122"/>
                <a:ea typeface="微软雅黑" panose="020B0503020204020204" pitchFamily="34" charset="-122"/>
                <a:cs typeface="Arial" panose="020B0604020202020204" pitchFamily="34" charset="0"/>
              </a:rPr>
              <a:t>提出党在</a:t>
            </a:r>
            <a:r>
              <a:rPr lang="zh-CN" altLang="en-US" kern="100" dirty="0">
                <a:solidFill>
                  <a:srgbClr val="333333"/>
                </a:solidFill>
                <a:latin typeface="微软雅黑" panose="020B0503020204020204" pitchFamily="34" charset="-122"/>
                <a:ea typeface="微软雅黑" panose="020B0503020204020204" pitchFamily="34" charset="-122"/>
                <a:cs typeface="Arial" panose="020B0604020202020204" pitchFamily="34" charset="0"/>
              </a:rPr>
              <a:t>社会主义初级阶段的基本纲领</a:t>
            </a:r>
            <a:endParaRPr lang="en-US" altLang="zh-CN" kern="100" dirty="0">
              <a:solidFill>
                <a:srgbClr val="333333"/>
              </a:solidFill>
              <a:latin typeface="微软雅黑" panose="020B0503020204020204" pitchFamily="34" charset="-122"/>
              <a:ea typeface="微软雅黑" panose="020B0503020204020204" pitchFamily="34" charset="-122"/>
              <a:cs typeface="Arial" panose="020B0604020202020204" pitchFamily="34" charset="0"/>
            </a:endParaRPr>
          </a:p>
          <a:p>
            <a:pPr marL="285750" indent="-285750" algn="just">
              <a:lnSpc>
                <a:spcPct val="150000"/>
              </a:lnSpc>
              <a:spcAft>
                <a:spcPts val="0"/>
              </a:spcAft>
              <a:buClr>
                <a:srgbClr val="CC0001"/>
              </a:buClr>
              <a:buFont typeface="Wingdings" panose="05000000000000000000" pitchFamily="2" charset="2"/>
              <a:buChar char="u"/>
            </a:pPr>
            <a:r>
              <a:rPr lang="en-US" altLang="zh-CN" b="1" kern="100" dirty="0">
                <a:solidFill>
                  <a:srgbClr val="333333"/>
                </a:solidFill>
                <a:latin typeface="微软雅黑" panose="020B0503020204020204" pitchFamily="34" charset="-122"/>
                <a:ea typeface="微软雅黑" panose="020B0503020204020204" pitchFamily="34" charset="-122"/>
                <a:cs typeface="Arial" panose="020B0604020202020204" pitchFamily="34" charset="0"/>
              </a:rPr>
              <a:t>1999</a:t>
            </a:r>
            <a:r>
              <a:rPr lang="zh-CN" altLang="zh-CN" b="1" kern="100" dirty="0">
                <a:solidFill>
                  <a:srgbClr val="333333"/>
                </a:solidFill>
                <a:latin typeface="微软雅黑" panose="020B0503020204020204" pitchFamily="34" charset="-122"/>
                <a:ea typeface="微软雅黑" panose="020B0503020204020204" pitchFamily="34" charset="-122"/>
                <a:cs typeface="Arial" panose="020B0604020202020204" pitchFamily="34" charset="0"/>
              </a:rPr>
              <a:t>年</a:t>
            </a:r>
            <a:r>
              <a:rPr lang="zh-CN" altLang="zh-CN" kern="100" dirty="0">
                <a:solidFill>
                  <a:srgbClr val="333333"/>
                </a:solidFill>
                <a:latin typeface="微软雅黑" panose="020B0503020204020204" pitchFamily="34" charset="-122"/>
                <a:ea typeface="微软雅黑" panose="020B0503020204020204" pitchFamily="34" charset="-122"/>
                <a:cs typeface="Arial" panose="020B0604020202020204" pitchFamily="34" charset="0"/>
              </a:rPr>
              <a:t>明确</a:t>
            </a:r>
            <a:r>
              <a:rPr lang="zh-CN" altLang="en-US" kern="100" dirty="0">
                <a:solidFill>
                  <a:srgbClr val="333333"/>
                </a:solidFill>
                <a:latin typeface="微软雅黑" panose="020B0503020204020204" pitchFamily="34" charset="-122"/>
                <a:ea typeface="微软雅黑" panose="020B0503020204020204" pitchFamily="34" charset="-122"/>
                <a:cs typeface="Arial" panose="020B0604020202020204" pitchFamily="34" charset="0"/>
              </a:rPr>
              <a:t>非公有制经济</a:t>
            </a:r>
            <a:r>
              <a:rPr lang="zh-CN" altLang="zh-CN" kern="100" dirty="0">
                <a:solidFill>
                  <a:srgbClr val="333333"/>
                </a:solidFill>
                <a:latin typeface="微软雅黑" panose="020B0503020204020204" pitchFamily="34" charset="-122"/>
                <a:ea typeface="微软雅黑" panose="020B0503020204020204" pitchFamily="34" charset="-122"/>
                <a:cs typeface="Arial" panose="020B0604020202020204" pitchFamily="34" charset="0"/>
              </a:rPr>
              <a:t>是社会主义市场经济的重要组成部分</a:t>
            </a:r>
          </a:p>
        </p:txBody>
      </p:sp>
      <p:pic>
        <p:nvPicPr>
          <p:cNvPr id="6" name="图片 5">
            <a:extLst>
              <a:ext uri="{FF2B5EF4-FFF2-40B4-BE49-F238E27FC236}">
                <a16:creationId xmlns:a16="http://schemas.microsoft.com/office/drawing/2014/main" id="{739ABD00-156F-4EC7-8953-25BED8C3A2E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77265" y="1851074"/>
            <a:ext cx="5019675" cy="335280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394887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wipe(left)">
                                      <p:cBhvr>
                                        <p:cTn id="11" dur="500"/>
                                        <p:tgtEl>
                                          <p:spTgt spid="21"/>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left)">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1"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改革开放40周年1"/>
</p:tagLst>
</file>

<file path=ppt/tags/tag10.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178019"/>
  <p:tag name="KSO_WM_TAG_VERSION" val="1.0"/>
  <p:tag name="KSO_WM_BEAUTIFY_FLAG" val="#wm#"/>
  <p:tag name="KSO_WM_UNIT_TYPE" val="n_h_f"/>
  <p:tag name="KSO_WM_UNIT_INDEX" val="1_3_1"/>
  <p:tag name="KSO_WM_UNIT_ID" val="custom20178019_21*n_h_f*1_3_1"/>
  <p:tag name="KSO_WM_UNIT_LAYERLEVEL" val="1_1_1"/>
  <p:tag name="KSO_WM_UNIT_VALUE" val="7"/>
  <p:tag name="KSO_WM_UNIT_HIGHLIGHT" val="0"/>
  <p:tag name="KSO_WM_UNIT_COMPATIBLE" val="0"/>
  <p:tag name="KSO_WM_UNIT_CLEAR" val="0"/>
  <p:tag name="KSO_WM_UNIT_PRESET_TEXT_INDEX" val="2"/>
  <p:tag name="KSO_WM_UNIT_PRESET_TEXT_LEN" val="9"/>
  <p:tag name="KSO_WM_DIAGRAM_GROUP_CODE" val="n1-4"/>
</p:tagLst>
</file>

<file path=ppt/tags/tag11.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178019"/>
  <p:tag name="KSO_WM_TAG_VERSION" val="1.0"/>
  <p:tag name="KSO_WM_BEAUTIFY_FLAG" val="#wm#"/>
  <p:tag name="KSO_WM_UNIT_TYPE" val="n_h_f"/>
  <p:tag name="KSO_WM_UNIT_INDEX" val="1_6_1"/>
  <p:tag name="KSO_WM_UNIT_ID" val="custom20178019_21*n_h_f*1_6_1"/>
  <p:tag name="KSO_WM_UNIT_LAYERLEVEL" val="1_1_1"/>
  <p:tag name="KSO_WM_UNIT_VALUE" val="7"/>
  <p:tag name="KSO_WM_UNIT_HIGHLIGHT" val="0"/>
  <p:tag name="KSO_WM_UNIT_COMPATIBLE" val="0"/>
  <p:tag name="KSO_WM_UNIT_CLEAR" val="0"/>
  <p:tag name="KSO_WM_UNIT_PRESET_TEXT_INDEX" val="2"/>
  <p:tag name="KSO_WM_UNIT_PRESET_TEXT_LEN" val="9"/>
  <p:tag name="KSO_WM_DIAGRAM_GROUP_CODE" val="n1-4"/>
</p:tagLst>
</file>

<file path=ppt/tags/tag12.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178019"/>
  <p:tag name="KSO_WM_TAG_VERSION" val="1.0"/>
  <p:tag name="KSO_WM_BEAUTIFY_FLAG" val="#wm#"/>
  <p:tag name="KSO_WM_UNIT_PRESET_TEXT_LEN" val="9"/>
  <p:tag name="KSO_WM_UNIT_PRESET_TEXT_INDEX" val="0"/>
  <p:tag name="KSO_WM_UNIT_CLEAR" val="0"/>
  <p:tag name="KSO_WM_UNIT_COMPATIBLE" val="0"/>
  <p:tag name="KSO_WM_UNIT_HIGHLIGHT" val="0"/>
  <p:tag name="KSO_WM_UNIT_ISCONTENTSTITLE" val="0"/>
  <p:tag name="KSO_WM_UNIT_VALUE" val="20"/>
  <p:tag name="KSO_WM_UNIT_LAYERLEVEL" val="1"/>
  <p:tag name="KSO_WM_UNIT_INDEX" val="1"/>
  <p:tag name="KSO_WM_UNIT_ID" val="custom20178019_3*a*1"/>
  <p:tag name="KSO_WM_UNIT_TYPE" val="a"/>
</p:tagLst>
</file>

<file path=ppt/tags/tag2.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178019"/>
  <p:tag name="KSO_WM_TAG_VERSION" val="1.0"/>
  <p:tag name="KSO_WM_BEAUTIFY_FLAG" val="#wm#"/>
  <p:tag name="KSO_WM_UNIT_PRESET_TEXT_LEN" val="9"/>
  <p:tag name="KSO_WM_UNIT_PRESET_TEXT_INDEX" val="0"/>
  <p:tag name="KSO_WM_UNIT_CLEAR" val="0"/>
  <p:tag name="KSO_WM_UNIT_COMPATIBLE" val="0"/>
  <p:tag name="KSO_WM_UNIT_HIGHLIGHT" val="0"/>
  <p:tag name="KSO_WM_UNIT_ISCONTENTSTITLE" val="0"/>
  <p:tag name="KSO_WM_UNIT_VALUE" val="20"/>
  <p:tag name="KSO_WM_UNIT_LAYERLEVEL" val="1"/>
  <p:tag name="KSO_WM_UNIT_INDEX" val="1"/>
  <p:tag name="KSO_WM_UNIT_ID" val="custom20178019_3*a*1"/>
  <p:tag name="KSO_WM_UNIT_TYPE" val="a"/>
</p:tagLst>
</file>

<file path=ppt/tags/tag3.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178019"/>
  <p:tag name="KSO_WM_TAG_VERSION" val="1.0"/>
  <p:tag name="KSO_WM_BEAUTIFY_FLAG" val="#wm#"/>
  <p:tag name="KSO_WM_UNIT_PRESET_TEXT_LEN" val="240"/>
  <p:tag name="KSO_WM_UNIT_PRESET_TEXT_INDEX" val="2"/>
  <p:tag name="KSO_WM_UNIT_CLEAR" val="0"/>
  <p:tag name="KSO_WM_UNIT_COMPATIBLE" val="0"/>
  <p:tag name="KSO_WM_UNIT_HIGHLIGHT" val="0"/>
  <p:tag name="KSO_WM_UNIT_VALUE" val="400"/>
  <p:tag name="KSO_WM_UNIT_LAYERLEVEL" val="1"/>
  <p:tag name="KSO_WM_UNIT_INDEX" val="1"/>
  <p:tag name="KSO_WM_UNIT_ID" val="custom20178019_2*f*1"/>
  <p:tag name="KSO_WM_UNIT_TYPE" val="f"/>
</p:tagLst>
</file>

<file path=ppt/tags/tag4.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178019"/>
  <p:tag name="KSO_WM_TAG_VERSION" val="1.0"/>
  <p:tag name="KSO_WM_BEAUTIFY_FLAG" val="#wm#"/>
  <p:tag name="KSO_WM_UNIT_TYPE" val="n_h_f"/>
  <p:tag name="KSO_WM_UNIT_INDEX" val="1_4_1"/>
  <p:tag name="KSO_WM_UNIT_ID" val="custom20178019_21*n_h_f*1_4_1"/>
  <p:tag name="KSO_WM_UNIT_LAYERLEVEL" val="1_1_1"/>
  <p:tag name="KSO_WM_UNIT_VALUE" val="7"/>
  <p:tag name="KSO_WM_UNIT_HIGHLIGHT" val="0"/>
  <p:tag name="KSO_WM_UNIT_COMPATIBLE" val="0"/>
  <p:tag name="KSO_WM_UNIT_CLEAR" val="0"/>
  <p:tag name="KSO_WM_UNIT_PRESET_TEXT_INDEX" val="2"/>
  <p:tag name="KSO_WM_UNIT_PRESET_TEXT_LEN" val="9"/>
  <p:tag name="KSO_WM_DIAGRAM_GROUP_CODE" val="n1-4"/>
</p:tagLst>
</file>

<file path=ppt/tags/tag5.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178019"/>
  <p:tag name="KSO_WM_TAG_VERSION" val="1.0"/>
  <p:tag name="KSO_WM_BEAUTIFY_FLAG" val="#wm#"/>
  <p:tag name="KSO_WM_UNIT_TYPE" val="n_h_f"/>
  <p:tag name="KSO_WM_UNIT_INDEX" val="1_2_1"/>
  <p:tag name="KSO_WM_UNIT_ID" val="custom20178019_21*n_h_f*1_2_1"/>
  <p:tag name="KSO_WM_UNIT_LAYERLEVEL" val="1_1_1"/>
  <p:tag name="KSO_WM_UNIT_VALUE" val="7"/>
  <p:tag name="KSO_WM_UNIT_HIGHLIGHT" val="0"/>
  <p:tag name="KSO_WM_UNIT_COMPATIBLE" val="0"/>
  <p:tag name="KSO_WM_UNIT_CLEAR" val="0"/>
  <p:tag name="KSO_WM_UNIT_PRESET_TEXT_INDEX" val="2"/>
  <p:tag name="KSO_WM_UNIT_PRESET_TEXT_LEN" val="9"/>
  <p:tag name="KSO_WM_DIAGRAM_GROUP_CODE" val="n1-4"/>
</p:tagLst>
</file>

<file path=ppt/tags/tag6.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178019"/>
  <p:tag name="KSO_WM_TAG_VERSION" val="1.0"/>
  <p:tag name="KSO_WM_BEAUTIFY_FLAG" val="#wm#"/>
  <p:tag name="KSO_WM_UNIT_TYPE" val="n_h_f"/>
  <p:tag name="KSO_WM_UNIT_INDEX" val="1_5_1"/>
  <p:tag name="KSO_WM_UNIT_ID" val="custom20178019_21*n_h_f*1_5_1"/>
  <p:tag name="KSO_WM_UNIT_LAYERLEVEL" val="1_1_1"/>
  <p:tag name="KSO_WM_UNIT_VALUE" val="7"/>
  <p:tag name="KSO_WM_UNIT_HIGHLIGHT" val="0"/>
  <p:tag name="KSO_WM_UNIT_COMPATIBLE" val="0"/>
  <p:tag name="KSO_WM_UNIT_CLEAR" val="0"/>
  <p:tag name="KSO_WM_UNIT_PRESET_TEXT_INDEX" val="2"/>
  <p:tag name="KSO_WM_UNIT_PRESET_TEXT_LEN" val="9"/>
  <p:tag name="KSO_WM_DIAGRAM_GROUP_CODE" val="n1-4"/>
</p:tagLst>
</file>

<file path=ppt/tags/tag7.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178019"/>
  <p:tag name="KSO_WM_TAG_VERSION" val="1.0"/>
  <p:tag name="KSO_WM_BEAUTIFY_FLAG" val="#wm#"/>
  <p:tag name="KSO_WM_UNIT_TYPE" val="n_h_f"/>
  <p:tag name="KSO_WM_UNIT_INDEX" val="1_7_1"/>
  <p:tag name="KSO_WM_UNIT_ID" val="custom20178019_21*n_h_f*1_7_1"/>
  <p:tag name="KSO_WM_UNIT_LAYERLEVEL" val="1_1_1"/>
  <p:tag name="KSO_WM_UNIT_VALUE" val="7"/>
  <p:tag name="KSO_WM_UNIT_HIGHLIGHT" val="0"/>
  <p:tag name="KSO_WM_UNIT_COMPATIBLE" val="0"/>
  <p:tag name="KSO_WM_UNIT_CLEAR" val="0"/>
  <p:tag name="KSO_WM_UNIT_PRESET_TEXT_INDEX" val="2"/>
  <p:tag name="KSO_WM_UNIT_PRESET_TEXT_LEN" val="9"/>
  <p:tag name="KSO_WM_DIAGRAM_GROUP_CODE" val="n1-4"/>
</p:tagLst>
</file>

<file path=ppt/tags/tag8.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178019"/>
  <p:tag name="KSO_WM_TAG_VERSION" val="1.0"/>
  <p:tag name="KSO_WM_BEAUTIFY_FLAG" val="#wm#"/>
  <p:tag name="KSO_WM_UNIT_TYPE" val="n_h_f"/>
  <p:tag name="KSO_WM_UNIT_INDEX" val="1_9_1"/>
  <p:tag name="KSO_WM_UNIT_ID" val="custom20178019_21*n_h_f*1_9_1"/>
  <p:tag name="KSO_WM_UNIT_LAYERLEVEL" val="1_1_1"/>
  <p:tag name="KSO_WM_UNIT_VALUE" val="7"/>
  <p:tag name="KSO_WM_UNIT_HIGHLIGHT" val="0"/>
  <p:tag name="KSO_WM_UNIT_COMPATIBLE" val="0"/>
  <p:tag name="KSO_WM_UNIT_CLEAR" val="0"/>
  <p:tag name="KSO_WM_UNIT_PRESET_TEXT_INDEX" val="2"/>
  <p:tag name="KSO_WM_UNIT_PRESET_TEXT_LEN" val="9"/>
  <p:tag name="KSO_WM_DIAGRAM_GROUP_CODE" val="n1-4"/>
</p:tagLst>
</file>

<file path=ppt/tags/tag9.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178019"/>
  <p:tag name="KSO_WM_TAG_VERSION" val="1.0"/>
  <p:tag name="KSO_WM_BEAUTIFY_FLAG" val="#wm#"/>
  <p:tag name="KSO_WM_UNIT_TYPE" val="n_h_f"/>
  <p:tag name="KSO_WM_UNIT_INDEX" val="1_6_1"/>
  <p:tag name="KSO_WM_UNIT_ID" val="custom20178019_21*n_h_f*1_6_1"/>
  <p:tag name="KSO_WM_UNIT_LAYERLEVEL" val="1_1_1"/>
  <p:tag name="KSO_WM_UNIT_VALUE" val="7"/>
  <p:tag name="KSO_WM_UNIT_HIGHLIGHT" val="0"/>
  <p:tag name="KSO_WM_UNIT_COMPATIBLE" val="0"/>
  <p:tag name="KSO_WM_UNIT_CLEAR" val="0"/>
  <p:tag name="KSO_WM_UNIT_PRESET_TEXT_INDEX" val="2"/>
  <p:tag name="KSO_WM_UNIT_PRESET_TEXT_LEN" val="9"/>
  <p:tag name="KSO_WM_DIAGRAM_GROUP_CODE" val="n1-4"/>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TotalTime>
  <Words>1632</Words>
  <Application>Microsoft Office PowerPoint</Application>
  <PresentationFormat>宽屏</PresentationFormat>
  <Paragraphs>235</Paragraphs>
  <Slides>32</Slides>
  <Notes>32</Notes>
  <HiddenSlides>0</HiddenSlides>
  <MMClips>1</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32</vt:i4>
      </vt:variant>
    </vt:vector>
  </HeadingPairs>
  <TitlesOfParts>
    <vt:vector size="42" baseType="lpstr">
      <vt:lpstr>等线</vt:lpstr>
      <vt:lpstr>等线 Light</vt:lpstr>
      <vt:lpstr>华文楷体</vt:lpstr>
      <vt:lpstr>微软雅黑</vt:lpstr>
      <vt:lpstr>造字工房尚雅（非商用）常规体</vt:lpstr>
      <vt:lpstr>Arial</vt:lpstr>
      <vt:lpstr>Arial</vt:lpstr>
      <vt:lpstr>Times New Roman</vt:lpstr>
      <vt:lpstr>Wingdings</vt:lpstr>
      <vt:lpstr>Office 主题​​</vt:lpstr>
      <vt:lpstr>PowerPoint 演示文稿</vt:lpstr>
      <vt:lpstr>1979年 那是一个春天 有一位老人在南海画了一个圈 神话般地崛起座座城 奇迹般地聚起座座金山 春雷啊唤醒了长城内外 春晖啊暖透了大江两岸 啊 中国 啊 中国 你迈开了气壮山河的新步伐 你迈开了气壮山河的新步伐 走进万象更新的春天</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今天，我有一个梦想。 我梦想有一天，幽谷上升，高山下降；坎坷曲折之路成坦途，圣光披露，满照人间。 这就是我们的希望。我怀着这种信念回到南方。有了这个信念，我们将能从绝望之岭劈出一块希望之石。有了这个信念，我们将能把这个国家刺耳的争吵声，改变成为一支洋溢手足之情的优美交响曲。</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改革开放40周年1</dc:title>
  <dc:creator>何永霞</dc:creator>
  <cp:lastModifiedBy>nong</cp:lastModifiedBy>
  <cp:revision>24</cp:revision>
  <dcterms:created xsi:type="dcterms:W3CDTF">2018-01-07T05:02:45Z</dcterms:created>
  <dcterms:modified xsi:type="dcterms:W3CDTF">2018-03-29T12:45:23Z</dcterms:modified>
</cp:coreProperties>
</file>