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4.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57" r:id="rId3"/>
    <p:sldId id="258" r:id="rId4"/>
    <p:sldId id="277" r:id="rId5"/>
    <p:sldId id="278" r:id="rId6"/>
    <p:sldId id="267" r:id="rId7"/>
    <p:sldId id="268" r:id="rId8"/>
    <p:sldId id="279" r:id="rId9"/>
    <p:sldId id="260" r:id="rId10"/>
    <p:sldId id="269" r:id="rId11"/>
    <p:sldId id="270" r:id="rId12"/>
    <p:sldId id="271" r:id="rId13"/>
    <p:sldId id="272" r:id="rId14"/>
    <p:sldId id="261" r:id="rId15"/>
    <p:sldId id="273" r:id="rId16"/>
    <p:sldId id="274" r:id="rId17"/>
    <p:sldId id="280" r:id="rId18"/>
    <p:sldId id="281" r:id="rId19"/>
    <p:sldId id="282" r:id="rId20"/>
    <p:sldId id="262" r:id="rId21"/>
    <p:sldId id="264" r:id="rId22"/>
    <p:sldId id="265" r:id="rId23"/>
    <p:sldId id="266" r:id="rId24"/>
    <p:sldId id="275" r:id="rId25"/>
    <p:sldId id="276" r:id="rId26"/>
    <p:sldId id="283"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502" autoAdjust="0"/>
    <p:restoredTop sz="94660"/>
  </p:normalViewPr>
  <p:slideViewPr>
    <p:cSldViewPr snapToGrid="0">
      <p:cViewPr>
        <p:scale>
          <a:sx n="50" d="100"/>
          <a:sy n="50" d="100"/>
        </p:scale>
        <p:origin x="1452" y="600"/>
      </p:cViewPr>
      <p:guideLst/>
    </p:cSldViewPr>
  </p:slideViewPr>
  <p:notesTextViewPr>
    <p:cViewPr>
      <p:scale>
        <a:sx n="1" d="1"/>
        <a:sy n="1" d="1"/>
      </p:scale>
      <p:origin x="0" y="0"/>
    </p:cViewPr>
  </p:notesTextViewPr>
  <p:sorterViewPr>
    <p:cViewPr>
      <p:scale>
        <a:sx n="71" d="100"/>
        <a:sy n="71"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EF3D27-C624-4A64-9115-18E199329D87}" type="datetimeFigureOut">
              <a:rPr lang="zh-CN" altLang="en-US" smtClean="0"/>
              <a:t>2017-07-11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196D67B-6A8E-4868-90E0-B24AC6C30D0B}" type="slidenum">
              <a:rPr lang="zh-CN" altLang="en-US" smtClean="0"/>
              <a:t>‹#›</a:t>
            </a:fld>
            <a:endParaRPr lang="zh-CN" altLang="en-US"/>
          </a:p>
        </p:txBody>
      </p:sp>
    </p:spTree>
    <p:extLst>
      <p:ext uri="{BB962C8B-B14F-4D97-AF65-F5344CB8AC3E}">
        <p14:creationId xmlns:p14="http://schemas.microsoft.com/office/powerpoint/2010/main" val="33753884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96D67B-6A8E-4868-90E0-B24AC6C30D0B}" type="slidenum">
              <a:rPr lang="zh-CN" altLang="en-US" smtClean="0"/>
              <a:t>1</a:t>
            </a:fld>
            <a:endParaRPr lang="zh-CN" altLang="en-US"/>
          </a:p>
        </p:txBody>
      </p:sp>
    </p:spTree>
    <p:extLst>
      <p:ext uri="{BB962C8B-B14F-4D97-AF65-F5344CB8AC3E}">
        <p14:creationId xmlns:p14="http://schemas.microsoft.com/office/powerpoint/2010/main" val="6263560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A3A049-4FB4-4514-B1B4-255D30955E46}" type="slidenum">
              <a:rPr lang="zh-CN" altLang="en-US" smtClean="0"/>
              <a:t>10</a:t>
            </a:fld>
            <a:endParaRPr lang="zh-CN" altLang="en-US"/>
          </a:p>
        </p:txBody>
      </p:sp>
    </p:spTree>
    <p:extLst>
      <p:ext uri="{BB962C8B-B14F-4D97-AF65-F5344CB8AC3E}">
        <p14:creationId xmlns:p14="http://schemas.microsoft.com/office/powerpoint/2010/main" val="35384500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A3A049-4FB4-4514-B1B4-255D30955E46}" type="slidenum">
              <a:rPr lang="zh-CN" altLang="en-US" smtClean="0"/>
              <a:t>11</a:t>
            </a:fld>
            <a:endParaRPr lang="zh-CN" altLang="en-US"/>
          </a:p>
        </p:txBody>
      </p:sp>
    </p:spTree>
    <p:extLst>
      <p:ext uri="{BB962C8B-B14F-4D97-AF65-F5344CB8AC3E}">
        <p14:creationId xmlns:p14="http://schemas.microsoft.com/office/powerpoint/2010/main" val="22647228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A3A049-4FB4-4514-B1B4-255D30955E46}" type="slidenum">
              <a:rPr lang="zh-CN" altLang="en-US" smtClean="0"/>
              <a:t>12</a:t>
            </a:fld>
            <a:endParaRPr lang="zh-CN" altLang="en-US"/>
          </a:p>
        </p:txBody>
      </p:sp>
    </p:spTree>
    <p:extLst>
      <p:ext uri="{BB962C8B-B14F-4D97-AF65-F5344CB8AC3E}">
        <p14:creationId xmlns:p14="http://schemas.microsoft.com/office/powerpoint/2010/main" val="27780283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A3A049-4FB4-4514-B1B4-255D30955E46}" type="slidenum">
              <a:rPr lang="zh-CN" altLang="en-US" smtClean="0"/>
              <a:t>13</a:t>
            </a:fld>
            <a:endParaRPr lang="zh-CN" altLang="en-US"/>
          </a:p>
        </p:txBody>
      </p:sp>
    </p:spTree>
    <p:extLst>
      <p:ext uri="{BB962C8B-B14F-4D97-AF65-F5344CB8AC3E}">
        <p14:creationId xmlns:p14="http://schemas.microsoft.com/office/powerpoint/2010/main" val="3077886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96D67B-6A8E-4868-90E0-B24AC6C30D0B}" type="slidenum">
              <a:rPr lang="zh-CN" altLang="en-US" smtClean="0"/>
              <a:t>14</a:t>
            </a:fld>
            <a:endParaRPr lang="zh-CN" altLang="en-US"/>
          </a:p>
        </p:txBody>
      </p:sp>
    </p:spTree>
    <p:extLst>
      <p:ext uri="{BB962C8B-B14F-4D97-AF65-F5344CB8AC3E}">
        <p14:creationId xmlns:p14="http://schemas.microsoft.com/office/powerpoint/2010/main" val="22477901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A3A049-4FB4-4514-B1B4-255D30955E46}" type="slidenum">
              <a:rPr lang="zh-CN" altLang="en-US" smtClean="0"/>
              <a:t>15</a:t>
            </a:fld>
            <a:endParaRPr lang="zh-CN" altLang="en-US"/>
          </a:p>
        </p:txBody>
      </p:sp>
    </p:spTree>
    <p:extLst>
      <p:ext uri="{BB962C8B-B14F-4D97-AF65-F5344CB8AC3E}">
        <p14:creationId xmlns:p14="http://schemas.microsoft.com/office/powerpoint/2010/main" val="15353125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A3A049-4FB4-4514-B1B4-255D30955E46}" type="slidenum">
              <a:rPr lang="zh-CN" altLang="en-US" smtClean="0"/>
              <a:t>16</a:t>
            </a:fld>
            <a:endParaRPr lang="zh-CN" altLang="en-US"/>
          </a:p>
        </p:txBody>
      </p:sp>
    </p:spTree>
    <p:extLst>
      <p:ext uri="{BB962C8B-B14F-4D97-AF65-F5344CB8AC3E}">
        <p14:creationId xmlns:p14="http://schemas.microsoft.com/office/powerpoint/2010/main" val="36121960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32023610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18</a:t>
            </a:fld>
            <a:endParaRPr lang="zh-CN" altLang="en-US"/>
          </a:p>
        </p:txBody>
      </p:sp>
    </p:spTree>
    <p:extLst>
      <p:ext uri="{BB962C8B-B14F-4D97-AF65-F5344CB8AC3E}">
        <p14:creationId xmlns:p14="http://schemas.microsoft.com/office/powerpoint/2010/main" val="34343633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19</a:t>
            </a:fld>
            <a:endParaRPr lang="zh-CN" altLang="en-US"/>
          </a:p>
        </p:txBody>
      </p:sp>
    </p:spTree>
    <p:extLst>
      <p:ext uri="{BB962C8B-B14F-4D97-AF65-F5344CB8AC3E}">
        <p14:creationId xmlns:p14="http://schemas.microsoft.com/office/powerpoint/2010/main" val="39119146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96D67B-6A8E-4868-90E0-B24AC6C30D0B}" type="slidenum">
              <a:rPr lang="zh-CN" altLang="en-US" smtClean="0"/>
              <a:t>2</a:t>
            </a:fld>
            <a:endParaRPr lang="zh-CN" altLang="en-US"/>
          </a:p>
        </p:txBody>
      </p:sp>
    </p:spTree>
    <p:extLst>
      <p:ext uri="{BB962C8B-B14F-4D97-AF65-F5344CB8AC3E}">
        <p14:creationId xmlns:p14="http://schemas.microsoft.com/office/powerpoint/2010/main" val="6818758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96D67B-6A8E-4868-90E0-B24AC6C30D0B}" type="slidenum">
              <a:rPr lang="zh-CN" altLang="en-US" smtClean="0"/>
              <a:t>20</a:t>
            </a:fld>
            <a:endParaRPr lang="zh-CN" altLang="en-US"/>
          </a:p>
        </p:txBody>
      </p:sp>
    </p:spTree>
    <p:extLst>
      <p:ext uri="{BB962C8B-B14F-4D97-AF65-F5344CB8AC3E}">
        <p14:creationId xmlns:p14="http://schemas.microsoft.com/office/powerpoint/2010/main" val="3525443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A3A049-4FB4-4514-B1B4-255D30955E46}" type="slidenum">
              <a:rPr lang="zh-CN" altLang="en-US" smtClean="0"/>
              <a:t>21</a:t>
            </a:fld>
            <a:endParaRPr lang="zh-CN" altLang="en-US"/>
          </a:p>
        </p:txBody>
      </p:sp>
    </p:spTree>
    <p:extLst>
      <p:ext uri="{BB962C8B-B14F-4D97-AF65-F5344CB8AC3E}">
        <p14:creationId xmlns:p14="http://schemas.microsoft.com/office/powerpoint/2010/main" val="25407721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A3A049-4FB4-4514-B1B4-255D30955E46}" type="slidenum">
              <a:rPr lang="zh-CN" altLang="en-US" smtClean="0"/>
              <a:t>22</a:t>
            </a:fld>
            <a:endParaRPr lang="zh-CN" altLang="en-US"/>
          </a:p>
        </p:txBody>
      </p:sp>
    </p:spTree>
    <p:extLst>
      <p:ext uri="{BB962C8B-B14F-4D97-AF65-F5344CB8AC3E}">
        <p14:creationId xmlns:p14="http://schemas.microsoft.com/office/powerpoint/2010/main" val="10143821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A3A049-4FB4-4514-B1B4-255D30955E46}" type="slidenum">
              <a:rPr lang="zh-CN" altLang="en-US" smtClean="0"/>
              <a:t>23</a:t>
            </a:fld>
            <a:endParaRPr lang="zh-CN" altLang="en-US"/>
          </a:p>
        </p:txBody>
      </p:sp>
    </p:spTree>
    <p:extLst>
      <p:ext uri="{BB962C8B-B14F-4D97-AF65-F5344CB8AC3E}">
        <p14:creationId xmlns:p14="http://schemas.microsoft.com/office/powerpoint/2010/main" val="21713075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A3A049-4FB4-4514-B1B4-255D30955E46}" type="slidenum">
              <a:rPr lang="zh-CN" altLang="en-US" smtClean="0"/>
              <a:t>24</a:t>
            </a:fld>
            <a:endParaRPr lang="zh-CN" altLang="en-US"/>
          </a:p>
        </p:txBody>
      </p:sp>
    </p:spTree>
    <p:extLst>
      <p:ext uri="{BB962C8B-B14F-4D97-AF65-F5344CB8AC3E}">
        <p14:creationId xmlns:p14="http://schemas.microsoft.com/office/powerpoint/2010/main" val="1333648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A3A049-4FB4-4514-B1B4-255D30955E46}" type="slidenum">
              <a:rPr lang="zh-CN" altLang="en-US" smtClean="0"/>
              <a:t>25</a:t>
            </a:fld>
            <a:endParaRPr lang="zh-CN" altLang="en-US"/>
          </a:p>
        </p:txBody>
      </p:sp>
    </p:spTree>
    <p:extLst>
      <p:ext uri="{BB962C8B-B14F-4D97-AF65-F5344CB8AC3E}">
        <p14:creationId xmlns:p14="http://schemas.microsoft.com/office/powerpoint/2010/main" val="24747330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96D67B-6A8E-4868-90E0-B24AC6C30D0B}" type="slidenum">
              <a:rPr lang="zh-CN" altLang="en-US" smtClean="0"/>
              <a:t>26</a:t>
            </a:fld>
            <a:endParaRPr lang="zh-CN" altLang="en-US"/>
          </a:p>
        </p:txBody>
      </p:sp>
    </p:spTree>
    <p:extLst>
      <p:ext uri="{BB962C8B-B14F-4D97-AF65-F5344CB8AC3E}">
        <p14:creationId xmlns:p14="http://schemas.microsoft.com/office/powerpoint/2010/main" val="7805944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96D67B-6A8E-4868-90E0-B24AC6C30D0B}" type="slidenum">
              <a:rPr lang="zh-CN" altLang="en-US" smtClean="0"/>
              <a:t>3</a:t>
            </a:fld>
            <a:endParaRPr lang="zh-CN" altLang="en-US"/>
          </a:p>
        </p:txBody>
      </p:sp>
    </p:spTree>
    <p:extLst>
      <p:ext uri="{BB962C8B-B14F-4D97-AF65-F5344CB8AC3E}">
        <p14:creationId xmlns:p14="http://schemas.microsoft.com/office/powerpoint/2010/main" val="33503997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95B414-D7F8-4E54-A071-6835A8741F62}" type="slidenum">
              <a:rPr lang="zh-CN" altLang="en-US" smtClean="0"/>
              <a:t>4</a:t>
            </a:fld>
            <a:endParaRPr lang="zh-CN" altLang="en-US"/>
          </a:p>
        </p:txBody>
      </p:sp>
    </p:spTree>
    <p:extLst>
      <p:ext uri="{BB962C8B-B14F-4D97-AF65-F5344CB8AC3E}">
        <p14:creationId xmlns:p14="http://schemas.microsoft.com/office/powerpoint/2010/main" val="19043175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95B414-D7F8-4E54-A071-6835A8741F62}" type="slidenum">
              <a:rPr lang="zh-CN" altLang="en-US" smtClean="0"/>
              <a:t>5</a:t>
            </a:fld>
            <a:endParaRPr lang="zh-CN" altLang="en-US"/>
          </a:p>
        </p:txBody>
      </p:sp>
    </p:spTree>
    <p:extLst>
      <p:ext uri="{BB962C8B-B14F-4D97-AF65-F5344CB8AC3E}">
        <p14:creationId xmlns:p14="http://schemas.microsoft.com/office/powerpoint/2010/main" val="9593942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A3A049-4FB4-4514-B1B4-255D30955E46}" type="slidenum">
              <a:rPr lang="zh-CN" altLang="en-US" smtClean="0"/>
              <a:t>6</a:t>
            </a:fld>
            <a:endParaRPr lang="zh-CN" altLang="en-US"/>
          </a:p>
        </p:txBody>
      </p:sp>
    </p:spTree>
    <p:extLst>
      <p:ext uri="{BB962C8B-B14F-4D97-AF65-F5344CB8AC3E}">
        <p14:creationId xmlns:p14="http://schemas.microsoft.com/office/powerpoint/2010/main" val="16027719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A3A049-4FB4-4514-B1B4-255D30955E46}" type="slidenum">
              <a:rPr lang="zh-CN" altLang="en-US" smtClean="0"/>
              <a:t>7</a:t>
            </a:fld>
            <a:endParaRPr lang="zh-CN" altLang="en-US"/>
          </a:p>
        </p:txBody>
      </p:sp>
    </p:spTree>
    <p:extLst>
      <p:ext uri="{BB962C8B-B14F-4D97-AF65-F5344CB8AC3E}">
        <p14:creationId xmlns:p14="http://schemas.microsoft.com/office/powerpoint/2010/main" val="1200090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22645718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96D67B-6A8E-4868-90E0-B24AC6C30D0B}" type="slidenum">
              <a:rPr lang="zh-CN" altLang="en-US" smtClean="0"/>
              <a:t>9</a:t>
            </a:fld>
            <a:endParaRPr lang="zh-CN" altLang="en-US"/>
          </a:p>
        </p:txBody>
      </p:sp>
    </p:spTree>
    <p:extLst>
      <p:ext uri="{BB962C8B-B14F-4D97-AF65-F5344CB8AC3E}">
        <p14:creationId xmlns:p14="http://schemas.microsoft.com/office/powerpoint/2010/main" val="16867419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2017-07-11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051827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2017-07-11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1887177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2017-07-11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0255014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0704557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01">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107062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04" y="0"/>
            <a:ext cx="12192000" cy="6860032"/>
          </a:xfrm>
          <a:prstGeom prst="rect">
            <a:avLst/>
          </a:prstGeom>
        </p:spPr>
      </p:pic>
    </p:spTree>
    <p:extLst>
      <p:ext uri="{BB962C8B-B14F-4D97-AF65-F5344CB8AC3E}">
        <p14:creationId xmlns:p14="http://schemas.microsoft.com/office/powerpoint/2010/main" val="11105903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2017-07-11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5986539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2017-07-11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121841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2017-07-11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905825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2017-07-11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81170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80404" y="354402"/>
            <a:ext cx="10515600" cy="478937"/>
          </a:xfrm>
        </p:spPr>
        <p:txBody>
          <a:bodyPr>
            <a:normAutofit/>
          </a:bodyPr>
          <a:lstStyle>
            <a:lvl1pPr>
              <a:defRPr sz="2800" b="1">
                <a:solidFill>
                  <a:schemeClr val="tx2"/>
                </a:solidFill>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2017-07-11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pic>
        <p:nvPicPr>
          <p:cNvPr id="6" name="图片 5"/>
          <p:cNvPicPr>
            <a:picLocks noChangeAspect="1"/>
          </p:cNvPicPr>
          <p:nvPr userDrawn="1"/>
        </p:nvPicPr>
        <p:blipFill>
          <a:blip r:embed="rId3" cstate="print">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29980" y="84100"/>
            <a:ext cx="1117794" cy="991406"/>
          </a:xfrm>
          <a:prstGeom prst="rect">
            <a:avLst/>
          </a:prstGeom>
        </p:spPr>
      </p:pic>
    </p:spTree>
    <p:extLst>
      <p:ext uri="{BB962C8B-B14F-4D97-AF65-F5344CB8AC3E}">
        <p14:creationId xmlns:p14="http://schemas.microsoft.com/office/powerpoint/2010/main" val="2764406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2017-07-11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5230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2017-07-11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694758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2017-07-11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778056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2017-07-11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1.xml"/><Relationship Id="rId1" Type="http://schemas.openxmlformats.org/officeDocument/2006/relationships/slideLayout" Target="../slideLayouts/slideLayout6.xml"/><Relationship Id="rId5" Type="http://schemas.openxmlformats.org/officeDocument/2006/relationships/image" Target="../media/image18.jpg"/><Relationship Id="rId4" Type="http://schemas.openxmlformats.org/officeDocument/2006/relationships/image" Target="../media/image17.jpg"/></Relationships>
</file>

<file path=ppt/slides/_rels/slide1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3.xml"/><Relationship Id="rId1" Type="http://schemas.openxmlformats.org/officeDocument/2006/relationships/slideLayout" Target="../slideLayouts/slideLayout6.xml"/><Relationship Id="rId5" Type="http://schemas.openxmlformats.org/officeDocument/2006/relationships/image" Target="../media/image21.jpg"/><Relationship Id="rId4" Type="http://schemas.openxmlformats.org/officeDocument/2006/relationships/image" Target="../media/image20.jp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tags" Target="../tags/tag13.xml"/><Relationship Id="rId13" Type="http://schemas.openxmlformats.org/officeDocument/2006/relationships/image" Target="../media/image22.jpg"/><Relationship Id="rId3" Type="http://schemas.openxmlformats.org/officeDocument/2006/relationships/tags" Target="../tags/tag8.xml"/><Relationship Id="rId7" Type="http://schemas.openxmlformats.org/officeDocument/2006/relationships/tags" Target="../tags/tag12.xml"/><Relationship Id="rId12" Type="http://schemas.openxmlformats.org/officeDocument/2006/relationships/image" Target="../media/image11.jpg"/><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tags" Target="../tags/tag11.xml"/><Relationship Id="rId11" Type="http://schemas.openxmlformats.org/officeDocument/2006/relationships/image" Target="../media/image21.jpg"/><Relationship Id="rId5" Type="http://schemas.openxmlformats.org/officeDocument/2006/relationships/tags" Target="../tags/tag10.xml"/><Relationship Id="rId10" Type="http://schemas.openxmlformats.org/officeDocument/2006/relationships/notesSlide" Target="../notesSlides/notesSlide15.xml"/><Relationship Id="rId4" Type="http://schemas.openxmlformats.org/officeDocument/2006/relationships/tags" Target="../tags/tag9.xml"/><Relationship Id="rId9" Type="http://schemas.openxmlformats.org/officeDocument/2006/relationships/slideLayout" Target="../slideLayouts/slideLayout6.xml"/><Relationship Id="rId14" Type="http://schemas.openxmlformats.org/officeDocument/2006/relationships/image" Target="../media/image17.jpg"/></Relationships>
</file>

<file path=ppt/slides/_rels/slide1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20.jpg"/></Relationships>
</file>

<file path=ppt/slides/_rels/slide1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6.xml"/><Relationship Id="rId1" Type="http://schemas.openxmlformats.org/officeDocument/2006/relationships/tags" Target="../tags/tag14.xml"/></Relationships>
</file>

<file path=ppt/slides/_rels/slide1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image" Target="../media/image8.jp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tags" Target="../tags/tag17.xml"/><Relationship Id="rId7" Type="http://schemas.openxmlformats.org/officeDocument/2006/relationships/image" Target="../media/image23.jpg"/><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notesSlide" Target="../notesSlides/notesSlide23.xml"/><Relationship Id="rId5" Type="http://schemas.openxmlformats.org/officeDocument/2006/relationships/slideLayout" Target="../slideLayouts/slideLayout6.xml"/><Relationship Id="rId4" Type="http://schemas.openxmlformats.org/officeDocument/2006/relationships/tags" Target="../tags/tag1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4.xml"/><Relationship Id="rId7" Type="http://schemas.openxmlformats.org/officeDocument/2006/relationships/image" Target="../media/image8.jp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4.xml"/><Relationship Id="rId5" Type="http://schemas.openxmlformats.org/officeDocument/2006/relationships/slideLayout" Target="../slideLayouts/slideLayout6.xml"/><Relationship Id="rId4" Type="http://schemas.openxmlformats.org/officeDocument/2006/relationships/tags" Target="../tags/tag5.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9.jpg"/></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12.jpg"/></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1840" y="485144"/>
            <a:ext cx="6035040" cy="2770082"/>
          </a:xfrm>
          <a:prstGeom prst="rect">
            <a:avLst/>
          </a:prstGeom>
        </p:spPr>
      </p:pic>
      <p:sp>
        <p:nvSpPr>
          <p:cNvPr id="3" name="文本框 2"/>
          <p:cNvSpPr txBox="1"/>
          <p:nvPr/>
        </p:nvSpPr>
        <p:spPr>
          <a:xfrm>
            <a:off x="3574568" y="3380453"/>
            <a:ext cx="5433646" cy="769441"/>
          </a:xfrm>
          <a:prstGeom prst="rect">
            <a:avLst/>
          </a:prstGeom>
          <a:noFill/>
        </p:spPr>
        <p:txBody>
          <a:bodyPr wrap="square" rtlCol="0">
            <a:spAutoFit/>
          </a:bodyPr>
          <a:lstStyle/>
          <a:p>
            <a:pPr algn="ctr"/>
            <a:r>
              <a:rPr lang="zh-CN" altLang="en-US" sz="4400" b="1" dirty="0">
                <a:solidFill>
                  <a:schemeClr val="bg1"/>
                </a:solidFill>
                <a:latin typeface="微软雅黑" panose="020B0503020204020204" pitchFamily="34" charset="-122"/>
                <a:ea typeface="微软雅黑" panose="020B0503020204020204" pitchFamily="34" charset="-122"/>
              </a:rPr>
              <a:t>八一建军节</a:t>
            </a:r>
            <a:r>
              <a:rPr lang="en-US" altLang="zh-CN" sz="4400" b="1" dirty="0">
                <a:solidFill>
                  <a:schemeClr val="bg1"/>
                </a:solidFill>
                <a:latin typeface="微软雅黑" panose="020B0503020204020204" pitchFamily="34" charset="-122"/>
                <a:ea typeface="微软雅黑" panose="020B0503020204020204" pitchFamily="34" charset="-122"/>
              </a:rPr>
              <a:t>PPT</a:t>
            </a:r>
            <a:r>
              <a:rPr lang="zh-CN" altLang="en-US" sz="4400" b="1" dirty="0">
                <a:solidFill>
                  <a:schemeClr val="bg1"/>
                </a:solidFill>
                <a:latin typeface="微软雅黑" panose="020B0503020204020204" pitchFamily="34" charset="-122"/>
                <a:ea typeface="微软雅黑" panose="020B0503020204020204" pitchFamily="34" charset="-122"/>
              </a:rPr>
              <a:t>模板</a:t>
            </a:r>
          </a:p>
        </p:txBody>
      </p:sp>
      <p:sp>
        <p:nvSpPr>
          <p:cNvPr id="4" name="文本框 3"/>
          <p:cNvSpPr txBox="1"/>
          <p:nvPr/>
        </p:nvSpPr>
        <p:spPr>
          <a:xfrm>
            <a:off x="4687633" y="4337736"/>
            <a:ext cx="3207517" cy="577081"/>
          </a:xfrm>
          <a:prstGeom prst="rect">
            <a:avLst/>
          </a:prstGeom>
          <a:noFill/>
        </p:spPr>
        <p:txBody>
          <a:bodyPr wrap="square" rtlCol="0">
            <a:spAutoFit/>
          </a:bodyPr>
          <a:lstStyle/>
          <a:p>
            <a:pPr algn="ctr"/>
            <a:r>
              <a:rPr lang="en-US" altLang="zh-CN" sz="1050" dirty="0">
                <a:solidFill>
                  <a:schemeClr val="bg1"/>
                </a:solidFill>
                <a:latin typeface="微软雅黑" panose="020B0503020204020204" pitchFamily="34" charset="-122"/>
                <a:ea typeface="微软雅黑" panose="020B0503020204020204" pitchFamily="34" charset="-122"/>
              </a:rPr>
              <a:t>Fresh business general template</a:t>
            </a:r>
          </a:p>
          <a:p>
            <a:pPr algn="ctr"/>
            <a:r>
              <a:rPr lang="en-US" altLang="zh-CN" sz="1050" dirty="0">
                <a:solidFill>
                  <a:schemeClr val="bg1"/>
                </a:solidFill>
                <a:latin typeface="微软雅黑" panose="020B0503020204020204" pitchFamily="34" charset="-122"/>
                <a:ea typeface="微软雅黑" panose="020B0503020204020204" pitchFamily="34" charset="-122"/>
              </a:rPr>
              <a:t>Applicable to enterprise introduction, summary report, sales marketing, chart data</a:t>
            </a:r>
            <a:endParaRPr lang="zh-CN" altLang="en-US" sz="1050" dirty="0">
              <a:solidFill>
                <a:schemeClr val="bg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4525903" y="4212508"/>
            <a:ext cx="3530976"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7" name="北京室内男声合唱团 - 亮剑-中国军魂.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252520" y="-1741616"/>
            <a:ext cx="609600" cy="609600"/>
          </a:xfrm>
          <a:prstGeom prst="rect">
            <a:avLst/>
          </a:prstGeom>
        </p:spPr>
      </p:pic>
    </p:spTree>
    <p:extLst>
      <p:ext uri="{BB962C8B-B14F-4D97-AF65-F5344CB8AC3E}">
        <p14:creationId xmlns:p14="http://schemas.microsoft.com/office/powerpoint/2010/main" val="266896940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arn(inVertical)">
                                      <p:cBhvr>
                                        <p:cTn id="16" dur="500"/>
                                        <p:tgtEl>
                                          <p:spTgt spid="3"/>
                                        </p:tgtEl>
                                      </p:cBhvr>
                                    </p:animEffect>
                                  </p:childTnLst>
                                </p:cTn>
                              </p:par>
                            </p:childTnLst>
                          </p:cTn>
                        </p:par>
                        <p:par>
                          <p:cTn id="17" fill="hold">
                            <p:stCondLst>
                              <p:cond delay="1500"/>
                            </p:stCondLst>
                            <p:childTnLst>
                              <p:par>
                                <p:cTn id="18" presetID="16" presetClass="entr" presetSubtype="2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500"/>
                                        <p:tgtEl>
                                          <p:spTgt spid="4"/>
                                        </p:tgtEl>
                                      </p:cBhvr>
                                    </p:animEffect>
                                  </p:childTnLst>
                                </p:cTn>
                              </p:par>
                            </p:childTnLst>
                          </p:cTn>
                        </p:par>
                        <p:par>
                          <p:cTn id="21" fill="hold">
                            <p:stCondLst>
                              <p:cond delay="2000"/>
                            </p:stCondLst>
                            <p:childTnLst>
                              <p:par>
                                <p:cTn id="22" presetID="16" presetClass="entr" presetSubtype="37"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barn(outVertical)">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25" repeatCount="indefinite" fill="hold" display="0">
                  <p:stCondLst>
                    <p:cond delay="indefinite"/>
                  </p:stCondLst>
                  <p:endCondLst>
                    <p:cond evt="onStopAudio" delay="0">
                      <p:tgtEl>
                        <p:sldTgt/>
                      </p:tgtEl>
                    </p:cond>
                  </p:endCondLst>
                </p:cTn>
                <p:tgtEl>
                  <p:spTgt spid="7"/>
                </p:tgtEl>
              </p:cMediaNode>
            </p:audio>
          </p:childTnLst>
        </p:cTn>
      </p:par>
    </p:tnLst>
    <p:bldLst>
      <p:bldP spid="3"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pic>
        <p:nvPicPr>
          <p:cNvPr id="8"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214043" y="1722067"/>
            <a:ext cx="657769" cy="61533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 name="矩形 8"/>
          <p:cNvSpPr/>
          <p:nvPr/>
        </p:nvSpPr>
        <p:spPr>
          <a:xfrm>
            <a:off x="1914116" y="1700808"/>
            <a:ext cx="8981795" cy="830962"/>
          </a:xfrm>
          <a:prstGeom prst="rect">
            <a:avLst/>
          </a:prstGeom>
          <a:noFill/>
        </p:spPr>
        <p:txBody>
          <a:bodyPr wrap="square" lIns="91407" tIns="45703" rIns="91407" bIns="45703" rtlCol="0">
            <a:spAutoFit/>
          </a:bodyPr>
          <a:lstStyle/>
          <a:p>
            <a:pPr fontAlgn="base">
              <a:lnSpc>
                <a:spcPct val="150000"/>
              </a:lnSpc>
              <a:spcBef>
                <a:spcPct val="0"/>
              </a:spcBef>
              <a:spcAft>
                <a:spcPct val="0"/>
              </a:spcAft>
            </a:pPr>
            <a:r>
              <a:rPr lang="zh-CN" altLang="en-US" sz="1600" dirty="0">
                <a:latin typeface="Arial" pitchFamily="34" charset="0"/>
                <a:ea typeface="微软雅黑" pitchFamily="34" charset="-122"/>
              </a:rPr>
              <a:t>此处可输入相关说明文本内容，或者复制文本内容后粘贴，并选择只保留文字。文本内容建议简洁明了、提纲挈领，尽量保持整体风格统一。</a:t>
            </a:r>
          </a:p>
        </p:txBody>
      </p:sp>
      <p:pic>
        <p:nvPicPr>
          <p:cNvPr id="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214043" y="2692097"/>
            <a:ext cx="657769" cy="61533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1" name="矩形 10"/>
          <p:cNvSpPr/>
          <p:nvPr/>
        </p:nvSpPr>
        <p:spPr>
          <a:xfrm>
            <a:off x="1914114" y="2666076"/>
            <a:ext cx="6104816" cy="830962"/>
          </a:xfrm>
          <a:prstGeom prst="rect">
            <a:avLst/>
          </a:prstGeom>
          <a:noFill/>
        </p:spPr>
        <p:txBody>
          <a:bodyPr wrap="square" lIns="91407" tIns="45703" rIns="91407" bIns="45703" rtlCol="0">
            <a:spAutoFit/>
          </a:bodyPr>
          <a:lstStyle/>
          <a:p>
            <a:pPr fontAlgn="base">
              <a:lnSpc>
                <a:spcPct val="150000"/>
              </a:lnSpc>
              <a:spcBef>
                <a:spcPct val="0"/>
              </a:spcBef>
              <a:spcAft>
                <a:spcPct val="0"/>
              </a:spcAft>
            </a:pPr>
            <a:r>
              <a:rPr lang="zh-CN" altLang="en-US" sz="1600" dirty="0">
                <a:latin typeface="Arial" pitchFamily="34" charset="0"/>
                <a:ea typeface="微软雅黑" pitchFamily="34" charset="-122"/>
              </a:rPr>
              <a:t>此处可输入相关说明文本内容，或者复制文本内容后粘贴，并选择只保留文字。</a:t>
            </a:r>
          </a:p>
        </p:txBody>
      </p:sp>
      <p:pic>
        <p:nvPicPr>
          <p:cNvPr id="12"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214043" y="4632160"/>
            <a:ext cx="657769" cy="61533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3" name="矩形 12"/>
          <p:cNvSpPr/>
          <p:nvPr/>
        </p:nvSpPr>
        <p:spPr>
          <a:xfrm>
            <a:off x="1914114" y="4596612"/>
            <a:ext cx="6104816" cy="830962"/>
          </a:xfrm>
          <a:prstGeom prst="rect">
            <a:avLst/>
          </a:prstGeom>
          <a:noFill/>
        </p:spPr>
        <p:txBody>
          <a:bodyPr wrap="square" lIns="91407" tIns="45703" rIns="91407" bIns="45703" rtlCol="0">
            <a:spAutoFit/>
          </a:bodyPr>
          <a:lstStyle/>
          <a:p>
            <a:pPr fontAlgn="base">
              <a:lnSpc>
                <a:spcPct val="150000"/>
              </a:lnSpc>
              <a:spcBef>
                <a:spcPct val="0"/>
              </a:spcBef>
              <a:spcAft>
                <a:spcPct val="0"/>
              </a:spcAft>
            </a:pPr>
            <a:r>
              <a:rPr lang="zh-CN" altLang="en-US" sz="1600" dirty="0">
                <a:latin typeface="Arial" pitchFamily="34" charset="0"/>
                <a:ea typeface="微软雅黑" pitchFamily="34" charset="-122"/>
              </a:rPr>
              <a:t>此处可输入相关说明文本内容，或者复制文本内容后粘贴，并选择只保留文字。</a:t>
            </a:r>
          </a:p>
        </p:txBody>
      </p:sp>
      <p:pic>
        <p:nvPicPr>
          <p:cNvPr id="14"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214043" y="3662128"/>
            <a:ext cx="657769" cy="61533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5" name="矩形 14"/>
          <p:cNvSpPr/>
          <p:nvPr/>
        </p:nvSpPr>
        <p:spPr>
          <a:xfrm>
            <a:off x="1914114" y="3631344"/>
            <a:ext cx="6104816" cy="830962"/>
          </a:xfrm>
          <a:prstGeom prst="rect">
            <a:avLst/>
          </a:prstGeom>
          <a:noFill/>
        </p:spPr>
        <p:txBody>
          <a:bodyPr wrap="square" lIns="91407" tIns="45703" rIns="91407" bIns="45703" rtlCol="0">
            <a:spAutoFit/>
          </a:bodyPr>
          <a:lstStyle/>
          <a:p>
            <a:pPr fontAlgn="base">
              <a:lnSpc>
                <a:spcPct val="150000"/>
              </a:lnSpc>
              <a:spcBef>
                <a:spcPct val="0"/>
              </a:spcBef>
              <a:spcAft>
                <a:spcPct val="0"/>
              </a:spcAft>
            </a:pPr>
            <a:r>
              <a:rPr lang="zh-CN" altLang="en-US" sz="1600" dirty="0">
                <a:latin typeface="Arial" pitchFamily="34" charset="0"/>
                <a:ea typeface="微软雅黑" pitchFamily="34" charset="-122"/>
              </a:rPr>
              <a:t>此处可输入相关说明文本内容，或者复制文本内容后粘贴，并选择只保留文字。</a:t>
            </a:r>
          </a:p>
        </p:txBody>
      </p:sp>
      <p:pic>
        <p:nvPicPr>
          <p:cNvPr id="1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8303959" y="2862383"/>
            <a:ext cx="2687949" cy="176119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17" name="TextBox 16"/>
          <p:cNvSpPr txBox="1"/>
          <p:nvPr/>
        </p:nvSpPr>
        <p:spPr>
          <a:xfrm>
            <a:off x="1491618" y="-1755576"/>
            <a:ext cx="938694" cy="400097"/>
          </a:xfrm>
          <a:prstGeom prst="rect">
            <a:avLst/>
          </a:prstGeom>
          <a:noFill/>
        </p:spPr>
        <p:txBody>
          <a:bodyPr wrap="none" lIns="121908" tIns="60954" rIns="121908" bIns="60954" rtlCol="0">
            <a:spAutoFit/>
          </a:bodyPr>
          <a:lstStyle/>
          <a:p>
            <a:r>
              <a:rPr lang="zh-CN" altLang="en-US" dirty="0"/>
              <a:t>延迟符</a:t>
            </a:r>
          </a:p>
        </p:txBody>
      </p:sp>
    </p:spTree>
    <p:extLst>
      <p:ext uri="{BB962C8B-B14F-4D97-AF65-F5344CB8AC3E}">
        <p14:creationId xmlns:p14="http://schemas.microsoft.com/office/powerpoint/2010/main" val="10527839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000"/>
                            </p:stCondLst>
                            <p:childTnLst>
                              <p:par>
                                <p:cTn id="23" presetID="2" presetClass="entr" presetSubtype="4"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par>
                          <p:cTn id="31" fill="hold">
                            <p:stCondLst>
                              <p:cond delay="3000"/>
                            </p:stCondLst>
                            <p:childTnLst>
                              <p:par>
                                <p:cTn id="32" presetID="2" presetClass="entr" presetSubtype="4"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ppt_x"/>
                                          </p:val>
                                        </p:tav>
                                        <p:tav tm="100000">
                                          <p:val>
                                            <p:strVal val="#ppt_x"/>
                                          </p:val>
                                        </p:tav>
                                      </p:tavLst>
                                    </p:anim>
                                    <p:anim calcmode="lin" valueType="num">
                                      <p:cBhvr additive="base">
                                        <p:cTn id="35" dur="500" fill="hold"/>
                                        <p:tgtEl>
                                          <p:spTgt spid="12"/>
                                        </p:tgtEl>
                                        <p:attrNameLst>
                                          <p:attrName>ppt_y</p:attrName>
                                        </p:attrNameLst>
                                      </p:cBhvr>
                                      <p:tavLst>
                                        <p:tav tm="0">
                                          <p:val>
                                            <p:strVal val="1+#ppt_h/2"/>
                                          </p:val>
                                        </p:tav>
                                        <p:tav tm="100000">
                                          <p:val>
                                            <p:strVal val="#ppt_y"/>
                                          </p:val>
                                        </p:tav>
                                      </p:tavLst>
                                    </p:anim>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500"/>
                                        <p:tgtEl>
                                          <p:spTgt spid="13"/>
                                        </p:tgtEl>
                                      </p:cBhvr>
                                    </p:animEffect>
                                  </p:childTnLst>
                                </p:cTn>
                              </p:par>
                            </p:childTnLst>
                          </p:cTn>
                        </p:par>
                        <p:par>
                          <p:cTn id="40" fill="hold">
                            <p:stCondLst>
                              <p:cond delay="4000"/>
                            </p:stCondLst>
                            <p:childTnLst>
                              <p:par>
                                <p:cTn id="41" presetID="6" presetClass="entr" presetSubtype="16"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circle(in)">
                                      <p:cBhvr>
                                        <p:cTn id="43" dur="1250"/>
                                        <p:tgtEl>
                                          <p:spTgt spid="16"/>
                                        </p:tgtEl>
                                      </p:cBhvr>
                                    </p:animEffect>
                                  </p:childTnLst>
                                </p:cTn>
                              </p:par>
                            </p:childTnLst>
                          </p:cTn>
                        </p:par>
                        <p:par>
                          <p:cTn id="44" fill="hold">
                            <p:stCondLst>
                              <p:cond delay="5250"/>
                            </p:stCondLst>
                            <p:childTnLst>
                              <p:par>
                                <p:cTn id="45" presetID="10" presetClass="entr" presetSubtype="0"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8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3" grpId="0"/>
      <p:bldP spid="15" grpId="0"/>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4" name="矩形 3"/>
          <p:cNvSpPr/>
          <p:nvPr/>
        </p:nvSpPr>
        <p:spPr>
          <a:xfrm>
            <a:off x="1060402" y="3525011"/>
            <a:ext cx="2127875" cy="2128152"/>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 name="矩形 4"/>
          <p:cNvSpPr/>
          <p:nvPr/>
        </p:nvSpPr>
        <p:spPr>
          <a:xfrm>
            <a:off x="3355109" y="3525011"/>
            <a:ext cx="2127875" cy="21281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6" name="矩形 5"/>
          <p:cNvSpPr/>
          <p:nvPr/>
        </p:nvSpPr>
        <p:spPr>
          <a:xfrm>
            <a:off x="1060401" y="1412777"/>
            <a:ext cx="4416820" cy="1964419"/>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7" name="矩形 6"/>
          <p:cNvSpPr/>
          <p:nvPr/>
        </p:nvSpPr>
        <p:spPr>
          <a:xfrm>
            <a:off x="5659066" y="1431547"/>
            <a:ext cx="2783947" cy="4240387"/>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8" name="Group 20"/>
          <p:cNvGrpSpPr>
            <a:grpSpLocks noChangeAspect="1"/>
          </p:cNvGrpSpPr>
          <p:nvPr/>
        </p:nvGrpSpPr>
        <p:grpSpPr bwMode="auto">
          <a:xfrm>
            <a:off x="4037356" y="3949573"/>
            <a:ext cx="731747" cy="605581"/>
            <a:chOff x="1066" y="1895"/>
            <a:chExt cx="314" cy="241"/>
          </a:xfrm>
          <a:solidFill>
            <a:schemeClr val="bg1"/>
          </a:solidFill>
          <a:effectLst>
            <a:outerShdw blurRad="25400" dist="25400" dir="2700000" algn="tl" rotWithShape="0">
              <a:prstClr val="black">
                <a:alpha val="40000"/>
              </a:prstClr>
            </a:outerShdw>
          </a:effectLst>
        </p:grpSpPr>
        <p:sp>
          <p:nvSpPr>
            <p:cNvPr id="9" name="Freeform 21"/>
            <p:cNvSpPr>
              <a:spLocks/>
            </p:cNvSpPr>
            <p:nvPr/>
          </p:nvSpPr>
          <p:spPr bwMode="auto">
            <a:xfrm>
              <a:off x="1066" y="2128"/>
              <a:ext cx="314" cy="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Rectangle 22"/>
            <p:cNvSpPr>
              <a:spLocks noChangeArrowheads="1"/>
            </p:cNvSpPr>
            <p:nvPr/>
          </p:nvSpPr>
          <p:spPr bwMode="auto">
            <a:xfrm>
              <a:off x="1107" y="1949"/>
              <a:ext cx="46" cy="1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Rectangle 23"/>
            <p:cNvSpPr>
              <a:spLocks noChangeArrowheads="1"/>
            </p:cNvSpPr>
            <p:nvPr/>
          </p:nvSpPr>
          <p:spPr bwMode="auto">
            <a:xfrm>
              <a:off x="1173" y="1895"/>
              <a:ext cx="46" cy="20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Rectangle 24"/>
            <p:cNvSpPr>
              <a:spLocks noChangeArrowheads="1"/>
            </p:cNvSpPr>
            <p:nvPr/>
          </p:nvSpPr>
          <p:spPr bwMode="auto">
            <a:xfrm>
              <a:off x="1235" y="1961"/>
              <a:ext cx="46" cy="14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25"/>
            <p:cNvSpPr>
              <a:spLocks noChangeArrowheads="1"/>
            </p:cNvSpPr>
            <p:nvPr/>
          </p:nvSpPr>
          <p:spPr bwMode="auto">
            <a:xfrm>
              <a:off x="1306" y="2007"/>
              <a:ext cx="45" cy="9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 name="TextBox 13"/>
          <p:cNvSpPr txBox="1"/>
          <p:nvPr/>
        </p:nvSpPr>
        <p:spPr>
          <a:xfrm>
            <a:off x="3575297" y="4719723"/>
            <a:ext cx="1655864" cy="533480"/>
          </a:xfrm>
          <a:prstGeom prst="rect">
            <a:avLst/>
          </a:prstGeom>
          <a:noFill/>
        </p:spPr>
        <p:txBody>
          <a:bodyPr wrap="square" lIns="121908" tIns="60954" rIns="121908" bIns="60954" rtlCol="0">
            <a:spAutoFit/>
          </a:bodyPr>
          <a:lstStyle/>
          <a:p>
            <a:pPr algn="ctr"/>
            <a:r>
              <a:rPr lang="zh-CN" altLang="en-US" sz="2700" dirty="0">
                <a:solidFill>
                  <a:srgbClr val="FFFFFF"/>
                </a:solidFill>
                <a:latin typeface="Impact" pitchFamily="34" charset="0"/>
              </a:rPr>
              <a:t>关键词</a:t>
            </a:r>
          </a:p>
        </p:txBody>
      </p:sp>
      <p:sp>
        <p:nvSpPr>
          <p:cNvPr id="15" name="Text Box 11"/>
          <p:cNvSpPr txBox="1">
            <a:spLocks noChangeArrowheads="1"/>
          </p:cNvSpPr>
          <p:nvPr/>
        </p:nvSpPr>
        <p:spPr bwMode="auto">
          <a:xfrm>
            <a:off x="8687952" y="1370184"/>
            <a:ext cx="2783947" cy="4519152"/>
          </a:xfrm>
          <a:prstGeom prst="rect">
            <a:avLst/>
          </a:prstGeom>
          <a:noFill/>
          <a:extLst/>
        </p:spPr>
        <p:txBody>
          <a:bodyPr wrap="square" lIns="91407" tIns="45703" rIns="91407" bIns="45703" rtlCol="0">
            <a:spAutoFit/>
          </a:bodyPr>
          <a:lstStyle>
            <a:defPPr>
              <a:defRPr lang="zh-CN"/>
            </a:defPPr>
            <a:lvl1pPr fontAlgn="base">
              <a:lnSpc>
                <a:spcPct val="150000"/>
              </a:lnSpc>
              <a:spcBef>
                <a:spcPct val="0"/>
              </a:spcBef>
              <a:spcAft>
                <a:spcPct val="0"/>
              </a:spcAft>
              <a:defRPr>
                <a:latin typeface="Arial" pitchFamily="34" charset="0"/>
                <a:ea typeface="微软雅黑" pitchFamily="34" charset="-122"/>
              </a:defRPr>
            </a:lvl1pPr>
          </a:lstStyle>
          <a:p>
            <a:r>
              <a:rPr lang="zh-CN" altLang="en-US" sz="1600" dirty="0"/>
              <a:t>此处可输入相关说明文本内容，或者复制文本内容后粘贴，并选择只保留文字。文本内容建议简洁明了、提纲挈领，尽量保持整体风格统一。此处可输入相关说明文本内容，或者复制文本内容后粘贴，并选择只保留文字。文本内容建议简洁明了、提纲挈领，尽量保持整体风格统一。</a:t>
            </a:r>
            <a:endParaRPr lang="zh-CN" altLang="zh-CN" sz="1600" dirty="0"/>
          </a:p>
          <a:p>
            <a:endParaRPr lang="zh-CN" altLang="zh-CN" sz="1600" dirty="0"/>
          </a:p>
        </p:txBody>
      </p:sp>
      <p:sp>
        <p:nvSpPr>
          <p:cNvPr id="16" name="TextBox 15"/>
          <p:cNvSpPr txBox="1"/>
          <p:nvPr/>
        </p:nvSpPr>
        <p:spPr>
          <a:xfrm>
            <a:off x="1491618" y="-1755576"/>
            <a:ext cx="938694" cy="400097"/>
          </a:xfrm>
          <a:prstGeom prst="rect">
            <a:avLst/>
          </a:prstGeom>
          <a:noFill/>
        </p:spPr>
        <p:txBody>
          <a:bodyPr wrap="none" lIns="121908" tIns="60954" rIns="121908" bIns="60954" rtlCol="0">
            <a:spAutoFit/>
          </a:bodyPr>
          <a:lstStyle/>
          <a:p>
            <a:r>
              <a:rPr lang="zh-CN" altLang="en-US" dirty="0"/>
              <a:t>延迟符</a:t>
            </a:r>
          </a:p>
        </p:txBody>
      </p:sp>
    </p:spTree>
    <p:extLst>
      <p:ext uri="{BB962C8B-B14F-4D97-AF65-F5344CB8AC3E}">
        <p14:creationId xmlns:p14="http://schemas.microsoft.com/office/powerpoint/2010/main" val="297815954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3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par>
                          <p:cTn id="14" fill="hold">
                            <p:stCondLst>
                              <p:cond delay="800"/>
                            </p:stCondLst>
                            <p:childTnLst>
                              <p:par>
                                <p:cTn id="15" presetID="53" presetClass="entr" presetSubtype="16"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42"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childTnLst>
                          </p:cTn>
                        </p:par>
                        <p:par>
                          <p:cTn id="30" fill="hold">
                            <p:stCondLst>
                              <p:cond delay="1800"/>
                            </p:stCondLst>
                            <p:childTnLst>
                              <p:par>
                                <p:cTn id="31" presetID="42" presetClass="entr" presetSubtype="0"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800"/>
                                        <p:tgtEl>
                                          <p:spTgt spid="15"/>
                                        </p:tgtEl>
                                      </p:cBhvr>
                                    </p:animEffect>
                                    <p:anim calcmode="lin" valueType="num">
                                      <p:cBhvr>
                                        <p:cTn id="34" dur="800" fill="hold"/>
                                        <p:tgtEl>
                                          <p:spTgt spid="15"/>
                                        </p:tgtEl>
                                        <p:attrNameLst>
                                          <p:attrName>ppt_x</p:attrName>
                                        </p:attrNameLst>
                                      </p:cBhvr>
                                      <p:tavLst>
                                        <p:tav tm="0">
                                          <p:val>
                                            <p:strVal val="#ppt_x"/>
                                          </p:val>
                                        </p:tav>
                                        <p:tav tm="100000">
                                          <p:val>
                                            <p:strVal val="#ppt_x"/>
                                          </p:val>
                                        </p:tav>
                                      </p:tavLst>
                                    </p:anim>
                                    <p:anim calcmode="lin" valueType="num">
                                      <p:cBhvr>
                                        <p:cTn id="35" dur="800" fill="hold"/>
                                        <p:tgtEl>
                                          <p:spTgt spid="15"/>
                                        </p:tgtEl>
                                        <p:attrNameLst>
                                          <p:attrName>ppt_y</p:attrName>
                                        </p:attrNameLst>
                                      </p:cBhvr>
                                      <p:tavLst>
                                        <p:tav tm="0">
                                          <p:val>
                                            <p:strVal val="#ppt_y+.1"/>
                                          </p:val>
                                        </p:tav>
                                        <p:tav tm="100000">
                                          <p:val>
                                            <p:strVal val="#ppt_y"/>
                                          </p:val>
                                        </p:tav>
                                      </p:tavLst>
                                    </p:anim>
                                  </p:childTnLst>
                                </p:cTn>
                              </p:par>
                            </p:childTnLst>
                          </p:cTn>
                        </p:par>
                        <p:par>
                          <p:cTn id="36" fill="hold">
                            <p:stCondLst>
                              <p:cond delay="2600"/>
                            </p:stCondLst>
                            <p:childTnLst>
                              <p:par>
                                <p:cTn id="37" presetID="10" presetClass="entr" presetSubtype="0"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8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4" grpId="0"/>
      <p:bldP spid="15"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3" name="矩形 2"/>
          <p:cNvSpPr/>
          <p:nvPr/>
        </p:nvSpPr>
        <p:spPr bwMode="auto">
          <a:xfrm>
            <a:off x="1058065" y="1412776"/>
            <a:ext cx="9931931" cy="4104456"/>
          </a:xfrm>
          <a:prstGeom prst="rect">
            <a:avLst/>
          </a:prstGeom>
          <a:solidFill>
            <a:schemeClr val="accent2"/>
          </a:solidFill>
          <a:ln w="9525" cap="flat" cmpd="sng" algn="ctr">
            <a:noFill/>
            <a:prstDash val="solid"/>
            <a:round/>
            <a:headEnd type="none" w="med" len="med"/>
            <a:tailEnd type="none" w="med" len="med"/>
          </a:ln>
          <a:effectLst/>
          <a:extLst/>
        </p:spPr>
        <p:txBody>
          <a:bodyPr vert="horz" wrap="square" lIns="91407" tIns="45703" rIns="91407" bIns="45703" numCol="1" rtlCol="0" anchor="t" anchorCtr="0" compatLnSpc="1">
            <a:prstTxWarp prst="textNoShape">
              <a:avLst/>
            </a:prstTxWarp>
          </a:bodyPr>
          <a:lstStyle/>
          <a:p>
            <a:pPr defTabSz="914065"/>
            <a:endParaRPr lang="zh-CN" altLang="en-US" sz="1700"/>
          </a:p>
        </p:txBody>
      </p:sp>
      <p:sp>
        <p:nvSpPr>
          <p:cNvPr id="4" name="矩形 3"/>
          <p:cNvSpPr/>
          <p:nvPr/>
        </p:nvSpPr>
        <p:spPr>
          <a:xfrm>
            <a:off x="1438211" y="1851618"/>
            <a:ext cx="3697809" cy="3785628"/>
          </a:xfrm>
          <a:prstGeom prst="rect">
            <a:avLst/>
          </a:prstGeom>
          <a:noFill/>
        </p:spPr>
        <p:txBody>
          <a:bodyPr wrap="square" lIns="91407" tIns="45703" rIns="91407" bIns="45703" rtlCol="0">
            <a:spAutoFit/>
          </a:bodyPr>
          <a:lstStyle/>
          <a:p>
            <a:pPr algn="just"/>
            <a:r>
              <a:rPr lang="zh-CN" altLang="en-US" sz="19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6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文本内容建议简洁明了、提纲挈领，尽量保持整体风格统一。</a:t>
            </a:r>
            <a:endParaRPr lang="zh-CN" altLang="en-US" sz="1600" dirty="0">
              <a:solidFill>
                <a:schemeClr val="bg1"/>
              </a:solidFill>
              <a:latin typeface="+mn-ea"/>
            </a:endParaRPr>
          </a:p>
          <a:p>
            <a:pPr algn="just"/>
            <a:endParaRPr lang="zh-CN" altLang="en-US" sz="1600" dirty="0">
              <a:solidFill>
                <a:schemeClr val="bg1"/>
              </a:solidFill>
              <a:latin typeface="+mn-ea"/>
            </a:endParaRPr>
          </a:p>
          <a:p>
            <a:pPr algn="just"/>
            <a:endParaRPr lang="zh-CN" altLang="en-US" sz="1900" dirty="0">
              <a:solidFill>
                <a:schemeClr val="bg1"/>
              </a:solidFill>
              <a:latin typeface="+mn-ea"/>
            </a:endParaRPr>
          </a:p>
        </p:txBody>
      </p:sp>
      <p:sp>
        <p:nvSpPr>
          <p:cNvPr id="6" name="矩形 5"/>
          <p:cNvSpPr/>
          <p:nvPr/>
        </p:nvSpPr>
        <p:spPr bwMode="auto">
          <a:xfrm>
            <a:off x="5543003" y="1839312"/>
            <a:ext cx="5078219" cy="3364631"/>
          </a:xfrm>
          <a:prstGeom prst="rect">
            <a:avLst/>
          </a:prstGeom>
          <a:blipFill>
            <a:blip r:embed="rId3"/>
            <a:stretch>
              <a:fillRect/>
            </a:stretch>
          </a:blipFill>
          <a:ln w="9525" cap="flat" cmpd="sng" algn="ctr">
            <a:noFill/>
            <a:prstDash val="solid"/>
            <a:round/>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p:spPr>
        <p:txBody>
          <a:bodyPr vert="horz" wrap="square" lIns="91407" tIns="45703" rIns="91407" bIns="45703" numCol="1" rtlCol="0" anchor="t" anchorCtr="0" compatLnSpc="1">
            <a:prstTxWarp prst="textNoShape">
              <a:avLst/>
            </a:prstTxWarp>
          </a:bodyPr>
          <a:lstStyle/>
          <a:p>
            <a:pPr defTabSz="914065"/>
            <a:endParaRPr lang="zh-CN" altLang="en-US" sz="1700"/>
          </a:p>
        </p:txBody>
      </p:sp>
      <p:sp>
        <p:nvSpPr>
          <p:cNvPr id="7" name="TextBox 6"/>
          <p:cNvSpPr txBox="1"/>
          <p:nvPr/>
        </p:nvSpPr>
        <p:spPr>
          <a:xfrm>
            <a:off x="1491618" y="-1755576"/>
            <a:ext cx="938694" cy="400097"/>
          </a:xfrm>
          <a:prstGeom prst="rect">
            <a:avLst/>
          </a:prstGeom>
          <a:noFill/>
        </p:spPr>
        <p:txBody>
          <a:bodyPr wrap="none" lIns="121908" tIns="60954" rIns="121908" bIns="60954" rtlCol="0">
            <a:spAutoFit/>
          </a:bodyPr>
          <a:lstStyle/>
          <a:p>
            <a:r>
              <a:rPr lang="zh-CN" altLang="en-US" dirty="0"/>
              <a:t>延迟符</a:t>
            </a:r>
          </a:p>
        </p:txBody>
      </p:sp>
    </p:spTree>
    <p:extLst>
      <p:ext uri="{BB962C8B-B14F-4D97-AF65-F5344CB8AC3E}">
        <p14:creationId xmlns:p14="http://schemas.microsoft.com/office/powerpoint/2010/main" val="223944917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8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animBg="1"/>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pic>
        <p:nvPicPr>
          <p:cNvPr id="54" name="Picture Placeholder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2266" y="1948746"/>
            <a:ext cx="2851048" cy="193081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5" name="Text Placeholder 3"/>
          <p:cNvSpPr txBox="1">
            <a:spLocks/>
          </p:cNvSpPr>
          <p:nvPr/>
        </p:nvSpPr>
        <p:spPr>
          <a:xfrm>
            <a:off x="720104" y="4149532"/>
            <a:ext cx="3113211" cy="1256040"/>
          </a:xfrm>
          <a:prstGeom prst="rect">
            <a:avLst/>
          </a:prstGeom>
        </p:spPr>
        <p:txBody>
          <a:bodyPr vert="horz" lIns="121908" tIns="60954" rIns="121908" bIns="60954" rtlCol="0">
            <a:noAutofit/>
          </a:bodyPr>
          <a:lstStyle>
            <a:lvl1pPr marL="0" indent="0" algn="ctr" defTabSz="457200" rtl="0" eaLnBrk="1" latinLnBrk="0" hangingPunct="1">
              <a:spcBef>
                <a:spcPct val="20000"/>
              </a:spcBef>
              <a:buFont typeface="Arial"/>
              <a:buNone/>
              <a:defRPr sz="900" b="0" i="0" kern="1200">
                <a:solidFill>
                  <a:srgbClr val="635858"/>
                </a:solidFill>
                <a:latin typeface="Aleo Regular"/>
                <a:ea typeface="+mn-ea"/>
                <a:cs typeface="Aleo Regular"/>
              </a:defRPr>
            </a:lvl1pPr>
            <a:lvl2pPr marL="742950" indent="-285750" algn="l" defTabSz="457200" rtl="0" eaLnBrk="1" latinLnBrk="0" hangingPunct="1">
              <a:spcBef>
                <a:spcPct val="20000"/>
              </a:spcBef>
              <a:buFont typeface="Arial"/>
              <a:buChar char="–"/>
              <a:defRPr sz="800" kern="1200">
                <a:solidFill>
                  <a:srgbClr val="635858"/>
                </a:solidFill>
                <a:latin typeface="Aleo Regular"/>
                <a:ea typeface="+mn-ea"/>
                <a:cs typeface="Aleo Regular"/>
              </a:defRPr>
            </a:lvl2pPr>
            <a:lvl3pPr marL="1143000" indent="-228600" algn="l" defTabSz="457200" rtl="0" eaLnBrk="1" latinLnBrk="0" hangingPunct="1">
              <a:spcBef>
                <a:spcPct val="20000"/>
              </a:spcBef>
              <a:buFont typeface="Arial"/>
              <a:buChar char="•"/>
              <a:defRPr sz="700" kern="1200">
                <a:solidFill>
                  <a:srgbClr val="635858"/>
                </a:solidFill>
                <a:latin typeface="Aleo Regular"/>
                <a:ea typeface="+mn-ea"/>
                <a:cs typeface="Aleo Regular"/>
              </a:defRPr>
            </a:lvl3pPr>
            <a:lvl4pPr marL="1600200" indent="-228600" algn="l" defTabSz="457200" rtl="0" eaLnBrk="1" latinLnBrk="0" hangingPunct="1">
              <a:spcBef>
                <a:spcPct val="20000"/>
              </a:spcBef>
              <a:buFont typeface="Arial"/>
              <a:buChar char="–"/>
              <a:defRPr sz="600" kern="1200">
                <a:solidFill>
                  <a:srgbClr val="635858"/>
                </a:solidFill>
                <a:latin typeface="Aleo Regular"/>
                <a:ea typeface="+mn-ea"/>
                <a:cs typeface="Aleo Regular"/>
              </a:defRPr>
            </a:lvl4pPr>
            <a:lvl5pPr marL="2057400" indent="-228600" algn="l" defTabSz="457200" rtl="0" eaLnBrk="1" latinLnBrk="0" hangingPunct="1">
              <a:spcBef>
                <a:spcPct val="20000"/>
              </a:spcBef>
              <a:buFont typeface="Arial"/>
              <a:buChar char="»"/>
              <a:defRPr sz="600" kern="1200">
                <a:solidFill>
                  <a:srgbClr val="635858"/>
                </a:solidFill>
                <a:latin typeface="Aleo Regular"/>
                <a:ea typeface="+mn-ea"/>
                <a:cs typeface="Aleo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zh-CN" altLang="en-US" sz="2100" b="1" dirty="0">
                <a:solidFill>
                  <a:schemeClr val="tx1"/>
                </a:solidFill>
                <a:latin typeface="微软雅黑" panose="020B0503020204020204" pitchFamily="34" charset="-122"/>
                <a:ea typeface="微软雅黑" panose="020B0503020204020204" pitchFamily="34" charset="-122"/>
              </a:rPr>
              <a:t>输入你的标题</a:t>
            </a:r>
          </a:p>
          <a:p>
            <a:pPr>
              <a:lnSpc>
                <a:spcPct val="150000"/>
              </a:lnSpc>
              <a:defRPr/>
            </a:pPr>
            <a:r>
              <a:rPr lang="zh-CN" altLang="en-US" sz="1500" dirty="0">
                <a:solidFill>
                  <a:schemeClr val="tx1"/>
                </a:solidFill>
                <a:latin typeface="Arial" pitchFamily="34" charset="0"/>
              </a:rPr>
              <a:t>此处可输入相关说明文本内容，或者复制文本内容后粘贴，并选择只保留文字。</a:t>
            </a:r>
            <a:endParaRPr lang="zh-CN" altLang="en-US" sz="1500" kern="0" dirty="0">
              <a:solidFill>
                <a:schemeClr val="tx1"/>
              </a:solidFill>
              <a:latin typeface="微软雅黑" pitchFamily="34" charset="-122"/>
              <a:ea typeface="微软雅黑" pitchFamily="34" charset="-122"/>
            </a:endParaRPr>
          </a:p>
        </p:txBody>
      </p:sp>
      <p:pic>
        <p:nvPicPr>
          <p:cNvPr id="56" name="Picture Placeholder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96218" y="1960773"/>
            <a:ext cx="2887561" cy="191878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7" name="Picture Placeholder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31106" y="1948747"/>
            <a:ext cx="2697639" cy="193081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58" name="Group 31"/>
          <p:cNvGrpSpPr/>
          <p:nvPr/>
        </p:nvGrpSpPr>
        <p:grpSpPr>
          <a:xfrm>
            <a:off x="381792" y="1668463"/>
            <a:ext cx="832049" cy="832157"/>
            <a:chOff x="358335" y="1281085"/>
            <a:chExt cx="624118" cy="624118"/>
          </a:xfrm>
          <a:solidFill>
            <a:schemeClr val="accent1"/>
          </a:solidFill>
        </p:grpSpPr>
        <p:sp>
          <p:nvSpPr>
            <p:cNvPr id="59" name="Oval 22"/>
            <p:cNvSpPr/>
            <p:nvPr/>
          </p:nvSpPr>
          <p:spPr>
            <a:xfrm>
              <a:off x="358335" y="1281085"/>
              <a:ext cx="624118" cy="624118"/>
            </a:xfrm>
            <a:prstGeom prst="ellipse">
              <a:avLst/>
            </a:prstGeom>
            <a:grpFill/>
            <a:ln w="9525" cap="flat" cmpd="sng" algn="ctr">
              <a:solidFill>
                <a:srgbClr val="FA8B5F"/>
              </a:solidFill>
              <a:prstDash val="solid"/>
            </a:ln>
            <a:effectLst>
              <a:outerShdw blurRad="50800" dist="38100" dir="5400000" algn="t" rotWithShape="0">
                <a:prstClr val="black">
                  <a:alpha val="40000"/>
                </a:prstClr>
              </a:outerShdw>
            </a:effectLst>
          </p:spPr>
          <p:txBody>
            <a:bodyPr rtlCol="0" anchor="ctr"/>
            <a:lstStyle/>
            <a:p>
              <a:pPr algn="ctr" defTabSz="609539">
                <a:defRPr/>
              </a:pPr>
              <a:endParaRPr lang="en-US" sz="2400" kern="0">
                <a:solidFill>
                  <a:prstClr val="white"/>
                </a:solidFill>
                <a:latin typeface="Calibri"/>
              </a:endParaRPr>
            </a:p>
          </p:txBody>
        </p:sp>
        <p:sp>
          <p:nvSpPr>
            <p:cNvPr id="60" name="TextBox 59"/>
            <p:cNvSpPr txBox="1"/>
            <p:nvPr/>
          </p:nvSpPr>
          <p:spPr>
            <a:xfrm>
              <a:off x="448687" y="1407680"/>
              <a:ext cx="394992" cy="311624"/>
            </a:xfrm>
            <a:prstGeom prst="rect">
              <a:avLst/>
            </a:prstGeom>
            <a:grpFill/>
          </p:spPr>
          <p:txBody>
            <a:bodyPr wrap="square" rtlCol="0">
              <a:spAutoFit/>
            </a:bodyPr>
            <a:lstStyle/>
            <a:p>
              <a:pPr defTabSz="609539">
                <a:defRPr/>
              </a:pPr>
              <a:r>
                <a:rPr lang="en-US" sz="2100" kern="0" dirty="0">
                  <a:solidFill>
                    <a:prstClr val="white"/>
                  </a:solidFill>
                </a:rPr>
                <a:t>01</a:t>
              </a:r>
            </a:p>
          </p:txBody>
        </p:sp>
      </p:grpSp>
      <p:grpSp>
        <p:nvGrpSpPr>
          <p:cNvPr id="61" name="Group 32"/>
          <p:cNvGrpSpPr/>
          <p:nvPr/>
        </p:nvGrpSpPr>
        <p:grpSpPr>
          <a:xfrm>
            <a:off x="4403393" y="1668463"/>
            <a:ext cx="832049" cy="832157"/>
            <a:chOff x="3302378" y="1281085"/>
            <a:chExt cx="624118" cy="624118"/>
          </a:xfrm>
          <a:solidFill>
            <a:schemeClr val="accent1"/>
          </a:solidFill>
        </p:grpSpPr>
        <p:sp>
          <p:nvSpPr>
            <p:cNvPr id="62" name="Oval 23"/>
            <p:cNvSpPr/>
            <p:nvPr/>
          </p:nvSpPr>
          <p:spPr>
            <a:xfrm>
              <a:off x="3302378" y="1281085"/>
              <a:ext cx="624118" cy="624118"/>
            </a:xfrm>
            <a:prstGeom prst="ellipse">
              <a:avLst/>
            </a:prstGeom>
            <a:grpFill/>
            <a:ln w="9525" cap="flat" cmpd="sng" algn="ctr">
              <a:noFill/>
              <a:prstDash val="solid"/>
            </a:ln>
            <a:effectLst>
              <a:outerShdw blurRad="50800" dist="38100" dir="5400000" algn="t" rotWithShape="0">
                <a:prstClr val="black">
                  <a:alpha val="40000"/>
                </a:prstClr>
              </a:outerShdw>
            </a:effectLst>
          </p:spPr>
          <p:txBody>
            <a:bodyPr rtlCol="0" anchor="ctr"/>
            <a:lstStyle/>
            <a:p>
              <a:pPr algn="ctr" defTabSz="609539">
                <a:defRPr/>
              </a:pPr>
              <a:endParaRPr lang="en-US" sz="1500" kern="0">
                <a:solidFill>
                  <a:prstClr val="white"/>
                </a:solidFill>
                <a:latin typeface="Calibri"/>
              </a:endParaRPr>
            </a:p>
          </p:txBody>
        </p:sp>
        <p:sp>
          <p:nvSpPr>
            <p:cNvPr id="63" name="TextBox 62"/>
            <p:cNvSpPr txBox="1"/>
            <p:nvPr/>
          </p:nvSpPr>
          <p:spPr>
            <a:xfrm>
              <a:off x="3409912" y="1423867"/>
              <a:ext cx="394992" cy="311624"/>
            </a:xfrm>
            <a:prstGeom prst="rect">
              <a:avLst/>
            </a:prstGeom>
            <a:grpFill/>
          </p:spPr>
          <p:txBody>
            <a:bodyPr wrap="square" rtlCol="0">
              <a:spAutoFit/>
            </a:bodyPr>
            <a:lstStyle/>
            <a:p>
              <a:pPr defTabSz="609539">
                <a:defRPr/>
              </a:pPr>
              <a:r>
                <a:rPr lang="en-US" sz="2100" kern="0" dirty="0">
                  <a:solidFill>
                    <a:prstClr val="white"/>
                  </a:solidFill>
                </a:rPr>
                <a:t>02</a:t>
              </a:r>
            </a:p>
          </p:txBody>
        </p:sp>
      </p:grpSp>
      <p:grpSp>
        <p:nvGrpSpPr>
          <p:cNvPr id="64" name="Group 33"/>
          <p:cNvGrpSpPr/>
          <p:nvPr/>
        </p:nvGrpSpPr>
        <p:grpSpPr>
          <a:xfrm>
            <a:off x="8196485" y="1668463"/>
            <a:ext cx="832049" cy="832157"/>
            <a:chOff x="6104969" y="1283260"/>
            <a:chExt cx="624118" cy="624118"/>
          </a:xfrm>
          <a:solidFill>
            <a:schemeClr val="accent1"/>
          </a:solidFill>
        </p:grpSpPr>
        <p:sp>
          <p:nvSpPr>
            <p:cNvPr id="65" name="Oval 24"/>
            <p:cNvSpPr/>
            <p:nvPr/>
          </p:nvSpPr>
          <p:spPr>
            <a:xfrm>
              <a:off x="6104969" y="1283260"/>
              <a:ext cx="624118" cy="624118"/>
            </a:xfrm>
            <a:prstGeom prst="ellipse">
              <a:avLst/>
            </a:prstGeom>
            <a:grpFill/>
            <a:ln w="9525" cap="flat" cmpd="sng" algn="ctr">
              <a:noFill/>
              <a:prstDash val="solid"/>
            </a:ln>
            <a:effectLst>
              <a:outerShdw blurRad="50800" dist="38100" dir="5400000" algn="t" rotWithShape="0">
                <a:prstClr val="black">
                  <a:alpha val="40000"/>
                </a:prstClr>
              </a:outerShdw>
            </a:effectLst>
          </p:spPr>
          <p:txBody>
            <a:bodyPr rtlCol="0" anchor="ctr"/>
            <a:lstStyle/>
            <a:p>
              <a:pPr algn="ctr" defTabSz="609539">
                <a:defRPr/>
              </a:pPr>
              <a:endParaRPr lang="en-US" sz="2400" kern="0">
                <a:solidFill>
                  <a:prstClr val="white"/>
                </a:solidFill>
                <a:latin typeface="Calibri"/>
              </a:endParaRPr>
            </a:p>
          </p:txBody>
        </p:sp>
        <p:sp>
          <p:nvSpPr>
            <p:cNvPr id="66" name="TextBox 65"/>
            <p:cNvSpPr txBox="1"/>
            <p:nvPr/>
          </p:nvSpPr>
          <p:spPr>
            <a:xfrm>
              <a:off x="6257756" y="1423185"/>
              <a:ext cx="394992" cy="311624"/>
            </a:xfrm>
            <a:prstGeom prst="rect">
              <a:avLst/>
            </a:prstGeom>
            <a:grpFill/>
          </p:spPr>
          <p:txBody>
            <a:bodyPr wrap="square" rtlCol="0">
              <a:spAutoFit/>
            </a:bodyPr>
            <a:lstStyle/>
            <a:p>
              <a:pPr defTabSz="609539">
                <a:defRPr/>
              </a:pPr>
              <a:r>
                <a:rPr lang="en-US" sz="2100" kern="0" dirty="0">
                  <a:solidFill>
                    <a:prstClr val="white"/>
                  </a:solidFill>
                </a:rPr>
                <a:t>03</a:t>
              </a:r>
            </a:p>
          </p:txBody>
        </p:sp>
      </p:grpSp>
      <p:sp>
        <p:nvSpPr>
          <p:cNvPr id="67" name="Text Placeholder 3"/>
          <p:cNvSpPr txBox="1">
            <a:spLocks/>
          </p:cNvSpPr>
          <p:nvPr/>
        </p:nvSpPr>
        <p:spPr>
          <a:xfrm>
            <a:off x="4710758" y="4119052"/>
            <a:ext cx="3113211" cy="1256040"/>
          </a:xfrm>
          <a:prstGeom prst="rect">
            <a:avLst/>
          </a:prstGeom>
        </p:spPr>
        <p:txBody>
          <a:bodyPr vert="horz" lIns="121908" tIns="60954" rIns="121908" bIns="60954" rtlCol="0">
            <a:noAutofit/>
          </a:bodyPr>
          <a:lstStyle>
            <a:lvl1pPr marL="0" indent="0" algn="ctr" defTabSz="457200" rtl="0" eaLnBrk="1" latinLnBrk="0" hangingPunct="1">
              <a:spcBef>
                <a:spcPct val="20000"/>
              </a:spcBef>
              <a:buFont typeface="Arial"/>
              <a:buNone/>
              <a:defRPr sz="900" b="0" i="0" kern="1200">
                <a:solidFill>
                  <a:srgbClr val="635858"/>
                </a:solidFill>
                <a:latin typeface="Aleo Regular"/>
                <a:ea typeface="+mn-ea"/>
                <a:cs typeface="Aleo Regular"/>
              </a:defRPr>
            </a:lvl1pPr>
            <a:lvl2pPr marL="742950" indent="-285750" algn="l" defTabSz="457200" rtl="0" eaLnBrk="1" latinLnBrk="0" hangingPunct="1">
              <a:spcBef>
                <a:spcPct val="20000"/>
              </a:spcBef>
              <a:buFont typeface="Arial"/>
              <a:buChar char="–"/>
              <a:defRPr sz="800" kern="1200">
                <a:solidFill>
                  <a:srgbClr val="635858"/>
                </a:solidFill>
                <a:latin typeface="Aleo Regular"/>
                <a:ea typeface="+mn-ea"/>
                <a:cs typeface="Aleo Regular"/>
              </a:defRPr>
            </a:lvl2pPr>
            <a:lvl3pPr marL="1143000" indent="-228600" algn="l" defTabSz="457200" rtl="0" eaLnBrk="1" latinLnBrk="0" hangingPunct="1">
              <a:spcBef>
                <a:spcPct val="20000"/>
              </a:spcBef>
              <a:buFont typeface="Arial"/>
              <a:buChar char="•"/>
              <a:defRPr sz="700" kern="1200">
                <a:solidFill>
                  <a:srgbClr val="635858"/>
                </a:solidFill>
                <a:latin typeface="Aleo Regular"/>
                <a:ea typeface="+mn-ea"/>
                <a:cs typeface="Aleo Regular"/>
              </a:defRPr>
            </a:lvl3pPr>
            <a:lvl4pPr marL="1600200" indent="-228600" algn="l" defTabSz="457200" rtl="0" eaLnBrk="1" latinLnBrk="0" hangingPunct="1">
              <a:spcBef>
                <a:spcPct val="20000"/>
              </a:spcBef>
              <a:buFont typeface="Arial"/>
              <a:buChar char="–"/>
              <a:defRPr sz="600" kern="1200">
                <a:solidFill>
                  <a:srgbClr val="635858"/>
                </a:solidFill>
                <a:latin typeface="Aleo Regular"/>
                <a:ea typeface="+mn-ea"/>
                <a:cs typeface="Aleo Regular"/>
              </a:defRPr>
            </a:lvl4pPr>
            <a:lvl5pPr marL="2057400" indent="-228600" algn="l" defTabSz="457200" rtl="0" eaLnBrk="1" latinLnBrk="0" hangingPunct="1">
              <a:spcBef>
                <a:spcPct val="20000"/>
              </a:spcBef>
              <a:buFont typeface="Arial"/>
              <a:buChar char="»"/>
              <a:defRPr sz="600" kern="1200">
                <a:solidFill>
                  <a:srgbClr val="635858"/>
                </a:solidFill>
                <a:latin typeface="Aleo Regular"/>
                <a:ea typeface="+mn-ea"/>
                <a:cs typeface="Aleo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zh-CN" altLang="en-US" sz="2100" b="1" dirty="0">
                <a:solidFill>
                  <a:schemeClr val="tx1"/>
                </a:solidFill>
                <a:latin typeface="微软雅黑" panose="020B0503020204020204" pitchFamily="34" charset="-122"/>
                <a:ea typeface="微软雅黑" panose="020B0503020204020204" pitchFamily="34" charset="-122"/>
              </a:rPr>
              <a:t>输入你的标题</a:t>
            </a:r>
          </a:p>
          <a:p>
            <a:pPr>
              <a:lnSpc>
                <a:spcPct val="150000"/>
              </a:lnSpc>
              <a:defRPr/>
            </a:pPr>
            <a:r>
              <a:rPr lang="zh-CN" altLang="en-US" sz="1500" dirty="0">
                <a:solidFill>
                  <a:schemeClr val="tx1"/>
                </a:solidFill>
                <a:latin typeface="Arial" pitchFamily="34" charset="0"/>
              </a:rPr>
              <a:t>此处可输入相关说明文本内容，或者复制文本内容后粘贴，并选择只保留文字。</a:t>
            </a:r>
            <a:endParaRPr lang="zh-CN" altLang="en-US" sz="1500" kern="0" dirty="0">
              <a:solidFill>
                <a:schemeClr val="tx1"/>
              </a:solidFill>
              <a:latin typeface="微软雅黑" pitchFamily="34" charset="-122"/>
              <a:ea typeface="微软雅黑" pitchFamily="34" charset="-122"/>
            </a:endParaRPr>
          </a:p>
        </p:txBody>
      </p:sp>
      <p:sp>
        <p:nvSpPr>
          <p:cNvPr id="68" name="Text Placeholder 3"/>
          <p:cNvSpPr txBox="1">
            <a:spLocks/>
          </p:cNvSpPr>
          <p:nvPr/>
        </p:nvSpPr>
        <p:spPr>
          <a:xfrm>
            <a:off x="8550684" y="4159692"/>
            <a:ext cx="3113211" cy="1256040"/>
          </a:xfrm>
          <a:prstGeom prst="rect">
            <a:avLst/>
          </a:prstGeom>
        </p:spPr>
        <p:txBody>
          <a:bodyPr vert="horz" lIns="121908" tIns="60954" rIns="121908" bIns="60954" rtlCol="0">
            <a:noAutofit/>
          </a:bodyPr>
          <a:lstStyle>
            <a:lvl1pPr marL="0" indent="0" algn="ctr" defTabSz="457200" rtl="0" eaLnBrk="1" latinLnBrk="0" hangingPunct="1">
              <a:spcBef>
                <a:spcPct val="20000"/>
              </a:spcBef>
              <a:buFont typeface="Arial"/>
              <a:buNone/>
              <a:defRPr sz="900" b="0" i="0" kern="1200">
                <a:solidFill>
                  <a:srgbClr val="635858"/>
                </a:solidFill>
                <a:latin typeface="Aleo Regular"/>
                <a:ea typeface="+mn-ea"/>
                <a:cs typeface="Aleo Regular"/>
              </a:defRPr>
            </a:lvl1pPr>
            <a:lvl2pPr marL="742950" indent="-285750" algn="l" defTabSz="457200" rtl="0" eaLnBrk="1" latinLnBrk="0" hangingPunct="1">
              <a:spcBef>
                <a:spcPct val="20000"/>
              </a:spcBef>
              <a:buFont typeface="Arial"/>
              <a:buChar char="–"/>
              <a:defRPr sz="800" kern="1200">
                <a:solidFill>
                  <a:srgbClr val="635858"/>
                </a:solidFill>
                <a:latin typeface="Aleo Regular"/>
                <a:ea typeface="+mn-ea"/>
                <a:cs typeface="Aleo Regular"/>
              </a:defRPr>
            </a:lvl2pPr>
            <a:lvl3pPr marL="1143000" indent="-228600" algn="l" defTabSz="457200" rtl="0" eaLnBrk="1" latinLnBrk="0" hangingPunct="1">
              <a:spcBef>
                <a:spcPct val="20000"/>
              </a:spcBef>
              <a:buFont typeface="Arial"/>
              <a:buChar char="•"/>
              <a:defRPr sz="700" kern="1200">
                <a:solidFill>
                  <a:srgbClr val="635858"/>
                </a:solidFill>
                <a:latin typeface="Aleo Regular"/>
                <a:ea typeface="+mn-ea"/>
                <a:cs typeface="Aleo Regular"/>
              </a:defRPr>
            </a:lvl3pPr>
            <a:lvl4pPr marL="1600200" indent="-228600" algn="l" defTabSz="457200" rtl="0" eaLnBrk="1" latinLnBrk="0" hangingPunct="1">
              <a:spcBef>
                <a:spcPct val="20000"/>
              </a:spcBef>
              <a:buFont typeface="Arial"/>
              <a:buChar char="–"/>
              <a:defRPr sz="600" kern="1200">
                <a:solidFill>
                  <a:srgbClr val="635858"/>
                </a:solidFill>
                <a:latin typeface="Aleo Regular"/>
                <a:ea typeface="+mn-ea"/>
                <a:cs typeface="Aleo Regular"/>
              </a:defRPr>
            </a:lvl4pPr>
            <a:lvl5pPr marL="2057400" indent="-228600" algn="l" defTabSz="457200" rtl="0" eaLnBrk="1" latinLnBrk="0" hangingPunct="1">
              <a:spcBef>
                <a:spcPct val="20000"/>
              </a:spcBef>
              <a:buFont typeface="Arial"/>
              <a:buChar char="»"/>
              <a:defRPr sz="600" kern="1200">
                <a:solidFill>
                  <a:srgbClr val="635858"/>
                </a:solidFill>
                <a:latin typeface="Aleo Regular"/>
                <a:ea typeface="+mn-ea"/>
                <a:cs typeface="Aleo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zh-CN" altLang="en-US" sz="1900" b="1" dirty="0">
                <a:solidFill>
                  <a:schemeClr val="tx1"/>
                </a:solidFill>
                <a:latin typeface="微软雅黑" panose="020B0503020204020204" pitchFamily="34" charset="-122"/>
                <a:ea typeface="微软雅黑" panose="020B0503020204020204" pitchFamily="34" charset="-122"/>
              </a:rPr>
              <a:t>输入你的标题</a:t>
            </a:r>
          </a:p>
          <a:p>
            <a:pPr>
              <a:lnSpc>
                <a:spcPct val="150000"/>
              </a:lnSpc>
              <a:defRPr/>
            </a:pPr>
            <a:r>
              <a:rPr lang="zh-CN" altLang="en-US" sz="1500" dirty="0">
                <a:solidFill>
                  <a:schemeClr val="tx1"/>
                </a:solidFill>
                <a:latin typeface="Arial" pitchFamily="34" charset="0"/>
              </a:rPr>
              <a:t>此处可输入相关说明文本内容，或者复制文本内容后粘贴，并选择只保留文字。</a:t>
            </a:r>
            <a:endParaRPr lang="zh-CN" altLang="en-US" sz="1500" kern="0" dirty="0">
              <a:solidFill>
                <a:schemeClr val="tx1"/>
              </a:solidFill>
              <a:latin typeface="微软雅黑" pitchFamily="34" charset="-122"/>
              <a:ea typeface="微软雅黑" pitchFamily="34" charset="-122"/>
            </a:endParaRPr>
          </a:p>
        </p:txBody>
      </p:sp>
      <p:sp>
        <p:nvSpPr>
          <p:cNvPr id="18" name="TextBox 17"/>
          <p:cNvSpPr txBox="1"/>
          <p:nvPr/>
        </p:nvSpPr>
        <p:spPr>
          <a:xfrm>
            <a:off x="1491618" y="-1755576"/>
            <a:ext cx="938694" cy="400097"/>
          </a:xfrm>
          <a:prstGeom prst="rect">
            <a:avLst/>
          </a:prstGeom>
          <a:noFill/>
        </p:spPr>
        <p:txBody>
          <a:bodyPr wrap="none" lIns="121908" tIns="60954" rIns="121908" bIns="60954" rtlCol="0">
            <a:spAutoFit/>
          </a:bodyPr>
          <a:lstStyle/>
          <a:p>
            <a:r>
              <a:rPr lang="zh-CN" altLang="en-US" dirty="0"/>
              <a:t>延迟符</a:t>
            </a:r>
          </a:p>
        </p:txBody>
      </p:sp>
    </p:spTree>
    <p:extLst>
      <p:ext uri="{BB962C8B-B14F-4D97-AF65-F5344CB8AC3E}">
        <p14:creationId xmlns:p14="http://schemas.microsoft.com/office/powerpoint/2010/main" val="66148878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blinds(horizontal)">
                                      <p:cBhvr>
                                        <p:cTn id="7" dur="500"/>
                                        <p:tgtEl>
                                          <p:spTgt spid="54"/>
                                        </p:tgtEl>
                                      </p:cBhvr>
                                    </p:animEffect>
                                  </p:childTnLst>
                                </p:cTn>
                              </p:par>
                              <p:par>
                                <p:cTn id="8" presetID="3" presetClass="entr" presetSubtype="10" fill="hold"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blinds(horizontal)">
                                      <p:cBhvr>
                                        <p:cTn id="10" dur="500"/>
                                        <p:tgtEl>
                                          <p:spTgt spid="56"/>
                                        </p:tgtEl>
                                      </p:cBhvr>
                                    </p:animEffect>
                                  </p:childTnLst>
                                </p:cTn>
                              </p:par>
                              <p:par>
                                <p:cTn id="11" presetID="3" presetClass="entr" presetSubtype="10" fill="hold" nodeType="with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blinds(horizontal)">
                                      <p:cBhvr>
                                        <p:cTn id="13" dur="500"/>
                                        <p:tgtEl>
                                          <p:spTgt spid="57"/>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fade">
                                      <p:cBhvr>
                                        <p:cTn id="17" dur="500"/>
                                        <p:tgtEl>
                                          <p:spTgt spid="55"/>
                                        </p:tgtEl>
                                      </p:cBhvr>
                                    </p:animEffect>
                                  </p:childTnLst>
                                </p:cTn>
                              </p:par>
                            </p:childTnLst>
                          </p:cTn>
                        </p:par>
                        <p:par>
                          <p:cTn id="18" fill="hold">
                            <p:stCondLst>
                              <p:cond delay="1000"/>
                            </p:stCondLst>
                            <p:childTnLst>
                              <p:par>
                                <p:cTn id="19" presetID="23" presetClass="entr" presetSubtype="16" fill="hold" nodeType="afterEffect">
                                  <p:stCondLst>
                                    <p:cond delay="0"/>
                                  </p:stCondLst>
                                  <p:childTnLst>
                                    <p:set>
                                      <p:cBhvr>
                                        <p:cTn id="20" dur="1" fill="hold">
                                          <p:stCondLst>
                                            <p:cond delay="0"/>
                                          </p:stCondLst>
                                        </p:cTn>
                                        <p:tgtEl>
                                          <p:spTgt spid="58"/>
                                        </p:tgtEl>
                                        <p:attrNameLst>
                                          <p:attrName>style.visibility</p:attrName>
                                        </p:attrNameLst>
                                      </p:cBhvr>
                                      <p:to>
                                        <p:strVal val="visible"/>
                                      </p:to>
                                    </p:set>
                                    <p:anim calcmode="lin" valueType="num">
                                      <p:cBhvr>
                                        <p:cTn id="21" dur="500" fill="hold"/>
                                        <p:tgtEl>
                                          <p:spTgt spid="58"/>
                                        </p:tgtEl>
                                        <p:attrNameLst>
                                          <p:attrName>ppt_w</p:attrName>
                                        </p:attrNameLst>
                                      </p:cBhvr>
                                      <p:tavLst>
                                        <p:tav tm="0">
                                          <p:val>
                                            <p:fltVal val="0"/>
                                          </p:val>
                                        </p:tav>
                                        <p:tav tm="100000">
                                          <p:val>
                                            <p:strVal val="#ppt_w"/>
                                          </p:val>
                                        </p:tav>
                                      </p:tavLst>
                                    </p:anim>
                                    <p:anim calcmode="lin" valueType="num">
                                      <p:cBhvr>
                                        <p:cTn id="22" dur="500" fill="hold"/>
                                        <p:tgtEl>
                                          <p:spTgt spid="58"/>
                                        </p:tgtEl>
                                        <p:attrNameLst>
                                          <p:attrName>ppt_h</p:attrName>
                                        </p:attrNameLst>
                                      </p:cBhvr>
                                      <p:tavLst>
                                        <p:tav tm="0">
                                          <p:val>
                                            <p:fltVal val="0"/>
                                          </p:val>
                                        </p:tav>
                                        <p:tav tm="100000">
                                          <p:val>
                                            <p:strVal val="#ppt_h"/>
                                          </p:val>
                                        </p:tav>
                                      </p:tavLst>
                                    </p:anim>
                                  </p:childTnLst>
                                </p:cTn>
                              </p:par>
                            </p:childTnLst>
                          </p:cTn>
                        </p:par>
                        <p:par>
                          <p:cTn id="23" fill="hold">
                            <p:stCondLst>
                              <p:cond delay="1500"/>
                            </p:stCondLst>
                            <p:childTnLst>
                              <p:par>
                                <p:cTn id="24" presetID="23" presetClass="entr" presetSubtype="16" fill="hold" nodeType="afterEffect">
                                  <p:stCondLst>
                                    <p:cond delay="0"/>
                                  </p:stCondLst>
                                  <p:childTnLst>
                                    <p:set>
                                      <p:cBhvr>
                                        <p:cTn id="25" dur="1" fill="hold">
                                          <p:stCondLst>
                                            <p:cond delay="0"/>
                                          </p:stCondLst>
                                        </p:cTn>
                                        <p:tgtEl>
                                          <p:spTgt spid="61"/>
                                        </p:tgtEl>
                                        <p:attrNameLst>
                                          <p:attrName>style.visibility</p:attrName>
                                        </p:attrNameLst>
                                      </p:cBhvr>
                                      <p:to>
                                        <p:strVal val="visible"/>
                                      </p:to>
                                    </p:set>
                                    <p:anim calcmode="lin" valueType="num">
                                      <p:cBhvr>
                                        <p:cTn id="26" dur="500" fill="hold"/>
                                        <p:tgtEl>
                                          <p:spTgt spid="61"/>
                                        </p:tgtEl>
                                        <p:attrNameLst>
                                          <p:attrName>ppt_w</p:attrName>
                                        </p:attrNameLst>
                                      </p:cBhvr>
                                      <p:tavLst>
                                        <p:tav tm="0">
                                          <p:val>
                                            <p:fltVal val="0"/>
                                          </p:val>
                                        </p:tav>
                                        <p:tav tm="100000">
                                          <p:val>
                                            <p:strVal val="#ppt_w"/>
                                          </p:val>
                                        </p:tav>
                                      </p:tavLst>
                                    </p:anim>
                                    <p:anim calcmode="lin" valueType="num">
                                      <p:cBhvr>
                                        <p:cTn id="27" dur="500" fill="hold"/>
                                        <p:tgtEl>
                                          <p:spTgt spid="61"/>
                                        </p:tgtEl>
                                        <p:attrNameLst>
                                          <p:attrName>ppt_h</p:attrName>
                                        </p:attrNameLst>
                                      </p:cBhvr>
                                      <p:tavLst>
                                        <p:tav tm="0">
                                          <p:val>
                                            <p:fltVal val="0"/>
                                          </p:val>
                                        </p:tav>
                                        <p:tav tm="100000">
                                          <p:val>
                                            <p:strVal val="#ppt_h"/>
                                          </p:val>
                                        </p:tav>
                                      </p:tavLst>
                                    </p:anim>
                                  </p:childTnLst>
                                </p:cTn>
                              </p:par>
                            </p:childTnLst>
                          </p:cTn>
                        </p:par>
                        <p:par>
                          <p:cTn id="28" fill="hold">
                            <p:stCondLst>
                              <p:cond delay="2000"/>
                            </p:stCondLst>
                            <p:childTnLst>
                              <p:par>
                                <p:cTn id="29" presetID="23" presetClass="entr" presetSubtype="16" fill="hold" nodeType="afterEffect">
                                  <p:stCondLst>
                                    <p:cond delay="0"/>
                                  </p:stCondLst>
                                  <p:childTnLst>
                                    <p:set>
                                      <p:cBhvr>
                                        <p:cTn id="30" dur="1" fill="hold">
                                          <p:stCondLst>
                                            <p:cond delay="0"/>
                                          </p:stCondLst>
                                        </p:cTn>
                                        <p:tgtEl>
                                          <p:spTgt spid="64"/>
                                        </p:tgtEl>
                                        <p:attrNameLst>
                                          <p:attrName>style.visibility</p:attrName>
                                        </p:attrNameLst>
                                      </p:cBhvr>
                                      <p:to>
                                        <p:strVal val="visible"/>
                                      </p:to>
                                    </p:set>
                                    <p:anim calcmode="lin" valueType="num">
                                      <p:cBhvr>
                                        <p:cTn id="31" dur="500" fill="hold"/>
                                        <p:tgtEl>
                                          <p:spTgt spid="64"/>
                                        </p:tgtEl>
                                        <p:attrNameLst>
                                          <p:attrName>ppt_w</p:attrName>
                                        </p:attrNameLst>
                                      </p:cBhvr>
                                      <p:tavLst>
                                        <p:tav tm="0">
                                          <p:val>
                                            <p:fltVal val="0"/>
                                          </p:val>
                                        </p:tav>
                                        <p:tav tm="100000">
                                          <p:val>
                                            <p:strVal val="#ppt_w"/>
                                          </p:val>
                                        </p:tav>
                                      </p:tavLst>
                                    </p:anim>
                                    <p:anim calcmode="lin" valueType="num">
                                      <p:cBhvr>
                                        <p:cTn id="32" dur="500" fill="hold"/>
                                        <p:tgtEl>
                                          <p:spTgt spid="64"/>
                                        </p:tgtEl>
                                        <p:attrNameLst>
                                          <p:attrName>ppt_h</p:attrName>
                                        </p:attrNameLst>
                                      </p:cBhvr>
                                      <p:tavLst>
                                        <p:tav tm="0">
                                          <p:val>
                                            <p:fltVal val="0"/>
                                          </p:val>
                                        </p:tav>
                                        <p:tav tm="100000">
                                          <p:val>
                                            <p:strVal val="#ppt_h"/>
                                          </p:val>
                                        </p:tav>
                                      </p:tavLst>
                                    </p:anim>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67"/>
                                        </p:tgtEl>
                                        <p:attrNameLst>
                                          <p:attrName>style.visibility</p:attrName>
                                        </p:attrNameLst>
                                      </p:cBhvr>
                                      <p:to>
                                        <p:strVal val="visible"/>
                                      </p:to>
                                    </p:set>
                                    <p:animEffect transition="in" filter="fade">
                                      <p:cBhvr>
                                        <p:cTn id="36" dur="500"/>
                                        <p:tgtEl>
                                          <p:spTgt spid="67"/>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68"/>
                                        </p:tgtEl>
                                        <p:attrNameLst>
                                          <p:attrName>style.visibility</p:attrName>
                                        </p:attrNameLst>
                                      </p:cBhvr>
                                      <p:to>
                                        <p:strVal val="visible"/>
                                      </p:to>
                                    </p:set>
                                    <p:animEffect transition="in" filter="fade">
                                      <p:cBhvr>
                                        <p:cTn id="40" dur="500"/>
                                        <p:tgtEl>
                                          <p:spTgt spid="68"/>
                                        </p:tgtEl>
                                      </p:cBhvr>
                                    </p:animEffect>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8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67" grpId="0"/>
      <p:bldP spid="68"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p:nvPr/>
        </p:nvSpPr>
        <p:spPr>
          <a:xfrm>
            <a:off x="4234177" y="1792355"/>
            <a:ext cx="1267876"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zh-CN" altLang="en-US" sz="5333" kern="0" dirty="0">
                <a:solidFill>
                  <a:schemeClr val="bg1"/>
                </a:solidFill>
                <a:effectLst/>
              </a:rPr>
              <a:t>第</a:t>
            </a:r>
          </a:p>
        </p:txBody>
      </p:sp>
      <p:sp>
        <p:nvSpPr>
          <p:cNvPr id="3" name="TextBox 14"/>
          <p:cNvSpPr txBox="1"/>
          <p:nvPr/>
        </p:nvSpPr>
        <p:spPr>
          <a:xfrm>
            <a:off x="6730453" y="1792355"/>
            <a:ext cx="1152128"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zh-CN" altLang="en-US" sz="5333" kern="0" dirty="0">
                <a:solidFill>
                  <a:schemeClr val="bg1"/>
                </a:solidFill>
                <a:effectLst/>
              </a:rPr>
              <a:t>章</a:t>
            </a:r>
          </a:p>
        </p:txBody>
      </p:sp>
      <p:grpSp>
        <p:nvGrpSpPr>
          <p:cNvPr id="4" name="组合 3"/>
          <p:cNvGrpSpPr/>
          <p:nvPr/>
        </p:nvGrpSpPr>
        <p:grpSpPr>
          <a:xfrm>
            <a:off x="5243939" y="1604798"/>
            <a:ext cx="1678536" cy="1296000"/>
            <a:chOff x="3385106" y="987574"/>
            <a:chExt cx="1258902" cy="972000"/>
          </a:xfrm>
        </p:grpSpPr>
        <p:sp>
          <p:nvSpPr>
            <p:cNvPr id="5" name="椭圆 4"/>
            <p:cNvSpPr/>
            <p:nvPr/>
          </p:nvSpPr>
          <p:spPr>
            <a:xfrm>
              <a:off x="3528557" y="987574"/>
              <a:ext cx="972000" cy="972000"/>
            </a:xfrm>
            <a:prstGeom prst="ellipse">
              <a:avLst/>
            </a:prstGeom>
            <a:solidFill>
              <a:srgbClr val="C00000">
                <a:alpha val="50000"/>
              </a:srgbClr>
            </a:solidFill>
            <a:ln w="25400" cap="flat" cmpd="sng" algn="ctr">
              <a:noFill/>
              <a:prstDash val="solid"/>
            </a:ln>
            <a:effectLst/>
          </p:spPr>
          <p:txBody>
            <a:bodyPr rtlCol="0" anchor="ctr"/>
            <a:lstStyle/>
            <a:p>
              <a:pPr algn="ctr" defTabSz="1219170">
                <a:defRPr/>
              </a:pPr>
              <a:endParaRPr lang="zh-CN" altLang="en-US" sz="2400" kern="0">
                <a:solidFill>
                  <a:schemeClr val="bg1"/>
                </a:solidFill>
              </a:endParaRPr>
            </a:p>
          </p:txBody>
        </p:sp>
        <p:sp>
          <p:nvSpPr>
            <p:cNvPr id="6" name="椭圆 5"/>
            <p:cNvSpPr/>
            <p:nvPr/>
          </p:nvSpPr>
          <p:spPr>
            <a:xfrm>
              <a:off x="3618557" y="1077574"/>
              <a:ext cx="792000" cy="792000"/>
            </a:xfrm>
            <a:prstGeom prst="ellipse">
              <a:avLst/>
            </a:prstGeom>
            <a:solidFill>
              <a:schemeClr val="bg1"/>
            </a:solidFill>
            <a:ln w="25400" cap="flat" cmpd="sng" algn="ctr">
              <a:noFill/>
              <a:prstDash val="solid"/>
            </a:ln>
            <a:effectLst/>
          </p:spPr>
          <p:txBody>
            <a:bodyPr rtlCol="0" anchor="ctr"/>
            <a:lstStyle/>
            <a:p>
              <a:pPr algn="ctr" defTabSz="1219170">
                <a:defRPr/>
              </a:pPr>
              <a:endParaRPr lang="zh-CN" altLang="en-US" sz="2400" kern="0">
                <a:solidFill>
                  <a:schemeClr val="bg1"/>
                </a:solidFill>
              </a:endParaRPr>
            </a:p>
          </p:txBody>
        </p:sp>
        <p:sp>
          <p:nvSpPr>
            <p:cNvPr id="7" name="TextBox 14"/>
            <p:cNvSpPr txBox="1"/>
            <p:nvPr/>
          </p:nvSpPr>
          <p:spPr>
            <a:xfrm>
              <a:off x="3385106" y="1148980"/>
              <a:ext cx="1258902" cy="64918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en-US" altLang="zh-CN" sz="4800" kern="0" dirty="0">
                  <a:solidFill>
                    <a:srgbClr val="C00000"/>
                  </a:solidFill>
                  <a:effectLst/>
                </a:rPr>
                <a:t>03</a:t>
              </a:r>
              <a:endParaRPr lang="zh-CN" altLang="en-US" sz="4800" kern="0" dirty="0">
                <a:solidFill>
                  <a:srgbClr val="C00000"/>
                </a:solidFill>
                <a:effectLst/>
              </a:endParaRPr>
            </a:p>
          </p:txBody>
        </p:sp>
      </p:grpSp>
      <p:sp>
        <p:nvSpPr>
          <p:cNvPr id="8" name="圆角矩形 7"/>
          <p:cNvSpPr/>
          <p:nvPr/>
        </p:nvSpPr>
        <p:spPr>
          <a:xfrm>
            <a:off x="2976000" y="3237075"/>
            <a:ext cx="6240000" cy="864000"/>
          </a:xfrm>
          <a:prstGeom prst="roundRect">
            <a:avLst>
              <a:gd name="adj" fmla="val 50000"/>
            </a:avLst>
          </a:prstGeom>
          <a:solidFill>
            <a:srgbClr val="C00000"/>
          </a:solidFill>
          <a:ln w="12700" cap="flat" cmpd="sng" algn="ctr">
            <a:solidFill>
              <a:schemeClr val="bg1"/>
            </a:solidFill>
            <a:prstDash val="solid"/>
            <a:miter lim="800000"/>
          </a:ln>
          <a:effectLst/>
        </p:spPr>
        <p:txBody>
          <a:bodyPr rtlCol="0" anchor="ctr"/>
          <a:lstStyle/>
          <a:p>
            <a:pPr algn="ctr" defTabSz="1219170">
              <a:defRPr/>
            </a:pPr>
            <a:r>
              <a:rPr lang="zh-CN" altLang="en-US" sz="3200" b="1" kern="0" dirty="0">
                <a:solidFill>
                  <a:prstClr val="white"/>
                </a:solidFill>
                <a:latin typeface="微软雅黑"/>
                <a:ea typeface="微软雅黑"/>
              </a:rPr>
              <a:t>添加过渡页标题</a:t>
            </a:r>
          </a:p>
        </p:txBody>
      </p:sp>
    </p:spTree>
    <p:extLst>
      <p:ext uri="{BB962C8B-B14F-4D97-AF65-F5344CB8AC3E}">
        <p14:creationId xmlns:p14="http://schemas.microsoft.com/office/powerpoint/2010/main" val="167021163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3" name="矩形 2"/>
          <p:cNvSpPr/>
          <p:nvPr/>
        </p:nvSpPr>
        <p:spPr>
          <a:xfrm>
            <a:off x="1714931" y="2529229"/>
            <a:ext cx="3899532" cy="2916560"/>
          </a:xfrm>
          <a:prstGeom prst="rect">
            <a:avLst/>
          </a:prstGeom>
          <a:blipFill>
            <a:blip r:embed="rId11"/>
            <a:stretch>
              <a:fillRect l="-3111"/>
            </a:stretch>
          </a:blip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110400" tIns="55200" rIns="110400" bIns="55200" rtlCol="0" anchor="ctr"/>
          <a:lstStyle/>
          <a:p>
            <a:pPr algn="ctr"/>
            <a:endParaRPr lang="zh-CN" altLang="en-US"/>
          </a:p>
        </p:txBody>
      </p:sp>
      <p:sp>
        <p:nvSpPr>
          <p:cNvPr id="4" name="MH_Picture_3"/>
          <p:cNvSpPr>
            <a:spLocks noChangeArrowheads="1"/>
          </p:cNvSpPr>
          <p:nvPr>
            <p:custDataLst>
              <p:tags r:id="rId1"/>
            </p:custDataLst>
          </p:nvPr>
        </p:nvSpPr>
        <p:spPr bwMode="auto">
          <a:xfrm>
            <a:off x="5811603" y="3613471"/>
            <a:ext cx="2407637" cy="1487064"/>
          </a:xfrm>
          <a:prstGeom prst="rect">
            <a:avLst/>
          </a:prstGeom>
          <a:blipFill dpi="0" rotWithShape="1">
            <a:blip r:embed="rId12"/>
            <a:srcRect/>
            <a:stretch>
              <a:fillRect/>
            </a:stretch>
          </a:blipFill>
          <a:ln w="1905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p:spPr>
        <p:txBody>
          <a:bodyPr lIns="110400" tIns="55200" rIns="110400" bIns="55200" anchor="ctr"/>
          <a:lstStyle/>
          <a:p>
            <a:pPr algn="ctr" eaLnBrk="1" hangingPunct="1">
              <a:buFont typeface="Arial" charset="0"/>
              <a:buNone/>
            </a:pPr>
            <a:endParaRPr lang="zh-CN" altLang="zh-CN">
              <a:solidFill>
                <a:srgbClr val="FFFFFF"/>
              </a:solidFill>
              <a:latin typeface="Arial" charset="0"/>
              <a:ea typeface="宋体" charset="-122"/>
            </a:endParaRPr>
          </a:p>
        </p:txBody>
      </p:sp>
      <p:sp>
        <p:nvSpPr>
          <p:cNvPr id="5" name="矩形 4"/>
          <p:cNvSpPr/>
          <p:nvPr/>
        </p:nvSpPr>
        <p:spPr>
          <a:xfrm>
            <a:off x="5811603" y="5146857"/>
            <a:ext cx="2407637" cy="342311"/>
          </a:xfrm>
          <a:prstGeom prst="rect">
            <a:avLst/>
          </a:prstGeom>
          <a:solidFill>
            <a:schemeClr val="accent1"/>
          </a:solidFill>
        </p:spPr>
        <p:txBody>
          <a:bodyPr wrap="square" lIns="110400" tIns="55200" rIns="110400" bIns="55200">
            <a:spAutoFit/>
          </a:bodyPr>
          <a:lstStyle/>
          <a:p>
            <a:pPr algn="ctr"/>
            <a:r>
              <a:rPr lang="zh-CN" altLang="en-US" sz="1500" b="1" dirty="0">
                <a:solidFill>
                  <a:schemeClr val="bg1"/>
                </a:solidFill>
                <a:latin typeface="微软雅黑" pitchFamily="34" charset="-122"/>
                <a:ea typeface="微软雅黑" pitchFamily="34" charset="-122"/>
              </a:rPr>
              <a:t>单击输入标题</a:t>
            </a:r>
          </a:p>
        </p:txBody>
      </p:sp>
      <p:sp>
        <p:nvSpPr>
          <p:cNvPr id="6" name="MH_Picture_2"/>
          <p:cNvSpPr>
            <a:spLocks noChangeArrowheads="1"/>
          </p:cNvSpPr>
          <p:nvPr>
            <p:custDataLst>
              <p:tags r:id="rId2"/>
            </p:custDataLst>
          </p:nvPr>
        </p:nvSpPr>
        <p:spPr bwMode="auto">
          <a:xfrm>
            <a:off x="5811601" y="1604798"/>
            <a:ext cx="2398742" cy="1523547"/>
          </a:xfrm>
          <a:prstGeom prst="rect">
            <a:avLst/>
          </a:prstGeom>
          <a:blipFill dpi="0" rotWithShape="1">
            <a:blip r:embed="rId13"/>
            <a:srcRect/>
            <a:stretch>
              <a:fillRect l="-3111"/>
            </a:stretch>
          </a:blipFill>
          <a:ln w="1905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p:spPr>
        <p:txBody>
          <a:bodyPr lIns="110400" tIns="55200" rIns="110400" bIns="55200" anchor="ctr"/>
          <a:lstStyle/>
          <a:p>
            <a:pPr algn="ctr" eaLnBrk="1" hangingPunct="1">
              <a:buFont typeface="Arial" charset="0"/>
              <a:buNone/>
            </a:pPr>
            <a:endParaRPr lang="zh-CN" altLang="en-US">
              <a:solidFill>
                <a:srgbClr val="FFFFFF"/>
              </a:solidFill>
              <a:latin typeface="Arial" charset="0"/>
            </a:endParaRPr>
          </a:p>
        </p:txBody>
      </p:sp>
      <p:sp>
        <p:nvSpPr>
          <p:cNvPr id="7" name="矩形 6"/>
          <p:cNvSpPr/>
          <p:nvPr/>
        </p:nvSpPr>
        <p:spPr>
          <a:xfrm>
            <a:off x="5802707" y="3203431"/>
            <a:ext cx="2407637" cy="342311"/>
          </a:xfrm>
          <a:prstGeom prst="rect">
            <a:avLst/>
          </a:prstGeom>
          <a:solidFill>
            <a:schemeClr val="accent1"/>
          </a:solidFill>
        </p:spPr>
        <p:txBody>
          <a:bodyPr wrap="square" lIns="110400" tIns="55200" rIns="110400" bIns="55200">
            <a:spAutoFit/>
          </a:bodyPr>
          <a:lstStyle/>
          <a:p>
            <a:pPr algn="ctr"/>
            <a:r>
              <a:rPr lang="zh-CN" altLang="en-US" sz="1500" b="1" dirty="0">
                <a:solidFill>
                  <a:schemeClr val="bg1"/>
                </a:solidFill>
                <a:latin typeface="微软雅黑" pitchFamily="34" charset="-122"/>
                <a:ea typeface="微软雅黑" pitchFamily="34" charset="-122"/>
              </a:rPr>
              <a:t>单击输入标题</a:t>
            </a:r>
          </a:p>
        </p:txBody>
      </p:sp>
      <p:grpSp>
        <p:nvGrpSpPr>
          <p:cNvPr id="8" name="组合 7"/>
          <p:cNvGrpSpPr/>
          <p:nvPr/>
        </p:nvGrpSpPr>
        <p:grpSpPr>
          <a:xfrm>
            <a:off x="2609186" y="1618994"/>
            <a:ext cx="3005279" cy="867587"/>
            <a:chOff x="3539008" y="2825451"/>
            <a:chExt cx="3237845" cy="718308"/>
          </a:xfrm>
        </p:grpSpPr>
        <p:sp>
          <p:nvSpPr>
            <p:cNvPr id="9" name="文本框 2"/>
            <p:cNvSpPr txBox="1">
              <a:spLocks noChangeArrowheads="1"/>
            </p:cNvSpPr>
            <p:nvPr>
              <p:custDataLst>
                <p:tags r:id="rId6"/>
              </p:custDataLst>
            </p:nvPr>
          </p:nvSpPr>
          <p:spPr bwMode="auto">
            <a:xfrm>
              <a:off x="4182899" y="2825451"/>
              <a:ext cx="2435389"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defRPr/>
              </a:pPr>
              <a:r>
                <a:rPr lang="zh-CN" altLang="en-US" sz="2900" dirty="0">
                  <a:solidFill>
                    <a:schemeClr val="accent1"/>
                  </a:solidFill>
                  <a:latin typeface="微软雅黑" pitchFamily="34" charset="-122"/>
                  <a:ea typeface="微软雅黑" pitchFamily="34" charset="-122"/>
                </a:rPr>
                <a:t>添加标题</a:t>
              </a:r>
              <a:endParaRPr lang="en-US" altLang="zh-CN" sz="2900" dirty="0">
                <a:solidFill>
                  <a:schemeClr val="accent1"/>
                </a:solidFill>
                <a:latin typeface="微软雅黑" pitchFamily="34" charset="-122"/>
                <a:ea typeface="微软雅黑" pitchFamily="34" charset="-122"/>
              </a:endParaRPr>
            </a:p>
          </p:txBody>
        </p:sp>
        <p:sp>
          <p:nvSpPr>
            <p:cNvPr id="10" name="文本框 3"/>
            <p:cNvSpPr txBox="1">
              <a:spLocks noChangeArrowheads="1"/>
            </p:cNvSpPr>
            <p:nvPr>
              <p:custDataLst>
                <p:tags r:id="rId7"/>
              </p:custDataLst>
            </p:nvPr>
          </p:nvSpPr>
          <p:spPr bwMode="auto">
            <a:xfrm>
              <a:off x="3539008" y="3170238"/>
              <a:ext cx="3060231" cy="373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a:lnSpc>
                  <a:spcPct val="100000"/>
                </a:lnSpc>
                <a:spcBef>
                  <a:spcPct val="0"/>
                </a:spcBef>
                <a:buNone/>
                <a:defRPr/>
              </a:pPr>
              <a:r>
                <a:rPr lang="en-US" altLang="zh-CN" sz="1900" dirty="0">
                  <a:solidFill>
                    <a:schemeClr val="accent1"/>
                  </a:solidFill>
                  <a:latin typeface="微软雅黑" panose="020B0503020204020204" pitchFamily="34" charset="-122"/>
                  <a:ea typeface="微软雅黑" panose="020B0503020204020204" pitchFamily="34" charset="-122"/>
                </a:rPr>
                <a:t>RELATED TO HONOR</a:t>
              </a:r>
            </a:p>
          </p:txBody>
        </p:sp>
        <p:sp>
          <p:nvSpPr>
            <p:cNvPr id="11" name="矩形 10"/>
            <p:cNvSpPr/>
            <p:nvPr>
              <p:custDataLst>
                <p:tags r:id="rId8"/>
              </p:custDataLst>
            </p:nvPr>
          </p:nvSpPr>
          <p:spPr>
            <a:xfrm>
              <a:off x="6548253" y="2936875"/>
              <a:ext cx="228600" cy="52222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0" tIns="0" rIns="0" bIns="0" anchor="ctr"/>
            <a:lstStyle/>
            <a:p>
              <a:pPr algn="ctr">
                <a:defRPr/>
              </a:pPr>
              <a:endParaRPr lang="zh-CN" altLang="en-US" sz="1300" dirty="0">
                <a:solidFill>
                  <a:srgbClr val="FFFFFF"/>
                </a:solidFill>
                <a:latin typeface="Arial" panose="020B0604020202020204" pitchFamily="34" charset="0"/>
                <a:ea typeface="黑体" panose="02010609060101010101" pitchFamily="49" charset="-122"/>
              </a:endParaRPr>
            </a:p>
          </p:txBody>
        </p:sp>
      </p:grpSp>
      <p:sp>
        <p:nvSpPr>
          <p:cNvPr id="12" name="MH_Picture_2"/>
          <p:cNvSpPr>
            <a:spLocks noChangeArrowheads="1"/>
          </p:cNvSpPr>
          <p:nvPr>
            <p:custDataLst>
              <p:tags r:id="rId3"/>
            </p:custDataLst>
          </p:nvPr>
        </p:nvSpPr>
        <p:spPr bwMode="auto">
          <a:xfrm>
            <a:off x="8288710" y="2789712"/>
            <a:ext cx="2472642" cy="1523547"/>
          </a:xfrm>
          <a:prstGeom prst="rect">
            <a:avLst/>
          </a:prstGeom>
          <a:blipFill dpi="0" rotWithShape="1">
            <a:blip r:embed="rId14"/>
            <a:srcRect/>
            <a:stretch>
              <a:fillRect l="-3111"/>
            </a:stretch>
          </a:blipFill>
          <a:ln w="1905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p:spPr>
        <p:txBody>
          <a:bodyPr lIns="110400" tIns="55200" rIns="110400" bIns="55200" anchor="ctr"/>
          <a:lstStyle/>
          <a:p>
            <a:pPr algn="ctr" eaLnBrk="1" hangingPunct="1">
              <a:buFont typeface="Arial" charset="0"/>
              <a:buNone/>
            </a:pPr>
            <a:endParaRPr lang="zh-CN" altLang="en-US">
              <a:solidFill>
                <a:srgbClr val="FFFFFF"/>
              </a:solidFill>
              <a:latin typeface="Arial" charset="0"/>
            </a:endParaRPr>
          </a:p>
        </p:txBody>
      </p:sp>
      <p:sp>
        <p:nvSpPr>
          <p:cNvPr id="13" name="矩形 12"/>
          <p:cNvSpPr/>
          <p:nvPr/>
        </p:nvSpPr>
        <p:spPr>
          <a:xfrm>
            <a:off x="8288710" y="4357005"/>
            <a:ext cx="2472642" cy="342311"/>
          </a:xfrm>
          <a:prstGeom prst="rect">
            <a:avLst/>
          </a:prstGeom>
          <a:solidFill>
            <a:schemeClr val="accent1"/>
          </a:solidFill>
        </p:spPr>
        <p:txBody>
          <a:bodyPr wrap="square" lIns="110400" tIns="55200" rIns="110400" bIns="55200">
            <a:spAutoFit/>
          </a:bodyPr>
          <a:lstStyle/>
          <a:p>
            <a:pPr algn="ctr"/>
            <a:r>
              <a:rPr lang="zh-CN" altLang="en-US" sz="1500" b="1" dirty="0">
                <a:solidFill>
                  <a:schemeClr val="bg1"/>
                </a:solidFill>
                <a:latin typeface="微软雅黑" pitchFamily="34" charset="-122"/>
                <a:ea typeface="微软雅黑" pitchFamily="34" charset="-122"/>
              </a:rPr>
              <a:t>单击输入标题</a:t>
            </a:r>
          </a:p>
        </p:txBody>
      </p:sp>
      <p:sp>
        <p:nvSpPr>
          <p:cNvPr id="14" name="MH_Other_14"/>
          <p:cNvSpPr/>
          <p:nvPr>
            <p:custDataLst>
              <p:tags r:id="rId4"/>
            </p:custDataLst>
          </p:nvPr>
        </p:nvSpPr>
        <p:spPr>
          <a:xfrm>
            <a:off x="1488089" y="2384328"/>
            <a:ext cx="453685" cy="398888"/>
          </a:xfrm>
          <a:custGeom>
            <a:avLst/>
            <a:gdLst>
              <a:gd name="connsiteX0" fmla="*/ 0 w 380032"/>
              <a:gd name="connsiteY0" fmla="*/ 0 h 380032"/>
              <a:gd name="connsiteX1" fmla="*/ 380032 w 380032"/>
              <a:gd name="connsiteY1" fmla="*/ 0 h 380032"/>
              <a:gd name="connsiteX2" fmla="*/ 380032 w 380032"/>
              <a:gd name="connsiteY2" fmla="*/ 13993 h 380032"/>
              <a:gd name="connsiteX3" fmla="*/ 13497 w 380032"/>
              <a:gd name="connsiteY3" fmla="*/ 13993 h 380032"/>
              <a:gd name="connsiteX4" fmla="*/ 13497 w 380032"/>
              <a:gd name="connsiteY4" fmla="*/ 380032 h 380032"/>
              <a:gd name="connsiteX5" fmla="*/ 0 w 380032"/>
              <a:gd name="connsiteY5" fmla="*/ 380032 h 380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0032" h="380032">
                <a:moveTo>
                  <a:pt x="0" y="0"/>
                </a:moveTo>
                <a:lnTo>
                  <a:pt x="380032" y="0"/>
                </a:lnTo>
                <a:lnTo>
                  <a:pt x="380032" y="13993"/>
                </a:lnTo>
                <a:lnTo>
                  <a:pt x="13497" y="13993"/>
                </a:lnTo>
                <a:lnTo>
                  <a:pt x="13497" y="380032"/>
                </a:lnTo>
                <a:lnTo>
                  <a:pt x="0" y="380032"/>
                </a:lnTo>
                <a:close/>
              </a:path>
            </a:pathLst>
          </a:custGeom>
          <a:solidFill>
            <a:schemeClr val="accent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110400" tIns="55200" rIns="110400" bIns="55200" anchor="ctr"/>
          <a:lstStyle/>
          <a:p>
            <a:pPr algn="ctr">
              <a:defRPr/>
            </a:pPr>
            <a:endParaRPr lang="zh-CN" altLang="en-US"/>
          </a:p>
        </p:txBody>
      </p:sp>
      <p:sp>
        <p:nvSpPr>
          <p:cNvPr id="15" name="MH_Other_14"/>
          <p:cNvSpPr/>
          <p:nvPr>
            <p:custDataLst>
              <p:tags r:id="rId5"/>
            </p:custDataLst>
          </p:nvPr>
        </p:nvSpPr>
        <p:spPr>
          <a:xfrm flipH="1" flipV="1">
            <a:off x="10439287" y="4464503"/>
            <a:ext cx="453685" cy="398888"/>
          </a:xfrm>
          <a:custGeom>
            <a:avLst/>
            <a:gdLst>
              <a:gd name="connsiteX0" fmla="*/ 0 w 380032"/>
              <a:gd name="connsiteY0" fmla="*/ 0 h 380032"/>
              <a:gd name="connsiteX1" fmla="*/ 380032 w 380032"/>
              <a:gd name="connsiteY1" fmla="*/ 0 h 380032"/>
              <a:gd name="connsiteX2" fmla="*/ 380032 w 380032"/>
              <a:gd name="connsiteY2" fmla="*/ 13993 h 380032"/>
              <a:gd name="connsiteX3" fmla="*/ 13497 w 380032"/>
              <a:gd name="connsiteY3" fmla="*/ 13993 h 380032"/>
              <a:gd name="connsiteX4" fmla="*/ 13497 w 380032"/>
              <a:gd name="connsiteY4" fmla="*/ 380032 h 380032"/>
              <a:gd name="connsiteX5" fmla="*/ 0 w 380032"/>
              <a:gd name="connsiteY5" fmla="*/ 380032 h 380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0032" h="380032">
                <a:moveTo>
                  <a:pt x="0" y="0"/>
                </a:moveTo>
                <a:lnTo>
                  <a:pt x="380032" y="0"/>
                </a:lnTo>
                <a:lnTo>
                  <a:pt x="380032" y="13993"/>
                </a:lnTo>
                <a:lnTo>
                  <a:pt x="13497" y="13993"/>
                </a:lnTo>
                <a:lnTo>
                  <a:pt x="13497" y="380032"/>
                </a:lnTo>
                <a:lnTo>
                  <a:pt x="0" y="380032"/>
                </a:lnTo>
                <a:close/>
              </a:path>
            </a:pathLst>
          </a:custGeom>
          <a:solidFill>
            <a:schemeClr val="accent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110400" tIns="55200" rIns="110400" bIns="55200" anchor="ctr"/>
          <a:lstStyle/>
          <a:p>
            <a:pPr algn="ctr">
              <a:defRPr/>
            </a:pPr>
            <a:endParaRPr lang="zh-CN" altLang="en-US"/>
          </a:p>
        </p:txBody>
      </p:sp>
      <p:sp>
        <p:nvSpPr>
          <p:cNvPr id="16" name="TextBox 15"/>
          <p:cNvSpPr txBox="1"/>
          <p:nvPr/>
        </p:nvSpPr>
        <p:spPr>
          <a:xfrm>
            <a:off x="1491618" y="-1755576"/>
            <a:ext cx="938694" cy="400097"/>
          </a:xfrm>
          <a:prstGeom prst="rect">
            <a:avLst/>
          </a:prstGeom>
          <a:noFill/>
        </p:spPr>
        <p:txBody>
          <a:bodyPr wrap="none" lIns="121908" tIns="60954" rIns="121908" bIns="60954" rtlCol="0">
            <a:spAutoFit/>
          </a:bodyPr>
          <a:lstStyle/>
          <a:p>
            <a:r>
              <a:rPr lang="zh-CN" altLang="en-US" dirty="0"/>
              <a:t>延迟符</a:t>
            </a:r>
          </a:p>
        </p:txBody>
      </p:sp>
    </p:spTree>
    <p:extLst>
      <p:ext uri="{BB962C8B-B14F-4D97-AF65-F5344CB8AC3E}">
        <p14:creationId xmlns:p14="http://schemas.microsoft.com/office/powerpoint/2010/main" val="199969383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39" presetClass="entr" presetSubtype="0" accel="10000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ppt_h</p:attrName>
                                        </p:attrNameLst>
                                      </p:cBhvr>
                                      <p:tavLst>
                                        <p:tav tm="0">
                                          <p:val>
                                            <p:strVal val="#ppt_h/20"/>
                                          </p:val>
                                        </p:tav>
                                        <p:tav tm="50000">
                                          <p:val>
                                            <p:strVal val="#ppt_h/20"/>
                                          </p:val>
                                        </p:tav>
                                        <p:tav tm="100000">
                                          <p:val>
                                            <p:strVal val="#ppt_h"/>
                                          </p:val>
                                        </p:tav>
                                      </p:tavLst>
                                    </p:anim>
                                    <p:anim calcmode="lin" valueType="num">
                                      <p:cBhvr>
                                        <p:cTn id="12" dur="500" fill="hold"/>
                                        <p:tgtEl>
                                          <p:spTgt spid="3"/>
                                        </p:tgtEl>
                                        <p:attrNameLst>
                                          <p:attrName>ppt_w</p:attrName>
                                        </p:attrNameLst>
                                      </p:cBhvr>
                                      <p:tavLst>
                                        <p:tav tm="0">
                                          <p:val>
                                            <p:strVal val="#ppt_w+.3"/>
                                          </p:val>
                                        </p:tav>
                                        <p:tav tm="50000">
                                          <p:val>
                                            <p:strVal val="#ppt_w+.3"/>
                                          </p:val>
                                        </p:tav>
                                        <p:tav tm="100000">
                                          <p:val>
                                            <p:strVal val="#ppt_w"/>
                                          </p:val>
                                        </p:tav>
                                      </p:tavLst>
                                    </p:anim>
                                    <p:anim calcmode="lin" valueType="num">
                                      <p:cBhvr>
                                        <p:cTn id="13" dur="500" fill="hold"/>
                                        <p:tgtEl>
                                          <p:spTgt spid="3"/>
                                        </p:tgtEl>
                                        <p:attrNameLst>
                                          <p:attrName>ppt_x</p:attrName>
                                        </p:attrNameLst>
                                      </p:cBhvr>
                                      <p:tavLst>
                                        <p:tav tm="0">
                                          <p:val>
                                            <p:strVal val="#ppt_x-.3"/>
                                          </p:val>
                                        </p:tav>
                                        <p:tav tm="50000">
                                          <p:val>
                                            <p:strVal val="#ppt_x"/>
                                          </p:val>
                                        </p:tav>
                                        <p:tav tm="100000">
                                          <p:val>
                                            <p:strVal val="#ppt_x"/>
                                          </p:val>
                                        </p:tav>
                                      </p:tavLst>
                                    </p:anim>
                                    <p:anim calcmode="lin" valueType="num">
                                      <p:cBhvr>
                                        <p:cTn id="14" dur="500" fill="hold"/>
                                        <p:tgtEl>
                                          <p:spTgt spid="3"/>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39" presetClass="entr" presetSubtype="0" accel="10000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ppt_h</p:attrName>
                                        </p:attrNameLst>
                                      </p:cBhvr>
                                      <p:tavLst>
                                        <p:tav tm="0">
                                          <p:val>
                                            <p:strVal val="#ppt_h/20"/>
                                          </p:val>
                                        </p:tav>
                                        <p:tav tm="50000">
                                          <p:val>
                                            <p:strVal val="#ppt_h/20"/>
                                          </p:val>
                                        </p:tav>
                                        <p:tav tm="100000">
                                          <p:val>
                                            <p:strVal val="#ppt_h"/>
                                          </p:val>
                                        </p:tav>
                                      </p:tavLst>
                                    </p:anim>
                                    <p:anim calcmode="lin" valueType="num">
                                      <p:cBhvr>
                                        <p:cTn id="19" dur="500" fill="hold"/>
                                        <p:tgtEl>
                                          <p:spTgt spid="6"/>
                                        </p:tgtEl>
                                        <p:attrNameLst>
                                          <p:attrName>ppt_w</p:attrName>
                                        </p:attrNameLst>
                                      </p:cBhvr>
                                      <p:tavLst>
                                        <p:tav tm="0">
                                          <p:val>
                                            <p:strVal val="#ppt_w+.3"/>
                                          </p:val>
                                        </p:tav>
                                        <p:tav tm="50000">
                                          <p:val>
                                            <p:strVal val="#ppt_w+.3"/>
                                          </p:val>
                                        </p:tav>
                                        <p:tav tm="100000">
                                          <p:val>
                                            <p:strVal val="#ppt_w"/>
                                          </p:val>
                                        </p:tav>
                                      </p:tavLst>
                                    </p:anim>
                                    <p:anim calcmode="lin" valueType="num">
                                      <p:cBhvr>
                                        <p:cTn id="20" dur="500" fill="hold"/>
                                        <p:tgtEl>
                                          <p:spTgt spid="6"/>
                                        </p:tgtEl>
                                        <p:attrNameLst>
                                          <p:attrName>ppt_x</p:attrName>
                                        </p:attrNameLst>
                                      </p:cBhvr>
                                      <p:tavLst>
                                        <p:tav tm="0">
                                          <p:val>
                                            <p:strVal val="#ppt_x-.3"/>
                                          </p:val>
                                        </p:tav>
                                        <p:tav tm="50000">
                                          <p:val>
                                            <p:strVal val="#ppt_x"/>
                                          </p:val>
                                        </p:tav>
                                        <p:tav tm="100000">
                                          <p:val>
                                            <p:strVal val="#ppt_x"/>
                                          </p:val>
                                        </p:tav>
                                      </p:tavLst>
                                    </p:anim>
                                    <p:anim calcmode="lin" valueType="num">
                                      <p:cBhvr>
                                        <p:cTn id="21" dur="500" fill="hold"/>
                                        <p:tgtEl>
                                          <p:spTgt spid="6"/>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childTnLst>
                          </p:cTn>
                        </p:par>
                        <p:par>
                          <p:cTn id="28" fill="hold">
                            <p:stCondLst>
                              <p:cond delay="2000"/>
                            </p:stCondLst>
                            <p:childTnLst>
                              <p:par>
                                <p:cTn id="29" presetID="39" presetClass="entr" presetSubtype="0" accel="100000"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4"/>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4"/>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4"/>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53" presetClass="entr" presetSubtype="16"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p:cTn id="38" dur="500" fill="hold"/>
                                        <p:tgtEl>
                                          <p:spTgt spid="5"/>
                                        </p:tgtEl>
                                        <p:attrNameLst>
                                          <p:attrName>ppt_w</p:attrName>
                                        </p:attrNameLst>
                                      </p:cBhvr>
                                      <p:tavLst>
                                        <p:tav tm="0">
                                          <p:val>
                                            <p:fltVal val="0"/>
                                          </p:val>
                                        </p:tav>
                                        <p:tav tm="100000">
                                          <p:val>
                                            <p:strVal val="#ppt_w"/>
                                          </p:val>
                                        </p:tav>
                                      </p:tavLst>
                                    </p:anim>
                                    <p:anim calcmode="lin" valueType="num">
                                      <p:cBhvr>
                                        <p:cTn id="39" dur="500" fill="hold"/>
                                        <p:tgtEl>
                                          <p:spTgt spid="5"/>
                                        </p:tgtEl>
                                        <p:attrNameLst>
                                          <p:attrName>ppt_h</p:attrName>
                                        </p:attrNameLst>
                                      </p:cBhvr>
                                      <p:tavLst>
                                        <p:tav tm="0">
                                          <p:val>
                                            <p:fltVal val="0"/>
                                          </p:val>
                                        </p:tav>
                                        <p:tav tm="100000">
                                          <p:val>
                                            <p:strVal val="#ppt_h"/>
                                          </p:val>
                                        </p:tav>
                                      </p:tavLst>
                                    </p:anim>
                                    <p:animEffect transition="in" filter="fade">
                                      <p:cBhvr>
                                        <p:cTn id="40" dur="500"/>
                                        <p:tgtEl>
                                          <p:spTgt spid="5"/>
                                        </p:tgtEl>
                                      </p:cBhvr>
                                    </p:animEffect>
                                  </p:childTnLst>
                                </p:cTn>
                              </p:par>
                            </p:childTnLst>
                          </p:cTn>
                        </p:par>
                        <p:par>
                          <p:cTn id="41" fill="hold">
                            <p:stCondLst>
                              <p:cond delay="3000"/>
                            </p:stCondLst>
                            <p:childTnLst>
                              <p:par>
                                <p:cTn id="42" presetID="39" presetClass="entr" presetSubtype="0" accel="100000"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p:cTn id="44" dur="500" fill="hold"/>
                                        <p:tgtEl>
                                          <p:spTgt spid="12"/>
                                        </p:tgtEl>
                                        <p:attrNameLst>
                                          <p:attrName>ppt_h</p:attrName>
                                        </p:attrNameLst>
                                      </p:cBhvr>
                                      <p:tavLst>
                                        <p:tav tm="0">
                                          <p:val>
                                            <p:strVal val="#ppt_h/20"/>
                                          </p:val>
                                        </p:tav>
                                        <p:tav tm="50000">
                                          <p:val>
                                            <p:strVal val="#ppt_h/20"/>
                                          </p:val>
                                        </p:tav>
                                        <p:tav tm="100000">
                                          <p:val>
                                            <p:strVal val="#ppt_h"/>
                                          </p:val>
                                        </p:tav>
                                      </p:tavLst>
                                    </p:anim>
                                    <p:anim calcmode="lin" valueType="num">
                                      <p:cBhvr>
                                        <p:cTn id="45" dur="500" fill="hold"/>
                                        <p:tgtEl>
                                          <p:spTgt spid="12"/>
                                        </p:tgtEl>
                                        <p:attrNameLst>
                                          <p:attrName>ppt_w</p:attrName>
                                        </p:attrNameLst>
                                      </p:cBhvr>
                                      <p:tavLst>
                                        <p:tav tm="0">
                                          <p:val>
                                            <p:strVal val="#ppt_w+.3"/>
                                          </p:val>
                                        </p:tav>
                                        <p:tav tm="50000">
                                          <p:val>
                                            <p:strVal val="#ppt_w+.3"/>
                                          </p:val>
                                        </p:tav>
                                        <p:tav tm="100000">
                                          <p:val>
                                            <p:strVal val="#ppt_w"/>
                                          </p:val>
                                        </p:tav>
                                      </p:tavLst>
                                    </p:anim>
                                    <p:anim calcmode="lin" valueType="num">
                                      <p:cBhvr>
                                        <p:cTn id="46" dur="500" fill="hold"/>
                                        <p:tgtEl>
                                          <p:spTgt spid="12"/>
                                        </p:tgtEl>
                                        <p:attrNameLst>
                                          <p:attrName>ppt_x</p:attrName>
                                        </p:attrNameLst>
                                      </p:cBhvr>
                                      <p:tavLst>
                                        <p:tav tm="0">
                                          <p:val>
                                            <p:strVal val="#ppt_x-.3"/>
                                          </p:val>
                                        </p:tav>
                                        <p:tav tm="50000">
                                          <p:val>
                                            <p:strVal val="#ppt_x"/>
                                          </p:val>
                                        </p:tav>
                                        <p:tav tm="100000">
                                          <p:val>
                                            <p:strVal val="#ppt_x"/>
                                          </p:val>
                                        </p:tav>
                                      </p:tavLst>
                                    </p:anim>
                                    <p:anim calcmode="lin" valueType="num">
                                      <p:cBhvr>
                                        <p:cTn id="47" dur="500" fill="hold"/>
                                        <p:tgtEl>
                                          <p:spTgt spid="12"/>
                                        </p:tgtEl>
                                        <p:attrNameLst>
                                          <p:attrName>ppt_y</p:attrName>
                                        </p:attrNameLst>
                                      </p:cBhvr>
                                      <p:tavLst>
                                        <p:tav tm="0">
                                          <p:val>
                                            <p:strVal val="#ppt_y"/>
                                          </p:val>
                                        </p:tav>
                                        <p:tav tm="100000">
                                          <p:val>
                                            <p:strVal val="#ppt_y"/>
                                          </p:val>
                                        </p:tav>
                                      </p:tavLst>
                                    </p:anim>
                                  </p:childTnLst>
                                </p:cTn>
                              </p:par>
                            </p:childTnLst>
                          </p:cTn>
                        </p:par>
                        <p:par>
                          <p:cTn id="48" fill="hold">
                            <p:stCondLst>
                              <p:cond delay="3500"/>
                            </p:stCondLst>
                            <p:childTnLst>
                              <p:par>
                                <p:cTn id="49" presetID="53" presetClass="entr" presetSubtype="16"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animEffect transition="in" filter="fade">
                                      <p:cBhvr>
                                        <p:cTn id="53" dur="500"/>
                                        <p:tgtEl>
                                          <p:spTgt spid="13"/>
                                        </p:tgtEl>
                                      </p:cBhvr>
                                    </p:animEffect>
                                  </p:childTnLst>
                                </p:cTn>
                              </p:par>
                            </p:childTnLst>
                          </p:cTn>
                        </p:par>
                        <p:par>
                          <p:cTn id="54" fill="hold">
                            <p:stCondLst>
                              <p:cond delay="4000"/>
                            </p:stCondLst>
                            <p:childTnLst>
                              <p:par>
                                <p:cTn id="55" presetID="53" presetClass="entr" presetSubtype="16"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500" fill="hold"/>
                                        <p:tgtEl>
                                          <p:spTgt spid="14"/>
                                        </p:tgtEl>
                                        <p:attrNameLst>
                                          <p:attrName>ppt_w</p:attrName>
                                        </p:attrNameLst>
                                      </p:cBhvr>
                                      <p:tavLst>
                                        <p:tav tm="0">
                                          <p:val>
                                            <p:fltVal val="0"/>
                                          </p:val>
                                        </p:tav>
                                        <p:tav tm="100000">
                                          <p:val>
                                            <p:strVal val="#ppt_w"/>
                                          </p:val>
                                        </p:tav>
                                      </p:tavLst>
                                    </p:anim>
                                    <p:anim calcmode="lin" valueType="num">
                                      <p:cBhvr>
                                        <p:cTn id="58" dur="500" fill="hold"/>
                                        <p:tgtEl>
                                          <p:spTgt spid="14"/>
                                        </p:tgtEl>
                                        <p:attrNameLst>
                                          <p:attrName>ppt_h</p:attrName>
                                        </p:attrNameLst>
                                      </p:cBhvr>
                                      <p:tavLst>
                                        <p:tav tm="0">
                                          <p:val>
                                            <p:fltVal val="0"/>
                                          </p:val>
                                        </p:tav>
                                        <p:tav tm="100000">
                                          <p:val>
                                            <p:strVal val="#ppt_h"/>
                                          </p:val>
                                        </p:tav>
                                      </p:tavLst>
                                    </p:anim>
                                    <p:animEffect transition="in" filter="fade">
                                      <p:cBhvr>
                                        <p:cTn id="59" dur="500"/>
                                        <p:tgtEl>
                                          <p:spTgt spid="14"/>
                                        </p:tgtEl>
                                      </p:cBhvr>
                                    </p:animEffect>
                                  </p:childTnLst>
                                </p:cTn>
                              </p:par>
                            </p:childTnLst>
                          </p:cTn>
                        </p:par>
                        <p:par>
                          <p:cTn id="60" fill="hold">
                            <p:stCondLst>
                              <p:cond delay="4500"/>
                            </p:stCondLst>
                            <p:childTnLst>
                              <p:par>
                                <p:cTn id="61" presetID="53" presetClass="entr" presetSubtype="16"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 calcmode="lin" valueType="num">
                                      <p:cBhvr>
                                        <p:cTn id="63" dur="500" fill="hold"/>
                                        <p:tgtEl>
                                          <p:spTgt spid="15"/>
                                        </p:tgtEl>
                                        <p:attrNameLst>
                                          <p:attrName>ppt_w</p:attrName>
                                        </p:attrNameLst>
                                      </p:cBhvr>
                                      <p:tavLst>
                                        <p:tav tm="0">
                                          <p:val>
                                            <p:fltVal val="0"/>
                                          </p:val>
                                        </p:tav>
                                        <p:tav tm="100000">
                                          <p:val>
                                            <p:strVal val="#ppt_w"/>
                                          </p:val>
                                        </p:tav>
                                      </p:tavLst>
                                    </p:anim>
                                    <p:anim calcmode="lin" valueType="num">
                                      <p:cBhvr>
                                        <p:cTn id="64" dur="500" fill="hold"/>
                                        <p:tgtEl>
                                          <p:spTgt spid="15"/>
                                        </p:tgtEl>
                                        <p:attrNameLst>
                                          <p:attrName>ppt_h</p:attrName>
                                        </p:attrNameLst>
                                      </p:cBhvr>
                                      <p:tavLst>
                                        <p:tav tm="0">
                                          <p:val>
                                            <p:fltVal val="0"/>
                                          </p:val>
                                        </p:tav>
                                        <p:tav tm="100000">
                                          <p:val>
                                            <p:strVal val="#ppt_h"/>
                                          </p:val>
                                        </p:tav>
                                      </p:tavLst>
                                    </p:anim>
                                    <p:animEffect transition="in" filter="fade">
                                      <p:cBhvr>
                                        <p:cTn id="65" dur="500"/>
                                        <p:tgtEl>
                                          <p:spTgt spid="15"/>
                                        </p:tgtEl>
                                      </p:cBhvr>
                                    </p:animEffect>
                                  </p:childTnLst>
                                </p:cTn>
                              </p:par>
                            </p:childTnLst>
                          </p:cTn>
                        </p:par>
                        <p:par>
                          <p:cTn id="66" fill="hold">
                            <p:stCondLst>
                              <p:cond delay="5000"/>
                            </p:stCondLst>
                            <p:childTnLst>
                              <p:par>
                                <p:cTn id="67" presetID="10" presetClass="entr" presetSubtype="0" fill="hold" grpId="0" nodeType="after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fade">
                                      <p:cBhvr>
                                        <p:cTn id="69" dur="8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12" grpId="0" animBg="1"/>
      <p:bldP spid="13" grpId="0" animBg="1"/>
      <p:bldP spid="14" grpId="0" animBg="1"/>
      <p:bldP spid="15" grpId="0" animBg="1"/>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单击此处添加标题</a:t>
            </a:r>
            <a:endParaRPr lang="zh-CN" altLang="en-US" dirty="0"/>
          </a:p>
        </p:txBody>
      </p:sp>
      <p:sp>
        <p:nvSpPr>
          <p:cNvPr id="3" name="矩形 2"/>
          <p:cNvSpPr/>
          <p:nvPr/>
        </p:nvSpPr>
        <p:spPr>
          <a:xfrm>
            <a:off x="1354324" y="1700811"/>
            <a:ext cx="1500754" cy="14235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0400" tIns="55200" rIns="110400" bIns="55200" rtlCol="0" anchor="ctr"/>
          <a:lstStyle/>
          <a:p>
            <a:pPr algn="ctr"/>
            <a:endParaRPr lang="zh-CN" altLang="en-US"/>
          </a:p>
        </p:txBody>
      </p:sp>
      <p:sp>
        <p:nvSpPr>
          <p:cNvPr id="4" name="矩形 3"/>
          <p:cNvSpPr/>
          <p:nvPr/>
        </p:nvSpPr>
        <p:spPr>
          <a:xfrm>
            <a:off x="2967256" y="1700811"/>
            <a:ext cx="1500754" cy="14235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0400" tIns="55200" rIns="110400" bIns="55200" rtlCol="0" anchor="ctr"/>
          <a:lstStyle/>
          <a:p>
            <a:pPr algn="ctr"/>
            <a:endParaRPr lang="zh-CN" altLang="en-US"/>
          </a:p>
        </p:txBody>
      </p:sp>
      <p:sp>
        <p:nvSpPr>
          <p:cNvPr id="5" name="矩形 4"/>
          <p:cNvSpPr/>
          <p:nvPr/>
        </p:nvSpPr>
        <p:spPr>
          <a:xfrm>
            <a:off x="1361778" y="3231397"/>
            <a:ext cx="3072947" cy="1410701"/>
          </a:xfrm>
          <a:prstGeom prst="rect">
            <a:avLst/>
          </a:prstGeom>
          <a:blipFill dpi="0" rotWithShape="1">
            <a:blip r:embed="rId3"/>
            <a:srcRect/>
            <a:stretch>
              <a:fillRect/>
            </a:stretch>
          </a:blip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110400" tIns="55200" rIns="110400" bIns="55200" rtlCol="0" anchor="ctr"/>
          <a:lstStyle/>
          <a:p>
            <a:pPr algn="ctr"/>
            <a:endParaRPr lang="zh-CN" altLang="en-US"/>
          </a:p>
        </p:txBody>
      </p:sp>
      <p:sp>
        <p:nvSpPr>
          <p:cNvPr id="6" name="矩形 5"/>
          <p:cNvSpPr/>
          <p:nvPr/>
        </p:nvSpPr>
        <p:spPr>
          <a:xfrm flipV="1">
            <a:off x="4580186" y="3224959"/>
            <a:ext cx="1500754" cy="14235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0400" tIns="55200" rIns="110400" bIns="55200" rtlCol="0" anchor="ctr"/>
          <a:lstStyle/>
          <a:p>
            <a:pPr algn="ctr"/>
            <a:endParaRPr lang="zh-CN" altLang="en-US"/>
          </a:p>
        </p:txBody>
      </p:sp>
      <p:sp>
        <p:nvSpPr>
          <p:cNvPr id="7" name="矩形 6"/>
          <p:cNvSpPr/>
          <p:nvPr/>
        </p:nvSpPr>
        <p:spPr>
          <a:xfrm flipV="1">
            <a:off x="6161325" y="3231398"/>
            <a:ext cx="1500754" cy="14235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0400" tIns="55200" rIns="110400" bIns="55200" rtlCol="0" anchor="ctr"/>
          <a:lstStyle/>
          <a:p>
            <a:pPr algn="ctr"/>
            <a:endParaRPr lang="zh-CN" altLang="en-US"/>
          </a:p>
        </p:txBody>
      </p:sp>
      <p:sp>
        <p:nvSpPr>
          <p:cNvPr id="8" name="矩形 7"/>
          <p:cNvSpPr/>
          <p:nvPr/>
        </p:nvSpPr>
        <p:spPr>
          <a:xfrm flipV="1">
            <a:off x="4580187" y="1700809"/>
            <a:ext cx="3072947" cy="14107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0400" tIns="55200" rIns="110400" bIns="55200" rtlCol="0" anchor="ctr"/>
          <a:lstStyle/>
          <a:p>
            <a:pPr algn="ctr"/>
            <a:endParaRPr lang="zh-CN" altLang="en-US"/>
          </a:p>
        </p:txBody>
      </p:sp>
      <p:sp>
        <p:nvSpPr>
          <p:cNvPr id="9" name="矩形 8"/>
          <p:cNvSpPr/>
          <p:nvPr/>
        </p:nvSpPr>
        <p:spPr>
          <a:xfrm flipV="1">
            <a:off x="7765312" y="1700809"/>
            <a:ext cx="3072947" cy="1410701"/>
          </a:xfrm>
          <a:prstGeom prst="rect">
            <a:avLst/>
          </a:prstGeom>
          <a:blipFill dpi="0" rotWithShape="0">
            <a:blip r:embed="rId4"/>
            <a:srcRect/>
            <a:stretch>
              <a:fillRect/>
            </a:stretch>
          </a:blip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110400" tIns="55200" rIns="110400" bIns="55200" rtlCol="0" anchor="ctr"/>
          <a:lstStyle/>
          <a:p>
            <a:pPr algn="ctr"/>
            <a:endParaRPr lang="zh-CN" altLang="en-US"/>
          </a:p>
        </p:txBody>
      </p:sp>
      <p:sp>
        <p:nvSpPr>
          <p:cNvPr id="10" name="矩形 9"/>
          <p:cNvSpPr/>
          <p:nvPr/>
        </p:nvSpPr>
        <p:spPr>
          <a:xfrm flipV="1">
            <a:off x="7775004" y="3231397"/>
            <a:ext cx="3072947" cy="14107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0400" tIns="55200" rIns="110400" bIns="55200" rtlCol="0" anchor="ctr"/>
          <a:lstStyle/>
          <a:p>
            <a:pPr algn="ctr"/>
            <a:endParaRPr lang="zh-CN" altLang="en-US"/>
          </a:p>
        </p:txBody>
      </p:sp>
      <p:sp>
        <p:nvSpPr>
          <p:cNvPr id="11" name="Freeform 14"/>
          <p:cNvSpPr>
            <a:spLocks noChangeArrowheads="1"/>
          </p:cNvSpPr>
          <p:nvPr/>
        </p:nvSpPr>
        <p:spPr bwMode="auto">
          <a:xfrm>
            <a:off x="3319292" y="2007734"/>
            <a:ext cx="796683" cy="796852"/>
          </a:xfrm>
          <a:custGeom>
            <a:avLst/>
            <a:gdLst>
              <a:gd name="T0" fmla="*/ 241339 w 418"/>
              <a:gd name="T1" fmla="*/ 0 h 417"/>
              <a:gd name="T2" fmla="*/ 241339 w 418"/>
              <a:gd name="T3" fmla="*/ 0 h 417"/>
              <a:gd name="T4" fmla="*/ 0 w 418"/>
              <a:gd name="T5" fmla="*/ 241918 h 417"/>
              <a:gd name="T6" fmla="*/ 241339 w 418"/>
              <a:gd name="T7" fmla="*/ 493323 h 417"/>
              <a:gd name="T8" fmla="*/ 493325 w 418"/>
              <a:gd name="T9" fmla="*/ 241918 h 417"/>
              <a:gd name="T10" fmla="*/ 241339 w 418"/>
              <a:gd name="T11" fmla="*/ 0 h 417"/>
              <a:gd name="T12" fmla="*/ 272098 w 418"/>
              <a:gd name="T13" fmla="*/ 272751 h 417"/>
              <a:gd name="T14" fmla="*/ 272098 w 418"/>
              <a:gd name="T15" fmla="*/ 272751 h 417"/>
              <a:gd name="T16" fmla="*/ 272098 w 418"/>
              <a:gd name="T17" fmla="*/ 388966 h 417"/>
              <a:gd name="T18" fmla="*/ 209397 w 418"/>
              <a:gd name="T19" fmla="*/ 388966 h 417"/>
              <a:gd name="T20" fmla="*/ 209397 w 418"/>
              <a:gd name="T21" fmla="*/ 272751 h 417"/>
              <a:gd name="T22" fmla="*/ 93460 w 418"/>
              <a:gd name="T23" fmla="*/ 272751 h 417"/>
              <a:gd name="T24" fmla="*/ 93460 w 418"/>
              <a:gd name="T25" fmla="*/ 209900 h 417"/>
              <a:gd name="T26" fmla="*/ 209397 w 418"/>
              <a:gd name="T27" fmla="*/ 209900 h 417"/>
              <a:gd name="T28" fmla="*/ 209397 w 418"/>
              <a:gd name="T29" fmla="*/ 93684 h 417"/>
              <a:gd name="T30" fmla="*/ 272098 w 418"/>
              <a:gd name="T31" fmla="*/ 93684 h 417"/>
              <a:gd name="T32" fmla="*/ 272098 w 418"/>
              <a:gd name="T33" fmla="*/ 209900 h 417"/>
              <a:gd name="T34" fmla="*/ 386852 w 418"/>
              <a:gd name="T35" fmla="*/ 209900 h 417"/>
              <a:gd name="T36" fmla="*/ 386852 w 418"/>
              <a:gd name="T37" fmla="*/ 272751 h 417"/>
              <a:gd name="T38" fmla="*/ 272098 w 418"/>
              <a:gd name="T39" fmla="*/ 272751 h 41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18" h="417">
                <a:moveTo>
                  <a:pt x="204" y="0"/>
                </a:moveTo>
                <a:lnTo>
                  <a:pt x="204" y="0"/>
                </a:lnTo>
                <a:cubicBezTo>
                  <a:pt x="88" y="0"/>
                  <a:pt x="0" y="88"/>
                  <a:pt x="0" y="204"/>
                </a:cubicBezTo>
                <a:cubicBezTo>
                  <a:pt x="0" y="319"/>
                  <a:pt x="88" y="416"/>
                  <a:pt x="204" y="416"/>
                </a:cubicBezTo>
                <a:cubicBezTo>
                  <a:pt x="319" y="416"/>
                  <a:pt x="417" y="319"/>
                  <a:pt x="417" y="204"/>
                </a:cubicBezTo>
                <a:cubicBezTo>
                  <a:pt x="417" y="88"/>
                  <a:pt x="319" y="0"/>
                  <a:pt x="204" y="0"/>
                </a:cubicBezTo>
                <a:close/>
                <a:moveTo>
                  <a:pt x="230" y="230"/>
                </a:moveTo>
                <a:lnTo>
                  <a:pt x="230" y="230"/>
                </a:lnTo>
                <a:cubicBezTo>
                  <a:pt x="230" y="328"/>
                  <a:pt x="230" y="328"/>
                  <a:pt x="230" y="328"/>
                </a:cubicBezTo>
                <a:cubicBezTo>
                  <a:pt x="177" y="328"/>
                  <a:pt x="177" y="328"/>
                  <a:pt x="177" y="328"/>
                </a:cubicBezTo>
                <a:cubicBezTo>
                  <a:pt x="177" y="230"/>
                  <a:pt x="177" y="230"/>
                  <a:pt x="177" y="230"/>
                </a:cubicBezTo>
                <a:cubicBezTo>
                  <a:pt x="79" y="230"/>
                  <a:pt x="79" y="230"/>
                  <a:pt x="79" y="230"/>
                </a:cubicBezTo>
                <a:cubicBezTo>
                  <a:pt x="79" y="177"/>
                  <a:pt x="79" y="177"/>
                  <a:pt x="79" y="177"/>
                </a:cubicBezTo>
                <a:cubicBezTo>
                  <a:pt x="177" y="177"/>
                  <a:pt x="177" y="177"/>
                  <a:pt x="177" y="177"/>
                </a:cubicBezTo>
                <a:cubicBezTo>
                  <a:pt x="177" y="79"/>
                  <a:pt x="177" y="79"/>
                  <a:pt x="177" y="79"/>
                </a:cubicBezTo>
                <a:cubicBezTo>
                  <a:pt x="230" y="79"/>
                  <a:pt x="230" y="79"/>
                  <a:pt x="230" y="79"/>
                </a:cubicBezTo>
                <a:cubicBezTo>
                  <a:pt x="230" y="177"/>
                  <a:pt x="230" y="177"/>
                  <a:pt x="230" y="177"/>
                </a:cubicBezTo>
                <a:cubicBezTo>
                  <a:pt x="327" y="177"/>
                  <a:pt x="327" y="177"/>
                  <a:pt x="327" y="177"/>
                </a:cubicBezTo>
                <a:cubicBezTo>
                  <a:pt x="327" y="230"/>
                  <a:pt x="327" y="230"/>
                  <a:pt x="327" y="230"/>
                </a:cubicBezTo>
                <a:lnTo>
                  <a:pt x="230" y="230"/>
                </a:lnTo>
                <a:close/>
              </a:path>
            </a:pathLst>
          </a:custGeom>
          <a:solidFill>
            <a:schemeClr val="bg1"/>
          </a:solidFill>
          <a:ln>
            <a:noFill/>
          </a:ln>
          <a:effectLst/>
          <a:extLst/>
        </p:spPr>
        <p:txBody>
          <a:bodyPr wrap="none" lIns="41400" tIns="20701" rIns="41400" bIns="20701" anchor="ctr"/>
          <a:lstStyle/>
          <a:p>
            <a:pPr>
              <a:defRPr/>
            </a:pPr>
            <a:endParaRPr lang="zh-CN" altLang="en-US"/>
          </a:p>
        </p:txBody>
      </p:sp>
      <p:sp>
        <p:nvSpPr>
          <p:cNvPr id="12" name="Freeform 13"/>
          <p:cNvSpPr>
            <a:spLocks noChangeArrowheads="1"/>
          </p:cNvSpPr>
          <p:nvPr/>
        </p:nvSpPr>
        <p:spPr bwMode="auto">
          <a:xfrm>
            <a:off x="6566170" y="3598193"/>
            <a:ext cx="691067" cy="677104"/>
          </a:xfrm>
          <a:custGeom>
            <a:avLst/>
            <a:gdLst>
              <a:gd name="T0" fmla="*/ 0 w 462"/>
              <a:gd name="T1" fmla="*/ 261013 h 452"/>
              <a:gd name="T2" fmla="*/ 0 w 462"/>
              <a:gd name="T3" fmla="*/ 261013 h 452"/>
              <a:gd name="T4" fmla="*/ 272100 w 462"/>
              <a:gd name="T5" fmla="*/ 532656 h 452"/>
              <a:gd name="T6" fmla="*/ 543021 w 462"/>
              <a:gd name="T7" fmla="*/ 261013 h 452"/>
              <a:gd name="T8" fmla="*/ 272100 w 462"/>
              <a:gd name="T9" fmla="*/ 0 h 452"/>
              <a:gd name="T10" fmla="*/ 0 w 462"/>
              <a:gd name="T11" fmla="*/ 261013 h 452"/>
              <a:gd name="T12" fmla="*/ 480591 w 462"/>
              <a:gd name="T13" fmla="*/ 261013 h 452"/>
              <a:gd name="T14" fmla="*/ 480591 w 462"/>
              <a:gd name="T15" fmla="*/ 261013 h 452"/>
              <a:gd name="T16" fmla="*/ 272100 w 462"/>
              <a:gd name="T17" fmla="*/ 480690 h 452"/>
              <a:gd name="T18" fmla="*/ 62430 w 462"/>
              <a:gd name="T19" fmla="*/ 261013 h 452"/>
              <a:gd name="T20" fmla="*/ 272100 w 462"/>
              <a:gd name="T21" fmla="*/ 51966 h 452"/>
              <a:gd name="T22" fmla="*/ 480591 w 462"/>
              <a:gd name="T23" fmla="*/ 261013 h 452"/>
              <a:gd name="T24" fmla="*/ 156663 w 462"/>
              <a:gd name="T25" fmla="*/ 207866 h 452"/>
              <a:gd name="T26" fmla="*/ 156663 w 462"/>
              <a:gd name="T27" fmla="*/ 207866 h 452"/>
              <a:gd name="T28" fmla="*/ 156663 w 462"/>
              <a:gd name="T29" fmla="*/ 314161 h 452"/>
              <a:gd name="T30" fmla="*/ 282701 w 462"/>
              <a:gd name="T31" fmla="*/ 314161 h 452"/>
              <a:gd name="T32" fmla="*/ 282701 w 462"/>
              <a:gd name="T33" fmla="*/ 386205 h 452"/>
              <a:gd name="T34" fmla="*/ 386358 w 462"/>
              <a:gd name="T35" fmla="*/ 261013 h 452"/>
              <a:gd name="T36" fmla="*/ 282701 w 462"/>
              <a:gd name="T37" fmla="*/ 145270 h 452"/>
              <a:gd name="T38" fmla="*/ 282701 w 462"/>
              <a:gd name="T39" fmla="*/ 207866 h 452"/>
              <a:gd name="T40" fmla="*/ 156663 w 462"/>
              <a:gd name="T41" fmla="*/ 207866 h 45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62" h="452">
                <a:moveTo>
                  <a:pt x="0" y="221"/>
                </a:moveTo>
                <a:lnTo>
                  <a:pt x="0" y="221"/>
                </a:lnTo>
                <a:cubicBezTo>
                  <a:pt x="0" y="354"/>
                  <a:pt x="106" y="451"/>
                  <a:pt x="231" y="451"/>
                </a:cubicBezTo>
                <a:cubicBezTo>
                  <a:pt x="355" y="451"/>
                  <a:pt x="461" y="354"/>
                  <a:pt x="461" y="221"/>
                </a:cubicBezTo>
                <a:cubicBezTo>
                  <a:pt x="461" y="97"/>
                  <a:pt x="355" y="0"/>
                  <a:pt x="231" y="0"/>
                </a:cubicBezTo>
                <a:cubicBezTo>
                  <a:pt x="106" y="0"/>
                  <a:pt x="0" y="97"/>
                  <a:pt x="0" y="221"/>
                </a:cubicBezTo>
                <a:close/>
                <a:moveTo>
                  <a:pt x="408" y="221"/>
                </a:moveTo>
                <a:lnTo>
                  <a:pt x="408" y="221"/>
                </a:lnTo>
                <a:cubicBezTo>
                  <a:pt x="408" y="327"/>
                  <a:pt x="328" y="407"/>
                  <a:pt x="231" y="407"/>
                </a:cubicBezTo>
                <a:cubicBezTo>
                  <a:pt x="133" y="407"/>
                  <a:pt x="53" y="327"/>
                  <a:pt x="53" y="221"/>
                </a:cubicBezTo>
                <a:cubicBezTo>
                  <a:pt x="53" y="123"/>
                  <a:pt x="133" y="44"/>
                  <a:pt x="231" y="44"/>
                </a:cubicBezTo>
                <a:cubicBezTo>
                  <a:pt x="328" y="44"/>
                  <a:pt x="408" y="123"/>
                  <a:pt x="408" y="221"/>
                </a:cubicBezTo>
                <a:close/>
                <a:moveTo>
                  <a:pt x="133" y="176"/>
                </a:moveTo>
                <a:lnTo>
                  <a:pt x="133" y="176"/>
                </a:lnTo>
                <a:cubicBezTo>
                  <a:pt x="133" y="266"/>
                  <a:pt x="133" y="266"/>
                  <a:pt x="133" y="266"/>
                </a:cubicBezTo>
                <a:cubicBezTo>
                  <a:pt x="240" y="266"/>
                  <a:pt x="240" y="266"/>
                  <a:pt x="240" y="266"/>
                </a:cubicBezTo>
                <a:cubicBezTo>
                  <a:pt x="240" y="327"/>
                  <a:pt x="240" y="327"/>
                  <a:pt x="240" y="327"/>
                </a:cubicBezTo>
                <a:cubicBezTo>
                  <a:pt x="328" y="221"/>
                  <a:pt x="328" y="221"/>
                  <a:pt x="328" y="221"/>
                </a:cubicBezTo>
                <a:cubicBezTo>
                  <a:pt x="240" y="123"/>
                  <a:pt x="240" y="123"/>
                  <a:pt x="240" y="123"/>
                </a:cubicBezTo>
                <a:cubicBezTo>
                  <a:pt x="240" y="176"/>
                  <a:pt x="240" y="176"/>
                  <a:pt x="240" y="176"/>
                </a:cubicBezTo>
                <a:lnTo>
                  <a:pt x="133" y="176"/>
                </a:lnTo>
                <a:close/>
              </a:path>
            </a:pathLst>
          </a:custGeom>
          <a:solidFill>
            <a:schemeClr val="bg1"/>
          </a:solidFill>
          <a:ln>
            <a:noFill/>
          </a:ln>
          <a:effectLst/>
          <a:extLst/>
        </p:spPr>
        <p:txBody>
          <a:bodyPr wrap="none" lIns="41400" tIns="20701" rIns="41400" bIns="20701" anchor="ctr"/>
          <a:lstStyle/>
          <a:p>
            <a:pPr>
              <a:defRPr/>
            </a:pPr>
            <a:endParaRPr lang="zh-CN" altLang="en-US"/>
          </a:p>
        </p:txBody>
      </p:sp>
      <p:sp>
        <p:nvSpPr>
          <p:cNvPr id="13" name="Content Placeholder 2"/>
          <p:cNvSpPr txBox="1">
            <a:spLocks/>
          </p:cNvSpPr>
          <p:nvPr/>
        </p:nvSpPr>
        <p:spPr bwMode="auto">
          <a:xfrm>
            <a:off x="4628082" y="2052833"/>
            <a:ext cx="3066490" cy="107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0374" tIns="55188" rIns="110374" bIns="55188"/>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827832">
              <a:spcBef>
                <a:spcPct val="20000"/>
              </a:spcBef>
              <a:defRPr/>
            </a:pPr>
            <a:r>
              <a:rPr lang="zh-CN" altLang="en-US" sz="1700" b="1" kern="0" dirty="0">
                <a:solidFill>
                  <a:schemeClr val="bg1"/>
                </a:solidFill>
                <a:latin typeface="微软雅黑" pitchFamily="34" charset="-122"/>
                <a:ea typeface="微软雅黑" pitchFamily="34" charset="-122"/>
                <a:cs typeface="Raleway"/>
              </a:rPr>
              <a:t>输入你的标题</a:t>
            </a:r>
            <a:endParaRPr lang="en-US" altLang="zh-CN" sz="1700" b="1" kern="0" dirty="0">
              <a:solidFill>
                <a:schemeClr val="bg1"/>
              </a:solidFill>
              <a:latin typeface="微软雅黑" pitchFamily="34" charset="-122"/>
              <a:ea typeface="微软雅黑" pitchFamily="34" charset="-122"/>
              <a:cs typeface="Raleway"/>
            </a:endParaRPr>
          </a:p>
          <a:p>
            <a:pPr defTabSz="827832">
              <a:spcBef>
                <a:spcPct val="20000"/>
              </a:spcBef>
              <a:defRPr/>
            </a:pPr>
            <a:r>
              <a:rPr lang="zh-CN" altLang="en-US" sz="1100" kern="0" dirty="0">
                <a:solidFill>
                  <a:schemeClr val="bg1"/>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bg1"/>
              </a:solidFill>
              <a:latin typeface="微软雅黑" pitchFamily="34" charset="-122"/>
              <a:ea typeface="微软雅黑" pitchFamily="34" charset="-122"/>
              <a:cs typeface="Raleway Light"/>
            </a:endParaRPr>
          </a:p>
        </p:txBody>
      </p:sp>
      <p:sp>
        <p:nvSpPr>
          <p:cNvPr id="14" name="Content Placeholder 2"/>
          <p:cNvSpPr txBox="1">
            <a:spLocks/>
          </p:cNvSpPr>
          <p:nvPr/>
        </p:nvSpPr>
        <p:spPr bwMode="auto">
          <a:xfrm>
            <a:off x="7829420" y="3359742"/>
            <a:ext cx="3066490" cy="1071555"/>
          </a:xfrm>
          <a:prstGeom prst="rect">
            <a:avLst/>
          </a:prstGeom>
          <a:noFill/>
          <a:ln>
            <a:noFill/>
          </a:ln>
          <a:extLst/>
        </p:spPr>
        <p:txBody>
          <a:bodyPr lIns="110374" tIns="55188" rIns="110374" bIns="55188"/>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827832">
              <a:spcBef>
                <a:spcPct val="20000"/>
              </a:spcBef>
              <a:defRPr/>
            </a:pPr>
            <a:r>
              <a:rPr lang="zh-CN" altLang="en-US" sz="1700" b="1" kern="0" dirty="0">
                <a:solidFill>
                  <a:schemeClr val="bg1"/>
                </a:solidFill>
                <a:latin typeface="微软雅黑" pitchFamily="34" charset="-122"/>
                <a:ea typeface="微软雅黑" pitchFamily="34" charset="-122"/>
                <a:cs typeface="Raleway"/>
              </a:rPr>
              <a:t>输入你的标题</a:t>
            </a:r>
            <a:endParaRPr lang="en-US" altLang="zh-CN" sz="1700" b="1" kern="0" dirty="0">
              <a:solidFill>
                <a:schemeClr val="bg1"/>
              </a:solidFill>
              <a:latin typeface="微软雅黑" pitchFamily="34" charset="-122"/>
              <a:ea typeface="微软雅黑" pitchFamily="34" charset="-122"/>
              <a:cs typeface="Raleway"/>
            </a:endParaRPr>
          </a:p>
          <a:p>
            <a:pPr defTabSz="827832">
              <a:spcBef>
                <a:spcPct val="20000"/>
              </a:spcBef>
              <a:defRPr/>
            </a:pPr>
            <a:r>
              <a:rPr lang="zh-CN" altLang="en-US" sz="1100" kern="0" dirty="0">
                <a:solidFill>
                  <a:schemeClr val="bg1"/>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bg1"/>
              </a:solidFill>
              <a:latin typeface="微软雅黑" pitchFamily="34" charset="-122"/>
              <a:ea typeface="微软雅黑" pitchFamily="34" charset="-122"/>
              <a:cs typeface="Raleway Light"/>
            </a:endParaRPr>
          </a:p>
        </p:txBody>
      </p:sp>
      <p:sp>
        <p:nvSpPr>
          <p:cNvPr id="15" name="TextBox 14"/>
          <p:cNvSpPr txBox="1"/>
          <p:nvPr/>
        </p:nvSpPr>
        <p:spPr>
          <a:xfrm>
            <a:off x="1648762" y="1941486"/>
            <a:ext cx="979574" cy="927086"/>
          </a:xfrm>
          <a:prstGeom prst="rect">
            <a:avLst/>
          </a:prstGeom>
          <a:noFill/>
        </p:spPr>
        <p:txBody>
          <a:bodyPr wrap="none" lIns="110400" tIns="55200" rIns="110400" bIns="55200" rtlCol="0">
            <a:spAutoFit/>
          </a:bodyPr>
          <a:lstStyle/>
          <a:p>
            <a:r>
              <a:rPr lang="en-US" altLang="zh-CN" sz="5300" b="1" dirty="0">
                <a:solidFill>
                  <a:schemeClr val="bg1"/>
                </a:solidFill>
              </a:rPr>
              <a:t>01</a:t>
            </a:r>
            <a:endParaRPr lang="zh-CN" altLang="en-US" sz="5300" b="1" dirty="0">
              <a:solidFill>
                <a:schemeClr val="bg1"/>
              </a:solidFill>
            </a:endParaRPr>
          </a:p>
        </p:txBody>
      </p:sp>
      <p:sp>
        <p:nvSpPr>
          <p:cNvPr id="16" name="TextBox 15"/>
          <p:cNvSpPr txBox="1"/>
          <p:nvPr/>
        </p:nvSpPr>
        <p:spPr>
          <a:xfrm>
            <a:off x="4840901" y="3432466"/>
            <a:ext cx="979574" cy="927086"/>
          </a:xfrm>
          <a:prstGeom prst="rect">
            <a:avLst/>
          </a:prstGeom>
          <a:noFill/>
        </p:spPr>
        <p:txBody>
          <a:bodyPr wrap="none" lIns="110400" tIns="55200" rIns="110400" bIns="55200" rtlCol="0">
            <a:spAutoFit/>
          </a:bodyPr>
          <a:lstStyle/>
          <a:p>
            <a:r>
              <a:rPr lang="en-US" altLang="zh-CN" sz="5300" b="1" dirty="0">
                <a:solidFill>
                  <a:schemeClr val="bg1"/>
                </a:solidFill>
              </a:rPr>
              <a:t>02</a:t>
            </a:r>
            <a:endParaRPr lang="zh-CN" altLang="en-US" sz="5300" b="1" dirty="0">
              <a:solidFill>
                <a:schemeClr val="bg1"/>
              </a:solidFill>
            </a:endParaRPr>
          </a:p>
        </p:txBody>
      </p:sp>
      <p:sp>
        <p:nvSpPr>
          <p:cNvPr id="17" name="矩形 55"/>
          <p:cNvSpPr/>
          <p:nvPr/>
        </p:nvSpPr>
        <p:spPr>
          <a:xfrm>
            <a:off x="2319687" y="4849421"/>
            <a:ext cx="7520242" cy="1075856"/>
          </a:xfrm>
          <a:prstGeom prst="rect">
            <a:avLst/>
          </a:prstGeom>
        </p:spPr>
        <p:txBody>
          <a:bodyPr wrap="square" lIns="110400" tIns="55200" rIns="110400" bIns="55200">
            <a:spAutoFit/>
          </a:bodyPr>
          <a:lstStyle/>
          <a:p>
            <a:pPr lvl="0" algn="ctr">
              <a:defRPr/>
            </a:pPr>
            <a:r>
              <a:rPr lang="zh-CN" altLang="en-US" sz="1200" dirty="0">
                <a:solidFill>
                  <a:schemeClr val="accent1"/>
                </a:solidFill>
                <a:latin typeface="Arial" pitchFamily="34" charset="0"/>
                <a:ea typeface="微软雅黑" pitchFamily="34" charset="-122"/>
              </a:rPr>
              <a:t>此处可输入相关说明文本内容，或者复制文本内容后粘贴，并选择只保留文字。此处可输入相关说明文本内容，或者复制文本内容后粘贴，并选择只保留文字。此处可输入相关说明文本内容，或者复制文本内容后粘贴，并选择只保留文字。</a:t>
            </a:r>
            <a:endParaRPr lang="zh-CN" altLang="en-US" sz="1200" b="1" kern="0" dirty="0">
              <a:ln w="1905"/>
              <a:solidFill>
                <a:schemeClr val="accent1"/>
              </a:solidFill>
              <a:latin typeface="微软雅黑" panose="020B0503020204020204" pitchFamily="34" charset="-122"/>
              <a:ea typeface="微软雅黑" panose="020B0503020204020204" pitchFamily="34" charset="-122"/>
            </a:endParaRPr>
          </a:p>
          <a:p>
            <a:pPr algn="ctr">
              <a:defRPr/>
            </a:pPr>
            <a:endParaRPr lang="zh-CN" altLang="en-US" sz="1200" b="1" kern="0" dirty="0">
              <a:ln w="1905"/>
              <a:solidFill>
                <a:schemeClr val="accent1"/>
              </a:solidFill>
              <a:latin typeface="微软雅黑" panose="020B0503020204020204" pitchFamily="34" charset="-122"/>
              <a:ea typeface="微软雅黑" panose="020B0503020204020204" pitchFamily="34" charset="-122"/>
            </a:endParaRPr>
          </a:p>
          <a:p>
            <a:pPr lvl="0" algn="ctr">
              <a:defRPr/>
            </a:pPr>
            <a:endParaRPr lang="zh-CN" altLang="en-US" sz="1200" b="1" kern="0" dirty="0">
              <a:ln w="1905"/>
              <a:solidFill>
                <a:schemeClr val="accent1"/>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491618" y="-1755576"/>
            <a:ext cx="938694" cy="400097"/>
          </a:xfrm>
          <a:prstGeom prst="rect">
            <a:avLst/>
          </a:prstGeom>
          <a:noFill/>
        </p:spPr>
        <p:txBody>
          <a:bodyPr wrap="none" lIns="121908" tIns="60954" rIns="121908" bIns="60954" rtlCol="0">
            <a:spAutoFit/>
          </a:bodyPr>
          <a:lstStyle/>
          <a:p>
            <a:r>
              <a:rPr lang="zh-CN" altLang="en-US" dirty="0"/>
              <a:t>延迟符</a:t>
            </a:r>
          </a:p>
        </p:txBody>
      </p:sp>
    </p:spTree>
    <p:extLst>
      <p:ext uri="{BB962C8B-B14F-4D97-AF65-F5344CB8AC3E}">
        <p14:creationId xmlns:p14="http://schemas.microsoft.com/office/powerpoint/2010/main" val="197074094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Effect transition="in" filter="fade">
                                      <p:cBhvr>
                                        <p:cTn id="13" dur="500"/>
                                        <p:tgtEl>
                                          <p:spTgt spid="15"/>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1250"/>
                                        <p:tgtEl>
                                          <p:spTgt spid="13"/>
                                        </p:tgtEl>
                                      </p:cBhvr>
                                    </p:animEffect>
                                  </p:childTnLst>
                                </p:cTn>
                              </p:par>
                            </p:childTnLst>
                          </p:cTn>
                        </p:par>
                        <p:par>
                          <p:cTn id="32" fill="hold">
                            <p:stCondLst>
                              <p:cond delay="3750"/>
                            </p:stCondLst>
                            <p:childTnLst>
                              <p:par>
                                <p:cTn id="33" presetID="10"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childTnLst>
                          </p:cTn>
                        </p:par>
                        <p:par>
                          <p:cTn id="36" fill="hold">
                            <p:stCondLst>
                              <p:cond delay="4250"/>
                            </p:stCondLst>
                            <p:childTnLst>
                              <p:par>
                                <p:cTn id="37" presetID="10" presetClass="entr" presetSubtype="0" fill="hold" grpId="0"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500"/>
                                        <p:tgtEl>
                                          <p:spTgt spid="5"/>
                                        </p:tgtEl>
                                      </p:cBhvr>
                                    </p:animEffect>
                                  </p:childTnLst>
                                </p:cTn>
                              </p:par>
                            </p:childTnLst>
                          </p:cTn>
                        </p:par>
                        <p:par>
                          <p:cTn id="40" fill="hold">
                            <p:stCondLst>
                              <p:cond delay="4750"/>
                            </p:stCondLst>
                            <p:childTnLst>
                              <p:par>
                                <p:cTn id="41" presetID="10" presetClass="entr" presetSubtype="0"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500"/>
                                        <p:tgtEl>
                                          <p:spTgt spid="6"/>
                                        </p:tgtEl>
                                      </p:cBhvr>
                                    </p:animEffect>
                                  </p:childTnLst>
                                </p:cTn>
                              </p:par>
                            </p:childTnLst>
                          </p:cTn>
                        </p:par>
                        <p:par>
                          <p:cTn id="44" fill="hold">
                            <p:stCondLst>
                              <p:cond delay="5250"/>
                            </p:stCondLst>
                            <p:childTnLst>
                              <p:par>
                                <p:cTn id="45" presetID="53" presetClass="entr" presetSubtype="16"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Effect transition="in" filter="fade">
                                      <p:cBhvr>
                                        <p:cTn id="49" dur="500"/>
                                        <p:tgtEl>
                                          <p:spTgt spid="16"/>
                                        </p:tgtEl>
                                      </p:cBhvr>
                                    </p:animEffect>
                                  </p:childTnLst>
                                </p:cTn>
                              </p:par>
                            </p:childTnLst>
                          </p:cTn>
                        </p:par>
                        <p:par>
                          <p:cTn id="50" fill="hold">
                            <p:stCondLst>
                              <p:cond delay="5750"/>
                            </p:stCondLst>
                            <p:childTnLst>
                              <p:par>
                                <p:cTn id="51" presetID="10" presetClass="entr" presetSubtype="0" fill="hold" grpId="0" nodeType="after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fade">
                                      <p:cBhvr>
                                        <p:cTn id="53" dur="500"/>
                                        <p:tgtEl>
                                          <p:spTgt spid="7"/>
                                        </p:tgtEl>
                                      </p:cBhvr>
                                    </p:animEffect>
                                  </p:childTnLst>
                                </p:cTn>
                              </p:par>
                            </p:childTnLst>
                          </p:cTn>
                        </p:par>
                        <p:par>
                          <p:cTn id="54" fill="hold">
                            <p:stCondLst>
                              <p:cond delay="6250"/>
                            </p:stCondLst>
                            <p:childTnLst>
                              <p:par>
                                <p:cTn id="55" presetID="53" presetClass="entr" presetSubtype="16"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p:cTn id="57" dur="500" fill="hold"/>
                                        <p:tgtEl>
                                          <p:spTgt spid="12"/>
                                        </p:tgtEl>
                                        <p:attrNameLst>
                                          <p:attrName>ppt_w</p:attrName>
                                        </p:attrNameLst>
                                      </p:cBhvr>
                                      <p:tavLst>
                                        <p:tav tm="0">
                                          <p:val>
                                            <p:fltVal val="0"/>
                                          </p:val>
                                        </p:tav>
                                        <p:tav tm="100000">
                                          <p:val>
                                            <p:strVal val="#ppt_w"/>
                                          </p:val>
                                        </p:tav>
                                      </p:tavLst>
                                    </p:anim>
                                    <p:anim calcmode="lin" valueType="num">
                                      <p:cBhvr>
                                        <p:cTn id="58" dur="500" fill="hold"/>
                                        <p:tgtEl>
                                          <p:spTgt spid="12"/>
                                        </p:tgtEl>
                                        <p:attrNameLst>
                                          <p:attrName>ppt_h</p:attrName>
                                        </p:attrNameLst>
                                      </p:cBhvr>
                                      <p:tavLst>
                                        <p:tav tm="0">
                                          <p:val>
                                            <p:fltVal val="0"/>
                                          </p:val>
                                        </p:tav>
                                        <p:tav tm="100000">
                                          <p:val>
                                            <p:strVal val="#ppt_h"/>
                                          </p:val>
                                        </p:tav>
                                      </p:tavLst>
                                    </p:anim>
                                    <p:animEffect transition="in" filter="fade">
                                      <p:cBhvr>
                                        <p:cTn id="59" dur="500"/>
                                        <p:tgtEl>
                                          <p:spTgt spid="12"/>
                                        </p:tgtEl>
                                      </p:cBhvr>
                                    </p:animEffect>
                                  </p:childTnLst>
                                </p:cTn>
                              </p:par>
                            </p:childTnLst>
                          </p:cTn>
                        </p:par>
                        <p:par>
                          <p:cTn id="60" fill="hold">
                            <p:stCondLst>
                              <p:cond delay="6750"/>
                            </p:stCondLst>
                            <p:childTnLst>
                              <p:par>
                                <p:cTn id="61" presetID="10" presetClass="entr" presetSubtype="0" fill="hold" grpId="0" nodeType="after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fade">
                                      <p:cBhvr>
                                        <p:cTn id="63" dur="500"/>
                                        <p:tgtEl>
                                          <p:spTgt spid="10"/>
                                        </p:tgtEl>
                                      </p:cBhvr>
                                    </p:animEffect>
                                  </p:childTnLst>
                                </p:cTn>
                              </p:par>
                            </p:childTnLst>
                          </p:cTn>
                        </p:par>
                        <p:par>
                          <p:cTn id="64" fill="hold">
                            <p:stCondLst>
                              <p:cond delay="7250"/>
                            </p:stCondLst>
                            <p:childTnLst>
                              <p:par>
                                <p:cTn id="65" presetID="22" presetClass="entr" presetSubtype="8" fill="hold" grpId="0" nodeType="after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wipe(left)">
                                      <p:cBhvr>
                                        <p:cTn id="67" dur="1250"/>
                                        <p:tgtEl>
                                          <p:spTgt spid="14"/>
                                        </p:tgtEl>
                                      </p:cBhvr>
                                    </p:animEffect>
                                  </p:childTnLst>
                                </p:cTn>
                              </p:par>
                            </p:childTnLst>
                          </p:cTn>
                        </p:par>
                        <p:par>
                          <p:cTn id="68" fill="hold">
                            <p:stCondLst>
                              <p:cond delay="8500"/>
                            </p:stCondLst>
                            <p:childTnLst>
                              <p:par>
                                <p:cTn id="69" presetID="10" presetClass="entr" presetSubtype="0"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fade">
                                      <p:cBhvr>
                                        <p:cTn id="71" dur="1000"/>
                                        <p:tgtEl>
                                          <p:spTgt spid="17"/>
                                        </p:tgtEl>
                                      </p:cBhvr>
                                    </p:animEffect>
                                  </p:childTnLst>
                                </p:cTn>
                              </p:par>
                            </p:childTnLst>
                          </p:cTn>
                        </p:par>
                        <p:par>
                          <p:cTn id="72" fill="hold">
                            <p:stCondLst>
                              <p:cond delay="9500"/>
                            </p:stCondLst>
                            <p:childTnLst>
                              <p:par>
                                <p:cTn id="73" presetID="10" presetClass="entr" presetSubtype="0" fill="hold" grpId="0" nodeType="after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fade">
                                      <p:cBhvr>
                                        <p:cTn id="75" dur="8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p:bldP spid="14" grpId="0"/>
      <p:bldP spid="15" grpId="0"/>
      <p:bldP spid="16" grpId="0"/>
      <p:bldP spid="17" grpId="0"/>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2640032" y="1620909"/>
            <a:ext cx="9551177" cy="2841945"/>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latin typeface="+mn-ea"/>
            </a:endParaRPr>
          </a:p>
        </p:txBody>
      </p:sp>
      <p:grpSp>
        <p:nvGrpSpPr>
          <p:cNvPr id="2" name="Group 9"/>
          <p:cNvGrpSpPr/>
          <p:nvPr/>
        </p:nvGrpSpPr>
        <p:grpSpPr>
          <a:xfrm>
            <a:off x="-9851" y="1620909"/>
            <a:ext cx="2909911" cy="2841945"/>
            <a:chOff x="-7985" y="901147"/>
            <a:chExt cx="2182717" cy="2131459"/>
          </a:xfrm>
        </p:grpSpPr>
        <p:grpSp>
          <p:nvGrpSpPr>
            <p:cNvPr id="3" name="Group 41"/>
            <p:cNvGrpSpPr/>
            <p:nvPr/>
          </p:nvGrpSpPr>
          <p:grpSpPr>
            <a:xfrm>
              <a:off x="-7985" y="901147"/>
              <a:ext cx="2012646" cy="2131459"/>
              <a:chOff x="3189432" y="1419609"/>
              <a:chExt cx="2765136" cy="2131459"/>
            </a:xfrm>
            <a:solidFill>
              <a:schemeClr val="tx2">
                <a:lumMod val="60000"/>
                <a:lumOff val="40000"/>
              </a:schemeClr>
            </a:solidFill>
          </p:grpSpPr>
          <p:sp>
            <p:nvSpPr>
              <p:cNvPr id="13" name="Rectangle 12"/>
              <p:cNvSpPr/>
              <p:nvPr/>
            </p:nvSpPr>
            <p:spPr>
              <a:xfrm>
                <a:off x="3189432" y="1419609"/>
                <a:ext cx="2765136" cy="2131459"/>
              </a:xfrm>
              <a:prstGeom prst="rect">
                <a:avLst/>
              </a:prstGeom>
              <a:solidFill>
                <a:schemeClr val="tx2">
                  <a:lumMod val="75000"/>
                </a:schemeClr>
              </a:solidFill>
              <a:ln>
                <a:noFill/>
              </a:ln>
              <a:effectLst>
                <a:outerShdw blurRad="317500" sx="1000" sy="1000"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4" name="TextBox 13"/>
              <p:cNvSpPr txBox="1"/>
              <p:nvPr/>
            </p:nvSpPr>
            <p:spPr>
              <a:xfrm>
                <a:off x="3477468" y="2308212"/>
                <a:ext cx="2189066" cy="519373"/>
              </a:xfrm>
              <a:prstGeom prst="rect">
                <a:avLst/>
              </a:prstGeom>
              <a:noFill/>
            </p:spPr>
            <p:txBody>
              <a:bodyPr wrap="square" rtlCol="0">
                <a:spAutoFit/>
              </a:bodyPr>
              <a:lstStyle/>
              <a:p>
                <a:pPr algn="ctr"/>
                <a:r>
                  <a:rPr lang="zh-CN" altLang="en-US" sz="1300" i="1" dirty="0">
                    <a:solidFill>
                      <a:schemeClr val="bg1"/>
                    </a:solidFill>
                    <a:latin typeface="+mn-ea"/>
                  </a:rPr>
                  <a:t>此处添加详细文本描述，建议与标题相关并符合整体语言风格</a:t>
                </a:r>
                <a:endParaRPr lang="en-US" sz="1300" i="1" dirty="0">
                  <a:solidFill>
                    <a:schemeClr val="bg1"/>
                  </a:solidFill>
                  <a:latin typeface="+mn-ea"/>
                </a:endParaRPr>
              </a:p>
            </p:txBody>
          </p:sp>
        </p:grpSp>
        <p:sp>
          <p:nvSpPr>
            <p:cNvPr id="12" name="Isosceles Triangle 11"/>
            <p:cNvSpPr/>
            <p:nvPr/>
          </p:nvSpPr>
          <p:spPr>
            <a:xfrm rot="5400000">
              <a:off x="1846781" y="1869353"/>
              <a:ext cx="460856" cy="195047"/>
            </a:xfrm>
            <a:prstGeom prst="triangl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sp>
        <p:nvSpPr>
          <p:cNvPr id="16" name="TextBox 15"/>
          <p:cNvSpPr txBox="1"/>
          <p:nvPr/>
        </p:nvSpPr>
        <p:spPr>
          <a:xfrm>
            <a:off x="1035440" y="5405736"/>
            <a:ext cx="10121124" cy="615553"/>
          </a:xfrm>
          <a:prstGeom prst="rect">
            <a:avLst/>
          </a:prstGeom>
          <a:noFill/>
        </p:spPr>
        <p:txBody>
          <a:bodyPr wrap="square" lIns="0" tIns="0" rIns="0" bIns="0" rtlCol="0">
            <a:spAutoFit/>
          </a:bodyPr>
          <a:lstStyle/>
          <a:p>
            <a:pPr algn="just"/>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21" name="Straight Connector 20"/>
          <p:cNvCxnSpPr/>
          <p:nvPr/>
        </p:nvCxnSpPr>
        <p:spPr>
          <a:xfrm>
            <a:off x="1043634" y="5227950"/>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1024291" y="4846470"/>
            <a:ext cx="1077218" cy="323165"/>
          </a:xfrm>
          <a:prstGeom prst="rect">
            <a:avLst/>
          </a:prstGeom>
        </p:spPr>
        <p:txBody>
          <a:bodyPr wrap="none" lIns="0" tIns="0" rIns="0" bIns="0" anchor="ctr">
            <a:spAutoFit/>
          </a:bodyPr>
          <a:lstStyle/>
          <a:p>
            <a:r>
              <a:rPr lang="zh-CN" altLang="en-US" sz="2100" b="1" dirty="0">
                <a:solidFill>
                  <a:schemeClr val="tx2">
                    <a:lumMod val="75000"/>
                  </a:schemeClr>
                </a:solidFill>
                <a:latin typeface="+mn-ea"/>
              </a:rPr>
              <a:t>添加内容</a:t>
            </a:r>
            <a:endParaRPr lang="en-US" sz="2100" b="1" dirty="0">
              <a:solidFill>
                <a:schemeClr val="tx2">
                  <a:lumMod val="75000"/>
                </a:schemeClr>
              </a:solidFill>
              <a:latin typeface="+mn-ea"/>
            </a:endParaRPr>
          </a:p>
        </p:txBody>
      </p:sp>
      <p:grpSp>
        <p:nvGrpSpPr>
          <p:cNvPr id="27" name="组合 26"/>
          <p:cNvGrpSpPr/>
          <p:nvPr/>
        </p:nvGrpSpPr>
        <p:grpSpPr>
          <a:xfrm>
            <a:off x="951045" y="1890605"/>
            <a:ext cx="761389" cy="761488"/>
            <a:chOff x="3630613" y="203201"/>
            <a:chExt cx="360363" cy="360363"/>
          </a:xfrm>
          <a:solidFill>
            <a:schemeClr val="bg1"/>
          </a:solidFill>
        </p:grpSpPr>
        <p:sp>
          <p:nvSpPr>
            <p:cNvPr id="28" name="Freeform 117"/>
            <p:cNvSpPr>
              <a:spLocks noEditPoints="1"/>
            </p:cNvSpPr>
            <p:nvPr/>
          </p:nvSpPr>
          <p:spPr bwMode="auto">
            <a:xfrm>
              <a:off x="3630613" y="203201"/>
              <a:ext cx="360363" cy="360363"/>
            </a:xfrm>
            <a:custGeom>
              <a:avLst/>
              <a:gdLst>
                <a:gd name="T0" fmla="*/ 133 w 156"/>
                <a:gd name="T1" fmla="*/ 119 h 156"/>
                <a:gd name="T2" fmla="*/ 141 w 156"/>
                <a:gd name="T3" fmla="*/ 101 h 156"/>
                <a:gd name="T4" fmla="*/ 30 w 156"/>
                <a:gd name="T5" fmla="*/ 32 h 156"/>
                <a:gd name="T6" fmla="*/ 40 w 156"/>
                <a:gd name="T7" fmla="*/ 32 h 156"/>
                <a:gd name="T8" fmla="*/ 36 w 156"/>
                <a:gd name="T9" fmla="*/ 32 h 156"/>
                <a:gd name="T10" fmla="*/ 28 w 156"/>
                <a:gd name="T11" fmla="*/ 46 h 156"/>
                <a:gd name="T12" fmla="*/ 38 w 156"/>
                <a:gd name="T13" fmla="*/ 42 h 156"/>
                <a:gd name="T14" fmla="*/ 43 w 156"/>
                <a:gd name="T15" fmla="*/ 54 h 156"/>
                <a:gd name="T16" fmla="*/ 33 w 156"/>
                <a:gd name="T17" fmla="*/ 60 h 156"/>
                <a:gd name="T18" fmla="*/ 19 w 156"/>
                <a:gd name="T19" fmla="*/ 70 h 156"/>
                <a:gd name="T20" fmla="*/ 34 w 156"/>
                <a:gd name="T21" fmla="*/ 82 h 156"/>
                <a:gd name="T22" fmla="*/ 53 w 156"/>
                <a:gd name="T23" fmla="*/ 94 h 156"/>
                <a:gd name="T24" fmla="*/ 45 w 156"/>
                <a:gd name="T25" fmla="*/ 116 h 156"/>
                <a:gd name="T26" fmla="*/ 38 w 156"/>
                <a:gd name="T27" fmla="*/ 134 h 156"/>
                <a:gd name="T28" fmla="*/ 33 w 156"/>
                <a:gd name="T29" fmla="*/ 121 h 156"/>
                <a:gd name="T30" fmla="*/ 28 w 156"/>
                <a:gd name="T31" fmla="*/ 92 h 156"/>
                <a:gd name="T32" fmla="*/ 14 w 156"/>
                <a:gd name="T33" fmla="*/ 74 h 156"/>
                <a:gd name="T34" fmla="*/ 45 w 156"/>
                <a:gd name="T35" fmla="*/ 15 h 156"/>
                <a:gd name="T36" fmla="*/ 30 w 156"/>
                <a:gd name="T37" fmla="*/ 25 h 156"/>
                <a:gd name="T38" fmla="*/ 139 w 156"/>
                <a:gd name="T39" fmla="*/ 65 h 156"/>
                <a:gd name="T40" fmla="*/ 130 w 156"/>
                <a:gd name="T41" fmla="*/ 77 h 156"/>
                <a:gd name="T42" fmla="*/ 124 w 156"/>
                <a:gd name="T43" fmla="*/ 83 h 156"/>
                <a:gd name="T44" fmla="*/ 113 w 156"/>
                <a:gd name="T45" fmla="*/ 85 h 156"/>
                <a:gd name="T46" fmla="*/ 101 w 156"/>
                <a:gd name="T47" fmla="*/ 72 h 156"/>
                <a:gd name="T48" fmla="*/ 92 w 156"/>
                <a:gd name="T49" fmla="*/ 78 h 156"/>
                <a:gd name="T50" fmla="*/ 93 w 156"/>
                <a:gd name="T51" fmla="*/ 92 h 156"/>
                <a:gd name="T52" fmla="*/ 76 w 156"/>
                <a:gd name="T53" fmla="*/ 102 h 156"/>
                <a:gd name="T54" fmla="*/ 60 w 156"/>
                <a:gd name="T55" fmla="*/ 75 h 156"/>
                <a:gd name="T56" fmla="*/ 81 w 156"/>
                <a:gd name="T57" fmla="*/ 66 h 156"/>
                <a:gd name="T58" fmla="*/ 83 w 156"/>
                <a:gd name="T59" fmla="*/ 64 h 156"/>
                <a:gd name="T60" fmla="*/ 78 w 156"/>
                <a:gd name="T61" fmla="*/ 63 h 156"/>
                <a:gd name="T62" fmla="*/ 64 w 156"/>
                <a:gd name="T63" fmla="*/ 63 h 156"/>
                <a:gd name="T64" fmla="*/ 67 w 156"/>
                <a:gd name="T65" fmla="*/ 50 h 156"/>
                <a:gd name="T66" fmla="*/ 71 w 156"/>
                <a:gd name="T67" fmla="*/ 49 h 156"/>
                <a:gd name="T68" fmla="*/ 79 w 156"/>
                <a:gd name="T69" fmla="*/ 31 h 156"/>
                <a:gd name="T70" fmla="*/ 99 w 156"/>
                <a:gd name="T71" fmla="*/ 32 h 156"/>
                <a:gd name="T72" fmla="*/ 110 w 156"/>
                <a:gd name="T73" fmla="*/ 25 h 156"/>
                <a:gd name="T74" fmla="*/ 126 w 156"/>
                <a:gd name="T75" fmla="*/ 26 h 156"/>
                <a:gd name="T76" fmla="*/ 139 w 156"/>
                <a:gd name="T77" fmla="*/ 82 h 156"/>
                <a:gd name="T78" fmla="*/ 139 w 156"/>
                <a:gd name="T79" fmla="*/ 92 h 156"/>
                <a:gd name="T80" fmla="*/ 135 w 156"/>
                <a:gd name="T81" fmla="*/ 89 h 156"/>
                <a:gd name="T82" fmla="*/ 138 w 156"/>
                <a:gd name="T83" fmla="*/ 77 h 156"/>
                <a:gd name="T84" fmla="*/ 141 w 156"/>
                <a:gd name="T85" fmla="*/ 66 h 156"/>
                <a:gd name="T86" fmla="*/ 144 w 156"/>
                <a:gd name="T87" fmla="*/ 51 h 156"/>
                <a:gd name="T88" fmla="*/ 114 w 156"/>
                <a:gd name="T89" fmla="*/ 86 h 156"/>
                <a:gd name="T90" fmla="*/ 96 w 156"/>
                <a:gd name="T91" fmla="*/ 100 h 156"/>
                <a:gd name="T92" fmla="*/ 47 w 156"/>
                <a:gd name="T93" fmla="*/ 33 h 156"/>
                <a:gd name="T94" fmla="*/ 41 w 156"/>
                <a:gd name="T95" fmla="*/ 22 h 156"/>
                <a:gd name="T96" fmla="*/ 61 w 156"/>
                <a:gd name="T97" fmla="*/ 14 h 156"/>
                <a:gd name="T98" fmla="*/ 66 w 156"/>
                <a:gd name="T99" fmla="*/ 23 h 156"/>
                <a:gd name="T100" fmla="*/ 56 w 156"/>
                <a:gd name="T101" fmla="*/ 35 h 156"/>
                <a:gd name="T102" fmla="*/ 76 w 156"/>
                <a:gd name="T103" fmla="*/ 21 h 156"/>
                <a:gd name="T104" fmla="*/ 78 w 156"/>
                <a:gd name="T105" fmla="*/ 18 h 156"/>
                <a:gd name="T106" fmla="*/ 62 w 156"/>
                <a:gd name="T107" fmla="*/ 35 h 156"/>
                <a:gd name="T108" fmla="*/ 99 w 156"/>
                <a:gd name="T109" fmla="*/ 25 h 156"/>
                <a:gd name="T110" fmla="*/ 116 w 156"/>
                <a:gd name="T111" fmla="*/ 19 h 156"/>
                <a:gd name="T112" fmla="*/ 36 w 156"/>
                <a:gd name="T113" fmla="*/ 77 h 156"/>
                <a:gd name="T114" fmla="*/ 32 w 156"/>
                <a:gd name="T115" fmla="*/ 78 h 156"/>
                <a:gd name="T116" fmla="*/ 31 w 156"/>
                <a:gd name="T117" fmla="*/ 72 h 156"/>
                <a:gd name="T118" fmla="*/ 147 w 156"/>
                <a:gd name="T119" fmla="*/ 9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6" h="156">
                  <a:moveTo>
                    <a:pt x="78" y="0"/>
                  </a:moveTo>
                  <a:cubicBezTo>
                    <a:pt x="35" y="0"/>
                    <a:pt x="0" y="35"/>
                    <a:pt x="0" y="78"/>
                  </a:cubicBezTo>
                  <a:cubicBezTo>
                    <a:pt x="0" y="121"/>
                    <a:pt x="35" y="156"/>
                    <a:pt x="78" y="156"/>
                  </a:cubicBezTo>
                  <a:cubicBezTo>
                    <a:pt x="121" y="156"/>
                    <a:pt x="156" y="121"/>
                    <a:pt x="156" y="78"/>
                  </a:cubicBezTo>
                  <a:cubicBezTo>
                    <a:pt x="156" y="35"/>
                    <a:pt x="121" y="0"/>
                    <a:pt x="78" y="0"/>
                  </a:cubicBezTo>
                  <a:close/>
                  <a:moveTo>
                    <a:pt x="145" y="101"/>
                  </a:moveTo>
                  <a:cubicBezTo>
                    <a:pt x="145" y="101"/>
                    <a:pt x="145" y="101"/>
                    <a:pt x="145" y="102"/>
                  </a:cubicBezTo>
                  <a:cubicBezTo>
                    <a:pt x="145" y="102"/>
                    <a:pt x="145" y="102"/>
                    <a:pt x="145" y="102"/>
                  </a:cubicBezTo>
                  <a:cubicBezTo>
                    <a:pt x="143" y="107"/>
                    <a:pt x="141" y="112"/>
                    <a:pt x="138" y="117"/>
                  </a:cubicBezTo>
                  <a:cubicBezTo>
                    <a:pt x="137" y="117"/>
                    <a:pt x="137" y="117"/>
                    <a:pt x="137" y="118"/>
                  </a:cubicBezTo>
                  <a:cubicBezTo>
                    <a:pt x="135" y="117"/>
                    <a:pt x="134" y="118"/>
                    <a:pt x="133" y="119"/>
                  </a:cubicBezTo>
                  <a:cubicBezTo>
                    <a:pt x="133" y="119"/>
                    <a:pt x="133" y="118"/>
                    <a:pt x="132" y="118"/>
                  </a:cubicBezTo>
                  <a:cubicBezTo>
                    <a:pt x="132" y="117"/>
                    <a:pt x="132" y="117"/>
                    <a:pt x="132" y="115"/>
                  </a:cubicBezTo>
                  <a:cubicBezTo>
                    <a:pt x="132" y="115"/>
                    <a:pt x="132" y="114"/>
                    <a:pt x="131" y="114"/>
                  </a:cubicBezTo>
                  <a:cubicBezTo>
                    <a:pt x="132" y="112"/>
                    <a:pt x="131" y="111"/>
                    <a:pt x="131" y="110"/>
                  </a:cubicBezTo>
                  <a:cubicBezTo>
                    <a:pt x="132" y="109"/>
                    <a:pt x="133" y="109"/>
                    <a:pt x="133" y="109"/>
                  </a:cubicBezTo>
                  <a:cubicBezTo>
                    <a:pt x="134" y="108"/>
                    <a:pt x="134" y="107"/>
                    <a:pt x="134" y="106"/>
                  </a:cubicBezTo>
                  <a:cubicBezTo>
                    <a:pt x="135" y="105"/>
                    <a:pt x="135" y="106"/>
                    <a:pt x="135" y="106"/>
                  </a:cubicBezTo>
                  <a:cubicBezTo>
                    <a:pt x="136" y="106"/>
                    <a:pt x="135" y="105"/>
                    <a:pt x="136" y="105"/>
                  </a:cubicBezTo>
                  <a:cubicBezTo>
                    <a:pt x="136" y="105"/>
                    <a:pt x="137" y="104"/>
                    <a:pt x="138" y="105"/>
                  </a:cubicBezTo>
                  <a:cubicBezTo>
                    <a:pt x="139" y="104"/>
                    <a:pt x="138" y="103"/>
                    <a:pt x="139" y="102"/>
                  </a:cubicBezTo>
                  <a:cubicBezTo>
                    <a:pt x="139" y="102"/>
                    <a:pt x="140" y="101"/>
                    <a:pt x="141" y="101"/>
                  </a:cubicBezTo>
                  <a:cubicBezTo>
                    <a:pt x="141" y="101"/>
                    <a:pt x="141" y="100"/>
                    <a:pt x="141" y="100"/>
                  </a:cubicBezTo>
                  <a:cubicBezTo>
                    <a:pt x="143" y="100"/>
                    <a:pt x="145" y="100"/>
                    <a:pt x="146" y="101"/>
                  </a:cubicBezTo>
                  <a:cubicBezTo>
                    <a:pt x="146" y="101"/>
                    <a:pt x="146" y="101"/>
                    <a:pt x="145" y="101"/>
                  </a:cubicBezTo>
                  <a:close/>
                  <a:moveTo>
                    <a:pt x="23" y="33"/>
                  </a:moveTo>
                  <a:cubicBezTo>
                    <a:pt x="23" y="33"/>
                    <a:pt x="23" y="33"/>
                    <a:pt x="24" y="33"/>
                  </a:cubicBezTo>
                  <a:cubicBezTo>
                    <a:pt x="25" y="33"/>
                    <a:pt x="25" y="32"/>
                    <a:pt x="26" y="32"/>
                  </a:cubicBezTo>
                  <a:cubicBezTo>
                    <a:pt x="26" y="32"/>
                    <a:pt x="26" y="33"/>
                    <a:pt x="26" y="33"/>
                  </a:cubicBezTo>
                  <a:cubicBezTo>
                    <a:pt x="27" y="33"/>
                    <a:pt x="27" y="30"/>
                    <a:pt x="26" y="30"/>
                  </a:cubicBezTo>
                  <a:cubicBezTo>
                    <a:pt x="26" y="29"/>
                    <a:pt x="27" y="29"/>
                    <a:pt x="27" y="29"/>
                  </a:cubicBezTo>
                  <a:cubicBezTo>
                    <a:pt x="28" y="28"/>
                    <a:pt x="28" y="29"/>
                    <a:pt x="28" y="29"/>
                  </a:cubicBezTo>
                  <a:cubicBezTo>
                    <a:pt x="29" y="30"/>
                    <a:pt x="30" y="31"/>
                    <a:pt x="30" y="32"/>
                  </a:cubicBezTo>
                  <a:cubicBezTo>
                    <a:pt x="31" y="33"/>
                    <a:pt x="30" y="33"/>
                    <a:pt x="30" y="33"/>
                  </a:cubicBezTo>
                  <a:cubicBezTo>
                    <a:pt x="31" y="33"/>
                    <a:pt x="31" y="32"/>
                    <a:pt x="31" y="32"/>
                  </a:cubicBezTo>
                  <a:cubicBezTo>
                    <a:pt x="31" y="31"/>
                    <a:pt x="30" y="31"/>
                    <a:pt x="30" y="31"/>
                  </a:cubicBezTo>
                  <a:cubicBezTo>
                    <a:pt x="29" y="30"/>
                    <a:pt x="30" y="27"/>
                    <a:pt x="31" y="26"/>
                  </a:cubicBezTo>
                  <a:cubicBezTo>
                    <a:pt x="32" y="26"/>
                    <a:pt x="32" y="27"/>
                    <a:pt x="32" y="28"/>
                  </a:cubicBezTo>
                  <a:cubicBezTo>
                    <a:pt x="33" y="27"/>
                    <a:pt x="35" y="26"/>
                    <a:pt x="34" y="28"/>
                  </a:cubicBezTo>
                  <a:cubicBezTo>
                    <a:pt x="35" y="28"/>
                    <a:pt x="36" y="27"/>
                    <a:pt x="37" y="28"/>
                  </a:cubicBezTo>
                  <a:cubicBezTo>
                    <a:pt x="37" y="28"/>
                    <a:pt x="38" y="28"/>
                    <a:pt x="38" y="29"/>
                  </a:cubicBezTo>
                  <a:cubicBezTo>
                    <a:pt x="38" y="29"/>
                    <a:pt x="39" y="29"/>
                    <a:pt x="40" y="29"/>
                  </a:cubicBezTo>
                  <a:cubicBezTo>
                    <a:pt x="40" y="30"/>
                    <a:pt x="40" y="30"/>
                    <a:pt x="41" y="31"/>
                  </a:cubicBezTo>
                  <a:cubicBezTo>
                    <a:pt x="41" y="32"/>
                    <a:pt x="40" y="31"/>
                    <a:pt x="40" y="32"/>
                  </a:cubicBezTo>
                  <a:cubicBezTo>
                    <a:pt x="41" y="32"/>
                    <a:pt x="41" y="33"/>
                    <a:pt x="42" y="33"/>
                  </a:cubicBezTo>
                  <a:cubicBezTo>
                    <a:pt x="42" y="33"/>
                    <a:pt x="42" y="34"/>
                    <a:pt x="43" y="34"/>
                  </a:cubicBezTo>
                  <a:cubicBezTo>
                    <a:pt x="43" y="34"/>
                    <a:pt x="42" y="35"/>
                    <a:pt x="43" y="35"/>
                  </a:cubicBezTo>
                  <a:cubicBezTo>
                    <a:pt x="42" y="35"/>
                    <a:pt x="42" y="36"/>
                    <a:pt x="42" y="37"/>
                  </a:cubicBezTo>
                  <a:cubicBezTo>
                    <a:pt x="41" y="36"/>
                    <a:pt x="41" y="35"/>
                    <a:pt x="40" y="35"/>
                  </a:cubicBezTo>
                  <a:cubicBezTo>
                    <a:pt x="40" y="36"/>
                    <a:pt x="41" y="36"/>
                    <a:pt x="41" y="37"/>
                  </a:cubicBezTo>
                  <a:cubicBezTo>
                    <a:pt x="41" y="39"/>
                    <a:pt x="40" y="39"/>
                    <a:pt x="40" y="40"/>
                  </a:cubicBezTo>
                  <a:cubicBezTo>
                    <a:pt x="38" y="40"/>
                    <a:pt x="38" y="38"/>
                    <a:pt x="36" y="37"/>
                  </a:cubicBezTo>
                  <a:cubicBezTo>
                    <a:pt x="35" y="37"/>
                    <a:pt x="34" y="37"/>
                    <a:pt x="34" y="37"/>
                  </a:cubicBezTo>
                  <a:cubicBezTo>
                    <a:pt x="34" y="35"/>
                    <a:pt x="37" y="36"/>
                    <a:pt x="37" y="33"/>
                  </a:cubicBezTo>
                  <a:cubicBezTo>
                    <a:pt x="37" y="32"/>
                    <a:pt x="36" y="33"/>
                    <a:pt x="36" y="32"/>
                  </a:cubicBezTo>
                  <a:cubicBezTo>
                    <a:pt x="35" y="32"/>
                    <a:pt x="35" y="31"/>
                    <a:pt x="34" y="32"/>
                  </a:cubicBezTo>
                  <a:cubicBezTo>
                    <a:pt x="34" y="31"/>
                    <a:pt x="33" y="31"/>
                    <a:pt x="32" y="31"/>
                  </a:cubicBezTo>
                  <a:cubicBezTo>
                    <a:pt x="32" y="31"/>
                    <a:pt x="33" y="31"/>
                    <a:pt x="33" y="32"/>
                  </a:cubicBezTo>
                  <a:cubicBezTo>
                    <a:pt x="33" y="33"/>
                    <a:pt x="33" y="34"/>
                    <a:pt x="33" y="35"/>
                  </a:cubicBezTo>
                  <a:cubicBezTo>
                    <a:pt x="32" y="35"/>
                    <a:pt x="31" y="35"/>
                    <a:pt x="29" y="36"/>
                  </a:cubicBezTo>
                  <a:cubicBezTo>
                    <a:pt x="29" y="36"/>
                    <a:pt x="30" y="36"/>
                    <a:pt x="30" y="37"/>
                  </a:cubicBezTo>
                  <a:cubicBezTo>
                    <a:pt x="28" y="37"/>
                    <a:pt x="28" y="38"/>
                    <a:pt x="27" y="39"/>
                  </a:cubicBezTo>
                  <a:cubicBezTo>
                    <a:pt x="27" y="40"/>
                    <a:pt x="26" y="41"/>
                    <a:pt x="26" y="41"/>
                  </a:cubicBezTo>
                  <a:cubicBezTo>
                    <a:pt x="26" y="41"/>
                    <a:pt x="26" y="42"/>
                    <a:pt x="25" y="42"/>
                  </a:cubicBezTo>
                  <a:cubicBezTo>
                    <a:pt x="25" y="43"/>
                    <a:pt x="26" y="42"/>
                    <a:pt x="26" y="44"/>
                  </a:cubicBezTo>
                  <a:cubicBezTo>
                    <a:pt x="27" y="44"/>
                    <a:pt x="28" y="45"/>
                    <a:pt x="28" y="46"/>
                  </a:cubicBezTo>
                  <a:cubicBezTo>
                    <a:pt x="29" y="46"/>
                    <a:pt x="29" y="45"/>
                    <a:pt x="29" y="46"/>
                  </a:cubicBezTo>
                  <a:cubicBezTo>
                    <a:pt x="30" y="46"/>
                    <a:pt x="30" y="45"/>
                    <a:pt x="30" y="46"/>
                  </a:cubicBezTo>
                  <a:cubicBezTo>
                    <a:pt x="31" y="47"/>
                    <a:pt x="31" y="48"/>
                    <a:pt x="31" y="49"/>
                  </a:cubicBezTo>
                  <a:cubicBezTo>
                    <a:pt x="32" y="48"/>
                    <a:pt x="32" y="46"/>
                    <a:pt x="33" y="46"/>
                  </a:cubicBezTo>
                  <a:cubicBezTo>
                    <a:pt x="32" y="45"/>
                    <a:pt x="32" y="46"/>
                    <a:pt x="32" y="45"/>
                  </a:cubicBezTo>
                  <a:cubicBezTo>
                    <a:pt x="32" y="44"/>
                    <a:pt x="33" y="45"/>
                    <a:pt x="33" y="45"/>
                  </a:cubicBezTo>
                  <a:cubicBezTo>
                    <a:pt x="33" y="43"/>
                    <a:pt x="34" y="42"/>
                    <a:pt x="33" y="39"/>
                  </a:cubicBezTo>
                  <a:cubicBezTo>
                    <a:pt x="34" y="39"/>
                    <a:pt x="34" y="38"/>
                    <a:pt x="34" y="38"/>
                  </a:cubicBezTo>
                  <a:cubicBezTo>
                    <a:pt x="35" y="38"/>
                    <a:pt x="35" y="40"/>
                    <a:pt x="36" y="39"/>
                  </a:cubicBezTo>
                  <a:cubicBezTo>
                    <a:pt x="37" y="39"/>
                    <a:pt x="36" y="40"/>
                    <a:pt x="38" y="40"/>
                  </a:cubicBezTo>
                  <a:cubicBezTo>
                    <a:pt x="38" y="41"/>
                    <a:pt x="38" y="41"/>
                    <a:pt x="38" y="42"/>
                  </a:cubicBezTo>
                  <a:cubicBezTo>
                    <a:pt x="38" y="43"/>
                    <a:pt x="39" y="43"/>
                    <a:pt x="39" y="43"/>
                  </a:cubicBezTo>
                  <a:cubicBezTo>
                    <a:pt x="40" y="43"/>
                    <a:pt x="40" y="42"/>
                    <a:pt x="40" y="41"/>
                  </a:cubicBezTo>
                  <a:cubicBezTo>
                    <a:pt x="41" y="41"/>
                    <a:pt x="41" y="43"/>
                    <a:pt x="42" y="44"/>
                  </a:cubicBezTo>
                  <a:cubicBezTo>
                    <a:pt x="42" y="45"/>
                    <a:pt x="42" y="45"/>
                    <a:pt x="41" y="45"/>
                  </a:cubicBezTo>
                  <a:cubicBezTo>
                    <a:pt x="41" y="46"/>
                    <a:pt x="43" y="46"/>
                    <a:pt x="43" y="48"/>
                  </a:cubicBezTo>
                  <a:cubicBezTo>
                    <a:pt x="43" y="48"/>
                    <a:pt x="43" y="47"/>
                    <a:pt x="44" y="48"/>
                  </a:cubicBezTo>
                  <a:cubicBezTo>
                    <a:pt x="44" y="49"/>
                    <a:pt x="44" y="50"/>
                    <a:pt x="44" y="51"/>
                  </a:cubicBezTo>
                  <a:cubicBezTo>
                    <a:pt x="44" y="52"/>
                    <a:pt x="44" y="53"/>
                    <a:pt x="45" y="53"/>
                  </a:cubicBezTo>
                  <a:cubicBezTo>
                    <a:pt x="45" y="54"/>
                    <a:pt x="45" y="54"/>
                    <a:pt x="45" y="55"/>
                  </a:cubicBezTo>
                  <a:cubicBezTo>
                    <a:pt x="44" y="55"/>
                    <a:pt x="44" y="54"/>
                    <a:pt x="43" y="55"/>
                  </a:cubicBezTo>
                  <a:cubicBezTo>
                    <a:pt x="43" y="55"/>
                    <a:pt x="43" y="54"/>
                    <a:pt x="43" y="54"/>
                  </a:cubicBezTo>
                  <a:cubicBezTo>
                    <a:pt x="42" y="54"/>
                    <a:pt x="42" y="54"/>
                    <a:pt x="41" y="54"/>
                  </a:cubicBezTo>
                  <a:cubicBezTo>
                    <a:pt x="42" y="53"/>
                    <a:pt x="43" y="52"/>
                    <a:pt x="43" y="50"/>
                  </a:cubicBezTo>
                  <a:cubicBezTo>
                    <a:pt x="43" y="50"/>
                    <a:pt x="41" y="52"/>
                    <a:pt x="40" y="51"/>
                  </a:cubicBezTo>
                  <a:cubicBezTo>
                    <a:pt x="40" y="52"/>
                    <a:pt x="40" y="52"/>
                    <a:pt x="40" y="52"/>
                  </a:cubicBezTo>
                  <a:cubicBezTo>
                    <a:pt x="40" y="53"/>
                    <a:pt x="39" y="53"/>
                    <a:pt x="39" y="54"/>
                  </a:cubicBezTo>
                  <a:cubicBezTo>
                    <a:pt x="39" y="55"/>
                    <a:pt x="40" y="55"/>
                    <a:pt x="41" y="55"/>
                  </a:cubicBezTo>
                  <a:cubicBezTo>
                    <a:pt x="40" y="56"/>
                    <a:pt x="39" y="56"/>
                    <a:pt x="38" y="57"/>
                  </a:cubicBezTo>
                  <a:cubicBezTo>
                    <a:pt x="38" y="56"/>
                    <a:pt x="39" y="56"/>
                    <a:pt x="38" y="56"/>
                  </a:cubicBezTo>
                  <a:cubicBezTo>
                    <a:pt x="37" y="56"/>
                    <a:pt x="36" y="56"/>
                    <a:pt x="35" y="57"/>
                  </a:cubicBezTo>
                  <a:cubicBezTo>
                    <a:pt x="35" y="58"/>
                    <a:pt x="36" y="58"/>
                    <a:pt x="36" y="59"/>
                  </a:cubicBezTo>
                  <a:cubicBezTo>
                    <a:pt x="35" y="59"/>
                    <a:pt x="34" y="60"/>
                    <a:pt x="33" y="60"/>
                  </a:cubicBezTo>
                  <a:cubicBezTo>
                    <a:pt x="34" y="62"/>
                    <a:pt x="32" y="62"/>
                    <a:pt x="33" y="63"/>
                  </a:cubicBezTo>
                  <a:cubicBezTo>
                    <a:pt x="32" y="63"/>
                    <a:pt x="32" y="63"/>
                    <a:pt x="32" y="63"/>
                  </a:cubicBezTo>
                  <a:cubicBezTo>
                    <a:pt x="32" y="64"/>
                    <a:pt x="32" y="64"/>
                    <a:pt x="32" y="65"/>
                  </a:cubicBezTo>
                  <a:cubicBezTo>
                    <a:pt x="30" y="65"/>
                    <a:pt x="29" y="66"/>
                    <a:pt x="28" y="68"/>
                  </a:cubicBezTo>
                  <a:cubicBezTo>
                    <a:pt x="28" y="69"/>
                    <a:pt x="29" y="69"/>
                    <a:pt x="29" y="70"/>
                  </a:cubicBezTo>
                  <a:cubicBezTo>
                    <a:pt x="29" y="71"/>
                    <a:pt x="29" y="71"/>
                    <a:pt x="29" y="73"/>
                  </a:cubicBezTo>
                  <a:cubicBezTo>
                    <a:pt x="28" y="72"/>
                    <a:pt x="27" y="72"/>
                    <a:pt x="27" y="70"/>
                  </a:cubicBezTo>
                  <a:cubicBezTo>
                    <a:pt x="27" y="69"/>
                    <a:pt x="26" y="69"/>
                    <a:pt x="25" y="69"/>
                  </a:cubicBezTo>
                  <a:cubicBezTo>
                    <a:pt x="24" y="69"/>
                    <a:pt x="24" y="70"/>
                    <a:pt x="24" y="70"/>
                  </a:cubicBezTo>
                  <a:cubicBezTo>
                    <a:pt x="23" y="70"/>
                    <a:pt x="23" y="69"/>
                    <a:pt x="22" y="69"/>
                  </a:cubicBezTo>
                  <a:cubicBezTo>
                    <a:pt x="21" y="69"/>
                    <a:pt x="20" y="70"/>
                    <a:pt x="19" y="70"/>
                  </a:cubicBezTo>
                  <a:cubicBezTo>
                    <a:pt x="20" y="72"/>
                    <a:pt x="18" y="77"/>
                    <a:pt x="21" y="77"/>
                  </a:cubicBezTo>
                  <a:cubicBezTo>
                    <a:pt x="22" y="77"/>
                    <a:pt x="22" y="76"/>
                    <a:pt x="22" y="75"/>
                  </a:cubicBezTo>
                  <a:cubicBezTo>
                    <a:pt x="23" y="75"/>
                    <a:pt x="23" y="75"/>
                    <a:pt x="25" y="75"/>
                  </a:cubicBezTo>
                  <a:cubicBezTo>
                    <a:pt x="25" y="77"/>
                    <a:pt x="24" y="77"/>
                    <a:pt x="24" y="79"/>
                  </a:cubicBezTo>
                  <a:cubicBezTo>
                    <a:pt x="25" y="79"/>
                    <a:pt x="26" y="79"/>
                    <a:pt x="27" y="80"/>
                  </a:cubicBezTo>
                  <a:cubicBezTo>
                    <a:pt x="27" y="82"/>
                    <a:pt x="26" y="83"/>
                    <a:pt x="27" y="84"/>
                  </a:cubicBezTo>
                  <a:cubicBezTo>
                    <a:pt x="28" y="84"/>
                    <a:pt x="28" y="83"/>
                    <a:pt x="28" y="83"/>
                  </a:cubicBezTo>
                  <a:cubicBezTo>
                    <a:pt x="29" y="83"/>
                    <a:pt x="29" y="84"/>
                    <a:pt x="29" y="85"/>
                  </a:cubicBezTo>
                  <a:cubicBezTo>
                    <a:pt x="30" y="84"/>
                    <a:pt x="31" y="83"/>
                    <a:pt x="31" y="82"/>
                  </a:cubicBezTo>
                  <a:cubicBezTo>
                    <a:pt x="32" y="82"/>
                    <a:pt x="32" y="82"/>
                    <a:pt x="33" y="81"/>
                  </a:cubicBezTo>
                  <a:cubicBezTo>
                    <a:pt x="33" y="81"/>
                    <a:pt x="33" y="82"/>
                    <a:pt x="34" y="82"/>
                  </a:cubicBezTo>
                  <a:cubicBezTo>
                    <a:pt x="34" y="82"/>
                    <a:pt x="34" y="81"/>
                    <a:pt x="35" y="81"/>
                  </a:cubicBezTo>
                  <a:cubicBezTo>
                    <a:pt x="35" y="83"/>
                    <a:pt x="36" y="83"/>
                    <a:pt x="36" y="84"/>
                  </a:cubicBezTo>
                  <a:cubicBezTo>
                    <a:pt x="37" y="84"/>
                    <a:pt x="37" y="83"/>
                    <a:pt x="37" y="83"/>
                  </a:cubicBezTo>
                  <a:cubicBezTo>
                    <a:pt x="38" y="84"/>
                    <a:pt x="39" y="84"/>
                    <a:pt x="40" y="85"/>
                  </a:cubicBezTo>
                  <a:cubicBezTo>
                    <a:pt x="41" y="86"/>
                    <a:pt x="41" y="87"/>
                    <a:pt x="42" y="87"/>
                  </a:cubicBezTo>
                  <a:cubicBezTo>
                    <a:pt x="44" y="86"/>
                    <a:pt x="45" y="90"/>
                    <a:pt x="45" y="91"/>
                  </a:cubicBezTo>
                  <a:cubicBezTo>
                    <a:pt x="45" y="92"/>
                    <a:pt x="45" y="92"/>
                    <a:pt x="46" y="92"/>
                  </a:cubicBezTo>
                  <a:cubicBezTo>
                    <a:pt x="46" y="93"/>
                    <a:pt x="48" y="92"/>
                    <a:pt x="48" y="93"/>
                  </a:cubicBezTo>
                  <a:cubicBezTo>
                    <a:pt x="49" y="93"/>
                    <a:pt x="49" y="93"/>
                    <a:pt x="50" y="93"/>
                  </a:cubicBezTo>
                  <a:cubicBezTo>
                    <a:pt x="51" y="93"/>
                    <a:pt x="52" y="94"/>
                    <a:pt x="52" y="95"/>
                  </a:cubicBezTo>
                  <a:cubicBezTo>
                    <a:pt x="53" y="94"/>
                    <a:pt x="53" y="94"/>
                    <a:pt x="53" y="94"/>
                  </a:cubicBezTo>
                  <a:cubicBezTo>
                    <a:pt x="54" y="95"/>
                    <a:pt x="54" y="96"/>
                    <a:pt x="54" y="97"/>
                  </a:cubicBezTo>
                  <a:cubicBezTo>
                    <a:pt x="54" y="97"/>
                    <a:pt x="53" y="98"/>
                    <a:pt x="54" y="98"/>
                  </a:cubicBezTo>
                  <a:cubicBezTo>
                    <a:pt x="53" y="99"/>
                    <a:pt x="53" y="99"/>
                    <a:pt x="53" y="100"/>
                  </a:cubicBezTo>
                  <a:cubicBezTo>
                    <a:pt x="53" y="101"/>
                    <a:pt x="52" y="101"/>
                    <a:pt x="52" y="102"/>
                  </a:cubicBezTo>
                  <a:cubicBezTo>
                    <a:pt x="52" y="102"/>
                    <a:pt x="52" y="102"/>
                    <a:pt x="51" y="102"/>
                  </a:cubicBezTo>
                  <a:cubicBezTo>
                    <a:pt x="51" y="103"/>
                    <a:pt x="51" y="104"/>
                    <a:pt x="51" y="104"/>
                  </a:cubicBezTo>
                  <a:cubicBezTo>
                    <a:pt x="51" y="106"/>
                    <a:pt x="50" y="107"/>
                    <a:pt x="50" y="109"/>
                  </a:cubicBezTo>
                  <a:cubicBezTo>
                    <a:pt x="49" y="110"/>
                    <a:pt x="49" y="110"/>
                    <a:pt x="48" y="110"/>
                  </a:cubicBezTo>
                  <a:cubicBezTo>
                    <a:pt x="48" y="110"/>
                    <a:pt x="47" y="111"/>
                    <a:pt x="47" y="112"/>
                  </a:cubicBezTo>
                  <a:cubicBezTo>
                    <a:pt x="47" y="112"/>
                    <a:pt x="47" y="113"/>
                    <a:pt x="47" y="114"/>
                  </a:cubicBezTo>
                  <a:cubicBezTo>
                    <a:pt x="46" y="114"/>
                    <a:pt x="45" y="115"/>
                    <a:pt x="45" y="116"/>
                  </a:cubicBezTo>
                  <a:cubicBezTo>
                    <a:pt x="45" y="116"/>
                    <a:pt x="45" y="117"/>
                    <a:pt x="44" y="118"/>
                  </a:cubicBezTo>
                  <a:cubicBezTo>
                    <a:pt x="44" y="118"/>
                    <a:pt x="44" y="118"/>
                    <a:pt x="44" y="118"/>
                  </a:cubicBezTo>
                  <a:cubicBezTo>
                    <a:pt x="43" y="118"/>
                    <a:pt x="43" y="118"/>
                    <a:pt x="42" y="118"/>
                  </a:cubicBezTo>
                  <a:cubicBezTo>
                    <a:pt x="42" y="119"/>
                    <a:pt x="43" y="120"/>
                    <a:pt x="43" y="121"/>
                  </a:cubicBezTo>
                  <a:cubicBezTo>
                    <a:pt x="42" y="121"/>
                    <a:pt x="41" y="122"/>
                    <a:pt x="40" y="122"/>
                  </a:cubicBezTo>
                  <a:cubicBezTo>
                    <a:pt x="40" y="123"/>
                    <a:pt x="40" y="124"/>
                    <a:pt x="38" y="124"/>
                  </a:cubicBezTo>
                  <a:cubicBezTo>
                    <a:pt x="40" y="124"/>
                    <a:pt x="39" y="127"/>
                    <a:pt x="38" y="128"/>
                  </a:cubicBezTo>
                  <a:cubicBezTo>
                    <a:pt x="38" y="129"/>
                    <a:pt x="39" y="128"/>
                    <a:pt x="39" y="129"/>
                  </a:cubicBezTo>
                  <a:cubicBezTo>
                    <a:pt x="39" y="130"/>
                    <a:pt x="38" y="131"/>
                    <a:pt x="38" y="131"/>
                  </a:cubicBezTo>
                  <a:cubicBezTo>
                    <a:pt x="38" y="132"/>
                    <a:pt x="37" y="132"/>
                    <a:pt x="37" y="133"/>
                  </a:cubicBezTo>
                  <a:cubicBezTo>
                    <a:pt x="37" y="134"/>
                    <a:pt x="38" y="134"/>
                    <a:pt x="38" y="134"/>
                  </a:cubicBezTo>
                  <a:cubicBezTo>
                    <a:pt x="38" y="135"/>
                    <a:pt x="39" y="135"/>
                    <a:pt x="39" y="136"/>
                  </a:cubicBezTo>
                  <a:cubicBezTo>
                    <a:pt x="39" y="137"/>
                    <a:pt x="37" y="136"/>
                    <a:pt x="37" y="136"/>
                  </a:cubicBezTo>
                  <a:cubicBezTo>
                    <a:pt x="36" y="136"/>
                    <a:pt x="36" y="136"/>
                    <a:pt x="35" y="135"/>
                  </a:cubicBezTo>
                  <a:cubicBezTo>
                    <a:pt x="35" y="135"/>
                    <a:pt x="35" y="135"/>
                    <a:pt x="35" y="135"/>
                  </a:cubicBezTo>
                  <a:cubicBezTo>
                    <a:pt x="35" y="135"/>
                    <a:pt x="35" y="135"/>
                    <a:pt x="35" y="134"/>
                  </a:cubicBezTo>
                  <a:cubicBezTo>
                    <a:pt x="34" y="134"/>
                    <a:pt x="34" y="132"/>
                    <a:pt x="33" y="131"/>
                  </a:cubicBezTo>
                  <a:cubicBezTo>
                    <a:pt x="34" y="130"/>
                    <a:pt x="33" y="129"/>
                    <a:pt x="33" y="127"/>
                  </a:cubicBezTo>
                  <a:cubicBezTo>
                    <a:pt x="33" y="126"/>
                    <a:pt x="33" y="125"/>
                    <a:pt x="33" y="125"/>
                  </a:cubicBezTo>
                  <a:cubicBezTo>
                    <a:pt x="34" y="124"/>
                    <a:pt x="32" y="125"/>
                    <a:pt x="33" y="124"/>
                  </a:cubicBezTo>
                  <a:cubicBezTo>
                    <a:pt x="33" y="123"/>
                    <a:pt x="34" y="123"/>
                    <a:pt x="34" y="122"/>
                  </a:cubicBezTo>
                  <a:cubicBezTo>
                    <a:pt x="34" y="121"/>
                    <a:pt x="33" y="122"/>
                    <a:pt x="33" y="121"/>
                  </a:cubicBezTo>
                  <a:cubicBezTo>
                    <a:pt x="33" y="120"/>
                    <a:pt x="33" y="116"/>
                    <a:pt x="34" y="116"/>
                  </a:cubicBezTo>
                  <a:cubicBezTo>
                    <a:pt x="34" y="114"/>
                    <a:pt x="33" y="112"/>
                    <a:pt x="34" y="111"/>
                  </a:cubicBezTo>
                  <a:cubicBezTo>
                    <a:pt x="34" y="111"/>
                    <a:pt x="34" y="110"/>
                    <a:pt x="33" y="110"/>
                  </a:cubicBezTo>
                  <a:cubicBezTo>
                    <a:pt x="34" y="110"/>
                    <a:pt x="34" y="109"/>
                    <a:pt x="34" y="109"/>
                  </a:cubicBezTo>
                  <a:cubicBezTo>
                    <a:pt x="34" y="107"/>
                    <a:pt x="33" y="106"/>
                    <a:pt x="33" y="105"/>
                  </a:cubicBezTo>
                  <a:cubicBezTo>
                    <a:pt x="31" y="104"/>
                    <a:pt x="31" y="103"/>
                    <a:pt x="30" y="102"/>
                  </a:cubicBezTo>
                  <a:cubicBezTo>
                    <a:pt x="30" y="101"/>
                    <a:pt x="30" y="101"/>
                    <a:pt x="30" y="101"/>
                  </a:cubicBezTo>
                  <a:cubicBezTo>
                    <a:pt x="29" y="100"/>
                    <a:pt x="28" y="99"/>
                    <a:pt x="28" y="97"/>
                  </a:cubicBezTo>
                  <a:cubicBezTo>
                    <a:pt x="29" y="97"/>
                    <a:pt x="29" y="97"/>
                    <a:pt x="29" y="97"/>
                  </a:cubicBezTo>
                  <a:cubicBezTo>
                    <a:pt x="29" y="96"/>
                    <a:pt x="28" y="96"/>
                    <a:pt x="28" y="95"/>
                  </a:cubicBezTo>
                  <a:cubicBezTo>
                    <a:pt x="29" y="95"/>
                    <a:pt x="27" y="93"/>
                    <a:pt x="28" y="92"/>
                  </a:cubicBezTo>
                  <a:cubicBezTo>
                    <a:pt x="28" y="90"/>
                    <a:pt x="29" y="90"/>
                    <a:pt x="29" y="89"/>
                  </a:cubicBezTo>
                  <a:cubicBezTo>
                    <a:pt x="29" y="88"/>
                    <a:pt x="29" y="88"/>
                    <a:pt x="29" y="88"/>
                  </a:cubicBezTo>
                  <a:cubicBezTo>
                    <a:pt x="29" y="87"/>
                    <a:pt x="29" y="86"/>
                    <a:pt x="28" y="85"/>
                  </a:cubicBezTo>
                  <a:cubicBezTo>
                    <a:pt x="28" y="85"/>
                    <a:pt x="28" y="86"/>
                    <a:pt x="28" y="86"/>
                  </a:cubicBezTo>
                  <a:cubicBezTo>
                    <a:pt x="27" y="86"/>
                    <a:pt x="26" y="84"/>
                    <a:pt x="25" y="84"/>
                  </a:cubicBezTo>
                  <a:cubicBezTo>
                    <a:pt x="25" y="84"/>
                    <a:pt x="25" y="84"/>
                    <a:pt x="25" y="83"/>
                  </a:cubicBezTo>
                  <a:cubicBezTo>
                    <a:pt x="24" y="83"/>
                    <a:pt x="24" y="83"/>
                    <a:pt x="24" y="82"/>
                  </a:cubicBezTo>
                  <a:cubicBezTo>
                    <a:pt x="23" y="82"/>
                    <a:pt x="23" y="82"/>
                    <a:pt x="22" y="82"/>
                  </a:cubicBezTo>
                  <a:cubicBezTo>
                    <a:pt x="21" y="81"/>
                    <a:pt x="21" y="81"/>
                    <a:pt x="21" y="80"/>
                  </a:cubicBezTo>
                  <a:cubicBezTo>
                    <a:pt x="18" y="80"/>
                    <a:pt x="17" y="79"/>
                    <a:pt x="15" y="78"/>
                  </a:cubicBezTo>
                  <a:cubicBezTo>
                    <a:pt x="15" y="77"/>
                    <a:pt x="14" y="76"/>
                    <a:pt x="14" y="74"/>
                  </a:cubicBezTo>
                  <a:cubicBezTo>
                    <a:pt x="14" y="73"/>
                    <a:pt x="13" y="73"/>
                    <a:pt x="12" y="72"/>
                  </a:cubicBezTo>
                  <a:cubicBezTo>
                    <a:pt x="12" y="72"/>
                    <a:pt x="12" y="71"/>
                    <a:pt x="12" y="71"/>
                  </a:cubicBezTo>
                  <a:cubicBezTo>
                    <a:pt x="12" y="73"/>
                    <a:pt x="12" y="72"/>
                    <a:pt x="12" y="74"/>
                  </a:cubicBezTo>
                  <a:cubicBezTo>
                    <a:pt x="12" y="74"/>
                    <a:pt x="12" y="73"/>
                    <a:pt x="11" y="73"/>
                  </a:cubicBezTo>
                  <a:cubicBezTo>
                    <a:pt x="11" y="72"/>
                    <a:pt x="10" y="71"/>
                    <a:pt x="9" y="71"/>
                  </a:cubicBezTo>
                  <a:cubicBezTo>
                    <a:pt x="9" y="70"/>
                    <a:pt x="9" y="70"/>
                    <a:pt x="10" y="70"/>
                  </a:cubicBezTo>
                  <a:cubicBezTo>
                    <a:pt x="9" y="69"/>
                    <a:pt x="9" y="67"/>
                    <a:pt x="8" y="66"/>
                  </a:cubicBezTo>
                  <a:cubicBezTo>
                    <a:pt x="8" y="66"/>
                    <a:pt x="8" y="65"/>
                    <a:pt x="8" y="65"/>
                  </a:cubicBezTo>
                  <a:cubicBezTo>
                    <a:pt x="10" y="53"/>
                    <a:pt x="15" y="42"/>
                    <a:pt x="23" y="33"/>
                  </a:cubicBezTo>
                  <a:close/>
                  <a:moveTo>
                    <a:pt x="32" y="24"/>
                  </a:moveTo>
                  <a:cubicBezTo>
                    <a:pt x="36" y="20"/>
                    <a:pt x="40" y="17"/>
                    <a:pt x="45" y="15"/>
                  </a:cubicBezTo>
                  <a:cubicBezTo>
                    <a:pt x="45" y="15"/>
                    <a:pt x="45" y="15"/>
                    <a:pt x="45" y="15"/>
                  </a:cubicBezTo>
                  <a:cubicBezTo>
                    <a:pt x="45" y="17"/>
                    <a:pt x="44" y="16"/>
                    <a:pt x="43" y="17"/>
                  </a:cubicBezTo>
                  <a:cubicBezTo>
                    <a:pt x="42" y="17"/>
                    <a:pt x="43" y="17"/>
                    <a:pt x="43" y="18"/>
                  </a:cubicBezTo>
                  <a:cubicBezTo>
                    <a:pt x="42" y="18"/>
                    <a:pt x="41" y="19"/>
                    <a:pt x="41" y="19"/>
                  </a:cubicBezTo>
                  <a:cubicBezTo>
                    <a:pt x="39" y="19"/>
                    <a:pt x="39" y="20"/>
                    <a:pt x="38" y="20"/>
                  </a:cubicBezTo>
                  <a:cubicBezTo>
                    <a:pt x="38" y="22"/>
                    <a:pt x="37" y="22"/>
                    <a:pt x="37" y="23"/>
                  </a:cubicBezTo>
                  <a:cubicBezTo>
                    <a:pt x="36" y="23"/>
                    <a:pt x="36" y="23"/>
                    <a:pt x="35" y="23"/>
                  </a:cubicBezTo>
                  <a:cubicBezTo>
                    <a:pt x="35" y="24"/>
                    <a:pt x="36" y="23"/>
                    <a:pt x="36" y="24"/>
                  </a:cubicBezTo>
                  <a:cubicBezTo>
                    <a:pt x="36" y="25"/>
                    <a:pt x="36" y="25"/>
                    <a:pt x="35" y="25"/>
                  </a:cubicBezTo>
                  <a:cubicBezTo>
                    <a:pt x="35" y="27"/>
                    <a:pt x="32" y="25"/>
                    <a:pt x="30" y="26"/>
                  </a:cubicBezTo>
                  <a:cubicBezTo>
                    <a:pt x="30" y="25"/>
                    <a:pt x="30" y="25"/>
                    <a:pt x="30" y="25"/>
                  </a:cubicBezTo>
                  <a:cubicBezTo>
                    <a:pt x="30" y="25"/>
                    <a:pt x="31" y="25"/>
                    <a:pt x="31" y="24"/>
                  </a:cubicBezTo>
                  <a:cubicBezTo>
                    <a:pt x="32" y="25"/>
                    <a:pt x="32" y="25"/>
                    <a:pt x="33" y="25"/>
                  </a:cubicBezTo>
                  <a:cubicBezTo>
                    <a:pt x="33" y="24"/>
                    <a:pt x="32" y="24"/>
                    <a:pt x="32" y="24"/>
                  </a:cubicBezTo>
                  <a:close/>
                  <a:moveTo>
                    <a:pt x="141" y="45"/>
                  </a:moveTo>
                  <a:cubicBezTo>
                    <a:pt x="141" y="45"/>
                    <a:pt x="140" y="46"/>
                    <a:pt x="140" y="46"/>
                  </a:cubicBezTo>
                  <a:cubicBezTo>
                    <a:pt x="141" y="48"/>
                    <a:pt x="141" y="47"/>
                    <a:pt x="142" y="47"/>
                  </a:cubicBezTo>
                  <a:cubicBezTo>
                    <a:pt x="142" y="47"/>
                    <a:pt x="143" y="48"/>
                    <a:pt x="143" y="49"/>
                  </a:cubicBezTo>
                  <a:cubicBezTo>
                    <a:pt x="143" y="50"/>
                    <a:pt x="144" y="52"/>
                    <a:pt x="143" y="54"/>
                  </a:cubicBezTo>
                  <a:cubicBezTo>
                    <a:pt x="143" y="54"/>
                    <a:pt x="142" y="56"/>
                    <a:pt x="141" y="57"/>
                  </a:cubicBezTo>
                  <a:cubicBezTo>
                    <a:pt x="141" y="58"/>
                    <a:pt x="140" y="58"/>
                    <a:pt x="140" y="58"/>
                  </a:cubicBezTo>
                  <a:cubicBezTo>
                    <a:pt x="139" y="60"/>
                    <a:pt x="140" y="64"/>
                    <a:pt x="139" y="65"/>
                  </a:cubicBezTo>
                  <a:cubicBezTo>
                    <a:pt x="138" y="64"/>
                    <a:pt x="137" y="64"/>
                    <a:pt x="138" y="62"/>
                  </a:cubicBezTo>
                  <a:cubicBezTo>
                    <a:pt x="137" y="62"/>
                    <a:pt x="136" y="61"/>
                    <a:pt x="136" y="61"/>
                  </a:cubicBezTo>
                  <a:cubicBezTo>
                    <a:pt x="135" y="61"/>
                    <a:pt x="136" y="62"/>
                    <a:pt x="136" y="62"/>
                  </a:cubicBezTo>
                  <a:cubicBezTo>
                    <a:pt x="136" y="63"/>
                    <a:pt x="136" y="63"/>
                    <a:pt x="135" y="63"/>
                  </a:cubicBezTo>
                  <a:cubicBezTo>
                    <a:pt x="135" y="64"/>
                    <a:pt x="135" y="63"/>
                    <a:pt x="135" y="64"/>
                  </a:cubicBezTo>
                  <a:cubicBezTo>
                    <a:pt x="135" y="65"/>
                    <a:pt x="135" y="65"/>
                    <a:pt x="136" y="66"/>
                  </a:cubicBezTo>
                  <a:cubicBezTo>
                    <a:pt x="136" y="66"/>
                    <a:pt x="136" y="67"/>
                    <a:pt x="136" y="67"/>
                  </a:cubicBezTo>
                  <a:cubicBezTo>
                    <a:pt x="136" y="68"/>
                    <a:pt x="136" y="70"/>
                    <a:pt x="136" y="71"/>
                  </a:cubicBezTo>
                  <a:cubicBezTo>
                    <a:pt x="135" y="71"/>
                    <a:pt x="135" y="71"/>
                    <a:pt x="135" y="71"/>
                  </a:cubicBezTo>
                  <a:cubicBezTo>
                    <a:pt x="135" y="73"/>
                    <a:pt x="134" y="74"/>
                    <a:pt x="133" y="76"/>
                  </a:cubicBezTo>
                  <a:cubicBezTo>
                    <a:pt x="132" y="76"/>
                    <a:pt x="130" y="76"/>
                    <a:pt x="130" y="77"/>
                  </a:cubicBezTo>
                  <a:cubicBezTo>
                    <a:pt x="131" y="77"/>
                    <a:pt x="131" y="77"/>
                    <a:pt x="131" y="77"/>
                  </a:cubicBezTo>
                  <a:cubicBezTo>
                    <a:pt x="131" y="78"/>
                    <a:pt x="131" y="79"/>
                    <a:pt x="130" y="79"/>
                  </a:cubicBezTo>
                  <a:cubicBezTo>
                    <a:pt x="131" y="82"/>
                    <a:pt x="130" y="84"/>
                    <a:pt x="128" y="85"/>
                  </a:cubicBezTo>
                  <a:cubicBezTo>
                    <a:pt x="128" y="84"/>
                    <a:pt x="128" y="84"/>
                    <a:pt x="127" y="84"/>
                  </a:cubicBezTo>
                  <a:cubicBezTo>
                    <a:pt x="126" y="84"/>
                    <a:pt x="126" y="83"/>
                    <a:pt x="125" y="82"/>
                  </a:cubicBezTo>
                  <a:cubicBezTo>
                    <a:pt x="125" y="82"/>
                    <a:pt x="125" y="83"/>
                    <a:pt x="125" y="84"/>
                  </a:cubicBezTo>
                  <a:cubicBezTo>
                    <a:pt x="125" y="85"/>
                    <a:pt x="126" y="86"/>
                    <a:pt x="127" y="86"/>
                  </a:cubicBezTo>
                  <a:cubicBezTo>
                    <a:pt x="127" y="88"/>
                    <a:pt x="128" y="88"/>
                    <a:pt x="128" y="90"/>
                  </a:cubicBezTo>
                  <a:cubicBezTo>
                    <a:pt x="127" y="89"/>
                    <a:pt x="125" y="88"/>
                    <a:pt x="124" y="87"/>
                  </a:cubicBezTo>
                  <a:cubicBezTo>
                    <a:pt x="125" y="86"/>
                    <a:pt x="124" y="85"/>
                    <a:pt x="124" y="85"/>
                  </a:cubicBezTo>
                  <a:cubicBezTo>
                    <a:pt x="124" y="84"/>
                    <a:pt x="124" y="84"/>
                    <a:pt x="124" y="83"/>
                  </a:cubicBezTo>
                  <a:cubicBezTo>
                    <a:pt x="124" y="82"/>
                    <a:pt x="124" y="82"/>
                    <a:pt x="123" y="81"/>
                  </a:cubicBezTo>
                  <a:cubicBezTo>
                    <a:pt x="123" y="81"/>
                    <a:pt x="123" y="80"/>
                    <a:pt x="123" y="80"/>
                  </a:cubicBezTo>
                  <a:cubicBezTo>
                    <a:pt x="123" y="79"/>
                    <a:pt x="121" y="80"/>
                    <a:pt x="121" y="79"/>
                  </a:cubicBezTo>
                  <a:cubicBezTo>
                    <a:pt x="121" y="78"/>
                    <a:pt x="121" y="78"/>
                    <a:pt x="121" y="78"/>
                  </a:cubicBezTo>
                  <a:cubicBezTo>
                    <a:pt x="120" y="77"/>
                    <a:pt x="120" y="76"/>
                    <a:pt x="120" y="75"/>
                  </a:cubicBezTo>
                  <a:cubicBezTo>
                    <a:pt x="119" y="75"/>
                    <a:pt x="118" y="76"/>
                    <a:pt x="118" y="76"/>
                  </a:cubicBezTo>
                  <a:cubicBezTo>
                    <a:pt x="117" y="77"/>
                    <a:pt x="116" y="77"/>
                    <a:pt x="116" y="78"/>
                  </a:cubicBezTo>
                  <a:cubicBezTo>
                    <a:pt x="116" y="78"/>
                    <a:pt x="116" y="79"/>
                    <a:pt x="115" y="79"/>
                  </a:cubicBezTo>
                  <a:cubicBezTo>
                    <a:pt x="115" y="79"/>
                    <a:pt x="115" y="80"/>
                    <a:pt x="115" y="80"/>
                  </a:cubicBezTo>
                  <a:cubicBezTo>
                    <a:pt x="115" y="80"/>
                    <a:pt x="115" y="80"/>
                    <a:pt x="114" y="80"/>
                  </a:cubicBezTo>
                  <a:cubicBezTo>
                    <a:pt x="114" y="82"/>
                    <a:pt x="114" y="84"/>
                    <a:pt x="113" y="85"/>
                  </a:cubicBezTo>
                  <a:cubicBezTo>
                    <a:pt x="113" y="85"/>
                    <a:pt x="112" y="85"/>
                    <a:pt x="112" y="85"/>
                  </a:cubicBezTo>
                  <a:cubicBezTo>
                    <a:pt x="112" y="85"/>
                    <a:pt x="112" y="84"/>
                    <a:pt x="112" y="83"/>
                  </a:cubicBezTo>
                  <a:cubicBezTo>
                    <a:pt x="111" y="83"/>
                    <a:pt x="111" y="82"/>
                    <a:pt x="110" y="81"/>
                  </a:cubicBezTo>
                  <a:cubicBezTo>
                    <a:pt x="110" y="80"/>
                    <a:pt x="110" y="79"/>
                    <a:pt x="109" y="78"/>
                  </a:cubicBezTo>
                  <a:cubicBezTo>
                    <a:pt x="109" y="77"/>
                    <a:pt x="109" y="77"/>
                    <a:pt x="109" y="76"/>
                  </a:cubicBezTo>
                  <a:cubicBezTo>
                    <a:pt x="108" y="75"/>
                    <a:pt x="108" y="76"/>
                    <a:pt x="107" y="75"/>
                  </a:cubicBezTo>
                  <a:cubicBezTo>
                    <a:pt x="107" y="75"/>
                    <a:pt x="107" y="74"/>
                    <a:pt x="108" y="74"/>
                  </a:cubicBezTo>
                  <a:cubicBezTo>
                    <a:pt x="107" y="74"/>
                    <a:pt x="106" y="73"/>
                    <a:pt x="105" y="73"/>
                  </a:cubicBezTo>
                  <a:cubicBezTo>
                    <a:pt x="104" y="73"/>
                    <a:pt x="104" y="73"/>
                    <a:pt x="104" y="73"/>
                  </a:cubicBezTo>
                  <a:cubicBezTo>
                    <a:pt x="103" y="73"/>
                    <a:pt x="103" y="74"/>
                    <a:pt x="102" y="73"/>
                  </a:cubicBezTo>
                  <a:cubicBezTo>
                    <a:pt x="102" y="72"/>
                    <a:pt x="101" y="73"/>
                    <a:pt x="101" y="72"/>
                  </a:cubicBezTo>
                  <a:cubicBezTo>
                    <a:pt x="99" y="72"/>
                    <a:pt x="99" y="69"/>
                    <a:pt x="98" y="68"/>
                  </a:cubicBezTo>
                  <a:cubicBezTo>
                    <a:pt x="97" y="68"/>
                    <a:pt x="97" y="69"/>
                    <a:pt x="97" y="69"/>
                  </a:cubicBezTo>
                  <a:cubicBezTo>
                    <a:pt x="97" y="69"/>
                    <a:pt x="97" y="70"/>
                    <a:pt x="98" y="70"/>
                  </a:cubicBezTo>
                  <a:cubicBezTo>
                    <a:pt x="98" y="71"/>
                    <a:pt x="99" y="72"/>
                    <a:pt x="99" y="73"/>
                  </a:cubicBezTo>
                  <a:cubicBezTo>
                    <a:pt x="99" y="72"/>
                    <a:pt x="100" y="72"/>
                    <a:pt x="101" y="72"/>
                  </a:cubicBezTo>
                  <a:cubicBezTo>
                    <a:pt x="101" y="74"/>
                    <a:pt x="102" y="74"/>
                    <a:pt x="102" y="75"/>
                  </a:cubicBezTo>
                  <a:cubicBezTo>
                    <a:pt x="102" y="76"/>
                    <a:pt x="101" y="76"/>
                    <a:pt x="102" y="77"/>
                  </a:cubicBezTo>
                  <a:cubicBezTo>
                    <a:pt x="101" y="78"/>
                    <a:pt x="100" y="78"/>
                    <a:pt x="99" y="79"/>
                  </a:cubicBezTo>
                  <a:cubicBezTo>
                    <a:pt x="99" y="79"/>
                    <a:pt x="99" y="80"/>
                    <a:pt x="99" y="80"/>
                  </a:cubicBezTo>
                  <a:cubicBezTo>
                    <a:pt x="97" y="80"/>
                    <a:pt x="96" y="81"/>
                    <a:pt x="94" y="82"/>
                  </a:cubicBezTo>
                  <a:cubicBezTo>
                    <a:pt x="93" y="81"/>
                    <a:pt x="93" y="79"/>
                    <a:pt x="92" y="78"/>
                  </a:cubicBezTo>
                  <a:cubicBezTo>
                    <a:pt x="91" y="77"/>
                    <a:pt x="91" y="75"/>
                    <a:pt x="90" y="74"/>
                  </a:cubicBezTo>
                  <a:cubicBezTo>
                    <a:pt x="90" y="74"/>
                    <a:pt x="89" y="72"/>
                    <a:pt x="89" y="72"/>
                  </a:cubicBezTo>
                  <a:cubicBezTo>
                    <a:pt x="88" y="72"/>
                    <a:pt x="89" y="73"/>
                    <a:pt x="89" y="74"/>
                  </a:cubicBezTo>
                  <a:cubicBezTo>
                    <a:pt x="89" y="75"/>
                    <a:pt x="90" y="75"/>
                    <a:pt x="90" y="76"/>
                  </a:cubicBezTo>
                  <a:cubicBezTo>
                    <a:pt x="90" y="78"/>
                    <a:pt x="91" y="77"/>
                    <a:pt x="91" y="79"/>
                  </a:cubicBezTo>
                  <a:cubicBezTo>
                    <a:pt x="92" y="80"/>
                    <a:pt x="93" y="81"/>
                    <a:pt x="93" y="83"/>
                  </a:cubicBezTo>
                  <a:cubicBezTo>
                    <a:pt x="94" y="83"/>
                    <a:pt x="95" y="83"/>
                    <a:pt x="95" y="83"/>
                  </a:cubicBezTo>
                  <a:cubicBezTo>
                    <a:pt x="96" y="83"/>
                    <a:pt x="96" y="82"/>
                    <a:pt x="97" y="82"/>
                  </a:cubicBezTo>
                  <a:cubicBezTo>
                    <a:pt x="98" y="83"/>
                    <a:pt x="98" y="84"/>
                    <a:pt x="98" y="85"/>
                  </a:cubicBezTo>
                  <a:cubicBezTo>
                    <a:pt x="96" y="87"/>
                    <a:pt x="95" y="89"/>
                    <a:pt x="94" y="91"/>
                  </a:cubicBezTo>
                  <a:cubicBezTo>
                    <a:pt x="94" y="91"/>
                    <a:pt x="93" y="92"/>
                    <a:pt x="93" y="92"/>
                  </a:cubicBezTo>
                  <a:cubicBezTo>
                    <a:pt x="92" y="94"/>
                    <a:pt x="92" y="95"/>
                    <a:pt x="91" y="96"/>
                  </a:cubicBezTo>
                  <a:cubicBezTo>
                    <a:pt x="92" y="98"/>
                    <a:pt x="92" y="102"/>
                    <a:pt x="91" y="104"/>
                  </a:cubicBezTo>
                  <a:cubicBezTo>
                    <a:pt x="90" y="105"/>
                    <a:pt x="89" y="107"/>
                    <a:pt x="88" y="110"/>
                  </a:cubicBezTo>
                  <a:cubicBezTo>
                    <a:pt x="88" y="110"/>
                    <a:pt x="87" y="111"/>
                    <a:pt x="87" y="111"/>
                  </a:cubicBezTo>
                  <a:cubicBezTo>
                    <a:pt x="87" y="112"/>
                    <a:pt x="87" y="112"/>
                    <a:pt x="87" y="113"/>
                  </a:cubicBezTo>
                  <a:cubicBezTo>
                    <a:pt x="86" y="114"/>
                    <a:pt x="85" y="115"/>
                    <a:pt x="85" y="117"/>
                  </a:cubicBezTo>
                  <a:cubicBezTo>
                    <a:pt x="83" y="117"/>
                    <a:pt x="81" y="119"/>
                    <a:pt x="79" y="119"/>
                  </a:cubicBezTo>
                  <a:cubicBezTo>
                    <a:pt x="78" y="117"/>
                    <a:pt x="78" y="115"/>
                    <a:pt x="77" y="113"/>
                  </a:cubicBezTo>
                  <a:cubicBezTo>
                    <a:pt x="77" y="112"/>
                    <a:pt x="77" y="112"/>
                    <a:pt x="77" y="111"/>
                  </a:cubicBezTo>
                  <a:cubicBezTo>
                    <a:pt x="77" y="109"/>
                    <a:pt x="76" y="107"/>
                    <a:pt x="75" y="106"/>
                  </a:cubicBezTo>
                  <a:cubicBezTo>
                    <a:pt x="75" y="105"/>
                    <a:pt x="75" y="103"/>
                    <a:pt x="76" y="102"/>
                  </a:cubicBezTo>
                  <a:cubicBezTo>
                    <a:pt x="76" y="100"/>
                    <a:pt x="76" y="99"/>
                    <a:pt x="75" y="98"/>
                  </a:cubicBezTo>
                  <a:cubicBezTo>
                    <a:pt x="75" y="96"/>
                    <a:pt x="74" y="95"/>
                    <a:pt x="73" y="93"/>
                  </a:cubicBezTo>
                  <a:cubicBezTo>
                    <a:pt x="73" y="91"/>
                    <a:pt x="74" y="90"/>
                    <a:pt x="74" y="88"/>
                  </a:cubicBezTo>
                  <a:cubicBezTo>
                    <a:pt x="73" y="88"/>
                    <a:pt x="73" y="88"/>
                    <a:pt x="73" y="89"/>
                  </a:cubicBezTo>
                  <a:cubicBezTo>
                    <a:pt x="72" y="89"/>
                    <a:pt x="71" y="88"/>
                    <a:pt x="70" y="88"/>
                  </a:cubicBezTo>
                  <a:cubicBezTo>
                    <a:pt x="70" y="88"/>
                    <a:pt x="70" y="87"/>
                    <a:pt x="70" y="87"/>
                  </a:cubicBezTo>
                  <a:cubicBezTo>
                    <a:pt x="69" y="87"/>
                    <a:pt x="69" y="88"/>
                    <a:pt x="68" y="88"/>
                  </a:cubicBezTo>
                  <a:cubicBezTo>
                    <a:pt x="67" y="88"/>
                    <a:pt x="66" y="88"/>
                    <a:pt x="65" y="89"/>
                  </a:cubicBezTo>
                  <a:cubicBezTo>
                    <a:pt x="63" y="88"/>
                    <a:pt x="63" y="87"/>
                    <a:pt x="62" y="86"/>
                  </a:cubicBezTo>
                  <a:cubicBezTo>
                    <a:pt x="61" y="85"/>
                    <a:pt x="60" y="84"/>
                    <a:pt x="60" y="83"/>
                  </a:cubicBezTo>
                  <a:cubicBezTo>
                    <a:pt x="60" y="80"/>
                    <a:pt x="60" y="78"/>
                    <a:pt x="60" y="75"/>
                  </a:cubicBezTo>
                  <a:cubicBezTo>
                    <a:pt x="60" y="74"/>
                    <a:pt x="61" y="73"/>
                    <a:pt x="61" y="72"/>
                  </a:cubicBezTo>
                  <a:cubicBezTo>
                    <a:pt x="61" y="71"/>
                    <a:pt x="63" y="70"/>
                    <a:pt x="63" y="69"/>
                  </a:cubicBezTo>
                  <a:cubicBezTo>
                    <a:pt x="64" y="68"/>
                    <a:pt x="63" y="67"/>
                    <a:pt x="64" y="65"/>
                  </a:cubicBezTo>
                  <a:cubicBezTo>
                    <a:pt x="65" y="65"/>
                    <a:pt x="65" y="65"/>
                    <a:pt x="66" y="64"/>
                  </a:cubicBezTo>
                  <a:cubicBezTo>
                    <a:pt x="66" y="64"/>
                    <a:pt x="67" y="64"/>
                    <a:pt x="67" y="64"/>
                  </a:cubicBezTo>
                  <a:cubicBezTo>
                    <a:pt x="68" y="63"/>
                    <a:pt x="70" y="63"/>
                    <a:pt x="72" y="63"/>
                  </a:cubicBezTo>
                  <a:cubicBezTo>
                    <a:pt x="73" y="63"/>
                    <a:pt x="74" y="62"/>
                    <a:pt x="75" y="62"/>
                  </a:cubicBezTo>
                  <a:cubicBezTo>
                    <a:pt x="75" y="63"/>
                    <a:pt x="75" y="64"/>
                    <a:pt x="75" y="64"/>
                  </a:cubicBezTo>
                  <a:cubicBezTo>
                    <a:pt x="75" y="64"/>
                    <a:pt x="76" y="64"/>
                    <a:pt x="75" y="65"/>
                  </a:cubicBezTo>
                  <a:cubicBezTo>
                    <a:pt x="76" y="67"/>
                    <a:pt x="79" y="67"/>
                    <a:pt x="80" y="68"/>
                  </a:cubicBezTo>
                  <a:cubicBezTo>
                    <a:pt x="80" y="68"/>
                    <a:pt x="80" y="67"/>
                    <a:pt x="81" y="66"/>
                  </a:cubicBezTo>
                  <a:cubicBezTo>
                    <a:pt x="83" y="67"/>
                    <a:pt x="85" y="67"/>
                    <a:pt x="87" y="68"/>
                  </a:cubicBezTo>
                  <a:cubicBezTo>
                    <a:pt x="88" y="67"/>
                    <a:pt x="88" y="65"/>
                    <a:pt x="88" y="65"/>
                  </a:cubicBezTo>
                  <a:cubicBezTo>
                    <a:pt x="88" y="64"/>
                    <a:pt x="88" y="64"/>
                    <a:pt x="88" y="63"/>
                  </a:cubicBezTo>
                  <a:cubicBezTo>
                    <a:pt x="87" y="63"/>
                    <a:pt x="88" y="65"/>
                    <a:pt x="87" y="65"/>
                  </a:cubicBezTo>
                  <a:cubicBezTo>
                    <a:pt x="86" y="65"/>
                    <a:pt x="87" y="64"/>
                    <a:pt x="87" y="63"/>
                  </a:cubicBezTo>
                  <a:cubicBezTo>
                    <a:pt x="86" y="64"/>
                    <a:pt x="84" y="64"/>
                    <a:pt x="83" y="63"/>
                  </a:cubicBezTo>
                  <a:cubicBezTo>
                    <a:pt x="83" y="63"/>
                    <a:pt x="83" y="62"/>
                    <a:pt x="83" y="62"/>
                  </a:cubicBezTo>
                  <a:cubicBezTo>
                    <a:pt x="83" y="61"/>
                    <a:pt x="83" y="61"/>
                    <a:pt x="83" y="60"/>
                  </a:cubicBezTo>
                  <a:cubicBezTo>
                    <a:pt x="83" y="60"/>
                    <a:pt x="83" y="60"/>
                    <a:pt x="82" y="60"/>
                  </a:cubicBezTo>
                  <a:cubicBezTo>
                    <a:pt x="82" y="61"/>
                    <a:pt x="82" y="62"/>
                    <a:pt x="82" y="63"/>
                  </a:cubicBezTo>
                  <a:cubicBezTo>
                    <a:pt x="83" y="63"/>
                    <a:pt x="83" y="63"/>
                    <a:pt x="83" y="64"/>
                  </a:cubicBezTo>
                  <a:cubicBezTo>
                    <a:pt x="83" y="64"/>
                    <a:pt x="82" y="64"/>
                    <a:pt x="82" y="64"/>
                  </a:cubicBezTo>
                  <a:cubicBezTo>
                    <a:pt x="82" y="64"/>
                    <a:pt x="82" y="64"/>
                    <a:pt x="82" y="63"/>
                  </a:cubicBezTo>
                  <a:cubicBezTo>
                    <a:pt x="81" y="63"/>
                    <a:pt x="81" y="63"/>
                    <a:pt x="80" y="63"/>
                  </a:cubicBezTo>
                  <a:cubicBezTo>
                    <a:pt x="80" y="62"/>
                    <a:pt x="80" y="62"/>
                    <a:pt x="80" y="61"/>
                  </a:cubicBezTo>
                  <a:cubicBezTo>
                    <a:pt x="80" y="61"/>
                    <a:pt x="80" y="61"/>
                    <a:pt x="80" y="60"/>
                  </a:cubicBezTo>
                  <a:cubicBezTo>
                    <a:pt x="80" y="60"/>
                    <a:pt x="80" y="59"/>
                    <a:pt x="79" y="59"/>
                  </a:cubicBezTo>
                  <a:cubicBezTo>
                    <a:pt x="79" y="58"/>
                    <a:pt x="77" y="57"/>
                    <a:pt x="77" y="56"/>
                  </a:cubicBezTo>
                  <a:cubicBezTo>
                    <a:pt x="76" y="58"/>
                    <a:pt x="79" y="58"/>
                    <a:pt x="79" y="60"/>
                  </a:cubicBezTo>
                  <a:cubicBezTo>
                    <a:pt x="79" y="61"/>
                    <a:pt x="79" y="59"/>
                    <a:pt x="78" y="60"/>
                  </a:cubicBezTo>
                  <a:cubicBezTo>
                    <a:pt x="78" y="60"/>
                    <a:pt x="79" y="60"/>
                    <a:pt x="79" y="61"/>
                  </a:cubicBezTo>
                  <a:cubicBezTo>
                    <a:pt x="78" y="61"/>
                    <a:pt x="77" y="62"/>
                    <a:pt x="78" y="63"/>
                  </a:cubicBezTo>
                  <a:cubicBezTo>
                    <a:pt x="77" y="62"/>
                    <a:pt x="76" y="62"/>
                    <a:pt x="76" y="61"/>
                  </a:cubicBezTo>
                  <a:cubicBezTo>
                    <a:pt x="77" y="61"/>
                    <a:pt x="77" y="61"/>
                    <a:pt x="78" y="61"/>
                  </a:cubicBezTo>
                  <a:cubicBezTo>
                    <a:pt x="77" y="60"/>
                    <a:pt x="77" y="59"/>
                    <a:pt x="75" y="59"/>
                  </a:cubicBezTo>
                  <a:cubicBezTo>
                    <a:pt x="75" y="59"/>
                    <a:pt x="75" y="58"/>
                    <a:pt x="75" y="58"/>
                  </a:cubicBezTo>
                  <a:cubicBezTo>
                    <a:pt x="75" y="60"/>
                    <a:pt x="75" y="61"/>
                    <a:pt x="74" y="61"/>
                  </a:cubicBezTo>
                  <a:cubicBezTo>
                    <a:pt x="74" y="60"/>
                    <a:pt x="73" y="58"/>
                    <a:pt x="74" y="57"/>
                  </a:cubicBezTo>
                  <a:cubicBezTo>
                    <a:pt x="73" y="57"/>
                    <a:pt x="73" y="58"/>
                    <a:pt x="72" y="57"/>
                  </a:cubicBezTo>
                  <a:cubicBezTo>
                    <a:pt x="70" y="57"/>
                    <a:pt x="70" y="59"/>
                    <a:pt x="69" y="59"/>
                  </a:cubicBezTo>
                  <a:cubicBezTo>
                    <a:pt x="70" y="61"/>
                    <a:pt x="69" y="62"/>
                    <a:pt x="68" y="63"/>
                  </a:cubicBezTo>
                  <a:cubicBezTo>
                    <a:pt x="67" y="63"/>
                    <a:pt x="67" y="63"/>
                    <a:pt x="66" y="63"/>
                  </a:cubicBezTo>
                  <a:cubicBezTo>
                    <a:pt x="66" y="63"/>
                    <a:pt x="65" y="62"/>
                    <a:pt x="64" y="63"/>
                  </a:cubicBezTo>
                  <a:cubicBezTo>
                    <a:pt x="64" y="61"/>
                    <a:pt x="64" y="61"/>
                    <a:pt x="64" y="60"/>
                  </a:cubicBezTo>
                  <a:cubicBezTo>
                    <a:pt x="65" y="60"/>
                    <a:pt x="64" y="58"/>
                    <a:pt x="64" y="57"/>
                  </a:cubicBezTo>
                  <a:cubicBezTo>
                    <a:pt x="66" y="57"/>
                    <a:pt x="67" y="57"/>
                    <a:pt x="68" y="57"/>
                  </a:cubicBezTo>
                  <a:cubicBezTo>
                    <a:pt x="68" y="57"/>
                    <a:pt x="68" y="56"/>
                    <a:pt x="68" y="56"/>
                  </a:cubicBezTo>
                  <a:cubicBezTo>
                    <a:pt x="69" y="55"/>
                    <a:pt x="67" y="55"/>
                    <a:pt x="67" y="54"/>
                  </a:cubicBezTo>
                  <a:cubicBezTo>
                    <a:pt x="67" y="54"/>
                    <a:pt x="66" y="54"/>
                    <a:pt x="66" y="54"/>
                  </a:cubicBezTo>
                  <a:cubicBezTo>
                    <a:pt x="66" y="53"/>
                    <a:pt x="66" y="53"/>
                    <a:pt x="67" y="52"/>
                  </a:cubicBezTo>
                  <a:cubicBezTo>
                    <a:pt x="68" y="52"/>
                    <a:pt x="68" y="51"/>
                    <a:pt x="69" y="51"/>
                  </a:cubicBezTo>
                  <a:cubicBezTo>
                    <a:pt x="69" y="51"/>
                    <a:pt x="69" y="51"/>
                    <a:pt x="69" y="51"/>
                  </a:cubicBezTo>
                  <a:cubicBezTo>
                    <a:pt x="68" y="51"/>
                    <a:pt x="67" y="51"/>
                    <a:pt x="65" y="51"/>
                  </a:cubicBezTo>
                  <a:cubicBezTo>
                    <a:pt x="65" y="50"/>
                    <a:pt x="66" y="50"/>
                    <a:pt x="67" y="50"/>
                  </a:cubicBezTo>
                  <a:cubicBezTo>
                    <a:pt x="66" y="50"/>
                    <a:pt x="66" y="49"/>
                    <a:pt x="66" y="48"/>
                  </a:cubicBezTo>
                  <a:cubicBezTo>
                    <a:pt x="66" y="48"/>
                    <a:pt x="67" y="48"/>
                    <a:pt x="67" y="47"/>
                  </a:cubicBezTo>
                  <a:cubicBezTo>
                    <a:pt x="67" y="46"/>
                    <a:pt x="67" y="46"/>
                    <a:pt x="66" y="46"/>
                  </a:cubicBezTo>
                  <a:cubicBezTo>
                    <a:pt x="66" y="45"/>
                    <a:pt x="66" y="44"/>
                    <a:pt x="66" y="42"/>
                  </a:cubicBezTo>
                  <a:cubicBezTo>
                    <a:pt x="67" y="42"/>
                    <a:pt x="67" y="42"/>
                    <a:pt x="68" y="42"/>
                  </a:cubicBezTo>
                  <a:cubicBezTo>
                    <a:pt x="68" y="43"/>
                    <a:pt x="68" y="43"/>
                    <a:pt x="67" y="43"/>
                  </a:cubicBezTo>
                  <a:cubicBezTo>
                    <a:pt x="68" y="43"/>
                    <a:pt x="68" y="44"/>
                    <a:pt x="68" y="44"/>
                  </a:cubicBezTo>
                  <a:cubicBezTo>
                    <a:pt x="68" y="45"/>
                    <a:pt x="69" y="45"/>
                    <a:pt x="69" y="47"/>
                  </a:cubicBezTo>
                  <a:cubicBezTo>
                    <a:pt x="69" y="48"/>
                    <a:pt x="70" y="48"/>
                    <a:pt x="70" y="48"/>
                  </a:cubicBezTo>
                  <a:cubicBezTo>
                    <a:pt x="69" y="49"/>
                    <a:pt x="69" y="50"/>
                    <a:pt x="69" y="51"/>
                  </a:cubicBezTo>
                  <a:cubicBezTo>
                    <a:pt x="70" y="51"/>
                    <a:pt x="69" y="49"/>
                    <a:pt x="71" y="49"/>
                  </a:cubicBezTo>
                  <a:cubicBezTo>
                    <a:pt x="71" y="48"/>
                    <a:pt x="71" y="48"/>
                    <a:pt x="71" y="48"/>
                  </a:cubicBezTo>
                  <a:cubicBezTo>
                    <a:pt x="72" y="48"/>
                    <a:pt x="73" y="47"/>
                    <a:pt x="73" y="47"/>
                  </a:cubicBezTo>
                  <a:cubicBezTo>
                    <a:pt x="73" y="47"/>
                    <a:pt x="73" y="46"/>
                    <a:pt x="73" y="46"/>
                  </a:cubicBezTo>
                  <a:cubicBezTo>
                    <a:pt x="73" y="45"/>
                    <a:pt x="73" y="45"/>
                    <a:pt x="74" y="44"/>
                  </a:cubicBezTo>
                  <a:cubicBezTo>
                    <a:pt x="74" y="44"/>
                    <a:pt x="72" y="44"/>
                    <a:pt x="72" y="44"/>
                  </a:cubicBezTo>
                  <a:cubicBezTo>
                    <a:pt x="72" y="42"/>
                    <a:pt x="72" y="41"/>
                    <a:pt x="72" y="40"/>
                  </a:cubicBezTo>
                  <a:cubicBezTo>
                    <a:pt x="72" y="39"/>
                    <a:pt x="72" y="37"/>
                    <a:pt x="74" y="37"/>
                  </a:cubicBezTo>
                  <a:cubicBezTo>
                    <a:pt x="74" y="37"/>
                    <a:pt x="74" y="37"/>
                    <a:pt x="74" y="36"/>
                  </a:cubicBezTo>
                  <a:cubicBezTo>
                    <a:pt x="74" y="36"/>
                    <a:pt x="74" y="36"/>
                    <a:pt x="74" y="37"/>
                  </a:cubicBezTo>
                  <a:cubicBezTo>
                    <a:pt x="75" y="36"/>
                    <a:pt x="76" y="35"/>
                    <a:pt x="76" y="33"/>
                  </a:cubicBezTo>
                  <a:cubicBezTo>
                    <a:pt x="77" y="33"/>
                    <a:pt x="78" y="32"/>
                    <a:pt x="79" y="31"/>
                  </a:cubicBezTo>
                  <a:cubicBezTo>
                    <a:pt x="79" y="31"/>
                    <a:pt x="79" y="30"/>
                    <a:pt x="79" y="31"/>
                  </a:cubicBezTo>
                  <a:cubicBezTo>
                    <a:pt x="80" y="30"/>
                    <a:pt x="81" y="30"/>
                    <a:pt x="81" y="29"/>
                  </a:cubicBezTo>
                  <a:cubicBezTo>
                    <a:pt x="82" y="29"/>
                    <a:pt x="83" y="29"/>
                    <a:pt x="83" y="29"/>
                  </a:cubicBezTo>
                  <a:cubicBezTo>
                    <a:pt x="84" y="29"/>
                    <a:pt x="84" y="30"/>
                    <a:pt x="85" y="31"/>
                  </a:cubicBezTo>
                  <a:cubicBezTo>
                    <a:pt x="86" y="31"/>
                    <a:pt x="86" y="31"/>
                    <a:pt x="87" y="32"/>
                  </a:cubicBezTo>
                  <a:cubicBezTo>
                    <a:pt x="88" y="32"/>
                    <a:pt x="90" y="33"/>
                    <a:pt x="89" y="35"/>
                  </a:cubicBezTo>
                  <a:cubicBezTo>
                    <a:pt x="91" y="35"/>
                    <a:pt x="91" y="33"/>
                    <a:pt x="91" y="32"/>
                  </a:cubicBezTo>
                  <a:cubicBezTo>
                    <a:pt x="91" y="32"/>
                    <a:pt x="92" y="32"/>
                    <a:pt x="92" y="32"/>
                  </a:cubicBezTo>
                  <a:cubicBezTo>
                    <a:pt x="92" y="33"/>
                    <a:pt x="92" y="33"/>
                    <a:pt x="92" y="34"/>
                  </a:cubicBezTo>
                  <a:cubicBezTo>
                    <a:pt x="94" y="33"/>
                    <a:pt x="94" y="32"/>
                    <a:pt x="95" y="32"/>
                  </a:cubicBezTo>
                  <a:cubicBezTo>
                    <a:pt x="97" y="32"/>
                    <a:pt x="98" y="32"/>
                    <a:pt x="99" y="32"/>
                  </a:cubicBezTo>
                  <a:cubicBezTo>
                    <a:pt x="99" y="31"/>
                    <a:pt x="97" y="31"/>
                    <a:pt x="98" y="30"/>
                  </a:cubicBezTo>
                  <a:cubicBezTo>
                    <a:pt x="99" y="30"/>
                    <a:pt x="99" y="31"/>
                    <a:pt x="101" y="31"/>
                  </a:cubicBezTo>
                  <a:cubicBezTo>
                    <a:pt x="102" y="30"/>
                    <a:pt x="103" y="29"/>
                    <a:pt x="103" y="28"/>
                  </a:cubicBezTo>
                  <a:cubicBezTo>
                    <a:pt x="104" y="27"/>
                    <a:pt x="104" y="28"/>
                    <a:pt x="105" y="29"/>
                  </a:cubicBezTo>
                  <a:cubicBezTo>
                    <a:pt x="106" y="29"/>
                    <a:pt x="105" y="28"/>
                    <a:pt x="106" y="28"/>
                  </a:cubicBezTo>
                  <a:cubicBezTo>
                    <a:pt x="106" y="29"/>
                    <a:pt x="106" y="29"/>
                    <a:pt x="106" y="30"/>
                  </a:cubicBezTo>
                  <a:cubicBezTo>
                    <a:pt x="107" y="30"/>
                    <a:pt x="107" y="29"/>
                    <a:pt x="107" y="28"/>
                  </a:cubicBezTo>
                  <a:cubicBezTo>
                    <a:pt x="108" y="28"/>
                    <a:pt x="108" y="29"/>
                    <a:pt x="109" y="29"/>
                  </a:cubicBezTo>
                  <a:cubicBezTo>
                    <a:pt x="109" y="28"/>
                    <a:pt x="108" y="28"/>
                    <a:pt x="108" y="27"/>
                  </a:cubicBezTo>
                  <a:cubicBezTo>
                    <a:pt x="108" y="26"/>
                    <a:pt x="109" y="27"/>
                    <a:pt x="110" y="27"/>
                  </a:cubicBezTo>
                  <a:cubicBezTo>
                    <a:pt x="110" y="27"/>
                    <a:pt x="110" y="26"/>
                    <a:pt x="110" y="25"/>
                  </a:cubicBezTo>
                  <a:cubicBezTo>
                    <a:pt x="111" y="25"/>
                    <a:pt x="111" y="25"/>
                    <a:pt x="112" y="25"/>
                  </a:cubicBezTo>
                  <a:cubicBezTo>
                    <a:pt x="113" y="25"/>
                    <a:pt x="114" y="24"/>
                    <a:pt x="115" y="23"/>
                  </a:cubicBezTo>
                  <a:cubicBezTo>
                    <a:pt x="115" y="23"/>
                    <a:pt x="115" y="24"/>
                    <a:pt x="115" y="24"/>
                  </a:cubicBezTo>
                  <a:cubicBezTo>
                    <a:pt x="116" y="24"/>
                    <a:pt x="116" y="23"/>
                    <a:pt x="117" y="23"/>
                  </a:cubicBezTo>
                  <a:cubicBezTo>
                    <a:pt x="117" y="22"/>
                    <a:pt x="117" y="22"/>
                    <a:pt x="118" y="21"/>
                  </a:cubicBezTo>
                  <a:cubicBezTo>
                    <a:pt x="119" y="21"/>
                    <a:pt x="119" y="22"/>
                    <a:pt x="119" y="23"/>
                  </a:cubicBezTo>
                  <a:cubicBezTo>
                    <a:pt x="120" y="23"/>
                    <a:pt x="121" y="23"/>
                    <a:pt x="122" y="22"/>
                  </a:cubicBezTo>
                  <a:cubicBezTo>
                    <a:pt x="122" y="23"/>
                    <a:pt x="123" y="23"/>
                    <a:pt x="124" y="24"/>
                  </a:cubicBezTo>
                  <a:cubicBezTo>
                    <a:pt x="124" y="25"/>
                    <a:pt x="123" y="25"/>
                    <a:pt x="123" y="26"/>
                  </a:cubicBezTo>
                  <a:cubicBezTo>
                    <a:pt x="124" y="26"/>
                    <a:pt x="125" y="26"/>
                    <a:pt x="125" y="26"/>
                  </a:cubicBezTo>
                  <a:cubicBezTo>
                    <a:pt x="126" y="27"/>
                    <a:pt x="126" y="26"/>
                    <a:pt x="126" y="26"/>
                  </a:cubicBezTo>
                  <a:cubicBezTo>
                    <a:pt x="127" y="27"/>
                    <a:pt x="127" y="27"/>
                    <a:pt x="128" y="27"/>
                  </a:cubicBezTo>
                  <a:cubicBezTo>
                    <a:pt x="133" y="32"/>
                    <a:pt x="138" y="38"/>
                    <a:pt x="141" y="45"/>
                  </a:cubicBezTo>
                  <a:close/>
                  <a:moveTo>
                    <a:pt x="146" y="58"/>
                  </a:moveTo>
                  <a:cubicBezTo>
                    <a:pt x="146" y="58"/>
                    <a:pt x="146" y="58"/>
                    <a:pt x="146" y="58"/>
                  </a:cubicBezTo>
                  <a:cubicBezTo>
                    <a:pt x="146" y="58"/>
                    <a:pt x="146" y="57"/>
                    <a:pt x="146" y="57"/>
                  </a:cubicBezTo>
                  <a:cubicBezTo>
                    <a:pt x="145" y="57"/>
                    <a:pt x="145" y="59"/>
                    <a:pt x="144" y="58"/>
                  </a:cubicBezTo>
                  <a:cubicBezTo>
                    <a:pt x="144" y="57"/>
                    <a:pt x="145" y="56"/>
                    <a:pt x="144" y="55"/>
                  </a:cubicBezTo>
                  <a:cubicBezTo>
                    <a:pt x="145" y="55"/>
                    <a:pt x="145" y="55"/>
                    <a:pt x="146" y="55"/>
                  </a:cubicBezTo>
                  <a:cubicBezTo>
                    <a:pt x="146" y="56"/>
                    <a:pt x="146" y="57"/>
                    <a:pt x="146" y="58"/>
                  </a:cubicBezTo>
                  <a:close/>
                  <a:moveTo>
                    <a:pt x="138" y="83"/>
                  </a:moveTo>
                  <a:cubicBezTo>
                    <a:pt x="138" y="82"/>
                    <a:pt x="139" y="82"/>
                    <a:pt x="139" y="82"/>
                  </a:cubicBezTo>
                  <a:cubicBezTo>
                    <a:pt x="139" y="81"/>
                    <a:pt x="139" y="80"/>
                    <a:pt x="140" y="80"/>
                  </a:cubicBezTo>
                  <a:cubicBezTo>
                    <a:pt x="140" y="80"/>
                    <a:pt x="141" y="81"/>
                    <a:pt x="141" y="81"/>
                  </a:cubicBezTo>
                  <a:cubicBezTo>
                    <a:pt x="141" y="82"/>
                    <a:pt x="142" y="82"/>
                    <a:pt x="142" y="83"/>
                  </a:cubicBezTo>
                  <a:cubicBezTo>
                    <a:pt x="141" y="83"/>
                    <a:pt x="140" y="83"/>
                    <a:pt x="140" y="84"/>
                  </a:cubicBezTo>
                  <a:cubicBezTo>
                    <a:pt x="139" y="84"/>
                    <a:pt x="139" y="84"/>
                    <a:pt x="139" y="83"/>
                  </a:cubicBezTo>
                  <a:cubicBezTo>
                    <a:pt x="139" y="83"/>
                    <a:pt x="138" y="83"/>
                    <a:pt x="138" y="83"/>
                  </a:cubicBezTo>
                  <a:close/>
                  <a:moveTo>
                    <a:pt x="139" y="94"/>
                  </a:moveTo>
                  <a:cubicBezTo>
                    <a:pt x="138" y="95"/>
                    <a:pt x="138" y="94"/>
                    <a:pt x="137" y="93"/>
                  </a:cubicBezTo>
                  <a:cubicBezTo>
                    <a:pt x="137" y="94"/>
                    <a:pt x="137" y="94"/>
                    <a:pt x="137" y="95"/>
                  </a:cubicBezTo>
                  <a:cubicBezTo>
                    <a:pt x="135" y="94"/>
                    <a:pt x="136" y="91"/>
                    <a:pt x="137" y="90"/>
                  </a:cubicBezTo>
                  <a:cubicBezTo>
                    <a:pt x="137" y="91"/>
                    <a:pt x="139" y="90"/>
                    <a:pt x="139" y="92"/>
                  </a:cubicBezTo>
                  <a:cubicBezTo>
                    <a:pt x="139" y="92"/>
                    <a:pt x="138" y="92"/>
                    <a:pt x="138" y="92"/>
                  </a:cubicBezTo>
                  <a:cubicBezTo>
                    <a:pt x="138" y="93"/>
                    <a:pt x="138" y="93"/>
                    <a:pt x="139" y="94"/>
                  </a:cubicBezTo>
                  <a:close/>
                  <a:moveTo>
                    <a:pt x="136" y="91"/>
                  </a:moveTo>
                  <a:cubicBezTo>
                    <a:pt x="135" y="92"/>
                    <a:pt x="135" y="93"/>
                    <a:pt x="134" y="94"/>
                  </a:cubicBezTo>
                  <a:cubicBezTo>
                    <a:pt x="134" y="94"/>
                    <a:pt x="135" y="94"/>
                    <a:pt x="135" y="94"/>
                  </a:cubicBezTo>
                  <a:cubicBezTo>
                    <a:pt x="135" y="95"/>
                    <a:pt x="134" y="94"/>
                    <a:pt x="134" y="95"/>
                  </a:cubicBezTo>
                  <a:cubicBezTo>
                    <a:pt x="133" y="95"/>
                    <a:pt x="133" y="94"/>
                    <a:pt x="131" y="94"/>
                  </a:cubicBezTo>
                  <a:cubicBezTo>
                    <a:pt x="131" y="93"/>
                    <a:pt x="130" y="92"/>
                    <a:pt x="130" y="91"/>
                  </a:cubicBezTo>
                  <a:cubicBezTo>
                    <a:pt x="130" y="89"/>
                    <a:pt x="134" y="89"/>
                    <a:pt x="134" y="86"/>
                  </a:cubicBezTo>
                  <a:cubicBezTo>
                    <a:pt x="135" y="86"/>
                    <a:pt x="135" y="87"/>
                    <a:pt x="136" y="87"/>
                  </a:cubicBezTo>
                  <a:cubicBezTo>
                    <a:pt x="136" y="88"/>
                    <a:pt x="136" y="88"/>
                    <a:pt x="135" y="89"/>
                  </a:cubicBezTo>
                  <a:cubicBezTo>
                    <a:pt x="136" y="89"/>
                    <a:pt x="135" y="90"/>
                    <a:pt x="136" y="91"/>
                  </a:cubicBezTo>
                  <a:close/>
                  <a:moveTo>
                    <a:pt x="134" y="98"/>
                  </a:moveTo>
                  <a:cubicBezTo>
                    <a:pt x="131" y="98"/>
                    <a:pt x="130" y="97"/>
                    <a:pt x="128" y="97"/>
                  </a:cubicBezTo>
                  <a:cubicBezTo>
                    <a:pt x="128" y="96"/>
                    <a:pt x="128" y="96"/>
                    <a:pt x="129" y="95"/>
                  </a:cubicBezTo>
                  <a:cubicBezTo>
                    <a:pt x="130" y="96"/>
                    <a:pt x="131" y="96"/>
                    <a:pt x="133" y="96"/>
                  </a:cubicBezTo>
                  <a:cubicBezTo>
                    <a:pt x="133" y="97"/>
                    <a:pt x="134" y="97"/>
                    <a:pt x="134" y="98"/>
                  </a:cubicBezTo>
                  <a:close/>
                  <a:moveTo>
                    <a:pt x="136" y="75"/>
                  </a:moveTo>
                  <a:cubicBezTo>
                    <a:pt x="136" y="74"/>
                    <a:pt x="135" y="73"/>
                    <a:pt x="135" y="73"/>
                  </a:cubicBezTo>
                  <a:cubicBezTo>
                    <a:pt x="135" y="72"/>
                    <a:pt x="136" y="72"/>
                    <a:pt x="137" y="72"/>
                  </a:cubicBezTo>
                  <a:cubicBezTo>
                    <a:pt x="137" y="73"/>
                    <a:pt x="137" y="75"/>
                    <a:pt x="136" y="75"/>
                  </a:cubicBezTo>
                  <a:close/>
                  <a:moveTo>
                    <a:pt x="138" y="77"/>
                  </a:moveTo>
                  <a:cubicBezTo>
                    <a:pt x="139" y="78"/>
                    <a:pt x="138" y="79"/>
                    <a:pt x="137" y="80"/>
                  </a:cubicBezTo>
                  <a:cubicBezTo>
                    <a:pt x="137" y="79"/>
                    <a:pt x="136" y="79"/>
                    <a:pt x="136" y="78"/>
                  </a:cubicBezTo>
                  <a:cubicBezTo>
                    <a:pt x="136" y="76"/>
                    <a:pt x="138" y="76"/>
                    <a:pt x="138" y="77"/>
                  </a:cubicBezTo>
                  <a:close/>
                  <a:moveTo>
                    <a:pt x="144" y="90"/>
                  </a:moveTo>
                  <a:cubicBezTo>
                    <a:pt x="144" y="92"/>
                    <a:pt x="142" y="92"/>
                    <a:pt x="141" y="91"/>
                  </a:cubicBezTo>
                  <a:cubicBezTo>
                    <a:pt x="141" y="90"/>
                    <a:pt x="143" y="90"/>
                    <a:pt x="144" y="90"/>
                  </a:cubicBezTo>
                  <a:close/>
                  <a:moveTo>
                    <a:pt x="143" y="66"/>
                  </a:moveTo>
                  <a:cubicBezTo>
                    <a:pt x="143" y="66"/>
                    <a:pt x="143" y="66"/>
                    <a:pt x="142" y="66"/>
                  </a:cubicBezTo>
                  <a:cubicBezTo>
                    <a:pt x="142" y="66"/>
                    <a:pt x="141" y="66"/>
                    <a:pt x="141" y="68"/>
                  </a:cubicBezTo>
                  <a:cubicBezTo>
                    <a:pt x="141" y="67"/>
                    <a:pt x="140" y="67"/>
                    <a:pt x="140" y="66"/>
                  </a:cubicBezTo>
                  <a:cubicBezTo>
                    <a:pt x="141" y="66"/>
                    <a:pt x="141" y="66"/>
                    <a:pt x="141" y="66"/>
                  </a:cubicBezTo>
                  <a:cubicBezTo>
                    <a:pt x="142" y="65"/>
                    <a:pt x="140" y="66"/>
                    <a:pt x="140" y="65"/>
                  </a:cubicBezTo>
                  <a:cubicBezTo>
                    <a:pt x="140" y="64"/>
                    <a:pt x="142" y="64"/>
                    <a:pt x="143" y="64"/>
                  </a:cubicBezTo>
                  <a:cubicBezTo>
                    <a:pt x="144" y="63"/>
                    <a:pt x="144" y="62"/>
                    <a:pt x="145" y="62"/>
                  </a:cubicBezTo>
                  <a:cubicBezTo>
                    <a:pt x="145" y="62"/>
                    <a:pt x="145" y="61"/>
                    <a:pt x="145" y="61"/>
                  </a:cubicBezTo>
                  <a:cubicBezTo>
                    <a:pt x="145" y="60"/>
                    <a:pt x="145" y="59"/>
                    <a:pt x="145" y="58"/>
                  </a:cubicBezTo>
                  <a:cubicBezTo>
                    <a:pt x="145" y="58"/>
                    <a:pt x="145" y="58"/>
                    <a:pt x="146" y="58"/>
                  </a:cubicBezTo>
                  <a:cubicBezTo>
                    <a:pt x="146" y="60"/>
                    <a:pt x="146" y="62"/>
                    <a:pt x="146" y="64"/>
                  </a:cubicBezTo>
                  <a:cubicBezTo>
                    <a:pt x="145" y="65"/>
                    <a:pt x="144" y="65"/>
                    <a:pt x="143" y="66"/>
                  </a:cubicBezTo>
                  <a:close/>
                  <a:moveTo>
                    <a:pt x="144" y="51"/>
                  </a:moveTo>
                  <a:cubicBezTo>
                    <a:pt x="145" y="52"/>
                    <a:pt x="145" y="53"/>
                    <a:pt x="145" y="54"/>
                  </a:cubicBezTo>
                  <a:cubicBezTo>
                    <a:pt x="144" y="54"/>
                    <a:pt x="144" y="53"/>
                    <a:pt x="144" y="51"/>
                  </a:cubicBezTo>
                  <a:close/>
                  <a:moveTo>
                    <a:pt x="122" y="87"/>
                  </a:moveTo>
                  <a:cubicBezTo>
                    <a:pt x="123" y="87"/>
                    <a:pt x="124" y="88"/>
                    <a:pt x="124" y="87"/>
                  </a:cubicBezTo>
                  <a:cubicBezTo>
                    <a:pt x="124" y="87"/>
                    <a:pt x="124" y="88"/>
                    <a:pt x="125" y="87"/>
                  </a:cubicBezTo>
                  <a:cubicBezTo>
                    <a:pt x="124" y="88"/>
                    <a:pt x="125" y="89"/>
                    <a:pt x="125" y="89"/>
                  </a:cubicBezTo>
                  <a:cubicBezTo>
                    <a:pt x="126" y="90"/>
                    <a:pt x="127" y="91"/>
                    <a:pt x="127" y="91"/>
                  </a:cubicBezTo>
                  <a:cubicBezTo>
                    <a:pt x="127" y="93"/>
                    <a:pt x="128" y="94"/>
                    <a:pt x="128" y="95"/>
                  </a:cubicBezTo>
                  <a:cubicBezTo>
                    <a:pt x="127" y="95"/>
                    <a:pt x="126" y="94"/>
                    <a:pt x="125" y="93"/>
                  </a:cubicBezTo>
                  <a:cubicBezTo>
                    <a:pt x="126" y="90"/>
                    <a:pt x="122" y="90"/>
                    <a:pt x="122" y="87"/>
                  </a:cubicBezTo>
                  <a:close/>
                  <a:moveTo>
                    <a:pt x="114" y="84"/>
                  </a:moveTo>
                  <a:cubicBezTo>
                    <a:pt x="115" y="84"/>
                    <a:pt x="115" y="85"/>
                    <a:pt x="115" y="86"/>
                  </a:cubicBezTo>
                  <a:cubicBezTo>
                    <a:pt x="115" y="86"/>
                    <a:pt x="115" y="87"/>
                    <a:pt x="114" y="86"/>
                  </a:cubicBezTo>
                  <a:cubicBezTo>
                    <a:pt x="113" y="86"/>
                    <a:pt x="115" y="85"/>
                    <a:pt x="114" y="84"/>
                  </a:cubicBezTo>
                  <a:close/>
                  <a:moveTo>
                    <a:pt x="97" y="106"/>
                  </a:moveTo>
                  <a:cubicBezTo>
                    <a:pt x="96" y="106"/>
                    <a:pt x="96" y="107"/>
                    <a:pt x="96" y="107"/>
                  </a:cubicBezTo>
                  <a:cubicBezTo>
                    <a:pt x="96" y="107"/>
                    <a:pt x="96" y="108"/>
                    <a:pt x="96" y="108"/>
                  </a:cubicBezTo>
                  <a:cubicBezTo>
                    <a:pt x="95" y="110"/>
                    <a:pt x="96" y="110"/>
                    <a:pt x="95" y="111"/>
                  </a:cubicBezTo>
                  <a:cubicBezTo>
                    <a:pt x="94" y="111"/>
                    <a:pt x="94" y="112"/>
                    <a:pt x="93" y="112"/>
                  </a:cubicBezTo>
                  <a:cubicBezTo>
                    <a:pt x="92" y="111"/>
                    <a:pt x="93" y="110"/>
                    <a:pt x="93" y="108"/>
                  </a:cubicBezTo>
                  <a:cubicBezTo>
                    <a:pt x="93" y="108"/>
                    <a:pt x="93" y="107"/>
                    <a:pt x="93" y="107"/>
                  </a:cubicBezTo>
                  <a:cubicBezTo>
                    <a:pt x="93" y="106"/>
                    <a:pt x="93" y="106"/>
                    <a:pt x="93" y="105"/>
                  </a:cubicBezTo>
                  <a:cubicBezTo>
                    <a:pt x="94" y="104"/>
                    <a:pt x="94" y="103"/>
                    <a:pt x="95" y="103"/>
                  </a:cubicBezTo>
                  <a:cubicBezTo>
                    <a:pt x="95" y="102"/>
                    <a:pt x="96" y="101"/>
                    <a:pt x="96" y="100"/>
                  </a:cubicBezTo>
                  <a:cubicBezTo>
                    <a:pt x="97" y="100"/>
                    <a:pt x="96" y="102"/>
                    <a:pt x="97" y="102"/>
                  </a:cubicBezTo>
                  <a:cubicBezTo>
                    <a:pt x="97" y="104"/>
                    <a:pt x="96" y="105"/>
                    <a:pt x="97" y="106"/>
                  </a:cubicBezTo>
                  <a:close/>
                  <a:moveTo>
                    <a:pt x="43" y="132"/>
                  </a:moveTo>
                  <a:cubicBezTo>
                    <a:pt x="43" y="131"/>
                    <a:pt x="44" y="131"/>
                    <a:pt x="44" y="132"/>
                  </a:cubicBezTo>
                  <a:cubicBezTo>
                    <a:pt x="43" y="132"/>
                    <a:pt x="43" y="132"/>
                    <a:pt x="43" y="132"/>
                  </a:cubicBezTo>
                  <a:close/>
                  <a:moveTo>
                    <a:pt x="52" y="41"/>
                  </a:moveTo>
                  <a:cubicBezTo>
                    <a:pt x="51" y="41"/>
                    <a:pt x="51" y="42"/>
                    <a:pt x="51" y="42"/>
                  </a:cubicBezTo>
                  <a:cubicBezTo>
                    <a:pt x="50" y="42"/>
                    <a:pt x="50" y="41"/>
                    <a:pt x="50" y="41"/>
                  </a:cubicBezTo>
                  <a:cubicBezTo>
                    <a:pt x="49" y="41"/>
                    <a:pt x="49" y="41"/>
                    <a:pt x="48" y="41"/>
                  </a:cubicBezTo>
                  <a:cubicBezTo>
                    <a:pt x="47" y="39"/>
                    <a:pt x="48" y="36"/>
                    <a:pt x="46" y="35"/>
                  </a:cubicBezTo>
                  <a:cubicBezTo>
                    <a:pt x="46" y="34"/>
                    <a:pt x="47" y="34"/>
                    <a:pt x="47" y="33"/>
                  </a:cubicBezTo>
                  <a:cubicBezTo>
                    <a:pt x="47" y="33"/>
                    <a:pt x="48" y="32"/>
                    <a:pt x="48" y="32"/>
                  </a:cubicBezTo>
                  <a:cubicBezTo>
                    <a:pt x="48" y="31"/>
                    <a:pt x="47" y="31"/>
                    <a:pt x="46" y="30"/>
                  </a:cubicBezTo>
                  <a:cubicBezTo>
                    <a:pt x="47" y="30"/>
                    <a:pt x="48" y="30"/>
                    <a:pt x="48" y="29"/>
                  </a:cubicBezTo>
                  <a:cubicBezTo>
                    <a:pt x="47" y="28"/>
                    <a:pt x="47" y="30"/>
                    <a:pt x="46" y="29"/>
                  </a:cubicBezTo>
                  <a:cubicBezTo>
                    <a:pt x="46" y="28"/>
                    <a:pt x="46" y="28"/>
                    <a:pt x="46" y="27"/>
                  </a:cubicBezTo>
                  <a:cubicBezTo>
                    <a:pt x="46" y="27"/>
                    <a:pt x="46" y="26"/>
                    <a:pt x="46" y="25"/>
                  </a:cubicBezTo>
                  <a:cubicBezTo>
                    <a:pt x="44" y="25"/>
                    <a:pt x="44" y="25"/>
                    <a:pt x="43" y="24"/>
                  </a:cubicBezTo>
                  <a:cubicBezTo>
                    <a:pt x="42" y="24"/>
                    <a:pt x="43" y="25"/>
                    <a:pt x="42" y="25"/>
                  </a:cubicBezTo>
                  <a:cubicBezTo>
                    <a:pt x="41" y="24"/>
                    <a:pt x="40" y="24"/>
                    <a:pt x="40" y="23"/>
                  </a:cubicBezTo>
                  <a:cubicBezTo>
                    <a:pt x="41" y="22"/>
                    <a:pt x="42" y="23"/>
                    <a:pt x="43" y="23"/>
                  </a:cubicBezTo>
                  <a:cubicBezTo>
                    <a:pt x="43" y="21"/>
                    <a:pt x="42" y="22"/>
                    <a:pt x="41" y="22"/>
                  </a:cubicBezTo>
                  <a:cubicBezTo>
                    <a:pt x="41" y="22"/>
                    <a:pt x="40" y="22"/>
                    <a:pt x="40" y="22"/>
                  </a:cubicBezTo>
                  <a:cubicBezTo>
                    <a:pt x="40" y="22"/>
                    <a:pt x="40" y="22"/>
                    <a:pt x="39" y="22"/>
                  </a:cubicBezTo>
                  <a:cubicBezTo>
                    <a:pt x="39" y="21"/>
                    <a:pt x="40" y="21"/>
                    <a:pt x="41" y="21"/>
                  </a:cubicBezTo>
                  <a:cubicBezTo>
                    <a:pt x="41" y="20"/>
                    <a:pt x="43" y="20"/>
                    <a:pt x="43" y="20"/>
                  </a:cubicBezTo>
                  <a:cubicBezTo>
                    <a:pt x="43" y="19"/>
                    <a:pt x="42" y="19"/>
                    <a:pt x="42" y="18"/>
                  </a:cubicBezTo>
                  <a:cubicBezTo>
                    <a:pt x="45" y="18"/>
                    <a:pt x="46" y="16"/>
                    <a:pt x="48" y="16"/>
                  </a:cubicBezTo>
                  <a:cubicBezTo>
                    <a:pt x="50" y="16"/>
                    <a:pt x="51" y="16"/>
                    <a:pt x="53" y="16"/>
                  </a:cubicBezTo>
                  <a:cubicBezTo>
                    <a:pt x="53" y="16"/>
                    <a:pt x="52" y="15"/>
                    <a:pt x="52" y="14"/>
                  </a:cubicBezTo>
                  <a:cubicBezTo>
                    <a:pt x="53" y="13"/>
                    <a:pt x="54" y="14"/>
                    <a:pt x="55" y="14"/>
                  </a:cubicBezTo>
                  <a:cubicBezTo>
                    <a:pt x="56" y="13"/>
                    <a:pt x="59" y="14"/>
                    <a:pt x="59" y="13"/>
                  </a:cubicBezTo>
                  <a:cubicBezTo>
                    <a:pt x="60" y="13"/>
                    <a:pt x="60" y="13"/>
                    <a:pt x="61" y="14"/>
                  </a:cubicBezTo>
                  <a:cubicBezTo>
                    <a:pt x="61" y="13"/>
                    <a:pt x="62" y="13"/>
                    <a:pt x="63" y="14"/>
                  </a:cubicBezTo>
                  <a:cubicBezTo>
                    <a:pt x="64" y="14"/>
                    <a:pt x="65" y="14"/>
                    <a:pt x="66" y="14"/>
                  </a:cubicBezTo>
                  <a:cubicBezTo>
                    <a:pt x="65" y="16"/>
                    <a:pt x="63" y="15"/>
                    <a:pt x="63" y="16"/>
                  </a:cubicBezTo>
                  <a:cubicBezTo>
                    <a:pt x="64" y="17"/>
                    <a:pt x="65" y="16"/>
                    <a:pt x="66" y="16"/>
                  </a:cubicBezTo>
                  <a:cubicBezTo>
                    <a:pt x="67" y="16"/>
                    <a:pt x="67" y="17"/>
                    <a:pt x="67" y="17"/>
                  </a:cubicBezTo>
                  <a:cubicBezTo>
                    <a:pt x="67" y="17"/>
                    <a:pt x="69" y="17"/>
                    <a:pt x="68" y="18"/>
                  </a:cubicBezTo>
                  <a:cubicBezTo>
                    <a:pt x="68" y="19"/>
                    <a:pt x="67" y="18"/>
                    <a:pt x="66" y="18"/>
                  </a:cubicBezTo>
                  <a:cubicBezTo>
                    <a:pt x="66" y="18"/>
                    <a:pt x="66" y="19"/>
                    <a:pt x="65" y="19"/>
                  </a:cubicBezTo>
                  <a:cubicBezTo>
                    <a:pt x="65" y="20"/>
                    <a:pt x="65" y="20"/>
                    <a:pt x="65" y="21"/>
                  </a:cubicBezTo>
                  <a:cubicBezTo>
                    <a:pt x="64" y="20"/>
                    <a:pt x="65" y="21"/>
                    <a:pt x="64" y="21"/>
                  </a:cubicBezTo>
                  <a:cubicBezTo>
                    <a:pt x="64" y="22"/>
                    <a:pt x="66" y="22"/>
                    <a:pt x="66" y="23"/>
                  </a:cubicBezTo>
                  <a:cubicBezTo>
                    <a:pt x="65" y="23"/>
                    <a:pt x="64" y="23"/>
                    <a:pt x="64" y="23"/>
                  </a:cubicBezTo>
                  <a:cubicBezTo>
                    <a:pt x="64" y="25"/>
                    <a:pt x="65" y="27"/>
                    <a:pt x="63" y="28"/>
                  </a:cubicBezTo>
                  <a:cubicBezTo>
                    <a:pt x="63" y="28"/>
                    <a:pt x="63" y="28"/>
                    <a:pt x="63" y="29"/>
                  </a:cubicBezTo>
                  <a:cubicBezTo>
                    <a:pt x="63" y="29"/>
                    <a:pt x="62" y="29"/>
                    <a:pt x="62" y="29"/>
                  </a:cubicBezTo>
                  <a:cubicBezTo>
                    <a:pt x="61" y="29"/>
                    <a:pt x="63" y="30"/>
                    <a:pt x="63" y="30"/>
                  </a:cubicBezTo>
                  <a:cubicBezTo>
                    <a:pt x="61" y="30"/>
                    <a:pt x="61" y="30"/>
                    <a:pt x="60" y="29"/>
                  </a:cubicBezTo>
                  <a:cubicBezTo>
                    <a:pt x="59" y="29"/>
                    <a:pt x="59" y="30"/>
                    <a:pt x="59" y="30"/>
                  </a:cubicBezTo>
                  <a:cubicBezTo>
                    <a:pt x="60" y="30"/>
                    <a:pt x="61" y="31"/>
                    <a:pt x="61" y="30"/>
                  </a:cubicBezTo>
                  <a:cubicBezTo>
                    <a:pt x="62" y="31"/>
                    <a:pt x="60" y="32"/>
                    <a:pt x="60" y="33"/>
                  </a:cubicBezTo>
                  <a:cubicBezTo>
                    <a:pt x="59" y="33"/>
                    <a:pt x="58" y="34"/>
                    <a:pt x="57" y="34"/>
                  </a:cubicBezTo>
                  <a:cubicBezTo>
                    <a:pt x="56" y="35"/>
                    <a:pt x="56" y="35"/>
                    <a:pt x="56" y="35"/>
                  </a:cubicBezTo>
                  <a:cubicBezTo>
                    <a:pt x="55" y="35"/>
                    <a:pt x="55" y="36"/>
                    <a:pt x="54" y="35"/>
                  </a:cubicBezTo>
                  <a:cubicBezTo>
                    <a:pt x="53" y="35"/>
                    <a:pt x="53" y="37"/>
                    <a:pt x="53" y="37"/>
                  </a:cubicBezTo>
                  <a:cubicBezTo>
                    <a:pt x="53" y="39"/>
                    <a:pt x="52" y="39"/>
                    <a:pt x="52" y="41"/>
                  </a:cubicBezTo>
                  <a:close/>
                  <a:moveTo>
                    <a:pt x="78" y="19"/>
                  </a:moveTo>
                  <a:cubicBezTo>
                    <a:pt x="79" y="19"/>
                    <a:pt x="79" y="20"/>
                    <a:pt x="79" y="20"/>
                  </a:cubicBezTo>
                  <a:cubicBezTo>
                    <a:pt x="80" y="21"/>
                    <a:pt x="81" y="21"/>
                    <a:pt x="81" y="23"/>
                  </a:cubicBezTo>
                  <a:cubicBezTo>
                    <a:pt x="79" y="23"/>
                    <a:pt x="79" y="22"/>
                    <a:pt x="78" y="21"/>
                  </a:cubicBezTo>
                  <a:cubicBezTo>
                    <a:pt x="78" y="22"/>
                    <a:pt x="78" y="23"/>
                    <a:pt x="78" y="25"/>
                  </a:cubicBezTo>
                  <a:cubicBezTo>
                    <a:pt x="77" y="25"/>
                    <a:pt x="76" y="25"/>
                    <a:pt x="77" y="24"/>
                  </a:cubicBezTo>
                  <a:cubicBezTo>
                    <a:pt x="76" y="24"/>
                    <a:pt x="75" y="23"/>
                    <a:pt x="75" y="23"/>
                  </a:cubicBezTo>
                  <a:cubicBezTo>
                    <a:pt x="75" y="22"/>
                    <a:pt x="76" y="22"/>
                    <a:pt x="76" y="21"/>
                  </a:cubicBezTo>
                  <a:cubicBezTo>
                    <a:pt x="75" y="21"/>
                    <a:pt x="75" y="22"/>
                    <a:pt x="74" y="22"/>
                  </a:cubicBezTo>
                  <a:cubicBezTo>
                    <a:pt x="73" y="21"/>
                    <a:pt x="74" y="21"/>
                    <a:pt x="74" y="20"/>
                  </a:cubicBezTo>
                  <a:cubicBezTo>
                    <a:pt x="74" y="20"/>
                    <a:pt x="73" y="20"/>
                    <a:pt x="73" y="19"/>
                  </a:cubicBezTo>
                  <a:cubicBezTo>
                    <a:pt x="73" y="16"/>
                    <a:pt x="75" y="18"/>
                    <a:pt x="76" y="19"/>
                  </a:cubicBezTo>
                  <a:cubicBezTo>
                    <a:pt x="76" y="19"/>
                    <a:pt x="75" y="18"/>
                    <a:pt x="76" y="17"/>
                  </a:cubicBezTo>
                  <a:cubicBezTo>
                    <a:pt x="77" y="17"/>
                    <a:pt x="78" y="18"/>
                    <a:pt x="77" y="19"/>
                  </a:cubicBezTo>
                  <a:cubicBezTo>
                    <a:pt x="77" y="19"/>
                    <a:pt x="78" y="19"/>
                    <a:pt x="78" y="19"/>
                  </a:cubicBezTo>
                  <a:close/>
                  <a:moveTo>
                    <a:pt x="78" y="17"/>
                  </a:moveTo>
                  <a:cubicBezTo>
                    <a:pt x="80" y="17"/>
                    <a:pt x="82" y="17"/>
                    <a:pt x="84" y="17"/>
                  </a:cubicBezTo>
                  <a:cubicBezTo>
                    <a:pt x="84" y="19"/>
                    <a:pt x="83" y="18"/>
                    <a:pt x="83" y="19"/>
                  </a:cubicBezTo>
                  <a:cubicBezTo>
                    <a:pt x="81" y="19"/>
                    <a:pt x="80" y="18"/>
                    <a:pt x="78" y="18"/>
                  </a:cubicBezTo>
                  <a:cubicBezTo>
                    <a:pt x="78" y="18"/>
                    <a:pt x="78" y="17"/>
                    <a:pt x="78" y="17"/>
                  </a:cubicBezTo>
                  <a:close/>
                  <a:moveTo>
                    <a:pt x="66" y="49"/>
                  </a:moveTo>
                  <a:cubicBezTo>
                    <a:pt x="65" y="49"/>
                    <a:pt x="64" y="49"/>
                    <a:pt x="64" y="49"/>
                  </a:cubicBezTo>
                  <a:cubicBezTo>
                    <a:pt x="63" y="49"/>
                    <a:pt x="63" y="48"/>
                    <a:pt x="63" y="47"/>
                  </a:cubicBezTo>
                  <a:cubicBezTo>
                    <a:pt x="64" y="46"/>
                    <a:pt x="64" y="47"/>
                    <a:pt x="64" y="46"/>
                  </a:cubicBezTo>
                  <a:cubicBezTo>
                    <a:pt x="65" y="46"/>
                    <a:pt x="65" y="46"/>
                    <a:pt x="66" y="46"/>
                  </a:cubicBezTo>
                  <a:cubicBezTo>
                    <a:pt x="66" y="47"/>
                    <a:pt x="65" y="47"/>
                    <a:pt x="66" y="49"/>
                  </a:cubicBezTo>
                  <a:close/>
                  <a:moveTo>
                    <a:pt x="64" y="38"/>
                  </a:moveTo>
                  <a:cubicBezTo>
                    <a:pt x="63" y="38"/>
                    <a:pt x="63" y="36"/>
                    <a:pt x="62" y="37"/>
                  </a:cubicBezTo>
                  <a:cubicBezTo>
                    <a:pt x="62" y="36"/>
                    <a:pt x="63" y="36"/>
                    <a:pt x="63" y="35"/>
                  </a:cubicBezTo>
                  <a:cubicBezTo>
                    <a:pt x="62" y="35"/>
                    <a:pt x="62" y="36"/>
                    <a:pt x="62" y="35"/>
                  </a:cubicBezTo>
                  <a:cubicBezTo>
                    <a:pt x="62" y="34"/>
                    <a:pt x="63" y="35"/>
                    <a:pt x="63" y="33"/>
                  </a:cubicBezTo>
                  <a:cubicBezTo>
                    <a:pt x="63" y="33"/>
                    <a:pt x="63" y="34"/>
                    <a:pt x="64" y="35"/>
                  </a:cubicBezTo>
                  <a:cubicBezTo>
                    <a:pt x="65" y="34"/>
                    <a:pt x="65" y="35"/>
                    <a:pt x="66" y="34"/>
                  </a:cubicBezTo>
                  <a:cubicBezTo>
                    <a:pt x="66" y="35"/>
                    <a:pt x="67" y="36"/>
                    <a:pt x="67" y="37"/>
                  </a:cubicBezTo>
                  <a:cubicBezTo>
                    <a:pt x="67" y="37"/>
                    <a:pt x="66" y="37"/>
                    <a:pt x="66" y="38"/>
                  </a:cubicBezTo>
                  <a:cubicBezTo>
                    <a:pt x="65" y="38"/>
                    <a:pt x="64" y="37"/>
                    <a:pt x="64" y="38"/>
                  </a:cubicBezTo>
                  <a:close/>
                  <a:moveTo>
                    <a:pt x="96" y="25"/>
                  </a:moveTo>
                  <a:cubicBezTo>
                    <a:pt x="97" y="24"/>
                    <a:pt x="99" y="23"/>
                    <a:pt x="100" y="23"/>
                  </a:cubicBezTo>
                  <a:cubicBezTo>
                    <a:pt x="101" y="23"/>
                    <a:pt x="101" y="23"/>
                    <a:pt x="101" y="23"/>
                  </a:cubicBezTo>
                  <a:cubicBezTo>
                    <a:pt x="101" y="23"/>
                    <a:pt x="101" y="23"/>
                    <a:pt x="102" y="23"/>
                  </a:cubicBezTo>
                  <a:cubicBezTo>
                    <a:pt x="102" y="24"/>
                    <a:pt x="101" y="25"/>
                    <a:pt x="99" y="25"/>
                  </a:cubicBezTo>
                  <a:cubicBezTo>
                    <a:pt x="98" y="25"/>
                    <a:pt x="98" y="27"/>
                    <a:pt x="96" y="27"/>
                  </a:cubicBezTo>
                  <a:cubicBezTo>
                    <a:pt x="96" y="29"/>
                    <a:pt x="97" y="29"/>
                    <a:pt x="97" y="30"/>
                  </a:cubicBezTo>
                  <a:cubicBezTo>
                    <a:pt x="97" y="30"/>
                    <a:pt x="96" y="31"/>
                    <a:pt x="96" y="31"/>
                  </a:cubicBezTo>
                  <a:cubicBezTo>
                    <a:pt x="95" y="30"/>
                    <a:pt x="95" y="30"/>
                    <a:pt x="94" y="29"/>
                  </a:cubicBezTo>
                  <a:cubicBezTo>
                    <a:pt x="94" y="28"/>
                    <a:pt x="95" y="28"/>
                    <a:pt x="95" y="28"/>
                  </a:cubicBezTo>
                  <a:cubicBezTo>
                    <a:pt x="95" y="26"/>
                    <a:pt x="96" y="26"/>
                    <a:pt x="96" y="25"/>
                  </a:cubicBezTo>
                  <a:close/>
                  <a:moveTo>
                    <a:pt x="96" y="19"/>
                  </a:moveTo>
                  <a:cubicBezTo>
                    <a:pt x="96" y="17"/>
                    <a:pt x="98" y="17"/>
                    <a:pt x="98" y="18"/>
                  </a:cubicBezTo>
                  <a:cubicBezTo>
                    <a:pt x="97" y="18"/>
                    <a:pt x="97" y="20"/>
                    <a:pt x="96" y="19"/>
                  </a:cubicBezTo>
                  <a:close/>
                  <a:moveTo>
                    <a:pt x="112" y="18"/>
                  </a:moveTo>
                  <a:cubicBezTo>
                    <a:pt x="113" y="18"/>
                    <a:pt x="115" y="18"/>
                    <a:pt x="116" y="19"/>
                  </a:cubicBezTo>
                  <a:cubicBezTo>
                    <a:pt x="115" y="21"/>
                    <a:pt x="113" y="20"/>
                    <a:pt x="111" y="20"/>
                  </a:cubicBezTo>
                  <a:cubicBezTo>
                    <a:pt x="112" y="20"/>
                    <a:pt x="111" y="18"/>
                    <a:pt x="112" y="18"/>
                  </a:cubicBezTo>
                  <a:close/>
                  <a:moveTo>
                    <a:pt x="33" y="38"/>
                  </a:moveTo>
                  <a:cubicBezTo>
                    <a:pt x="33" y="40"/>
                    <a:pt x="31" y="37"/>
                    <a:pt x="31" y="39"/>
                  </a:cubicBezTo>
                  <a:cubicBezTo>
                    <a:pt x="30" y="39"/>
                    <a:pt x="29" y="39"/>
                    <a:pt x="29" y="38"/>
                  </a:cubicBezTo>
                  <a:cubicBezTo>
                    <a:pt x="30" y="38"/>
                    <a:pt x="30" y="37"/>
                    <a:pt x="31" y="36"/>
                  </a:cubicBezTo>
                  <a:cubicBezTo>
                    <a:pt x="31" y="36"/>
                    <a:pt x="31" y="37"/>
                    <a:pt x="32" y="37"/>
                  </a:cubicBezTo>
                  <a:cubicBezTo>
                    <a:pt x="33" y="37"/>
                    <a:pt x="32" y="38"/>
                    <a:pt x="33" y="38"/>
                  </a:cubicBezTo>
                  <a:close/>
                  <a:moveTo>
                    <a:pt x="37" y="77"/>
                  </a:moveTo>
                  <a:cubicBezTo>
                    <a:pt x="37" y="78"/>
                    <a:pt x="36" y="78"/>
                    <a:pt x="36" y="78"/>
                  </a:cubicBezTo>
                  <a:cubicBezTo>
                    <a:pt x="36" y="78"/>
                    <a:pt x="36" y="78"/>
                    <a:pt x="36" y="77"/>
                  </a:cubicBezTo>
                  <a:cubicBezTo>
                    <a:pt x="36" y="77"/>
                    <a:pt x="37" y="77"/>
                    <a:pt x="37" y="77"/>
                  </a:cubicBezTo>
                  <a:close/>
                  <a:moveTo>
                    <a:pt x="30" y="76"/>
                  </a:moveTo>
                  <a:cubicBezTo>
                    <a:pt x="29" y="76"/>
                    <a:pt x="29" y="75"/>
                    <a:pt x="28" y="75"/>
                  </a:cubicBezTo>
                  <a:cubicBezTo>
                    <a:pt x="27" y="74"/>
                    <a:pt x="27" y="75"/>
                    <a:pt x="26" y="75"/>
                  </a:cubicBezTo>
                  <a:cubicBezTo>
                    <a:pt x="26" y="75"/>
                    <a:pt x="26" y="74"/>
                    <a:pt x="27" y="74"/>
                  </a:cubicBezTo>
                  <a:cubicBezTo>
                    <a:pt x="28" y="74"/>
                    <a:pt x="29" y="74"/>
                    <a:pt x="30" y="74"/>
                  </a:cubicBezTo>
                  <a:cubicBezTo>
                    <a:pt x="30" y="75"/>
                    <a:pt x="31" y="75"/>
                    <a:pt x="32" y="75"/>
                  </a:cubicBezTo>
                  <a:cubicBezTo>
                    <a:pt x="32" y="76"/>
                    <a:pt x="32" y="75"/>
                    <a:pt x="32" y="76"/>
                  </a:cubicBezTo>
                  <a:cubicBezTo>
                    <a:pt x="33" y="76"/>
                    <a:pt x="35" y="76"/>
                    <a:pt x="35" y="78"/>
                  </a:cubicBezTo>
                  <a:cubicBezTo>
                    <a:pt x="34" y="78"/>
                    <a:pt x="33" y="78"/>
                    <a:pt x="33" y="78"/>
                  </a:cubicBezTo>
                  <a:cubicBezTo>
                    <a:pt x="33" y="78"/>
                    <a:pt x="33" y="78"/>
                    <a:pt x="32" y="78"/>
                  </a:cubicBezTo>
                  <a:cubicBezTo>
                    <a:pt x="32" y="77"/>
                    <a:pt x="31" y="77"/>
                    <a:pt x="32" y="77"/>
                  </a:cubicBezTo>
                  <a:cubicBezTo>
                    <a:pt x="32" y="76"/>
                    <a:pt x="31" y="77"/>
                    <a:pt x="30" y="76"/>
                  </a:cubicBezTo>
                  <a:close/>
                  <a:moveTo>
                    <a:pt x="31" y="78"/>
                  </a:moveTo>
                  <a:cubicBezTo>
                    <a:pt x="30" y="78"/>
                    <a:pt x="30" y="78"/>
                    <a:pt x="29" y="78"/>
                  </a:cubicBezTo>
                  <a:cubicBezTo>
                    <a:pt x="29" y="78"/>
                    <a:pt x="29" y="78"/>
                    <a:pt x="29" y="77"/>
                  </a:cubicBezTo>
                  <a:cubicBezTo>
                    <a:pt x="30" y="77"/>
                    <a:pt x="31" y="77"/>
                    <a:pt x="31" y="78"/>
                  </a:cubicBezTo>
                  <a:close/>
                  <a:moveTo>
                    <a:pt x="29" y="73"/>
                  </a:moveTo>
                  <a:cubicBezTo>
                    <a:pt x="29" y="73"/>
                    <a:pt x="29" y="73"/>
                    <a:pt x="29" y="72"/>
                  </a:cubicBezTo>
                  <a:cubicBezTo>
                    <a:pt x="30" y="72"/>
                    <a:pt x="30" y="73"/>
                    <a:pt x="30" y="73"/>
                  </a:cubicBezTo>
                  <a:cubicBezTo>
                    <a:pt x="30" y="73"/>
                    <a:pt x="30" y="73"/>
                    <a:pt x="29" y="73"/>
                  </a:cubicBezTo>
                  <a:close/>
                  <a:moveTo>
                    <a:pt x="31" y="72"/>
                  </a:moveTo>
                  <a:cubicBezTo>
                    <a:pt x="31" y="72"/>
                    <a:pt x="32" y="72"/>
                    <a:pt x="32" y="72"/>
                  </a:cubicBezTo>
                  <a:cubicBezTo>
                    <a:pt x="32" y="73"/>
                    <a:pt x="32" y="73"/>
                    <a:pt x="32" y="74"/>
                  </a:cubicBezTo>
                  <a:cubicBezTo>
                    <a:pt x="31" y="74"/>
                    <a:pt x="31" y="73"/>
                    <a:pt x="31" y="72"/>
                  </a:cubicBezTo>
                  <a:close/>
                  <a:moveTo>
                    <a:pt x="32" y="75"/>
                  </a:moveTo>
                  <a:cubicBezTo>
                    <a:pt x="32" y="74"/>
                    <a:pt x="32" y="74"/>
                    <a:pt x="32" y="73"/>
                  </a:cubicBezTo>
                  <a:cubicBezTo>
                    <a:pt x="33" y="73"/>
                    <a:pt x="33" y="74"/>
                    <a:pt x="33" y="74"/>
                  </a:cubicBezTo>
                  <a:cubicBezTo>
                    <a:pt x="34" y="75"/>
                    <a:pt x="34" y="74"/>
                    <a:pt x="34" y="75"/>
                  </a:cubicBezTo>
                  <a:cubicBezTo>
                    <a:pt x="34" y="76"/>
                    <a:pt x="33" y="76"/>
                    <a:pt x="33" y="74"/>
                  </a:cubicBezTo>
                  <a:cubicBezTo>
                    <a:pt x="33" y="75"/>
                    <a:pt x="33" y="75"/>
                    <a:pt x="32" y="75"/>
                  </a:cubicBezTo>
                  <a:close/>
                  <a:moveTo>
                    <a:pt x="147" y="97"/>
                  </a:moveTo>
                  <a:cubicBezTo>
                    <a:pt x="147" y="97"/>
                    <a:pt x="147" y="96"/>
                    <a:pt x="147" y="96"/>
                  </a:cubicBezTo>
                  <a:cubicBezTo>
                    <a:pt x="146" y="95"/>
                    <a:pt x="144" y="94"/>
                    <a:pt x="143" y="93"/>
                  </a:cubicBezTo>
                  <a:cubicBezTo>
                    <a:pt x="143" y="93"/>
                    <a:pt x="142" y="94"/>
                    <a:pt x="142" y="93"/>
                  </a:cubicBezTo>
                  <a:cubicBezTo>
                    <a:pt x="142" y="92"/>
                    <a:pt x="143" y="93"/>
                    <a:pt x="143" y="92"/>
                  </a:cubicBezTo>
                  <a:cubicBezTo>
                    <a:pt x="144" y="92"/>
                    <a:pt x="143" y="93"/>
                    <a:pt x="144" y="92"/>
                  </a:cubicBezTo>
                  <a:cubicBezTo>
                    <a:pt x="145" y="92"/>
                    <a:pt x="145" y="92"/>
                    <a:pt x="145" y="92"/>
                  </a:cubicBezTo>
                  <a:cubicBezTo>
                    <a:pt x="146" y="92"/>
                    <a:pt x="146" y="92"/>
                    <a:pt x="147" y="92"/>
                  </a:cubicBezTo>
                  <a:cubicBezTo>
                    <a:pt x="147" y="92"/>
                    <a:pt x="148" y="92"/>
                    <a:pt x="148" y="92"/>
                  </a:cubicBezTo>
                  <a:cubicBezTo>
                    <a:pt x="148" y="94"/>
                    <a:pt x="147" y="96"/>
                    <a:pt x="147" y="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9" name="Freeform 118"/>
            <p:cNvSpPr>
              <a:spLocks/>
            </p:cNvSpPr>
            <p:nvPr/>
          </p:nvSpPr>
          <p:spPr bwMode="auto">
            <a:xfrm>
              <a:off x="3709988" y="258763"/>
              <a:ext cx="1588" cy="3175"/>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0"/>
                    <a:pt x="0" y="1"/>
                    <a:pt x="0" y="1"/>
                  </a:cubicBezTo>
                  <a:cubicBezTo>
                    <a:pt x="0"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0" name="Freeform 119"/>
            <p:cNvSpPr>
              <a:spLocks/>
            </p:cNvSpPr>
            <p:nvPr/>
          </p:nvSpPr>
          <p:spPr bwMode="auto">
            <a:xfrm>
              <a:off x="3937000" y="341313"/>
              <a:ext cx="4763" cy="4763"/>
            </a:xfrm>
            <a:custGeom>
              <a:avLst/>
              <a:gdLst>
                <a:gd name="T0" fmla="*/ 2 w 2"/>
                <a:gd name="T1" fmla="*/ 1 h 2"/>
                <a:gd name="T2" fmla="*/ 2 w 2"/>
                <a:gd name="T3" fmla="*/ 0 h 2"/>
                <a:gd name="T4" fmla="*/ 0 w 2"/>
                <a:gd name="T5" fmla="*/ 1 h 2"/>
                <a:gd name="T6" fmla="*/ 2 w 2"/>
                <a:gd name="T7" fmla="*/ 1 h 2"/>
              </a:gdLst>
              <a:ahLst/>
              <a:cxnLst>
                <a:cxn ang="0">
                  <a:pos x="T0" y="T1"/>
                </a:cxn>
                <a:cxn ang="0">
                  <a:pos x="T2" y="T3"/>
                </a:cxn>
                <a:cxn ang="0">
                  <a:pos x="T4" y="T5"/>
                </a:cxn>
                <a:cxn ang="0">
                  <a:pos x="T6" y="T7"/>
                </a:cxn>
              </a:cxnLst>
              <a:rect l="0" t="0" r="r" b="b"/>
              <a:pathLst>
                <a:path w="2" h="2">
                  <a:moveTo>
                    <a:pt x="2" y="1"/>
                  </a:moveTo>
                  <a:cubicBezTo>
                    <a:pt x="1" y="1"/>
                    <a:pt x="2" y="1"/>
                    <a:pt x="2" y="0"/>
                  </a:cubicBezTo>
                  <a:cubicBezTo>
                    <a:pt x="1" y="0"/>
                    <a:pt x="0" y="1"/>
                    <a:pt x="0" y="1"/>
                  </a:cubicBezTo>
                  <a:cubicBezTo>
                    <a:pt x="1" y="1"/>
                    <a:pt x="1"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1" name="Freeform 120"/>
            <p:cNvSpPr>
              <a:spLocks/>
            </p:cNvSpPr>
            <p:nvPr/>
          </p:nvSpPr>
          <p:spPr bwMode="auto">
            <a:xfrm>
              <a:off x="3910013" y="2667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2" name="Freeform 121"/>
            <p:cNvSpPr>
              <a:spLocks/>
            </p:cNvSpPr>
            <p:nvPr/>
          </p:nvSpPr>
          <p:spPr bwMode="auto">
            <a:xfrm>
              <a:off x="3911600" y="263526"/>
              <a:ext cx="0" cy="3175"/>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3" name="Freeform 122"/>
            <p:cNvSpPr>
              <a:spLocks/>
            </p:cNvSpPr>
            <p:nvPr/>
          </p:nvSpPr>
          <p:spPr bwMode="auto">
            <a:xfrm>
              <a:off x="3873500" y="274638"/>
              <a:ext cx="1588" cy="3175"/>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0"/>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4" name="Freeform 123"/>
            <p:cNvSpPr>
              <a:spLocks/>
            </p:cNvSpPr>
            <p:nvPr/>
          </p:nvSpPr>
          <p:spPr bwMode="auto">
            <a:xfrm>
              <a:off x="3659188" y="3667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5" name="Freeform 124"/>
            <p:cNvSpPr>
              <a:spLocks/>
            </p:cNvSpPr>
            <p:nvPr/>
          </p:nvSpPr>
          <p:spPr bwMode="auto">
            <a:xfrm>
              <a:off x="3802063" y="334963"/>
              <a:ext cx="1588" cy="3175"/>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6" name="Freeform 125"/>
            <p:cNvSpPr>
              <a:spLocks/>
            </p:cNvSpPr>
            <p:nvPr/>
          </p:nvSpPr>
          <p:spPr bwMode="auto">
            <a:xfrm>
              <a:off x="3802063" y="284163"/>
              <a:ext cx="15875" cy="28575"/>
            </a:xfrm>
            <a:custGeom>
              <a:avLst/>
              <a:gdLst>
                <a:gd name="T0" fmla="*/ 7 w 7"/>
                <a:gd name="T1" fmla="*/ 0 h 12"/>
                <a:gd name="T2" fmla="*/ 4 w 7"/>
                <a:gd name="T3" fmla="*/ 6 h 12"/>
                <a:gd name="T4" fmla="*/ 5 w 7"/>
                <a:gd name="T5" fmla="*/ 7 h 12"/>
                <a:gd name="T6" fmla="*/ 3 w 7"/>
                <a:gd name="T7" fmla="*/ 11 h 12"/>
                <a:gd name="T8" fmla="*/ 0 w 7"/>
                <a:gd name="T9" fmla="*/ 8 h 12"/>
                <a:gd name="T10" fmla="*/ 1 w 7"/>
                <a:gd name="T11" fmla="*/ 11 h 12"/>
                <a:gd name="T12" fmla="*/ 1 w 7"/>
                <a:gd name="T13" fmla="*/ 12 h 12"/>
                <a:gd name="T14" fmla="*/ 2 w 7"/>
                <a:gd name="T15" fmla="*/ 12 h 12"/>
                <a:gd name="T16" fmla="*/ 4 w 7"/>
                <a:gd name="T17" fmla="*/ 11 h 12"/>
                <a:gd name="T18" fmla="*/ 5 w 7"/>
                <a:gd name="T19" fmla="*/ 11 h 12"/>
                <a:gd name="T20" fmla="*/ 6 w 7"/>
                <a:gd name="T21" fmla="*/ 8 h 12"/>
                <a:gd name="T22" fmla="*/ 7 w 7"/>
                <a:gd name="T23" fmla="*/ 9 h 12"/>
                <a:gd name="T24" fmla="*/ 7 w 7"/>
                <a:gd name="T25" fmla="*/ 6 h 12"/>
                <a:gd name="T26" fmla="*/ 5 w 7"/>
                <a:gd name="T27" fmla="*/ 5 h 12"/>
                <a:gd name="T28" fmla="*/ 7 w 7"/>
                <a:gd name="T29" fmla="*/ 1 h 12"/>
                <a:gd name="T30" fmla="*/ 7 w 7"/>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 h="12">
                  <a:moveTo>
                    <a:pt x="7" y="0"/>
                  </a:moveTo>
                  <a:cubicBezTo>
                    <a:pt x="6" y="2"/>
                    <a:pt x="4" y="3"/>
                    <a:pt x="4" y="6"/>
                  </a:cubicBezTo>
                  <a:cubicBezTo>
                    <a:pt x="4" y="6"/>
                    <a:pt x="5" y="7"/>
                    <a:pt x="5" y="7"/>
                  </a:cubicBezTo>
                  <a:cubicBezTo>
                    <a:pt x="4" y="9"/>
                    <a:pt x="4" y="10"/>
                    <a:pt x="3" y="11"/>
                  </a:cubicBezTo>
                  <a:cubicBezTo>
                    <a:pt x="1" y="12"/>
                    <a:pt x="2" y="8"/>
                    <a:pt x="0" y="8"/>
                  </a:cubicBezTo>
                  <a:cubicBezTo>
                    <a:pt x="0" y="9"/>
                    <a:pt x="1" y="10"/>
                    <a:pt x="1" y="11"/>
                  </a:cubicBezTo>
                  <a:cubicBezTo>
                    <a:pt x="1" y="11"/>
                    <a:pt x="1" y="12"/>
                    <a:pt x="1" y="12"/>
                  </a:cubicBezTo>
                  <a:cubicBezTo>
                    <a:pt x="1" y="11"/>
                    <a:pt x="2" y="12"/>
                    <a:pt x="2" y="12"/>
                  </a:cubicBezTo>
                  <a:cubicBezTo>
                    <a:pt x="3" y="12"/>
                    <a:pt x="3" y="11"/>
                    <a:pt x="4" y="11"/>
                  </a:cubicBezTo>
                  <a:cubicBezTo>
                    <a:pt x="4" y="11"/>
                    <a:pt x="5" y="11"/>
                    <a:pt x="5" y="11"/>
                  </a:cubicBezTo>
                  <a:cubicBezTo>
                    <a:pt x="6" y="11"/>
                    <a:pt x="6" y="9"/>
                    <a:pt x="6" y="8"/>
                  </a:cubicBezTo>
                  <a:cubicBezTo>
                    <a:pt x="7" y="7"/>
                    <a:pt x="7" y="9"/>
                    <a:pt x="7" y="9"/>
                  </a:cubicBezTo>
                  <a:cubicBezTo>
                    <a:pt x="7" y="8"/>
                    <a:pt x="7" y="7"/>
                    <a:pt x="7" y="6"/>
                  </a:cubicBezTo>
                  <a:cubicBezTo>
                    <a:pt x="7" y="6"/>
                    <a:pt x="6" y="5"/>
                    <a:pt x="5" y="5"/>
                  </a:cubicBezTo>
                  <a:cubicBezTo>
                    <a:pt x="5" y="2"/>
                    <a:pt x="7" y="3"/>
                    <a:pt x="7" y="1"/>
                  </a:cubicBezTo>
                  <a:cubicBezTo>
                    <a:pt x="7" y="0"/>
                    <a:pt x="7"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7" name="Freeform 126"/>
            <p:cNvSpPr>
              <a:spLocks/>
            </p:cNvSpPr>
            <p:nvPr/>
          </p:nvSpPr>
          <p:spPr bwMode="auto">
            <a:xfrm>
              <a:off x="3727450" y="31432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8" name="Freeform 127"/>
            <p:cNvSpPr>
              <a:spLocks/>
            </p:cNvSpPr>
            <p:nvPr/>
          </p:nvSpPr>
          <p:spPr bwMode="auto">
            <a:xfrm>
              <a:off x="3925888" y="376238"/>
              <a:ext cx="4763" cy="9525"/>
            </a:xfrm>
            <a:custGeom>
              <a:avLst/>
              <a:gdLst>
                <a:gd name="T0" fmla="*/ 1 w 2"/>
                <a:gd name="T1" fmla="*/ 1 h 4"/>
                <a:gd name="T2" fmla="*/ 1 w 2"/>
                <a:gd name="T3" fmla="*/ 3 h 4"/>
                <a:gd name="T4" fmla="*/ 2 w 2"/>
                <a:gd name="T5" fmla="*/ 4 h 4"/>
                <a:gd name="T6" fmla="*/ 2 w 2"/>
                <a:gd name="T7" fmla="*/ 2 h 4"/>
                <a:gd name="T8" fmla="*/ 1 w 2"/>
                <a:gd name="T9" fmla="*/ 1 h 4"/>
              </a:gdLst>
              <a:ahLst/>
              <a:cxnLst>
                <a:cxn ang="0">
                  <a:pos x="T0" y="T1"/>
                </a:cxn>
                <a:cxn ang="0">
                  <a:pos x="T2" y="T3"/>
                </a:cxn>
                <a:cxn ang="0">
                  <a:pos x="T4" y="T5"/>
                </a:cxn>
                <a:cxn ang="0">
                  <a:pos x="T6" y="T7"/>
                </a:cxn>
                <a:cxn ang="0">
                  <a:pos x="T8" y="T9"/>
                </a:cxn>
              </a:cxnLst>
              <a:rect l="0" t="0" r="r" b="b"/>
              <a:pathLst>
                <a:path w="2" h="4">
                  <a:moveTo>
                    <a:pt x="1" y="1"/>
                  </a:moveTo>
                  <a:cubicBezTo>
                    <a:pt x="0" y="2"/>
                    <a:pt x="1" y="2"/>
                    <a:pt x="1" y="3"/>
                  </a:cubicBezTo>
                  <a:cubicBezTo>
                    <a:pt x="1" y="3"/>
                    <a:pt x="2" y="3"/>
                    <a:pt x="2" y="4"/>
                  </a:cubicBezTo>
                  <a:cubicBezTo>
                    <a:pt x="2" y="2"/>
                    <a:pt x="2" y="3"/>
                    <a:pt x="2" y="2"/>
                  </a:cubicBezTo>
                  <a:cubicBezTo>
                    <a:pt x="1" y="2"/>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9" name="Freeform 128"/>
            <p:cNvSpPr>
              <a:spLocks/>
            </p:cNvSpPr>
            <p:nvPr/>
          </p:nvSpPr>
          <p:spPr bwMode="auto">
            <a:xfrm>
              <a:off x="3829050" y="282576"/>
              <a:ext cx="9525" cy="6350"/>
            </a:xfrm>
            <a:custGeom>
              <a:avLst/>
              <a:gdLst>
                <a:gd name="T0" fmla="*/ 0 w 4"/>
                <a:gd name="T1" fmla="*/ 0 h 3"/>
                <a:gd name="T2" fmla="*/ 2 w 4"/>
                <a:gd name="T3" fmla="*/ 3 h 3"/>
                <a:gd name="T4" fmla="*/ 2 w 4"/>
                <a:gd name="T5" fmla="*/ 2 h 3"/>
                <a:gd name="T6" fmla="*/ 3 w 4"/>
                <a:gd name="T7" fmla="*/ 1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0" y="1"/>
                    <a:pt x="0" y="3"/>
                    <a:pt x="2" y="3"/>
                  </a:cubicBezTo>
                  <a:cubicBezTo>
                    <a:pt x="2" y="3"/>
                    <a:pt x="1" y="2"/>
                    <a:pt x="2" y="2"/>
                  </a:cubicBezTo>
                  <a:cubicBezTo>
                    <a:pt x="3" y="1"/>
                    <a:pt x="4" y="2"/>
                    <a:pt x="3" y="1"/>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0" name="Freeform 129"/>
            <p:cNvSpPr>
              <a:spLocks/>
            </p:cNvSpPr>
            <p:nvPr/>
          </p:nvSpPr>
          <p:spPr bwMode="auto">
            <a:xfrm>
              <a:off x="3824288" y="27463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1" name="Freeform 130"/>
            <p:cNvSpPr>
              <a:spLocks/>
            </p:cNvSpPr>
            <p:nvPr/>
          </p:nvSpPr>
          <p:spPr bwMode="auto">
            <a:xfrm>
              <a:off x="3833813" y="366713"/>
              <a:ext cx="1588"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2" name="Freeform 131"/>
            <p:cNvSpPr>
              <a:spLocks/>
            </p:cNvSpPr>
            <p:nvPr/>
          </p:nvSpPr>
          <p:spPr bwMode="auto">
            <a:xfrm>
              <a:off x="3833813" y="287338"/>
              <a:ext cx="1588" cy="1588"/>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3" name="Freeform 132"/>
            <p:cNvSpPr>
              <a:spLocks/>
            </p:cNvSpPr>
            <p:nvPr/>
          </p:nvSpPr>
          <p:spPr bwMode="auto">
            <a:xfrm>
              <a:off x="3870325" y="273051"/>
              <a:ext cx="3175" cy="1588"/>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4" name="Freeform 133"/>
            <p:cNvSpPr>
              <a:spLocks/>
            </p:cNvSpPr>
            <p:nvPr/>
          </p:nvSpPr>
          <p:spPr bwMode="auto">
            <a:xfrm>
              <a:off x="3819525" y="298451"/>
              <a:ext cx="4763" cy="1588"/>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1"/>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5" name="Freeform 134"/>
            <p:cNvSpPr>
              <a:spLocks/>
            </p:cNvSpPr>
            <p:nvPr/>
          </p:nvSpPr>
          <p:spPr bwMode="auto">
            <a:xfrm>
              <a:off x="3911600" y="263526"/>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6" name="Freeform 135"/>
            <p:cNvSpPr>
              <a:spLocks/>
            </p:cNvSpPr>
            <p:nvPr/>
          </p:nvSpPr>
          <p:spPr bwMode="auto">
            <a:xfrm>
              <a:off x="3767138" y="238126"/>
              <a:ext cx="9525" cy="4763"/>
            </a:xfrm>
            <a:custGeom>
              <a:avLst/>
              <a:gdLst>
                <a:gd name="T0" fmla="*/ 3 w 4"/>
                <a:gd name="T1" fmla="*/ 2 h 2"/>
                <a:gd name="T2" fmla="*/ 4 w 4"/>
                <a:gd name="T3" fmla="*/ 0 h 2"/>
                <a:gd name="T4" fmla="*/ 0 w 4"/>
                <a:gd name="T5" fmla="*/ 1 h 2"/>
                <a:gd name="T6" fmla="*/ 3 w 4"/>
                <a:gd name="T7" fmla="*/ 2 h 2"/>
              </a:gdLst>
              <a:ahLst/>
              <a:cxnLst>
                <a:cxn ang="0">
                  <a:pos x="T0" y="T1"/>
                </a:cxn>
                <a:cxn ang="0">
                  <a:pos x="T2" y="T3"/>
                </a:cxn>
                <a:cxn ang="0">
                  <a:pos x="T4" y="T5"/>
                </a:cxn>
                <a:cxn ang="0">
                  <a:pos x="T6" y="T7"/>
                </a:cxn>
              </a:cxnLst>
              <a:rect l="0" t="0" r="r" b="b"/>
              <a:pathLst>
                <a:path w="4" h="2">
                  <a:moveTo>
                    <a:pt x="3" y="2"/>
                  </a:moveTo>
                  <a:cubicBezTo>
                    <a:pt x="4" y="1"/>
                    <a:pt x="4" y="1"/>
                    <a:pt x="4" y="0"/>
                  </a:cubicBezTo>
                  <a:cubicBezTo>
                    <a:pt x="3" y="0"/>
                    <a:pt x="1" y="0"/>
                    <a:pt x="0" y="1"/>
                  </a:cubicBezTo>
                  <a:cubicBezTo>
                    <a:pt x="1" y="1"/>
                    <a:pt x="2" y="1"/>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7" name="Freeform 136"/>
            <p:cNvSpPr>
              <a:spLocks/>
            </p:cNvSpPr>
            <p:nvPr/>
          </p:nvSpPr>
          <p:spPr bwMode="auto">
            <a:xfrm>
              <a:off x="3771900" y="266701"/>
              <a:ext cx="1588" cy="3175"/>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0" y="1"/>
                    <a:pt x="1" y="1"/>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8" name="Freeform 137"/>
            <p:cNvSpPr>
              <a:spLocks/>
            </p:cNvSpPr>
            <p:nvPr/>
          </p:nvSpPr>
          <p:spPr bwMode="auto">
            <a:xfrm>
              <a:off x="3656013" y="361951"/>
              <a:ext cx="3175" cy="4763"/>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0" y="1"/>
                    <a:pt x="0" y="0"/>
                    <a:pt x="0" y="0"/>
                  </a:cubicBezTo>
                  <a:cubicBezTo>
                    <a:pt x="0" y="1"/>
                    <a:pt x="0"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9" name="Freeform 138"/>
            <p:cNvSpPr>
              <a:spLocks/>
            </p:cNvSpPr>
            <p:nvPr/>
          </p:nvSpPr>
          <p:spPr bwMode="auto">
            <a:xfrm>
              <a:off x="3656013" y="360363"/>
              <a:ext cx="0" cy="1588"/>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4" name="组合 3"/>
          <p:cNvGrpSpPr/>
          <p:nvPr/>
        </p:nvGrpSpPr>
        <p:grpSpPr>
          <a:xfrm>
            <a:off x="5294672" y="4004993"/>
            <a:ext cx="915601" cy="915720"/>
            <a:chOff x="3970925" y="2689211"/>
            <a:chExt cx="686790" cy="686790"/>
          </a:xfrm>
        </p:grpSpPr>
        <p:sp>
          <p:nvSpPr>
            <p:cNvPr id="17" name="Oval 16"/>
            <p:cNvSpPr/>
            <p:nvPr/>
          </p:nvSpPr>
          <p:spPr>
            <a:xfrm>
              <a:off x="3970925" y="2689211"/>
              <a:ext cx="686790" cy="686790"/>
            </a:xfrm>
            <a:prstGeom prst="ellipse">
              <a:avLst/>
            </a:prstGeom>
            <a:solidFill>
              <a:schemeClr val="tx2">
                <a:lumMod val="75000"/>
              </a:schemeClr>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bg1"/>
                </a:solidFill>
                <a:latin typeface="+mn-ea"/>
              </a:endParaRPr>
            </a:p>
          </p:txBody>
        </p:sp>
        <p:sp>
          <p:nvSpPr>
            <p:cNvPr id="50" name="Freeform 139"/>
            <p:cNvSpPr>
              <a:spLocks/>
            </p:cNvSpPr>
            <p:nvPr/>
          </p:nvSpPr>
          <p:spPr bwMode="auto">
            <a:xfrm>
              <a:off x="4124613" y="2888937"/>
              <a:ext cx="379413" cy="287338"/>
            </a:xfrm>
            <a:custGeom>
              <a:avLst/>
              <a:gdLst>
                <a:gd name="T0" fmla="*/ 143 w 165"/>
                <a:gd name="T1" fmla="*/ 19 h 125"/>
                <a:gd name="T2" fmla="*/ 34 w 165"/>
                <a:gd name="T3" fmla="*/ 19 h 125"/>
                <a:gd name="T4" fmla="*/ 30 w 165"/>
                <a:gd name="T5" fmla="*/ 5 h 125"/>
                <a:gd name="T6" fmla="*/ 29 w 165"/>
                <a:gd name="T7" fmla="*/ 4 h 125"/>
                <a:gd name="T8" fmla="*/ 29 w 165"/>
                <a:gd name="T9" fmla="*/ 4 h 125"/>
                <a:gd name="T10" fmla="*/ 28 w 165"/>
                <a:gd name="T11" fmla="*/ 3 h 125"/>
                <a:gd name="T12" fmla="*/ 28 w 165"/>
                <a:gd name="T13" fmla="*/ 2 h 125"/>
                <a:gd name="T14" fmla="*/ 28 w 165"/>
                <a:gd name="T15" fmla="*/ 2 h 125"/>
                <a:gd name="T16" fmla="*/ 27 w 165"/>
                <a:gd name="T17" fmla="*/ 1 h 125"/>
                <a:gd name="T18" fmla="*/ 27 w 165"/>
                <a:gd name="T19" fmla="*/ 1 h 125"/>
                <a:gd name="T20" fmla="*/ 22 w 165"/>
                <a:gd name="T21" fmla="*/ 0 h 125"/>
                <a:gd name="T22" fmla="*/ 7 w 165"/>
                <a:gd name="T23" fmla="*/ 2 h 125"/>
                <a:gd name="T24" fmla="*/ 0 w 165"/>
                <a:gd name="T25" fmla="*/ 9 h 125"/>
                <a:gd name="T26" fmla="*/ 7 w 165"/>
                <a:gd name="T27" fmla="*/ 15 h 125"/>
                <a:gd name="T28" fmla="*/ 18 w 165"/>
                <a:gd name="T29" fmla="*/ 14 h 125"/>
                <a:gd name="T30" fmla="*/ 45 w 165"/>
                <a:gd name="T31" fmla="*/ 99 h 125"/>
                <a:gd name="T32" fmla="*/ 42 w 165"/>
                <a:gd name="T33" fmla="*/ 109 h 125"/>
                <a:gd name="T34" fmla="*/ 58 w 165"/>
                <a:gd name="T35" fmla="*/ 125 h 125"/>
                <a:gd name="T36" fmla="*/ 73 w 165"/>
                <a:gd name="T37" fmla="*/ 116 h 125"/>
                <a:gd name="T38" fmla="*/ 94 w 165"/>
                <a:gd name="T39" fmla="*/ 116 h 125"/>
                <a:gd name="T40" fmla="*/ 109 w 165"/>
                <a:gd name="T41" fmla="*/ 125 h 125"/>
                <a:gd name="T42" fmla="*/ 125 w 165"/>
                <a:gd name="T43" fmla="*/ 109 h 125"/>
                <a:gd name="T44" fmla="*/ 109 w 165"/>
                <a:gd name="T45" fmla="*/ 93 h 125"/>
                <a:gd name="T46" fmla="*/ 94 w 165"/>
                <a:gd name="T47" fmla="*/ 102 h 125"/>
                <a:gd name="T48" fmla="*/ 73 w 165"/>
                <a:gd name="T49" fmla="*/ 102 h 125"/>
                <a:gd name="T50" fmla="*/ 58 w 165"/>
                <a:gd name="T51" fmla="*/ 93 h 125"/>
                <a:gd name="T52" fmla="*/ 58 w 165"/>
                <a:gd name="T53" fmla="*/ 93 h 125"/>
                <a:gd name="T54" fmla="*/ 55 w 165"/>
                <a:gd name="T55" fmla="*/ 83 h 125"/>
                <a:gd name="T56" fmla="*/ 125 w 165"/>
                <a:gd name="T57" fmla="*/ 83 h 125"/>
                <a:gd name="T58" fmla="*/ 139 w 165"/>
                <a:gd name="T59" fmla="*/ 68 h 125"/>
                <a:gd name="T60" fmla="*/ 158 w 165"/>
                <a:gd name="T61" fmla="*/ 34 h 125"/>
                <a:gd name="T62" fmla="*/ 143 w 165"/>
                <a:gd name="T63" fmla="*/ 1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5" h="125">
                  <a:moveTo>
                    <a:pt x="143" y="19"/>
                  </a:moveTo>
                  <a:cubicBezTo>
                    <a:pt x="34" y="19"/>
                    <a:pt x="34" y="19"/>
                    <a:pt x="34" y="19"/>
                  </a:cubicBezTo>
                  <a:cubicBezTo>
                    <a:pt x="30" y="5"/>
                    <a:pt x="30" y="5"/>
                    <a:pt x="30" y="5"/>
                  </a:cubicBezTo>
                  <a:cubicBezTo>
                    <a:pt x="30" y="5"/>
                    <a:pt x="29" y="4"/>
                    <a:pt x="29" y="4"/>
                  </a:cubicBezTo>
                  <a:cubicBezTo>
                    <a:pt x="29" y="4"/>
                    <a:pt x="29" y="4"/>
                    <a:pt x="29" y="4"/>
                  </a:cubicBezTo>
                  <a:cubicBezTo>
                    <a:pt x="29" y="3"/>
                    <a:pt x="29" y="3"/>
                    <a:pt x="28" y="3"/>
                  </a:cubicBezTo>
                  <a:cubicBezTo>
                    <a:pt x="28" y="2"/>
                    <a:pt x="28" y="2"/>
                    <a:pt x="28" y="2"/>
                  </a:cubicBezTo>
                  <a:cubicBezTo>
                    <a:pt x="28" y="2"/>
                    <a:pt x="28" y="2"/>
                    <a:pt x="28" y="2"/>
                  </a:cubicBezTo>
                  <a:cubicBezTo>
                    <a:pt x="27" y="2"/>
                    <a:pt x="27" y="1"/>
                    <a:pt x="27" y="1"/>
                  </a:cubicBezTo>
                  <a:cubicBezTo>
                    <a:pt x="27" y="1"/>
                    <a:pt x="27" y="1"/>
                    <a:pt x="27" y="1"/>
                  </a:cubicBezTo>
                  <a:cubicBezTo>
                    <a:pt x="25" y="0"/>
                    <a:pt x="24" y="0"/>
                    <a:pt x="22" y="0"/>
                  </a:cubicBezTo>
                  <a:cubicBezTo>
                    <a:pt x="7" y="2"/>
                    <a:pt x="7" y="2"/>
                    <a:pt x="7" y="2"/>
                  </a:cubicBezTo>
                  <a:cubicBezTo>
                    <a:pt x="3" y="2"/>
                    <a:pt x="0" y="5"/>
                    <a:pt x="0" y="9"/>
                  </a:cubicBezTo>
                  <a:cubicBezTo>
                    <a:pt x="1" y="12"/>
                    <a:pt x="4" y="15"/>
                    <a:pt x="7" y="15"/>
                  </a:cubicBezTo>
                  <a:cubicBezTo>
                    <a:pt x="18" y="14"/>
                    <a:pt x="18" y="14"/>
                    <a:pt x="18" y="14"/>
                  </a:cubicBezTo>
                  <a:cubicBezTo>
                    <a:pt x="45" y="99"/>
                    <a:pt x="45" y="99"/>
                    <a:pt x="45" y="99"/>
                  </a:cubicBezTo>
                  <a:cubicBezTo>
                    <a:pt x="43" y="101"/>
                    <a:pt x="42" y="105"/>
                    <a:pt x="42" y="109"/>
                  </a:cubicBezTo>
                  <a:cubicBezTo>
                    <a:pt x="42" y="118"/>
                    <a:pt x="49" y="125"/>
                    <a:pt x="58" y="125"/>
                  </a:cubicBezTo>
                  <a:cubicBezTo>
                    <a:pt x="64" y="125"/>
                    <a:pt x="70" y="121"/>
                    <a:pt x="73" y="116"/>
                  </a:cubicBezTo>
                  <a:cubicBezTo>
                    <a:pt x="94" y="116"/>
                    <a:pt x="94" y="116"/>
                    <a:pt x="94" y="116"/>
                  </a:cubicBezTo>
                  <a:cubicBezTo>
                    <a:pt x="97" y="121"/>
                    <a:pt x="103" y="125"/>
                    <a:pt x="109" y="125"/>
                  </a:cubicBezTo>
                  <a:cubicBezTo>
                    <a:pt x="118" y="125"/>
                    <a:pt x="125" y="118"/>
                    <a:pt x="125" y="109"/>
                  </a:cubicBezTo>
                  <a:cubicBezTo>
                    <a:pt x="125" y="100"/>
                    <a:pt x="118" y="93"/>
                    <a:pt x="109" y="93"/>
                  </a:cubicBezTo>
                  <a:cubicBezTo>
                    <a:pt x="103" y="93"/>
                    <a:pt x="97" y="97"/>
                    <a:pt x="94" y="102"/>
                  </a:cubicBezTo>
                  <a:cubicBezTo>
                    <a:pt x="73" y="102"/>
                    <a:pt x="73" y="102"/>
                    <a:pt x="73" y="102"/>
                  </a:cubicBezTo>
                  <a:cubicBezTo>
                    <a:pt x="70" y="97"/>
                    <a:pt x="64" y="93"/>
                    <a:pt x="58" y="93"/>
                  </a:cubicBezTo>
                  <a:cubicBezTo>
                    <a:pt x="58" y="93"/>
                    <a:pt x="58" y="93"/>
                    <a:pt x="58" y="93"/>
                  </a:cubicBezTo>
                  <a:cubicBezTo>
                    <a:pt x="55" y="83"/>
                    <a:pt x="55" y="83"/>
                    <a:pt x="55" y="83"/>
                  </a:cubicBezTo>
                  <a:cubicBezTo>
                    <a:pt x="125" y="83"/>
                    <a:pt x="125" y="83"/>
                    <a:pt x="125" y="83"/>
                  </a:cubicBezTo>
                  <a:cubicBezTo>
                    <a:pt x="133" y="83"/>
                    <a:pt x="134" y="77"/>
                    <a:pt x="139" y="68"/>
                  </a:cubicBezTo>
                  <a:cubicBezTo>
                    <a:pt x="158" y="34"/>
                    <a:pt x="158" y="34"/>
                    <a:pt x="158" y="34"/>
                  </a:cubicBezTo>
                  <a:cubicBezTo>
                    <a:pt x="165" y="20"/>
                    <a:pt x="151" y="19"/>
                    <a:pt x="143" y="1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5" name="组合 4"/>
          <p:cNvGrpSpPr/>
          <p:nvPr/>
        </p:nvGrpSpPr>
        <p:grpSpPr>
          <a:xfrm>
            <a:off x="6403437" y="4004993"/>
            <a:ext cx="915601" cy="915720"/>
            <a:chOff x="4802607" y="2689211"/>
            <a:chExt cx="686790" cy="686790"/>
          </a:xfrm>
        </p:grpSpPr>
        <p:sp>
          <p:nvSpPr>
            <p:cNvPr id="18" name="Oval 17"/>
            <p:cNvSpPr/>
            <p:nvPr/>
          </p:nvSpPr>
          <p:spPr>
            <a:xfrm>
              <a:off x="4802607" y="2689211"/>
              <a:ext cx="686790" cy="686790"/>
            </a:xfrm>
            <a:prstGeom prst="ellipse">
              <a:avLst/>
            </a:prstGeom>
            <a:solidFill>
              <a:schemeClr val="accent2"/>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lstStyle/>
            <a:p>
              <a:pPr algn="ctr"/>
              <a:endParaRPr lang="en-US" sz="3700" dirty="0">
                <a:solidFill>
                  <a:schemeClr val="bg1"/>
                </a:solidFill>
                <a:latin typeface="+mn-ea"/>
              </a:endParaRPr>
            </a:p>
          </p:txBody>
        </p:sp>
        <p:grpSp>
          <p:nvGrpSpPr>
            <p:cNvPr id="51" name="组合 50"/>
            <p:cNvGrpSpPr/>
            <p:nvPr/>
          </p:nvGrpSpPr>
          <p:grpSpPr>
            <a:xfrm>
              <a:off x="4982489" y="2869093"/>
              <a:ext cx="327026" cy="327025"/>
              <a:chOff x="8921750" y="977901"/>
              <a:chExt cx="327026" cy="327025"/>
            </a:xfrm>
            <a:solidFill>
              <a:schemeClr val="bg1"/>
            </a:solidFill>
          </p:grpSpPr>
          <p:sp>
            <p:nvSpPr>
              <p:cNvPr id="52" name="Freeform 140"/>
              <p:cNvSpPr>
                <a:spLocks noEditPoints="1"/>
              </p:cNvSpPr>
              <p:nvPr/>
            </p:nvSpPr>
            <p:spPr bwMode="auto">
              <a:xfrm>
                <a:off x="8921750" y="1047751"/>
                <a:ext cx="257175" cy="257175"/>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3" name="Freeform 141"/>
              <p:cNvSpPr>
                <a:spLocks noEditPoints="1"/>
              </p:cNvSpPr>
              <p:nvPr/>
            </p:nvSpPr>
            <p:spPr bwMode="auto">
              <a:xfrm>
                <a:off x="9129713" y="977901"/>
                <a:ext cx="119063" cy="120650"/>
              </a:xfrm>
              <a:custGeom>
                <a:avLst/>
                <a:gdLst>
                  <a:gd name="T0" fmla="*/ 48 w 52"/>
                  <a:gd name="T1" fmla="*/ 23 h 52"/>
                  <a:gd name="T2" fmla="*/ 50 w 52"/>
                  <a:gd name="T3" fmla="*/ 17 h 52"/>
                  <a:gd name="T4" fmla="*/ 48 w 52"/>
                  <a:gd name="T5" fmla="*/ 11 h 52"/>
                  <a:gd name="T6" fmla="*/ 44 w 52"/>
                  <a:gd name="T7" fmla="*/ 12 h 52"/>
                  <a:gd name="T8" fmla="*/ 42 w 52"/>
                  <a:gd name="T9" fmla="*/ 6 h 52"/>
                  <a:gd name="T10" fmla="*/ 38 w 52"/>
                  <a:gd name="T11" fmla="*/ 2 h 52"/>
                  <a:gd name="T12" fmla="*/ 34 w 52"/>
                  <a:gd name="T13" fmla="*/ 5 h 52"/>
                  <a:gd name="T14" fmla="*/ 30 w 52"/>
                  <a:gd name="T15" fmla="*/ 1 h 52"/>
                  <a:gd name="T16" fmla="*/ 24 w 52"/>
                  <a:gd name="T17" fmla="*/ 0 h 52"/>
                  <a:gd name="T18" fmla="*/ 23 w 52"/>
                  <a:gd name="T19" fmla="*/ 4 h 52"/>
                  <a:gd name="T20" fmla="*/ 17 w 52"/>
                  <a:gd name="T21" fmla="*/ 2 h 52"/>
                  <a:gd name="T22" fmla="*/ 11 w 52"/>
                  <a:gd name="T23" fmla="*/ 4 h 52"/>
                  <a:gd name="T24" fmla="*/ 12 w 52"/>
                  <a:gd name="T25" fmla="*/ 8 h 52"/>
                  <a:gd name="T26" fmla="*/ 6 w 52"/>
                  <a:gd name="T27" fmla="*/ 10 h 52"/>
                  <a:gd name="T28" fmla="*/ 2 w 52"/>
                  <a:gd name="T29" fmla="*/ 14 h 52"/>
                  <a:gd name="T30" fmla="*/ 6 w 52"/>
                  <a:gd name="T31" fmla="*/ 18 h 52"/>
                  <a:gd name="T32" fmla="*/ 1 w 52"/>
                  <a:gd name="T33" fmla="*/ 22 h 52"/>
                  <a:gd name="T34" fmla="*/ 0 w 52"/>
                  <a:gd name="T35" fmla="*/ 28 h 52"/>
                  <a:gd name="T36" fmla="*/ 4 w 52"/>
                  <a:gd name="T37" fmla="*/ 29 h 52"/>
                  <a:gd name="T38" fmla="*/ 2 w 52"/>
                  <a:gd name="T39" fmla="*/ 35 h 52"/>
                  <a:gd name="T40" fmla="*/ 4 w 52"/>
                  <a:gd name="T41" fmla="*/ 41 h 52"/>
                  <a:gd name="T42" fmla="*/ 9 w 52"/>
                  <a:gd name="T43" fmla="*/ 40 h 52"/>
                  <a:gd name="T44" fmla="*/ 10 w 52"/>
                  <a:gd name="T45" fmla="*/ 46 h 52"/>
                  <a:gd name="T46" fmla="*/ 15 w 52"/>
                  <a:gd name="T47" fmla="*/ 50 h 52"/>
                  <a:gd name="T48" fmla="*/ 18 w 52"/>
                  <a:gd name="T49" fmla="*/ 47 h 52"/>
                  <a:gd name="T50" fmla="*/ 22 w 52"/>
                  <a:gd name="T51" fmla="*/ 51 h 52"/>
                  <a:gd name="T52" fmla="*/ 28 w 52"/>
                  <a:gd name="T53" fmla="*/ 52 h 52"/>
                  <a:gd name="T54" fmla="*/ 29 w 52"/>
                  <a:gd name="T55" fmla="*/ 48 h 52"/>
                  <a:gd name="T56" fmla="*/ 35 w 52"/>
                  <a:gd name="T57" fmla="*/ 50 h 52"/>
                  <a:gd name="T58" fmla="*/ 41 w 52"/>
                  <a:gd name="T59" fmla="*/ 48 h 52"/>
                  <a:gd name="T60" fmla="*/ 40 w 52"/>
                  <a:gd name="T61" fmla="*/ 43 h 52"/>
                  <a:gd name="T62" fmla="*/ 46 w 52"/>
                  <a:gd name="T63" fmla="*/ 42 h 52"/>
                  <a:gd name="T64" fmla="*/ 50 w 52"/>
                  <a:gd name="T65" fmla="*/ 37 h 52"/>
                  <a:gd name="T66" fmla="*/ 47 w 52"/>
                  <a:gd name="T67" fmla="*/ 34 h 52"/>
                  <a:gd name="T68" fmla="*/ 51 w 52"/>
                  <a:gd name="T69" fmla="*/ 30 h 52"/>
                  <a:gd name="T70" fmla="*/ 52 w 52"/>
                  <a:gd name="T71" fmla="*/ 24 h 52"/>
                  <a:gd name="T72" fmla="*/ 26 w 52"/>
                  <a:gd name="T73" fmla="*/ 40 h 52"/>
                  <a:gd name="T74" fmla="*/ 26 w 52"/>
                  <a:gd name="T75" fmla="*/ 12 h 52"/>
                  <a:gd name="T76" fmla="*/ 26 w 52"/>
                  <a:gd name="T77"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 h="52">
                    <a:moveTo>
                      <a:pt x="51" y="23"/>
                    </a:moveTo>
                    <a:cubicBezTo>
                      <a:pt x="48" y="23"/>
                      <a:pt x="48" y="23"/>
                      <a:pt x="48" y="23"/>
                    </a:cubicBezTo>
                    <a:cubicBezTo>
                      <a:pt x="48" y="21"/>
                      <a:pt x="48" y="20"/>
                      <a:pt x="47" y="18"/>
                    </a:cubicBezTo>
                    <a:cubicBezTo>
                      <a:pt x="50" y="17"/>
                      <a:pt x="50" y="17"/>
                      <a:pt x="50" y="17"/>
                    </a:cubicBezTo>
                    <a:cubicBezTo>
                      <a:pt x="50" y="16"/>
                      <a:pt x="51" y="16"/>
                      <a:pt x="50" y="15"/>
                    </a:cubicBezTo>
                    <a:cubicBezTo>
                      <a:pt x="48" y="11"/>
                      <a:pt x="48" y="11"/>
                      <a:pt x="48" y="11"/>
                    </a:cubicBezTo>
                    <a:cubicBezTo>
                      <a:pt x="48" y="10"/>
                      <a:pt x="47" y="10"/>
                      <a:pt x="46" y="11"/>
                    </a:cubicBezTo>
                    <a:cubicBezTo>
                      <a:pt x="44" y="12"/>
                      <a:pt x="44" y="12"/>
                      <a:pt x="44" y="12"/>
                    </a:cubicBezTo>
                    <a:cubicBezTo>
                      <a:pt x="43" y="11"/>
                      <a:pt x="42" y="10"/>
                      <a:pt x="40" y="9"/>
                    </a:cubicBezTo>
                    <a:cubicBezTo>
                      <a:pt x="42" y="6"/>
                      <a:pt x="42" y="6"/>
                      <a:pt x="42" y="6"/>
                    </a:cubicBezTo>
                    <a:cubicBezTo>
                      <a:pt x="42" y="6"/>
                      <a:pt x="42" y="5"/>
                      <a:pt x="42" y="4"/>
                    </a:cubicBezTo>
                    <a:cubicBezTo>
                      <a:pt x="38" y="2"/>
                      <a:pt x="38" y="2"/>
                      <a:pt x="38" y="2"/>
                    </a:cubicBezTo>
                    <a:cubicBezTo>
                      <a:pt x="37" y="2"/>
                      <a:pt x="36" y="2"/>
                      <a:pt x="36" y="3"/>
                    </a:cubicBezTo>
                    <a:cubicBezTo>
                      <a:pt x="34" y="5"/>
                      <a:pt x="34" y="5"/>
                      <a:pt x="34" y="5"/>
                    </a:cubicBezTo>
                    <a:cubicBezTo>
                      <a:pt x="33" y="5"/>
                      <a:pt x="32" y="4"/>
                      <a:pt x="30" y="4"/>
                    </a:cubicBezTo>
                    <a:cubicBezTo>
                      <a:pt x="30" y="1"/>
                      <a:pt x="30" y="1"/>
                      <a:pt x="30" y="1"/>
                    </a:cubicBezTo>
                    <a:cubicBezTo>
                      <a:pt x="30" y="0"/>
                      <a:pt x="29" y="0"/>
                      <a:pt x="29" y="0"/>
                    </a:cubicBezTo>
                    <a:cubicBezTo>
                      <a:pt x="24" y="0"/>
                      <a:pt x="24" y="0"/>
                      <a:pt x="24" y="0"/>
                    </a:cubicBezTo>
                    <a:cubicBezTo>
                      <a:pt x="24" y="0"/>
                      <a:pt x="23" y="0"/>
                      <a:pt x="23" y="1"/>
                    </a:cubicBezTo>
                    <a:cubicBezTo>
                      <a:pt x="23" y="4"/>
                      <a:pt x="23" y="4"/>
                      <a:pt x="23" y="4"/>
                    </a:cubicBezTo>
                    <a:cubicBezTo>
                      <a:pt x="21" y="4"/>
                      <a:pt x="20" y="5"/>
                      <a:pt x="19" y="5"/>
                    </a:cubicBezTo>
                    <a:cubicBezTo>
                      <a:pt x="17" y="2"/>
                      <a:pt x="17" y="2"/>
                      <a:pt x="17" y="2"/>
                    </a:cubicBezTo>
                    <a:cubicBezTo>
                      <a:pt x="17" y="2"/>
                      <a:pt x="16" y="1"/>
                      <a:pt x="15" y="2"/>
                    </a:cubicBezTo>
                    <a:cubicBezTo>
                      <a:pt x="11" y="4"/>
                      <a:pt x="11" y="4"/>
                      <a:pt x="11" y="4"/>
                    </a:cubicBezTo>
                    <a:cubicBezTo>
                      <a:pt x="11" y="4"/>
                      <a:pt x="11" y="5"/>
                      <a:pt x="11" y="6"/>
                    </a:cubicBezTo>
                    <a:cubicBezTo>
                      <a:pt x="12" y="8"/>
                      <a:pt x="12" y="8"/>
                      <a:pt x="12" y="8"/>
                    </a:cubicBezTo>
                    <a:cubicBezTo>
                      <a:pt x="11" y="9"/>
                      <a:pt x="10" y="10"/>
                      <a:pt x="9" y="12"/>
                    </a:cubicBezTo>
                    <a:cubicBezTo>
                      <a:pt x="6" y="10"/>
                      <a:pt x="6" y="10"/>
                      <a:pt x="6" y="10"/>
                    </a:cubicBezTo>
                    <a:cubicBezTo>
                      <a:pt x="6" y="10"/>
                      <a:pt x="5" y="10"/>
                      <a:pt x="5" y="10"/>
                    </a:cubicBezTo>
                    <a:cubicBezTo>
                      <a:pt x="2" y="14"/>
                      <a:pt x="2" y="14"/>
                      <a:pt x="2" y="14"/>
                    </a:cubicBezTo>
                    <a:cubicBezTo>
                      <a:pt x="2" y="15"/>
                      <a:pt x="2" y="16"/>
                      <a:pt x="3" y="16"/>
                    </a:cubicBezTo>
                    <a:cubicBezTo>
                      <a:pt x="6" y="18"/>
                      <a:pt x="6" y="18"/>
                      <a:pt x="6" y="18"/>
                    </a:cubicBezTo>
                    <a:cubicBezTo>
                      <a:pt x="5" y="19"/>
                      <a:pt x="5" y="21"/>
                      <a:pt x="4" y="22"/>
                    </a:cubicBezTo>
                    <a:cubicBezTo>
                      <a:pt x="1" y="22"/>
                      <a:pt x="1" y="22"/>
                      <a:pt x="1" y="22"/>
                    </a:cubicBezTo>
                    <a:cubicBezTo>
                      <a:pt x="0" y="22"/>
                      <a:pt x="0" y="23"/>
                      <a:pt x="0" y="23"/>
                    </a:cubicBezTo>
                    <a:cubicBezTo>
                      <a:pt x="0" y="28"/>
                      <a:pt x="0" y="28"/>
                      <a:pt x="0" y="28"/>
                    </a:cubicBezTo>
                    <a:cubicBezTo>
                      <a:pt x="0" y="29"/>
                      <a:pt x="0" y="29"/>
                      <a:pt x="1" y="29"/>
                    </a:cubicBezTo>
                    <a:cubicBezTo>
                      <a:pt x="4" y="29"/>
                      <a:pt x="4" y="29"/>
                      <a:pt x="4" y="29"/>
                    </a:cubicBezTo>
                    <a:cubicBezTo>
                      <a:pt x="4" y="31"/>
                      <a:pt x="5" y="32"/>
                      <a:pt x="5" y="34"/>
                    </a:cubicBezTo>
                    <a:cubicBezTo>
                      <a:pt x="2" y="35"/>
                      <a:pt x="2" y="35"/>
                      <a:pt x="2" y="35"/>
                    </a:cubicBezTo>
                    <a:cubicBezTo>
                      <a:pt x="2" y="36"/>
                      <a:pt x="2" y="36"/>
                      <a:pt x="2" y="37"/>
                    </a:cubicBezTo>
                    <a:cubicBezTo>
                      <a:pt x="4" y="41"/>
                      <a:pt x="4" y="41"/>
                      <a:pt x="4" y="41"/>
                    </a:cubicBezTo>
                    <a:cubicBezTo>
                      <a:pt x="5" y="41"/>
                      <a:pt x="5" y="42"/>
                      <a:pt x="6" y="41"/>
                    </a:cubicBezTo>
                    <a:cubicBezTo>
                      <a:pt x="9" y="40"/>
                      <a:pt x="9" y="40"/>
                      <a:pt x="9" y="40"/>
                    </a:cubicBezTo>
                    <a:cubicBezTo>
                      <a:pt x="10" y="41"/>
                      <a:pt x="11" y="42"/>
                      <a:pt x="12" y="43"/>
                    </a:cubicBezTo>
                    <a:cubicBezTo>
                      <a:pt x="10" y="46"/>
                      <a:pt x="10" y="46"/>
                      <a:pt x="10" y="46"/>
                    </a:cubicBezTo>
                    <a:cubicBezTo>
                      <a:pt x="10" y="46"/>
                      <a:pt x="10" y="47"/>
                      <a:pt x="11" y="47"/>
                    </a:cubicBezTo>
                    <a:cubicBezTo>
                      <a:pt x="15" y="50"/>
                      <a:pt x="15" y="50"/>
                      <a:pt x="15" y="50"/>
                    </a:cubicBezTo>
                    <a:cubicBezTo>
                      <a:pt x="15" y="50"/>
                      <a:pt x="16" y="50"/>
                      <a:pt x="16" y="49"/>
                    </a:cubicBezTo>
                    <a:cubicBezTo>
                      <a:pt x="18" y="47"/>
                      <a:pt x="18" y="47"/>
                      <a:pt x="18" y="47"/>
                    </a:cubicBezTo>
                    <a:cubicBezTo>
                      <a:pt x="19" y="47"/>
                      <a:pt x="21" y="48"/>
                      <a:pt x="22" y="48"/>
                    </a:cubicBezTo>
                    <a:cubicBezTo>
                      <a:pt x="22" y="51"/>
                      <a:pt x="22" y="51"/>
                      <a:pt x="22" y="51"/>
                    </a:cubicBezTo>
                    <a:cubicBezTo>
                      <a:pt x="22" y="52"/>
                      <a:pt x="23" y="52"/>
                      <a:pt x="24" y="52"/>
                    </a:cubicBezTo>
                    <a:cubicBezTo>
                      <a:pt x="28" y="52"/>
                      <a:pt x="28" y="52"/>
                      <a:pt x="28" y="52"/>
                    </a:cubicBezTo>
                    <a:cubicBezTo>
                      <a:pt x="29" y="52"/>
                      <a:pt x="29" y="52"/>
                      <a:pt x="29" y="51"/>
                    </a:cubicBezTo>
                    <a:cubicBezTo>
                      <a:pt x="29" y="48"/>
                      <a:pt x="29" y="48"/>
                      <a:pt x="29" y="48"/>
                    </a:cubicBezTo>
                    <a:cubicBezTo>
                      <a:pt x="31" y="48"/>
                      <a:pt x="32" y="47"/>
                      <a:pt x="34" y="47"/>
                    </a:cubicBezTo>
                    <a:cubicBezTo>
                      <a:pt x="35" y="50"/>
                      <a:pt x="35" y="50"/>
                      <a:pt x="35" y="50"/>
                    </a:cubicBezTo>
                    <a:cubicBezTo>
                      <a:pt x="36" y="50"/>
                      <a:pt x="36" y="50"/>
                      <a:pt x="37" y="50"/>
                    </a:cubicBezTo>
                    <a:cubicBezTo>
                      <a:pt x="41" y="48"/>
                      <a:pt x="41" y="48"/>
                      <a:pt x="41" y="48"/>
                    </a:cubicBezTo>
                    <a:cubicBezTo>
                      <a:pt x="42" y="47"/>
                      <a:pt x="42" y="47"/>
                      <a:pt x="41" y="46"/>
                    </a:cubicBezTo>
                    <a:cubicBezTo>
                      <a:pt x="40" y="43"/>
                      <a:pt x="40" y="43"/>
                      <a:pt x="40" y="43"/>
                    </a:cubicBezTo>
                    <a:cubicBezTo>
                      <a:pt x="41" y="42"/>
                      <a:pt x="42" y="41"/>
                      <a:pt x="43" y="40"/>
                    </a:cubicBezTo>
                    <a:cubicBezTo>
                      <a:pt x="46" y="42"/>
                      <a:pt x="46" y="42"/>
                      <a:pt x="46" y="42"/>
                    </a:cubicBezTo>
                    <a:cubicBezTo>
                      <a:pt x="47" y="42"/>
                      <a:pt x="47" y="42"/>
                      <a:pt x="48" y="41"/>
                    </a:cubicBezTo>
                    <a:cubicBezTo>
                      <a:pt x="50" y="37"/>
                      <a:pt x="50" y="37"/>
                      <a:pt x="50" y="37"/>
                    </a:cubicBezTo>
                    <a:cubicBezTo>
                      <a:pt x="50" y="37"/>
                      <a:pt x="50" y="36"/>
                      <a:pt x="50" y="36"/>
                    </a:cubicBezTo>
                    <a:cubicBezTo>
                      <a:pt x="47" y="34"/>
                      <a:pt x="47" y="34"/>
                      <a:pt x="47" y="34"/>
                    </a:cubicBezTo>
                    <a:cubicBezTo>
                      <a:pt x="47" y="33"/>
                      <a:pt x="48" y="31"/>
                      <a:pt x="48" y="30"/>
                    </a:cubicBezTo>
                    <a:cubicBezTo>
                      <a:pt x="51" y="30"/>
                      <a:pt x="51" y="30"/>
                      <a:pt x="51" y="30"/>
                    </a:cubicBezTo>
                    <a:cubicBezTo>
                      <a:pt x="52" y="30"/>
                      <a:pt x="52" y="29"/>
                      <a:pt x="52" y="29"/>
                    </a:cubicBezTo>
                    <a:cubicBezTo>
                      <a:pt x="52" y="24"/>
                      <a:pt x="52" y="24"/>
                      <a:pt x="52" y="24"/>
                    </a:cubicBezTo>
                    <a:cubicBezTo>
                      <a:pt x="52" y="23"/>
                      <a:pt x="52" y="23"/>
                      <a:pt x="51" y="23"/>
                    </a:cubicBezTo>
                    <a:close/>
                    <a:moveTo>
                      <a:pt x="26" y="40"/>
                    </a:moveTo>
                    <a:cubicBezTo>
                      <a:pt x="18" y="40"/>
                      <a:pt x="12" y="34"/>
                      <a:pt x="12" y="26"/>
                    </a:cubicBezTo>
                    <a:cubicBezTo>
                      <a:pt x="12" y="18"/>
                      <a:pt x="18" y="12"/>
                      <a:pt x="26" y="12"/>
                    </a:cubicBezTo>
                    <a:cubicBezTo>
                      <a:pt x="34" y="12"/>
                      <a:pt x="40" y="18"/>
                      <a:pt x="40" y="26"/>
                    </a:cubicBezTo>
                    <a:cubicBezTo>
                      <a:pt x="40" y="34"/>
                      <a:pt x="34" y="40"/>
                      <a:pt x="26"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grpSp>
        <p:nvGrpSpPr>
          <p:cNvPr id="6" name="组合 5"/>
          <p:cNvGrpSpPr/>
          <p:nvPr/>
        </p:nvGrpSpPr>
        <p:grpSpPr>
          <a:xfrm>
            <a:off x="7512202" y="4004993"/>
            <a:ext cx="915601" cy="915720"/>
            <a:chOff x="5634289" y="2689211"/>
            <a:chExt cx="686790" cy="686790"/>
          </a:xfrm>
        </p:grpSpPr>
        <p:sp>
          <p:nvSpPr>
            <p:cNvPr id="19" name="Oval 18"/>
            <p:cNvSpPr/>
            <p:nvPr/>
          </p:nvSpPr>
          <p:spPr>
            <a:xfrm>
              <a:off x="5634289" y="2689211"/>
              <a:ext cx="686790" cy="686790"/>
            </a:xfrm>
            <a:prstGeom prst="ellipse">
              <a:avLst/>
            </a:prstGeom>
            <a:solidFill>
              <a:schemeClr val="accent1"/>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bg1"/>
                </a:solidFill>
                <a:latin typeface="+mn-ea"/>
              </a:endParaRPr>
            </a:p>
          </p:txBody>
        </p:sp>
        <p:grpSp>
          <p:nvGrpSpPr>
            <p:cNvPr id="54" name="组合 53"/>
            <p:cNvGrpSpPr/>
            <p:nvPr/>
          </p:nvGrpSpPr>
          <p:grpSpPr>
            <a:xfrm>
              <a:off x="5743527" y="2896081"/>
              <a:ext cx="468313" cy="273050"/>
              <a:chOff x="8851900" y="2522538"/>
              <a:chExt cx="468313" cy="273050"/>
            </a:xfrm>
            <a:solidFill>
              <a:schemeClr val="bg1"/>
            </a:solidFill>
          </p:grpSpPr>
          <p:sp>
            <p:nvSpPr>
              <p:cNvPr id="55" name="Freeform 166"/>
              <p:cNvSpPr>
                <a:spLocks/>
              </p:cNvSpPr>
              <p:nvPr/>
            </p:nvSpPr>
            <p:spPr bwMode="auto">
              <a:xfrm>
                <a:off x="9039225" y="2522538"/>
                <a:ext cx="280988" cy="273050"/>
              </a:xfrm>
              <a:custGeom>
                <a:avLst/>
                <a:gdLst>
                  <a:gd name="T0" fmla="*/ 49 w 122"/>
                  <a:gd name="T1" fmla="*/ 48 h 119"/>
                  <a:gd name="T2" fmla="*/ 100 w 122"/>
                  <a:gd name="T3" fmla="*/ 26 h 119"/>
                  <a:gd name="T4" fmla="*/ 43 w 122"/>
                  <a:gd name="T5" fmla="*/ 47 h 119"/>
                  <a:gd name="T6" fmla="*/ 8 w 122"/>
                  <a:gd name="T7" fmla="*/ 89 h 119"/>
                  <a:gd name="T8" fmla="*/ 22 w 122"/>
                  <a:gd name="T9" fmla="*/ 36 h 119"/>
                  <a:gd name="T10" fmla="*/ 122 w 122"/>
                  <a:gd name="T11" fmla="*/ 27 h 119"/>
                  <a:gd name="T12" fmla="*/ 72 w 122"/>
                  <a:gd name="T13" fmla="*/ 105 h 119"/>
                  <a:gd name="T14" fmla="*/ 15 w 122"/>
                  <a:gd name="T15" fmla="*/ 100 h 119"/>
                  <a:gd name="T16" fmla="*/ 49 w 122"/>
                  <a:gd name="T17"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19">
                    <a:moveTo>
                      <a:pt x="49" y="48"/>
                    </a:moveTo>
                    <a:cubicBezTo>
                      <a:pt x="65" y="36"/>
                      <a:pt x="83" y="28"/>
                      <a:pt x="100" y="26"/>
                    </a:cubicBezTo>
                    <a:cubicBezTo>
                      <a:pt x="81" y="27"/>
                      <a:pt x="61" y="34"/>
                      <a:pt x="43" y="47"/>
                    </a:cubicBezTo>
                    <a:cubicBezTo>
                      <a:pt x="27" y="58"/>
                      <a:pt x="15" y="73"/>
                      <a:pt x="8" y="89"/>
                    </a:cubicBezTo>
                    <a:cubicBezTo>
                      <a:pt x="0" y="71"/>
                      <a:pt x="5" y="48"/>
                      <a:pt x="22" y="36"/>
                    </a:cubicBezTo>
                    <a:cubicBezTo>
                      <a:pt x="70" y="0"/>
                      <a:pt x="122" y="27"/>
                      <a:pt x="122" y="27"/>
                    </a:cubicBezTo>
                    <a:cubicBezTo>
                      <a:pt x="92" y="31"/>
                      <a:pt x="98" y="86"/>
                      <a:pt x="72" y="105"/>
                    </a:cubicBezTo>
                    <a:cubicBezTo>
                      <a:pt x="55" y="119"/>
                      <a:pt x="30" y="116"/>
                      <a:pt x="15" y="100"/>
                    </a:cubicBezTo>
                    <a:cubicBezTo>
                      <a:pt x="14" y="98"/>
                      <a:pt x="25" y="67"/>
                      <a:pt x="49"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6" name="Freeform 167"/>
              <p:cNvSpPr>
                <a:spLocks/>
              </p:cNvSpPr>
              <p:nvPr/>
            </p:nvSpPr>
            <p:spPr bwMode="auto">
              <a:xfrm>
                <a:off x="8851900" y="2665413"/>
                <a:ext cx="187325" cy="128588"/>
              </a:xfrm>
              <a:custGeom>
                <a:avLst/>
                <a:gdLst>
                  <a:gd name="T0" fmla="*/ 44 w 81"/>
                  <a:gd name="T1" fmla="*/ 18 h 56"/>
                  <a:gd name="T2" fmla="*/ 10 w 81"/>
                  <a:gd name="T3" fmla="*/ 27 h 56"/>
                  <a:gd name="T4" fmla="*/ 46 w 81"/>
                  <a:gd name="T5" fmla="*/ 15 h 56"/>
                  <a:gd name="T6" fmla="*/ 80 w 81"/>
                  <a:gd name="T7" fmla="*/ 22 h 56"/>
                  <a:gd name="T8" fmla="*/ 53 w 81"/>
                  <a:gd name="T9" fmla="*/ 1 h 56"/>
                  <a:gd name="T10" fmla="*/ 0 w 81"/>
                  <a:gd name="T11" fmla="*/ 36 h 56"/>
                  <a:gd name="T12" fmla="*/ 55 w 81"/>
                  <a:gd name="T13" fmla="*/ 55 h 56"/>
                  <a:gd name="T14" fmla="*/ 81 w 81"/>
                  <a:gd name="T15" fmla="*/ 30 h 56"/>
                  <a:gd name="T16" fmla="*/ 44 w 81"/>
                  <a:gd name="T17" fmla="*/ 1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56">
                    <a:moveTo>
                      <a:pt x="44" y="18"/>
                    </a:moveTo>
                    <a:cubicBezTo>
                      <a:pt x="31" y="18"/>
                      <a:pt x="19" y="21"/>
                      <a:pt x="10" y="27"/>
                    </a:cubicBezTo>
                    <a:cubicBezTo>
                      <a:pt x="20" y="20"/>
                      <a:pt x="32" y="15"/>
                      <a:pt x="46" y="15"/>
                    </a:cubicBezTo>
                    <a:cubicBezTo>
                      <a:pt x="59" y="14"/>
                      <a:pt x="71" y="17"/>
                      <a:pt x="80" y="22"/>
                    </a:cubicBezTo>
                    <a:cubicBezTo>
                      <a:pt x="77" y="9"/>
                      <a:pt x="66" y="0"/>
                      <a:pt x="53" y="1"/>
                    </a:cubicBezTo>
                    <a:cubicBezTo>
                      <a:pt x="15" y="2"/>
                      <a:pt x="0" y="36"/>
                      <a:pt x="0" y="36"/>
                    </a:cubicBezTo>
                    <a:cubicBezTo>
                      <a:pt x="16" y="26"/>
                      <a:pt x="35" y="56"/>
                      <a:pt x="55" y="55"/>
                    </a:cubicBezTo>
                    <a:cubicBezTo>
                      <a:pt x="69" y="55"/>
                      <a:pt x="80" y="43"/>
                      <a:pt x="81" y="30"/>
                    </a:cubicBezTo>
                    <a:cubicBezTo>
                      <a:pt x="81" y="29"/>
                      <a:pt x="63" y="17"/>
                      <a:pt x="4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7" name="Freeform 168"/>
              <p:cNvSpPr>
                <a:spLocks/>
              </p:cNvSpPr>
              <p:nvPr/>
            </p:nvSpPr>
            <p:spPr bwMode="auto">
              <a:xfrm>
                <a:off x="8947150" y="2522538"/>
                <a:ext cx="111125" cy="138113"/>
              </a:xfrm>
              <a:custGeom>
                <a:avLst/>
                <a:gdLst>
                  <a:gd name="T0" fmla="*/ 29 w 48"/>
                  <a:gd name="T1" fmla="*/ 26 h 60"/>
                  <a:gd name="T2" fmla="*/ 13 w 48"/>
                  <a:gd name="T3" fmla="*/ 5 h 60"/>
                  <a:gd name="T4" fmla="*/ 32 w 48"/>
                  <a:gd name="T5" fmla="*/ 27 h 60"/>
                  <a:gd name="T6" fmla="*/ 37 w 48"/>
                  <a:gd name="T7" fmla="*/ 53 h 60"/>
                  <a:gd name="T8" fmla="*/ 44 w 48"/>
                  <a:gd name="T9" fmla="*/ 27 h 60"/>
                  <a:gd name="T10" fmla="*/ 3 w 48"/>
                  <a:gd name="T11" fmla="*/ 0 h 60"/>
                  <a:gd name="T12" fmla="*/ 6 w 48"/>
                  <a:gd name="T13" fmla="*/ 45 h 60"/>
                  <a:gd name="T14" fmla="*/ 32 w 48"/>
                  <a:gd name="T15" fmla="*/ 56 h 60"/>
                  <a:gd name="T16" fmla="*/ 29 w 48"/>
                  <a:gd name="T17" fmla="*/ 2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0">
                    <a:moveTo>
                      <a:pt x="29" y="26"/>
                    </a:moveTo>
                    <a:cubicBezTo>
                      <a:pt x="25" y="17"/>
                      <a:pt x="20" y="10"/>
                      <a:pt x="13" y="5"/>
                    </a:cubicBezTo>
                    <a:cubicBezTo>
                      <a:pt x="21" y="9"/>
                      <a:pt x="28" y="17"/>
                      <a:pt x="32" y="27"/>
                    </a:cubicBezTo>
                    <a:cubicBezTo>
                      <a:pt x="36" y="36"/>
                      <a:pt x="38" y="45"/>
                      <a:pt x="37" y="53"/>
                    </a:cubicBezTo>
                    <a:cubicBezTo>
                      <a:pt x="45" y="48"/>
                      <a:pt x="48" y="37"/>
                      <a:pt x="44" y="27"/>
                    </a:cubicBezTo>
                    <a:cubicBezTo>
                      <a:pt x="32" y="1"/>
                      <a:pt x="3" y="0"/>
                      <a:pt x="3" y="0"/>
                    </a:cubicBezTo>
                    <a:cubicBezTo>
                      <a:pt x="15" y="9"/>
                      <a:pt x="0" y="31"/>
                      <a:pt x="6" y="45"/>
                    </a:cubicBezTo>
                    <a:cubicBezTo>
                      <a:pt x="10" y="55"/>
                      <a:pt x="22" y="60"/>
                      <a:pt x="32" y="56"/>
                    </a:cubicBezTo>
                    <a:cubicBezTo>
                      <a:pt x="32" y="56"/>
                      <a:pt x="35" y="40"/>
                      <a:pt x="29"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grpSp>
        <p:nvGrpSpPr>
          <p:cNvPr id="7" name="组合 6"/>
          <p:cNvGrpSpPr/>
          <p:nvPr/>
        </p:nvGrpSpPr>
        <p:grpSpPr>
          <a:xfrm>
            <a:off x="8620966" y="4004993"/>
            <a:ext cx="915601" cy="915720"/>
            <a:chOff x="6465970" y="2689211"/>
            <a:chExt cx="686790" cy="686790"/>
          </a:xfrm>
        </p:grpSpPr>
        <p:sp>
          <p:nvSpPr>
            <p:cNvPr id="20" name="Oval 19"/>
            <p:cNvSpPr/>
            <p:nvPr/>
          </p:nvSpPr>
          <p:spPr>
            <a:xfrm>
              <a:off x="6465970" y="2689211"/>
              <a:ext cx="686790" cy="686790"/>
            </a:xfrm>
            <a:prstGeom prst="ellipse">
              <a:avLst/>
            </a:prstGeom>
            <a:solidFill>
              <a:schemeClr val="accent3"/>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45720" tIns="0" rIns="0" rtlCol="0" anchor="ctr"/>
            <a:lstStyle/>
            <a:p>
              <a:pPr algn="ctr"/>
              <a:endParaRPr lang="en-US" sz="3200" dirty="0">
                <a:solidFill>
                  <a:schemeClr val="bg1"/>
                </a:solidFill>
                <a:latin typeface="+mn-ea"/>
              </a:endParaRPr>
            </a:p>
          </p:txBody>
        </p:sp>
        <p:sp>
          <p:nvSpPr>
            <p:cNvPr id="58" name="Freeform 116"/>
            <p:cNvSpPr>
              <a:spLocks noEditPoints="1"/>
            </p:cNvSpPr>
            <p:nvPr/>
          </p:nvSpPr>
          <p:spPr bwMode="auto">
            <a:xfrm>
              <a:off x="6638303" y="2855173"/>
              <a:ext cx="350838" cy="309563"/>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endParaRPr>
            </a:p>
          </p:txBody>
        </p:sp>
      </p:grpSp>
      <p:sp>
        <p:nvSpPr>
          <p:cNvPr id="8" name="标题 7"/>
          <p:cNvSpPr>
            <a:spLocks noGrp="1"/>
          </p:cNvSpPr>
          <p:nvPr>
            <p:ph type="title"/>
          </p:nvPr>
        </p:nvSpPr>
        <p:spPr/>
        <p:txBody>
          <a:bodyPr/>
          <a:lstStyle/>
          <a:p>
            <a:r>
              <a:rPr lang="zh-CN" altLang="en-US"/>
              <a:t>单击此处添加标题</a:t>
            </a:r>
            <a:endParaRPr lang="zh-CN" altLang="en-US" dirty="0"/>
          </a:p>
        </p:txBody>
      </p:sp>
    </p:spTree>
    <p:extLst>
      <p:ext uri="{BB962C8B-B14F-4D97-AF65-F5344CB8AC3E}">
        <p14:creationId xmlns:p14="http://schemas.microsoft.com/office/powerpoint/2010/main" val="129780883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accel="50000" decel="50000"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0-#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accel="50000" decel="5000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1+#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ppt_x"/>
                                          </p:val>
                                        </p:tav>
                                        <p:tav tm="100000">
                                          <p:val>
                                            <p:strVal val="#ppt_x"/>
                                          </p:val>
                                        </p:tav>
                                      </p:tavLst>
                                    </p:anim>
                                    <p:anim calcmode="lin" valueType="num">
                                      <p:cBhvr additive="base">
                                        <p:cTn id="23" dur="500" fill="hold"/>
                                        <p:tgtEl>
                                          <p:spTgt spid="4"/>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accel="50000" decel="5000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accel="50000" decel="50000"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ppt_x"/>
                                          </p:val>
                                        </p:tav>
                                        <p:tav tm="100000">
                                          <p:val>
                                            <p:strVal val="#ppt_x"/>
                                          </p:val>
                                        </p:tav>
                                      </p:tavLst>
                                    </p:anim>
                                    <p:anim calcmode="lin" valueType="num">
                                      <p:cBhvr additive="base">
                                        <p:cTn id="33" dur="500" fill="hold"/>
                                        <p:tgtEl>
                                          <p:spTgt spid="6"/>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accel="50000" decel="50000"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2" accel="50000" decel="50000"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1+#ppt_w/2"/>
                                          </p:val>
                                        </p:tav>
                                        <p:tav tm="100000">
                                          <p:val>
                                            <p:strVal val="#ppt_x"/>
                                          </p:val>
                                        </p:tav>
                                      </p:tavLst>
                                    </p:anim>
                                    <p:anim calcmode="lin" valueType="num">
                                      <p:cBhvr additive="base">
                                        <p:cTn id="43" dur="500" fill="hold"/>
                                        <p:tgtEl>
                                          <p:spTgt spid="22"/>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18" presetClass="entr" presetSubtype="3"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strips(upRight)">
                                      <p:cBhvr>
                                        <p:cTn id="47" dur="500"/>
                                        <p:tgtEl>
                                          <p:spTgt spid="21"/>
                                        </p:tgtEl>
                                      </p:cBhvr>
                                    </p:animEffect>
                                  </p:childTnLst>
                                </p:cTn>
                              </p:par>
                            </p:childTnLst>
                          </p:cTn>
                        </p:par>
                        <p:par>
                          <p:cTn id="48" fill="hold">
                            <p:stCondLst>
                              <p:cond delay="4500"/>
                            </p:stCondLst>
                            <p:childTnLst>
                              <p:par>
                                <p:cTn id="49" presetID="10" presetClass="entr" presetSubtype="0"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6" grpId="0"/>
      <p:bldP spid="2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a:off x="1718773" y="3985167"/>
            <a:ext cx="1432709" cy="957164"/>
          </a:xfrm>
          <a:prstGeom prst="line">
            <a:avLst/>
          </a:prstGeom>
          <a:ln w="28575">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3151482" y="3766125"/>
            <a:ext cx="1432709" cy="1176209"/>
          </a:xfrm>
          <a:prstGeom prst="line">
            <a:avLst/>
          </a:prstGeom>
          <a:ln w="28575">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4584191" y="3766124"/>
            <a:ext cx="1432709" cy="704231"/>
          </a:xfrm>
          <a:prstGeom prst="line">
            <a:avLst/>
          </a:prstGeom>
          <a:ln w="28575">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6016900" y="3134140"/>
            <a:ext cx="1432709" cy="1336215"/>
          </a:xfrm>
          <a:prstGeom prst="line">
            <a:avLst/>
          </a:prstGeom>
          <a:ln w="28575">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7449610" y="3134139"/>
            <a:ext cx="1432709" cy="740412"/>
          </a:xfrm>
          <a:prstGeom prst="line">
            <a:avLst/>
          </a:prstGeom>
          <a:ln w="28575">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8882318" y="2536499"/>
            <a:ext cx="1431946" cy="1338052"/>
          </a:xfrm>
          <a:prstGeom prst="line">
            <a:avLst/>
          </a:prstGeom>
          <a:ln w="28575">
            <a:solidFill>
              <a:srgbClr val="7A7A94"/>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3701863" y="2606551"/>
            <a:ext cx="1782440" cy="816633"/>
          </a:xfrm>
          <a:prstGeom prst="rect">
            <a:avLst/>
          </a:prstGeom>
          <a:noFill/>
          <a:ln w="6350">
            <a:noFill/>
          </a:ln>
        </p:spPr>
        <p:txBody>
          <a:bodyPr wrap="square" lIns="121908" tIns="60954" rIns="121908" bIns="60954">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a:t>
            </a:r>
          </a:p>
        </p:txBody>
      </p:sp>
      <p:sp>
        <p:nvSpPr>
          <p:cNvPr id="28" name="矩形 27"/>
          <p:cNvSpPr/>
          <p:nvPr/>
        </p:nvSpPr>
        <p:spPr>
          <a:xfrm>
            <a:off x="6574141" y="2013295"/>
            <a:ext cx="1782440" cy="816633"/>
          </a:xfrm>
          <a:prstGeom prst="rect">
            <a:avLst/>
          </a:prstGeom>
          <a:noFill/>
          <a:ln w="6350">
            <a:noFill/>
          </a:ln>
        </p:spPr>
        <p:txBody>
          <a:bodyPr wrap="square" lIns="121908" tIns="60954" rIns="121908" bIns="60954">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a:t>
            </a:r>
          </a:p>
        </p:txBody>
      </p:sp>
      <p:sp>
        <p:nvSpPr>
          <p:cNvPr id="29" name="矩形 28"/>
          <p:cNvSpPr/>
          <p:nvPr/>
        </p:nvSpPr>
        <p:spPr>
          <a:xfrm>
            <a:off x="9452905" y="1368171"/>
            <a:ext cx="1782440" cy="816633"/>
          </a:xfrm>
          <a:prstGeom prst="rect">
            <a:avLst/>
          </a:prstGeom>
          <a:noFill/>
          <a:ln w="6350">
            <a:noFill/>
          </a:ln>
        </p:spPr>
        <p:txBody>
          <a:bodyPr wrap="square" lIns="121908" tIns="60954" rIns="121908" bIns="60954">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a:t>
            </a:r>
          </a:p>
        </p:txBody>
      </p:sp>
      <p:sp>
        <p:nvSpPr>
          <p:cNvPr id="30" name="矩形 29"/>
          <p:cNvSpPr/>
          <p:nvPr/>
        </p:nvSpPr>
        <p:spPr>
          <a:xfrm>
            <a:off x="2236934" y="5231815"/>
            <a:ext cx="1782440" cy="816633"/>
          </a:xfrm>
          <a:prstGeom prst="rect">
            <a:avLst/>
          </a:prstGeom>
          <a:noFill/>
          <a:ln w="6350">
            <a:noFill/>
          </a:ln>
        </p:spPr>
        <p:txBody>
          <a:bodyPr wrap="square" lIns="121908" tIns="60954" rIns="121908" bIns="60954">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a:t>
            </a:r>
          </a:p>
        </p:txBody>
      </p:sp>
      <p:sp>
        <p:nvSpPr>
          <p:cNvPr id="31" name="矩形 30"/>
          <p:cNvSpPr/>
          <p:nvPr/>
        </p:nvSpPr>
        <p:spPr>
          <a:xfrm>
            <a:off x="5126656" y="4801338"/>
            <a:ext cx="1782440" cy="816633"/>
          </a:xfrm>
          <a:prstGeom prst="rect">
            <a:avLst/>
          </a:prstGeom>
          <a:noFill/>
          <a:ln w="6350">
            <a:noFill/>
          </a:ln>
        </p:spPr>
        <p:txBody>
          <a:bodyPr wrap="square" lIns="121908" tIns="60954" rIns="121908" bIns="60954">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a:t>
            </a:r>
          </a:p>
        </p:txBody>
      </p:sp>
      <p:sp>
        <p:nvSpPr>
          <p:cNvPr id="32" name="矩形 31"/>
          <p:cNvSpPr/>
          <p:nvPr/>
        </p:nvSpPr>
        <p:spPr>
          <a:xfrm>
            <a:off x="8001408" y="4218330"/>
            <a:ext cx="1782440" cy="816633"/>
          </a:xfrm>
          <a:prstGeom prst="rect">
            <a:avLst/>
          </a:prstGeom>
          <a:noFill/>
          <a:ln w="6350">
            <a:noFill/>
          </a:ln>
        </p:spPr>
        <p:txBody>
          <a:bodyPr wrap="square" lIns="121908" tIns="60954" rIns="121908" bIns="60954">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a:t>
            </a:r>
          </a:p>
        </p:txBody>
      </p:sp>
      <p:sp>
        <p:nvSpPr>
          <p:cNvPr id="33" name="矩形 32"/>
          <p:cNvSpPr/>
          <p:nvPr/>
        </p:nvSpPr>
        <p:spPr>
          <a:xfrm>
            <a:off x="818891" y="2822919"/>
            <a:ext cx="1782440" cy="816633"/>
          </a:xfrm>
          <a:prstGeom prst="rect">
            <a:avLst/>
          </a:prstGeom>
          <a:noFill/>
          <a:ln w="6350">
            <a:noFill/>
          </a:ln>
        </p:spPr>
        <p:txBody>
          <a:bodyPr wrap="square" lIns="121908" tIns="60954" rIns="121908" bIns="60954">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a:t>
            </a:r>
          </a:p>
        </p:txBody>
      </p:sp>
      <p:grpSp>
        <p:nvGrpSpPr>
          <p:cNvPr id="34" name="组合 33"/>
          <p:cNvGrpSpPr/>
          <p:nvPr/>
        </p:nvGrpSpPr>
        <p:grpSpPr>
          <a:xfrm>
            <a:off x="1416832" y="3684768"/>
            <a:ext cx="600719" cy="600797"/>
            <a:chOff x="1590657" y="1104393"/>
            <a:chExt cx="720000" cy="720000"/>
          </a:xfrm>
        </p:grpSpPr>
        <p:sp>
          <p:nvSpPr>
            <p:cNvPr id="35" name="椭圆 34"/>
            <p:cNvSpPr/>
            <p:nvPr/>
          </p:nvSpPr>
          <p:spPr>
            <a:xfrm>
              <a:off x="1590657" y="1104393"/>
              <a:ext cx="720000" cy="720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53" name="组合 52"/>
            <p:cNvGrpSpPr/>
            <p:nvPr/>
          </p:nvGrpSpPr>
          <p:grpSpPr>
            <a:xfrm>
              <a:off x="1724211" y="1237947"/>
              <a:ext cx="452892" cy="452892"/>
              <a:chOff x="2409825" y="6532563"/>
              <a:chExt cx="885825" cy="885825"/>
            </a:xfrm>
            <a:solidFill>
              <a:schemeClr val="bg1"/>
            </a:solidFill>
          </p:grpSpPr>
          <p:sp>
            <p:nvSpPr>
              <p:cNvPr id="54" name="Freeform 8"/>
              <p:cNvSpPr>
                <a:spLocks noEditPoints="1"/>
              </p:cNvSpPr>
              <p:nvPr/>
            </p:nvSpPr>
            <p:spPr bwMode="auto">
              <a:xfrm>
                <a:off x="2724150" y="6846888"/>
                <a:ext cx="257175" cy="257175"/>
              </a:xfrm>
              <a:custGeom>
                <a:avLst/>
                <a:gdLst>
                  <a:gd name="T0" fmla="*/ 146 w 324"/>
                  <a:gd name="T1" fmla="*/ 0 h 324"/>
                  <a:gd name="T2" fmla="*/ 99 w 324"/>
                  <a:gd name="T3" fmla="*/ 13 h 324"/>
                  <a:gd name="T4" fmla="*/ 59 w 324"/>
                  <a:gd name="T5" fmla="*/ 36 h 324"/>
                  <a:gd name="T6" fmla="*/ 29 w 324"/>
                  <a:gd name="T7" fmla="*/ 72 h 324"/>
                  <a:gd name="T8" fmla="*/ 7 w 324"/>
                  <a:gd name="T9" fmla="*/ 113 h 324"/>
                  <a:gd name="T10" fmla="*/ 0 w 324"/>
                  <a:gd name="T11" fmla="*/ 162 h 324"/>
                  <a:gd name="T12" fmla="*/ 4 w 324"/>
                  <a:gd name="T13" fmla="*/ 194 h 324"/>
                  <a:gd name="T14" fmla="*/ 20 w 324"/>
                  <a:gd name="T15" fmla="*/ 239 h 324"/>
                  <a:gd name="T16" fmla="*/ 49 w 324"/>
                  <a:gd name="T17" fmla="*/ 275 h 324"/>
                  <a:gd name="T18" fmla="*/ 85 w 324"/>
                  <a:gd name="T19" fmla="*/ 304 h 324"/>
                  <a:gd name="T20" fmla="*/ 130 w 324"/>
                  <a:gd name="T21" fmla="*/ 320 h 324"/>
                  <a:gd name="T22" fmla="*/ 162 w 324"/>
                  <a:gd name="T23" fmla="*/ 324 h 324"/>
                  <a:gd name="T24" fmla="*/ 211 w 324"/>
                  <a:gd name="T25" fmla="*/ 317 h 324"/>
                  <a:gd name="T26" fmla="*/ 252 w 324"/>
                  <a:gd name="T27" fmla="*/ 295 h 324"/>
                  <a:gd name="T28" fmla="*/ 286 w 324"/>
                  <a:gd name="T29" fmla="*/ 265 h 324"/>
                  <a:gd name="T30" fmla="*/ 311 w 324"/>
                  <a:gd name="T31" fmla="*/ 225 h 324"/>
                  <a:gd name="T32" fmla="*/ 324 w 324"/>
                  <a:gd name="T33" fmla="*/ 178 h 324"/>
                  <a:gd name="T34" fmla="*/ 324 w 324"/>
                  <a:gd name="T35" fmla="*/ 146 h 324"/>
                  <a:gd name="T36" fmla="*/ 311 w 324"/>
                  <a:gd name="T37" fmla="*/ 99 h 324"/>
                  <a:gd name="T38" fmla="*/ 286 w 324"/>
                  <a:gd name="T39" fmla="*/ 60 h 324"/>
                  <a:gd name="T40" fmla="*/ 252 w 324"/>
                  <a:gd name="T41" fmla="*/ 27 h 324"/>
                  <a:gd name="T42" fmla="*/ 211 w 324"/>
                  <a:gd name="T43" fmla="*/ 7 h 324"/>
                  <a:gd name="T44" fmla="*/ 162 w 324"/>
                  <a:gd name="T45" fmla="*/ 0 h 324"/>
                  <a:gd name="T46" fmla="*/ 162 w 324"/>
                  <a:gd name="T47" fmla="*/ 277 h 324"/>
                  <a:gd name="T48" fmla="*/ 128 w 324"/>
                  <a:gd name="T49" fmla="*/ 272 h 324"/>
                  <a:gd name="T50" fmla="*/ 97 w 324"/>
                  <a:gd name="T51" fmla="*/ 257 h 324"/>
                  <a:gd name="T52" fmla="*/ 61 w 324"/>
                  <a:gd name="T53" fmla="*/ 216 h 324"/>
                  <a:gd name="T54" fmla="*/ 50 w 324"/>
                  <a:gd name="T55" fmla="*/ 185 h 324"/>
                  <a:gd name="T56" fmla="*/ 47 w 324"/>
                  <a:gd name="T57" fmla="*/ 162 h 324"/>
                  <a:gd name="T58" fmla="*/ 52 w 324"/>
                  <a:gd name="T59" fmla="*/ 128 h 324"/>
                  <a:gd name="T60" fmla="*/ 67 w 324"/>
                  <a:gd name="T61" fmla="*/ 97 h 324"/>
                  <a:gd name="T62" fmla="*/ 108 w 324"/>
                  <a:gd name="T63" fmla="*/ 61 h 324"/>
                  <a:gd name="T64" fmla="*/ 139 w 324"/>
                  <a:gd name="T65" fmla="*/ 49 h 324"/>
                  <a:gd name="T66" fmla="*/ 162 w 324"/>
                  <a:gd name="T67" fmla="*/ 47 h 324"/>
                  <a:gd name="T68" fmla="*/ 196 w 324"/>
                  <a:gd name="T69" fmla="*/ 52 h 324"/>
                  <a:gd name="T70" fmla="*/ 227 w 324"/>
                  <a:gd name="T71" fmla="*/ 67 h 324"/>
                  <a:gd name="T72" fmla="*/ 263 w 324"/>
                  <a:gd name="T73" fmla="*/ 106 h 324"/>
                  <a:gd name="T74" fmla="*/ 275 w 324"/>
                  <a:gd name="T75" fmla="*/ 139 h 324"/>
                  <a:gd name="T76" fmla="*/ 277 w 324"/>
                  <a:gd name="T77" fmla="*/ 162 h 324"/>
                  <a:gd name="T78" fmla="*/ 272 w 324"/>
                  <a:gd name="T79" fmla="*/ 196 h 324"/>
                  <a:gd name="T80" fmla="*/ 257 w 324"/>
                  <a:gd name="T81" fmla="*/ 227 h 324"/>
                  <a:gd name="T82" fmla="*/ 216 w 324"/>
                  <a:gd name="T83" fmla="*/ 263 h 324"/>
                  <a:gd name="T84" fmla="*/ 185 w 324"/>
                  <a:gd name="T85" fmla="*/ 274 h 324"/>
                  <a:gd name="T86" fmla="*/ 162 w 324"/>
                  <a:gd name="T87" fmla="*/ 277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4" h="324">
                    <a:moveTo>
                      <a:pt x="162" y="0"/>
                    </a:moveTo>
                    <a:lnTo>
                      <a:pt x="162" y="0"/>
                    </a:lnTo>
                    <a:lnTo>
                      <a:pt x="146" y="0"/>
                    </a:lnTo>
                    <a:lnTo>
                      <a:pt x="130" y="4"/>
                    </a:lnTo>
                    <a:lnTo>
                      <a:pt x="113" y="7"/>
                    </a:lnTo>
                    <a:lnTo>
                      <a:pt x="99" y="13"/>
                    </a:lnTo>
                    <a:lnTo>
                      <a:pt x="85" y="20"/>
                    </a:lnTo>
                    <a:lnTo>
                      <a:pt x="72" y="27"/>
                    </a:lnTo>
                    <a:lnTo>
                      <a:pt x="59" y="36"/>
                    </a:lnTo>
                    <a:lnTo>
                      <a:pt x="49" y="47"/>
                    </a:lnTo>
                    <a:lnTo>
                      <a:pt x="38" y="60"/>
                    </a:lnTo>
                    <a:lnTo>
                      <a:pt x="29" y="72"/>
                    </a:lnTo>
                    <a:lnTo>
                      <a:pt x="20" y="85"/>
                    </a:lnTo>
                    <a:lnTo>
                      <a:pt x="13" y="99"/>
                    </a:lnTo>
                    <a:lnTo>
                      <a:pt x="7" y="113"/>
                    </a:lnTo>
                    <a:lnTo>
                      <a:pt x="4" y="130"/>
                    </a:lnTo>
                    <a:lnTo>
                      <a:pt x="2" y="146"/>
                    </a:lnTo>
                    <a:lnTo>
                      <a:pt x="0" y="162"/>
                    </a:lnTo>
                    <a:lnTo>
                      <a:pt x="0" y="162"/>
                    </a:lnTo>
                    <a:lnTo>
                      <a:pt x="2" y="178"/>
                    </a:lnTo>
                    <a:lnTo>
                      <a:pt x="4" y="194"/>
                    </a:lnTo>
                    <a:lnTo>
                      <a:pt x="7" y="211"/>
                    </a:lnTo>
                    <a:lnTo>
                      <a:pt x="13" y="225"/>
                    </a:lnTo>
                    <a:lnTo>
                      <a:pt x="20" y="239"/>
                    </a:lnTo>
                    <a:lnTo>
                      <a:pt x="29" y="252"/>
                    </a:lnTo>
                    <a:lnTo>
                      <a:pt x="38" y="265"/>
                    </a:lnTo>
                    <a:lnTo>
                      <a:pt x="49" y="275"/>
                    </a:lnTo>
                    <a:lnTo>
                      <a:pt x="59" y="286"/>
                    </a:lnTo>
                    <a:lnTo>
                      <a:pt x="72" y="295"/>
                    </a:lnTo>
                    <a:lnTo>
                      <a:pt x="85" y="304"/>
                    </a:lnTo>
                    <a:lnTo>
                      <a:pt x="99" y="311"/>
                    </a:lnTo>
                    <a:lnTo>
                      <a:pt x="113" y="317"/>
                    </a:lnTo>
                    <a:lnTo>
                      <a:pt x="130" y="320"/>
                    </a:lnTo>
                    <a:lnTo>
                      <a:pt x="146" y="322"/>
                    </a:lnTo>
                    <a:lnTo>
                      <a:pt x="162" y="324"/>
                    </a:lnTo>
                    <a:lnTo>
                      <a:pt x="162" y="324"/>
                    </a:lnTo>
                    <a:lnTo>
                      <a:pt x="178" y="322"/>
                    </a:lnTo>
                    <a:lnTo>
                      <a:pt x="194" y="320"/>
                    </a:lnTo>
                    <a:lnTo>
                      <a:pt x="211" y="317"/>
                    </a:lnTo>
                    <a:lnTo>
                      <a:pt x="225" y="311"/>
                    </a:lnTo>
                    <a:lnTo>
                      <a:pt x="239" y="304"/>
                    </a:lnTo>
                    <a:lnTo>
                      <a:pt x="252" y="295"/>
                    </a:lnTo>
                    <a:lnTo>
                      <a:pt x="265" y="286"/>
                    </a:lnTo>
                    <a:lnTo>
                      <a:pt x="277" y="275"/>
                    </a:lnTo>
                    <a:lnTo>
                      <a:pt x="286" y="265"/>
                    </a:lnTo>
                    <a:lnTo>
                      <a:pt x="297" y="252"/>
                    </a:lnTo>
                    <a:lnTo>
                      <a:pt x="304" y="239"/>
                    </a:lnTo>
                    <a:lnTo>
                      <a:pt x="311" y="225"/>
                    </a:lnTo>
                    <a:lnTo>
                      <a:pt x="317" y="211"/>
                    </a:lnTo>
                    <a:lnTo>
                      <a:pt x="320" y="194"/>
                    </a:lnTo>
                    <a:lnTo>
                      <a:pt x="324" y="178"/>
                    </a:lnTo>
                    <a:lnTo>
                      <a:pt x="324" y="162"/>
                    </a:lnTo>
                    <a:lnTo>
                      <a:pt x="324" y="162"/>
                    </a:lnTo>
                    <a:lnTo>
                      <a:pt x="324" y="146"/>
                    </a:lnTo>
                    <a:lnTo>
                      <a:pt x="320" y="130"/>
                    </a:lnTo>
                    <a:lnTo>
                      <a:pt x="317" y="113"/>
                    </a:lnTo>
                    <a:lnTo>
                      <a:pt x="311" y="99"/>
                    </a:lnTo>
                    <a:lnTo>
                      <a:pt x="304" y="85"/>
                    </a:lnTo>
                    <a:lnTo>
                      <a:pt x="297" y="72"/>
                    </a:lnTo>
                    <a:lnTo>
                      <a:pt x="286" y="60"/>
                    </a:lnTo>
                    <a:lnTo>
                      <a:pt x="277" y="47"/>
                    </a:lnTo>
                    <a:lnTo>
                      <a:pt x="265" y="36"/>
                    </a:lnTo>
                    <a:lnTo>
                      <a:pt x="252" y="27"/>
                    </a:lnTo>
                    <a:lnTo>
                      <a:pt x="239" y="20"/>
                    </a:lnTo>
                    <a:lnTo>
                      <a:pt x="225" y="13"/>
                    </a:lnTo>
                    <a:lnTo>
                      <a:pt x="211" y="7"/>
                    </a:lnTo>
                    <a:lnTo>
                      <a:pt x="194" y="4"/>
                    </a:lnTo>
                    <a:lnTo>
                      <a:pt x="178" y="0"/>
                    </a:lnTo>
                    <a:lnTo>
                      <a:pt x="162" y="0"/>
                    </a:lnTo>
                    <a:lnTo>
                      <a:pt x="162" y="0"/>
                    </a:lnTo>
                    <a:close/>
                    <a:moveTo>
                      <a:pt x="162" y="277"/>
                    </a:moveTo>
                    <a:lnTo>
                      <a:pt x="162" y="277"/>
                    </a:lnTo>
                    <a:lnTo>
                      <a:pt x="151" y="275"/>
                    </a:lnTo>
                    <a:lnTo>
                      <a:pt x="139" y="274"/>
                    </a:lnTo>
                    <a:lnTo>
                      <a:pt x="128" y="272"/>
                    </a:lnTo>
                    <a:lnTo>
                      <a:pt x="117" y="268"/>
                    </a:lnTo>
                    <a:lnTo>
                      <a:pt x="108" y="263"/>
                    </a:lnTo>
                    <a:lnTo>
                      <a:pt x="97" y="257"/>
                    </a:lnTo>
                    <a:lnTo>
                      <a:pt x="81" y="243"/>
                    </a:lnTo>
                    <a:lnTo>
                      <a:pt x="67" y="227"/>
                    </a:lnTo>
                    <a:lnTo>
                      <a:pt x="61" y="216"/>
                    </a:lnTo>
                    <a:lnTo>
                      <a:pt x="56" y="207"/>
                    </a:lnTo>
                    <a:lnTo>
                      <a:pt x="52" y="196"/>
                    </a:lnTo>
                    <a:lnTo>
                      <a:pt x="50" y="185"/>
                    </a:lnTo>
                    <a:lnTo>
                      <a:pt x="49" y="173"/>
                    </a:lnTo>
                    <a:lnTo>
                      <a:pt x="47" y="162"/>
                    </a:lnTo>
                    <a:lnTo>
                      <a:pt x="47" y="162"/>
                    </a:lnTo>
                    <a:lnTo>
                      <a:pt x="49" y="149"/>
                    </a:lnTo>
                    <a:lnTo>
                      <a:pt x="50" y="139"/>
                    </a:lnTo>
                    <a:lnTo>
                      <a:pt x="52" y="128"/>
                    </a:lnTo>
                    <a:lnTo>
                      <a:pt x="56" y="117"/>
                    </a:lnTo>
                    <a:lnTo>
                      <a:pt x="61" y="106"/>
                    </a:lnTo>
                    <a:lnTo>
                      <a:pt x="67" y="97"/>
                    </a:lnTo>
                    <a:lnTo>
                      <a:pt x="81" y="81"/>
                    </a:lnTo>
                    <a:lnTo>
                      <a:pt x="97" y="67"/>
                    </a:lnTo>
                    <a:lnTo>
                      <a:pt x="108" y="61"/>
                    </a:lnTo>
                    <a:lnTo>
                      <a:pt x="117" y="56"/>
                    </a:lnTo>
                    <a:lnTo>
                      <a:pt x="128" y="52"/>
                    </a:lnTo>
                    <a:lnTo>
                      <a:pt x="139" y="49"/>
                    </a:lnTo>
                    <a:lnTo>
                      <a:pt x="151" y="47"/>
                    </a:lnTo>
                    <a:lnTo>
                      <a:pt x="162" y="47"/>
                    </a:lnTo>
                    <a:lnTo>
                      <a:pt x="162" y="47"/>
                    </a:lnTo>
                    <a:lnTo>
                      <a:pt x="175" y="47"/>
                    </a:lnTo>
                    <a:lnTo>
                      <a:pt x="185" y="49"/>
                    </a:lnTo>
                    <a:lnTo>
                      <a:pt x="196" y="52"/>
                    </a:lnTo>
                    <a:lnTo>
                      <a:pt x="207" y="56"/>
                    </a:lnTo>
                    <a:lnTo>
                      <a:pt x="216" y="61"/>
                    </a:lnTo>
                    <a:lnTo>
                      <a:pt x="227" y="67"/>
                    </a:lnTo>
                    <a:lnTo>
                      <a:pt x="243" y="81"/>
                    </a:lnTo>
                    <a:lnTo>
                      <a:pt x="257" y="97"/>
                    </a:lnTo>
                    <a:lnTo>
                      <a:pt x="263" y="106"/>
                    </a:lnTo>
                    <a:lnTo>
                      <a:pt x="268" y="117"/>
                    </a:lnTo>
                    <a:lnTo>
                      <a:pt x="272" y="128"/>
                    </a:lnTo>
                    <a:lnTo>
                      <a:pt x="275" y="139"/>
                    </a:lnTo>
                    <a:lnTo>
                      <a:pt x="277" y="149"/>
                    </a:lnTo>
                    <a:lnTo>
                      <a:pt x="277" y="162"/>
                    </a:lnTo>
                    <a:lnTo>
                      <a:pt x="277" y="162"/>
                    </a:lnTo>
                    <a:lnTo>
                      <a:pt x="277" y="173"/>
                    </a:lnTo>
                    <a:lnTo>
                      <a:pt x="275" y="185"/>
                    </a:lnTo>
                    <a:lnTo>
                      <a:pt x="272" y="196"/>
                    </a:lnTo>
                    <a:lnTo>
                      <a:pt x="268" y="207"/>
                    </a:lnTo>
                    <a:lnTo>
                      <a:pt x="263" y="216"/>
                    </a:lnTo>
                    <a:lnTo>
                      <a:pt x="257" y="227"/>
                    </a:lnTo>
                    <a:lnTo>
                      <a:pt x="243" y="243"/>
                    </a:lnTo>
                    <a:lnTo>
                      <a:pt x="227" y="257"/>
                    </a:lnTo>
                    <a:lnTo>
                      <a:pt x="216" y="263"/>
                    </a:lnTo>
                    <a:lnTo>
                      <a:pt x="207" y="268"/>
                    </a:lnTo>
                    <a:lnTo>
                      <a:pt x="196" y="272"/>
                    </a:lnTo>
                    <a:lnTo>
                      <a:pt x="185" y="274"/>
                    </a:lnTo>
                    <a:lnTo>
                      <a:pt x="175" y="275"/>
                    </a:lnTo>
                    <a:lnTo>
                      <a:pt x="162" y="277"/>
                    </a:lnTo>
                    <a:lnTo>
                      <a:pt x="162" y="2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55" name="Freeform 9"/>
              <p:cNvSpPr>
                <a:spLocks noEditPoints="1"/>
              </p:cNvSpPr>
              <p:nvPr/>
            </p:nvSpPr>
            <p:spPr bwMode="auto">
              <a:xfrm>
                <a:off x="2409825" y="6532563"/>
                <a:ext cx="885825" cy="885825"/>
              </a:xfrm>
              <a:custGeom>
                <a:avLst/>
                <a:gdLst>
                  <a:gd name="T0" fmla="*/ 992 w 1116"/>
                  <a:gd name="T1" fmla="*/ 294 h 1116"/>
                  <a:gd name="T2" fmla="*/ 954 w 1116"/>
                  <a:gd name="T3" fmla="*/ 162 h 1116"/>
                  <a:gd name="T4" fmla="*/ 866 w 1116"/>
                  <a:gd name="T5" fmla="*/ 121 h 1116"/>
                  <a:gd name="T6" fmla="*/ 779 w 1116"/>
                  <a:gd name="T7" fmla="*/ 141 h 1116"/>
                  <a:gd name="T8" fmla="*/ 646 w 1116"/>
                  <a:gd name="T9" fmla="*/ 29 h 1116"/>
                  <a:gd name="T10" fmla="*/ 511 w 1116"/>
                  <a:gd name="T11" fmla="*/ 7 h 1116"/>
                  <a:gd name="T12" fmla="*/ 418 w 1116"/>
                  <a:gd name="T13" fmla="*/ 106 h 1116"/>
                  <a:gd name="T14" fmla="*/ 266 w 1116"/>
                  <a:gd name="T15" fmla="*/ 121 h 1116"/>
                  <a:gd name="T16" fmla="*/ 185 w 1116"/>
                  <a:gd name="T17" fmla="*/ 144 h 1116"/>
                  <a:gd name="T18" fmla="*/ 122 w 1116"/>
                  <a:gd name="T19" fmla="*/ 247 h 1116"/>
                  <a:gd name="T20" fmla="*/ 106 w 1116"/>
                  <a:gd name="T21" fmla="*/ 418 h 1116"/>
                  <a:gd name="T22" fmla="*/ 7 w 1116"/>
                  <a:gd name="T23" fmla="*/ 509 h 1116"/>
                  <a:gd name="T24" fmla="*/ 31 w 1116"/>
                  <a:gd name="T25" fmla="*/ 646 h 1116"/>
                  <a:gd name="T26" fmla="*/ 140 w 1116"/>
                  <a:gd name="T27" fmla="*/ 778 h 1116"/>
                  <a:gd name="T28" fmla="*/ 135 w 1116"/>
                  <a:gd name="T29" fmla="*/ 913 h 1116"/>
                  <a:gd name="T30" fmla="*/ 211 w 1116"/>
                  <a:gd name="T31" fmla="*/ 985 h 1116"/>
                  <a:gd name="T32" fmla="*/ 302 w 1116"/>
                  <a:gd name="T33" fmla="*/ 990 h 1116"/>
                  <a:gd name="T34" fmla="*/ 427 w 1116"/>
                  <a:gd name="T35" fmla="*/ 1031 h 1116"/>
                  <a:gd name="T36" fmla="*/ 558 w 1116"/>
                  <a:gd name="T37" fmla="*/ 1116 h 1116"/>
                  <a:gd name="T38" fmla="*/ 679 w 1116"/>
                  <a:gd name="T39" fmla="*/ 1051 h 1116"/>
                  <a:gd name="T40" fmla="*/ 796 w 1116"/>
                  <a:gd name="T41" fmla="*/ 985 h 1116"/>
                  <a:gd name="T42" fmla="*/ 866 w 1116"/>
                  <a:gd name="T43" fmla="*/ 994 h 1116"/>
                  <a:gd name="T44" fmla="*/ 954 w 1116"/>
                  <a:gd name="T45" fmla="*/ 952 h 1116"/>
                  <a:gd name="T46" fmla="*/ 992 w 1116"/>
                  <a:gd name="T47" fmla="*/ 823 h 1116"/>
                  <a:gd name="T48" fmla="*/ 1031 w 1116"/>
                  <a:gd name="T49" fmla="*/ 689 h 1116"/>
                  <a:gd name="T50" fmla="*/ 1116 w 1116"/>
                  <a:gd name="T51" fmla="*/ 558 h 1116"/>
                  <a:gd name="T52" fmla="*/ 1053 w 1116"/>
                  <a:gd name="T53" fmla="*/ 438 h 1116"/>
                  <a:gd name="T54" fmla="*/ 927 w 1116"/>
                  <a:gd name="T55" fmla="*/ 644 h 1116"/>
                  <a:gd name="T56" fmla="*/ 887 w 1116"/>
                  <a:gd name="T57" fmla="*/ 815 h 1116"/>
                  <a:gd name="T58" fmla="*/ 893 w 1116"/>
                  <a:gd name="T59" fmla="*/ 878 h 1116"/>
                  <a:gd name="T60" fmla="*/ 851 w 1116"/>
                  <a:gd name="T61" fmla="*/ 902 h 1116"/>
                  <a:gd name="T62" fmla="*/ 758 w 1116"/>
                  <a:gd name="T63" fmla="*/ 880 h 1116"/>
                  <a:gd name="T64" fmla="*/ 608 w 1116"/>
                  <a:gd name="T65" fmla="*/ 972 h 1116"/>
                  <a:gd name="T66" fmla="*/ 578 w 1116"/>
                  <a:gd name="T67" fmla="*/ 1019 h 1116"/>
                  <a:gd name="T68" fmla="*/ 522 w 1116"/>
                  <a:gd name="T69" fmla="*/ 1008 h 1116"/>
                  <a:gd name="T70" fmla="*/ 472 w 1116"/>
                  <a:gd name="T71" fmla="*/ 927 h 1116"/>
                  <a:gd name="T72" fmla="*/ 301 w 1116"/>
                  <a:gd name="T73" fmla="*/ 886 h 1116"/>
                  <a:gd name="T74" fmla="*/ 238 w 1116"/>
                  <a:gd name="T75" fmla="*/ 893 h 1116"/>
                  <a:gd name="T76" fmla="*/ 216 w 1116"/>
                  <a:gd name="T77" fmla="*/ 841 h 1116"/>
                  <a:gd name="T78" fmla="*/ 221 w 1116"/>
                  <a:gd name="T79" fmla="*/ 731 h 1116"/>
                  <a:gd name="T80" fmla="*/ 133 w 1116"/>
                  <a:gd name="T81" fmla="*/ 607 h 1116"/>
                  <a:gd name="T82" fmla="*/ 94 w 1116"/>
                  <a:gd name="T83" fmla="*/ 558 h 1116"/>
                  <a:gd name="T84" fmla="*/ 124 w 1116"/>
                  <a:gd name="T85" fmla="*/ 511 h 1116"/>
                  <a:gd name="T86" fmla="*/ 209 w 1116"/>
                  <a:gd name="T87" fmla="*/ 412 h 1116"/>
                  <a:gd name="T88" fmla="*/ 218 w 1116"/>
                  <a:gd name="T89" fmla="*/ 285 h 1116"/>
                  <a:gd name="T90" fmla="*/ 230 w 1116"/>
                  <a:gd name="T91" fmla="*/ 229 h 1116"/>
                  <a:gd name="T92" fmla="*/ 293 w 1116"/>
                  <a:gd name="T93" fmla="*/ 223 h 1116"/>
                  <a:gd name="T94" fmla="*/ 441 w 1116"/>
                  <a:gd name="T95" fmla="*/ 198 h 1116"/>
                  <a:gd name="T96" fmla="*/ 517 w 1116"/>
                  <a:gd name="T97" fmla="*/ 115 h 1116"/>
                  <a:gd name="T98" fmla="*/ 569 w 1116"/>
                  <a:gd name="T99" fmla="*/ 94 h 1116"/>
                  <a:gd name="T100" fmla="*/ 608 w 1116"/>
                  <a:gd name="T101" fmla="*/ 144 h 1116"/>
                  <a:gd name="T102" fmla="*/ 758 w 1116"/>
                  <a:gd name="T103" fmla="*/ 236 h 1116"/>
                  <a:gd name="T104" fmla="*/ 851 w 1116"/>
                  <a:gd name="T105" fmla="*/ 214 h 1116"/>
                  <a:gd name="T106" fmla="*/ 898 w 1116"/>
                  <a:gd name="T107" fmla="*/ 247 h 1116"/>
                  <a:gd name="T108" fmla="*/ 860 w 1116"/>
                  <a:gd name="T109" fmla="*/ 328 h 1116"/>
                  <a:gd name="T110" fmla="*/ 936 w 1116"/>
                  <a:gd name="T111" fmla="*/ 508 h 1116"/>
                  <a:gd name="T112" fmla="*/ 1013 w 1116"/>
                  <a:gd name="T113" fmla="*/ 529 h 1116"/>
                  <a:gd name="T114" fmla="*/ 1013 w 1116"/>
                  <a:gd name="T115" fmla="*/ 587 h 1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16" h="1116">
                    <a:moveTo>
                      <a:pt x="1010" y="418"/>
                    </a:moveTo>
                    <a:lnTo>
                      <a:pt x="1010" y="418"/>
                    </a:lnTo>
                    <a:lnTo>
                      <a:pt x="995" y="376"/>
                    </a:lnTo>
                    <a:lnTo>
                      <a:pt x="976" y="337"/>
                    </a:lnTo>
                    <a:lnTo>
                      <a:pt x="976" y="337"/>
                    </a:lnTo>
                    <a:lnTo>
                      <a:pt x="986" y="315"/>
                    </a:lnTo>
                    <a:lnTo>
                      <a:pt x="992" y="294"/>
                    </a:lnTo>
                    <a:lnTo>
                      <a:pt x="995" y="270"/>
                    </a:lnTo>
                    <a:lnTo>
                      <a:pt x="994" y="247"/>
                    </a:lnTo>
                    <a:lnTo>
                      <a:pt x="990" y="223"/>
                    </a:lnTo>
                    <a:lnTo>
                      <a:pt x="981" y="202"/>
                    </a:lnTo>
                    <a:lnTo>
                      <a:pt x="968" y="182"/>
                    </a:lnTo>
                    <a:lnTo>
                      <a:pt x="954" y="162"/>
                    </a:lnTo>
                    <a:lnTo>
                      <a:pt x="954" y="162"/>
                    </a:lnTo>
                    <a:lnTo>
                      <a:pt x="943" y="153"/>
                    </a:lnTo>
                    <a:lnTo>
                      <a:pt x="931" y="144"/>
                    </a:lnTo>
                    <a:lnTo>
                      <a:pt x="920" y="137"/>
                    </a:lnTo>
                    <a:lnTo>
                      <a:pt x="905" y="132"/>
                    </a:lnTo>
                    <a:lnTo>
                      <a:pt x="893" y="126"/>
                    </a:lnTo>
                    <a:lnTo>
                      <a:pt x="878" y="123"/>
                    </a:lnTo>
                    <a:lnTo>
                      <a:pt x="866" y="121"/>
                    </a:lnTo>
                    <a:lnTo>
                      <a:pt x="851" y="121"/>
                    </a:lnTo>
                    <a:lnTo>
                      <a:pt x="851" y="121"/>
                    </a:lnTo>
                    <a:lnTo>
                      <a:pt x="832" y="123"/>
                    </a:lnTo>
                    <a:lnTo>
                      <a:pt x="814" y="126"/>
                    </a:lnTo>
                    <a:lnTo>
                      <a:pt x="796" y="132"/>
                    </a:lnTo>
                    <a:lnTo>
                      <a:pt x="779" y="141"/>
                    </a:lnTo>
                    <a:lnTo>
                      <a:pt x="779" y="141"/>
                    </a:lnTo>
                    <a:lnTo>
                      <a:pt x="740" y="121"/>
                    </a:lnTo>
                    <a:lnTo>
                      <a:pt x="698" y="106"/>
                    </a:lnTo>
                    <a:lnTo>
                      <a:pt x="698" y="106"/>
                    </a:lnTo>
                    <a:lnTo>
                      <a:pt x="689" y="85"/>
                    </a:lnTo>
                    <a:lnTo>
                      <a:pt x="679" y="63"/>
                    </a:lnTo>
                    <a:lnTo>
                      <a:pt x="664" y="45"/>
                    </a:lnTo>
                    <a:lnTo>
                      <a:pt x="646" y="29"/>
                    </a:lnTo>
                    <a:lnTo>
                      <a:pt x="626" y="16"/>
                    </a:lnTo>
                    <a:lnTo>
                      <a:pt x="607" y="7"/>
                    </a:lnTo>
                    <a:lnTo>
                      <a:pt x="583" y="2"/>
                    </a:lnTo>
                    <a:lnTo>
                      <a:pt x="558" y="0"/>
                    </a:lnTo>
                    <a:lnTo>
                      <a:pt x="558" y="0"/>
                    </a:lnTo>
                    <a:lnTo>
                      <a:pt x="535" y="2"/>
                    </a:lnTo>
                    <a:lnTo>
                      <a:pt x="511" y="7"/>
                    </a:lnTo>
                    <a:lnTo>
                      <a:pt x="490" y="16"/>
                    </a:lnTo>
                    <a:lnTo>
                      <a:pt x="470" y="29"/>
                    </a:lnTo>
                    <a:lnTo>
                      <a:pt x="452" y="45"/>
                    </a:lnTo>
                    <a:lnTo>
                      <a:pt x="437" y="63"/>
                    </a:lnTo>
                    <a:lnTo>
                      <a:pt x="427" y="85"/>
                    </a:lnTo>
                    <a:lnTo>
                      <a:pt x="418" y="106"/>
                    </a:lnTo>
                    <a:lnTo>
                      <a:pt x="418" y="106"/>
                    </a:lnTo>
                    <a:lnTo>
                      <a:pt x="378" y="121"/>
                    </a:lnTo>
                    <a:lnTo>
                      <a:pt x="338" y="141"/>
                    </a:lnTo>
                    <a:lnTo>
                      <a:pt x="338" y="141"/>
                    </a:lnTo>
                    <a:lnTo>
                      <a:pt x="320" y="132"/>
                    </a:lnTo>
                    <a:lnTo>
                      <a:pt x="302" y="126"/>
                    </a:lnTo>
                    <a:lnTo>
                      <a:pt x="284" y="123"/>
                    </a:lnTo>
                    <a:lnTo>
                      <a:pt x="266" y="121"/>
                    </a:lnTo>
                    <a:lnTo>
                      <a:pt x="266" y="121"/>
                    </a:lnTo>
                    <a:lnTo>
                      <a:pt x="252" y="121"/>
                    </a:lnTo>
                    <a:lnTo>
                      <a:pt x="238" y="123"/>
                    </a:lnTo>
                    <a:lnTo>
                      <a:pt x="223" y="126"/>
                    </a:lnTo>
                    <a:lnTo>
                      <a:pt x="211" y="132"/>
                    </a:lnTo>
                    <a:lnTo>
                      <a:pt x="198" y="137"/>
                    </a:lnTo>
                    <a:lnTo>
                      <a:pt x="185" y="144"/>
                    </a:lnTo>
                    <a:lnTo>
                      <a:pt x="175" y="153"/>
                    </a:lnTo>
                    <a:lnTo>
                      <a:pt x="164" y="162"/>
                    </a:lnTo>
                    <a:lnTo>
                      <a:pt x="164" y="162"/>
                    </a:lnTo>
                    <a:lnTo>
                      <a:pt x="148" y="182"/>
                    </a:lnTo>
                    <a:lnTo>
                      <a:pt x="135" y="202"/>
                    </a:lnTo>
                    <a:lnTo>
                      <a:pt x="126" y="223"/>
                    </a:lnTo>
                    <a:lnTo>
                      <a:pt x="122" y="247"/>
                    </a:lnTo>
                    <a:lnTo>
                      <a:pt x="121" y="270"/>
                    </a:lnTo>
                    <a:lnTo>
                      <a:pt x="124" y="294"/>
                    </a:lnTo>
                    <a:lnTo>
                      <a:pt x="130" y="315"/>
                    </a:lnTo>
                    <a:lnTo>
                      <a:pt x="140" y="337"/>
                    </a:lnTo>
                    <a:lnTo>
                      <a:pt x="140" y="337"/>
                    </a:lnTo>
                    <a:lnTo>
                      <a:pt x="121" y="376"/>
                    </a:lnTo>
                    <a:lnTo>
                      <a:pt x="106" y="418"/>
                    </a:lnTo>
                    <a:lnTo>
                      <a:pt x="106" y="418"/>
                    </a:lnTo>
                    <a:lnTo>
                      <a:pt x="85" y="427"/>
                    </a:lnTo>
                    <a:lnTo>
                      <a:pt x="65" y="438"/>
                    </a:lnTo>
                    <a:lnTo>
                      <a:pt x="45" y="452"/>
                    </a:lnTo>
                    <a:lnTo>
                      <a:pt x="31" y="470"/>
                    </a:lnTo>
                    <a:lnTo>
                      <a:pt x="18" y="488"/>
                    </a:lnTo>
                    <a:lnTo>
                      <a:pt x="7" y="509"/>
                    </a:lnTo>
                    <a:lnTo>
                      <a:pt x="2" y="533"/>
                    </a:lnTo>
                    <a:lnTo>
                      <a:pt x="0" y="558"/>
                    </a:lnTo>
                    <a:lnTo>
                      <a:pt x="0" y="558"/>
                    </a:lnTo>
                    <a:lnTo>
                      <a:pt x="2" y="581"/>
                    </a:lnTo>
                    <a:lnTo>
                      <a:pt x="7" y="605"/>
                    </a:lnTo>
                    <a:lnTo>
                      <a:pt x="18" y="626"/>
                    </a:lnTo>
                    <a:lnTo>
                      <a:pt x="31" y="646"/>
                    </a:lnTo>
                    <a:lnTo>
                      <a:pt x="45" y="664"/>
                    </a:lnTo>
                    <a:lnTo>
                      <a:pt x="65" y="679"/>
                    </a:lnTo>
                    <a:lnTo>
                      <a:pt x="85" y="689"/>
                    </a:lnTo>
                    <a:lnTo>
                      <a:pt x="106" y="697"/>
                    </a:lnTo>
                    <a:lnTo>
                      <a:pt x="106" y="697"/>
                    </a:lnTo>
                    <a:lnTo>
                      <a:pt x="121" y="738"/>
                    </a:lnTo>
                    <a:lnTo>
                      <a:pt x="140" y="778"/>
                    </a:lnTo>
                    <a:lnTo>
                      <a:pt x="140" y="778"/>
                    </a:lnTo>
                    <a:lnTo>
                      <a:pt x="130" y="799"/>
                    </a:lnTo>
                    <a:lnTo>
                      <a:pt x="124" y="823"/>
                    </a:lnTo>
                    <a:lnTo>
                      <a:pt x="121" y="846"/>
                    </a:lnTo>
                    <a:lnTo>
                      <a:pt x="122" y="869"/>
                    </a:lnTo>
                    <a:lnTo>
                      <a:pt x="126" y="891"/>
                    </a:lnTo>
                    <a:lnTo>
                      <a:pt x="135" y="913"/>
                    </a:lnTo>
                    <a:lnTo>
                      <a:pt x="148" y="934"/>
                    </a:lnTo>
                    <a:lnTo>
                      <a:pt x="164" y="952"/>
                    </a:lnTo>
                    <a:lnTo>
                      <a:pt x="164" y="952"/>
                    </a:lnTo>
                    <a:lnTo>
                      <a:pt x="175" y="963"/>
                    </a:lnTo>
                    <a:lnTo>
                      <a:pt x="185" y="970"/>
                    </a:lnTo>
                    <a:lnTo>
                      <a:pt x="198" y="977"/>
                    </a:lnTo>
                    <a:lnTo>
                      <a:pt x="211" y="985"/>
                    </a:lnTo>
                    <a:lnTo>
                      <a:pt x="223" y="988"/>
                    </a:lnTo>
                    <a:lnTo>
                      <a:pt x="238" y="992"/>
                    </a:lnTo>
                    <a:lnTo>
                      <a:pt x="252" y="994"/>
                    </a:lnTo>
                    <a:lnTo>
                      <a:pt x="266" y="995"/>
                    </a:lnTo>
                    <a:lnTo>
                      <a:pt x="266" y="995"/>
                    </a:lnTo>
                    <a:lnTo>
                      <a:pt x="284" y="994"/>
                    </a:lnTo>
                    <a:lnTo>
                      <a:pt x="302" y="990"/>
                    </a:lnTo>
                    <a:lnTo>
                      <a:pt x="320" y="985"/>
                    </a:lnTo>
                    <a:lnTo>
                      <a:pt x="338" y="976"/>
                    </a:lnTo>
                    <a:lnTo>
                      <a:pt x="338" y="976"/>
                    </a:lnTo>
                    <a:lnTo>
                      <a:pt x="378" y="994"/>
                    </a:lnTo>
                    <a:lnTo>
                      <a:pt x="418" y="1010"/>
                    </a:lnTo>
                    <a:lnTo>
                      <a:pt x="418" y="1010"/>
                    </a:lnTo>
                    <a:lnTo>
                      <a:pt x="427" y="1031"/>
                    </a:lnTo>
                    <a:lnTo>
                      <a:pt x="437" y="1051"/>
                    </a:lnTo>
                    <a:lnTo>
                      <a:pt x="452" y="1071"/>
                    </a:lnTo>
                    <a:lnTo>
                      <a:pt x="470" y="1085"/>
                    </a:lnTo>
                    <a:lnTo>
                      <a:pt x="490" y="1098"/>
                    </a:lnTo>
                    <a:lnTo>
                      <a:pt x="511" y="1109"/>
                    </a:lnTo>
                    <a:lnTo>
                      <a:pt x="535" y="1114"/>
                    </a:lnTo>
                    <a:lnTo>
                      <a:pt x="558" y="1116"/>
                    </a:lnTo>
                    <a:lnTo>
                      <a:pt x="558" y="1116"/>
                    </a:lnTo>
                    <a:lnTo>
                      <a:pt x="583" y="1114"/>
                    </a:lnTo>
                    <a:lnTo>
                      <a:pt x="607" y="1109"/>
                    </a:lnTo>
                    <a:lnTo>
                      <a:pt x="626" y="1098"/>
                    </a:lnTo>
                    <a:lnTo>
                      <a:pt x="646" y="1085"/>
                    </a:lnTo>
                    <a:lnTo>
                      <a:pt x="664" y="1071"/>
                    </a:lnTo>
                    <a:lnTo>
                      <a:pt x="679" y="1051"/>
                    </a:lnTo>
                    <a:lnTo>
                      <a:pt x="689" y="1031"/>
                    </a:lnTo>
                    <a:lnTo>
                      <a:pt x="698" y="1010"/>
                    </a:lnTo>
                    <a:lnTo>
                      <a:pt x="698" y="1010"/>
                    </a:lnTo>
                    <a:lnTo>
                      <a:pt x="740" y="994"/>
                    </a:lnTo>
                    <a:lnTo>
                      <a:pt x="779" y="976"/>
                    </a:lnTo>
                    <a:lnTo>
                      <a:pt x="779" y="976"/>
                    </a:lnTo>
                    <a:lnTo>
                      <a:pt x="796" y="985"/>
                    </a:lnTo>
                    <a:lnTo>
                      <a:pt x="814" y="990"/>
                    </a:lnTo>
                    <a:lnTo>
                      <a:pt x="832" y="994"/>
                    </a:lnTo>
                    <a:lnTo>
                      <a:pt x="851" y="995"/>
                    </a:lnTo>
                    <a:lnTo>
                      <a:pt x="851" y="995"/>
                    </a:lnTo>
                    <a:lnTo>
                      <a:pt x="851" y="995"/>
                    </a:lnTo>
                    <a:lnTo>
                      <a:pt x="851" y="995"/>
                    </a:lnTo>
                    <a:lnTo>
                      <a:pt x="866" y="994"/>
                    </a:lnTo>
                    <a:lnTo>
                      <a:pt x="878" y="992"/>
                    </a:lnTo>
                    <a:lnTo>
                      <a:pt x="893" y="988"/>
                    </a:lnTo>
                    <a:lnTo>
                      <a:pt x="905" y="985"/>
                    </a:lnTo>
                    <a:lnTo>
                      <a:pt x="920" y="977"/>
                    </a:lnTo>
                    <a:lnTo>
                      <a:pt x="931" y="970"/>
                    </a:lnTo>
                    <a:lnTo>
                      <a:pt x="943" y="963"/>
                    </a:lnTo>
                    <a:lnTo>
                      <a:pt x="954" y="952"/>
                    </a:lnTo>
                    <a:lnTo>
                      <a:pt x="954" y="952"/>
                    </a:lnTo>
                    <a:lnTo>
                      <a:pt x="968" y="934"/>
                    </a:lnTo>
                    <a:lnTo>
                      <a:pt x="981" y="913"/>
                    </a:lnTo>
                    <a:lnTo>
                      <a:pt x="990" y="891"/>
                    </a:lnTo>
                    <a:lnTo>
                      <a:pt x="994" y="869"/>
                    </a:lnTo>
                    <a:lnTo>
                      <a:pt x="995" y="846"/>
                    </a:lnTo>
                    <a:lnTo>
                      <a:pt x="992" y="823"/>
                    </a:lnTo>
                    <a:lnTo>
                      <a:pt x="986" y="799"/>
                    </a:lnTo>
                    <a:lnTo>
                      <a:pt x="976" y="778"/>
                    </a:lnTo>
                    <a:lnTo>
                      <a:pt x="976" y="778"/>
                    </a:lnTo>
                    <a:lnTo>
                      <a:pt x="995" y="738"/>
                    </a:lnTo>
                    <a:lnTo>
                      <a:pt x="1010" y="697"/>
                    </a:lnTo>
                    <a:lnTo>
                      <a:pt x="1010" y="697"/>
                    </a:lnTo>
                    <a:lnTo>
                      <a:pt x="1031" y="689"/>
                    </a:lnTo>
                    <a:lnTo>
                      <a:pt x="1053" y="679"/>
                    </a:lnTo>
                    <a:lnTo>
                      <a:pt x="1071" y="664"/>
                    </a:lnTo>
                    <a:lnTo>
                      <a:pt x="1085" y="646"/>
                    </a:lnTo>
                    <a:lnTo>
                      <a:pt x="1100" y="626"/>
                    </a:lnTo>
                    <a:lnTo>
                      <a:pt x="1109" y="605"/>
                    </a:lnTo>
                    <a:lnTo>
                      <a:pt x="1114" y="581"/>
                    </a:lnTo>
                    <a:lnTo>
                      <a:pt x="1116" y="558"/>
                    </a:lnTo>
                    <a:lnTo>
                      <a:pt x="1116" y="558"/>
                    </a:lnTo>
                    <a:lnTo>
                      <a:pt x="1114" y="533"/>
                    </a:lnTo>
                    <a:lnTo>
                      <a:pt x="1109" y="509"/>
                    </a:lnTo>
                    <a:lnTo>
                      <a:pt x="1100" y="488"/>
                    </a:lnTo>
                    <a:lnTo>
                      <a:pt x="1085" y="470"/>
                    </a:lnTo>
                    <a:lnTo>
                      <a:pt x="1071" y="452"/>
                    </a:lnTo>
                    <a:lnTo>
                      <a:pt x="1053" y="438"/>
                    </a:lnTo>
                    <a:lnTo>
                      <a:pt x="1031" y="427"/>
                    </a:lnTo>
                    <a:lnTo>
                      <a:pt x="1010" y="418"/>
                    </a:lnTo>
                    <a:lnTo>
                      <a:pt x="1010" y="418"/>
                    </a:lnTo>
                    <a:close/>
                    <a:moveTo>
                      <a:pt x="972" y="608"/>
                    </a:moveTo>
                    <a:lnTo>
                      <a:pt x="936" y="608"/>
                    </a:lnTo>
                    <a:lnTo>
                      <a:pt x="927" y="644"/>
                    </a:lnTo>
                    <a:lnTo>
                      <a:pt x="927" y="644"/>
                    </a:lnTo>
                    <a:lnTo>
                      <a:pt x="918" y="675"/>
                    </a:lnTo>
                    <a:lnTo>
                      <a:pt x="907" y="702"/>
                    </a:lnTo>
                    <a:lnTo>
                      <a:pt x="895" y="731"/>
                    </a:lnTo>
                    <a:lnTo>
                      <a:pt x="880" y="756"/>
                    </a:lnTo>
                    <a:lnTo>
                      <a:pt x="860" y="788"/>
                    </a:lnTo>
                    <a:lnTo>
                      <a:pt x="887" y="815"/>
                    </a:lnTo>
                    <a:lnTo>
                      <a:pt x="887" y="815"/>
                    </a:lnTo>
                    <a:lnTo>
                      <a:pt x="893" y="823"/>
                    </a:lnTo>
                    <a:lnTo>
                      <a:pt x="898" y="832"/>
                    </a:lnTo>
                    <a:lnTo>
                      <a:pt x="900" y="841"/>
                    </a:lnTo>
                    <a:lnTo>
                      <a:pt x="902" y="850"/>
                    </a:lnTo>
                    <a:lnTo>
                      <a:pt x="900" y="860"/>
                    </a:lnTo>
                    <a:lnTo>
                      <a:pt x="898" y="869"/>
                    </a:lnTo>
                    <a:lnTo>
                      <a:pt x="893" y="878"/>
                    </a:lnTo>
                    <a:lnTo>
                      <a:pt x="887" y="886"/>
                    </a:lnTo>
                    <a:lnTo>
                      <a:pt x="887" y="886"/>
                    </a:lnTo>
                    <a:lnTo>
                      <a:pt x="878" y="893"/>
                    </a:lnTo>
                    <a:lnTo>
                      <a:pt x="869" y="896"/>
                    </a:lnTo>
                    <a:lnTo>
                      <a:pt x="860" y="900"/>
                    </a:lnTo>
                    <a:lnTo>
                      <a:pt x="851" y="902"/>
                    </a:lnTo>
                    <a:lnTo>
                      <a:pt x="851" y="902"/>
                    </a:lnTo>
                    <a:lnTo>
                      <a:pt x="851" y="902"/>
                    </a:lnTo>
                    <a:lnTo>
                      <a:pt x="841" y="900"/>
                    </a:lnTo>
                    <a:lnTo>
                      <a:pt x="832" y="896"/>
                    </a:lnTo>
                    <a:lnTo>
                      <a:pt x="823" y="893"/>
                    </a:lnTo>
                    <a:lnTo>
                      <a:pt x="815" y="886"/>
                    </a:lnTo>
                    <a:lnTo>
                      <a:pt x="788" y="860"/>
                    </a:lnTo>
                    <a:lnTo>
                      <a:pt x="758" y="880"/>
                    </a:lnTo>
                    <a:lnTo>
                      <a:pt x="758" y="880"/>
                    </a:lnTo>
                    <a:lnTo>
                      <a:pt x="731" y="895"/>
                    </a:lnTo>
                    <a:lnTo>
                      <a:pt x="704" y="907"/>
                    </a:lnTo>
                    <a:lnTo>
                      <a:pt x="675" y="918"/>
                    </a:lnTo>
                    <a:lnTo>
                      <a:pt x="644" y="927"/>
                    </a:lnTo>
                    <a:lnTo>
                      <a:pt x="608" y="934"/>
                    </a:lnTo>
                    <a:lnTo>
                      <a:pt x="608" y="972"/>
                    </a:lnTo>
                    <a:lnTo>
                      <a:pt x="608" y="972"/>
                    </a:lnTo>
                    <a:lnTo>
                      <a:pt x="608" y="983"/>
                    </a:lnTo>
                    <a:lnTo>
                      <a:pt x="605" y="992"/>
                    </a:lnTo>
                    <a:lnTo>
                      <a:pt x="599" y="1001"/>
                    </a:lnTo>
                    <a:lnTo>
                      <a:pt x="594" y="1008"/>
                    </a:lnTo>
                    <a:lnTo>
                      <a:pt x="587" y="1013"/>
                    </a:lnTo>
                    <a:lnTo>
                      <a:pt x="578" y="1019"/>
                    </a:lnTo>
                    <a:lnTo>
                      <a:pt x="569" y="1021"/>
                    </a:lnTo>
                    <a:lnTo>
                      <a:pt x="558" y="1022"/>
                    </a:lnTo>
                    <a:lnTo>
                      <a:pt x="558" y="1022"/>
                    </a:lnTo>
                    <a:lnTo>
                      <a:pt x="547" y="1021"/>
                    </a:lnTo>
                    <a:lnTo>
                      <a:pt x="538" y="1019"/>
                    </a:lnTo>
                    <a:lnTo>
                      <a:pt x="529" y="1013"/>
                    </a:lnTo>
                    <a:lnTo>
                      <a:pt x="522" y="1008"/>
                    </a:lnTo>
                    <a:lnTo>
                      <a:pt x="517" y="1001"/>
                    </a:lnTo>
                    <a:lnTo>
                      <a:pt x="511" y="992"/>
                    </a:lnTo>
                    <a:lnTo>
                      <a:pt x="509" y="983"/>
                    </a:lnTo>
                    <a:lnTo>
                      <a:pt x="508" y="972"/>
                    </a:lnTo>
                    <a:lnTo>
                      <a:pt x="508" y="934"/>
                    </a:lnTo>
                    <a:lnTo>
                      <a:pt x="472" y="927"/>
                    </a:lnTo>
                    <a:lnTo>
                      <a:pt x="472" y="927"/>
                    </a:lnTo>
                    <a:lnTo>
                      <a:pt x="441" y="918"/>
                    </a:lnTo>
                    <a:lnTo>
                      <a:pt x="414" y="907"/>
                    </a:lnTo>
                    <a:lnTo>
                      <a:pt x="385" y="895"/>
                    </a:lnTo>
                    <a:lnTo>
                      <a:pt x="358" y="880"/>
                    </a:lnTo>
                    <a:lnTo>
                      <a:pt x="328" y="860"/>
                    </a:lnTo>
                    <a:lnTo>
                      <a:pt x="301" y="886"/>
                    </a:lnTo>
                    <a:lnTo>
                      <a:pt x="301" y="886"/>
                    </a:lnTo>
                    <a:lnTo>
                      <a:pt x="293" y="893"/>
                    </a:lnTo>
                    <a:lnTo>
                      <a:pt x="284" y="896"/>
                    </a:lnTo>
                    <a:lnTo>
                      <a:pt x="275" y="900"/>
                    </a:lnTo>
                    <a:lnTo>
                      <a:pt x="265" y="900"/>
                    </a:lnTo>
                    <a:lnTo>
                      <a:pt x="256" y="900"/>
                    </a:lnTo>
                    <a:lnTo>
                      <a:pt x="247" y="896"/>
                    </a:lnTo>
                    <a:lnTo>
                      <a:pt x="238" y="893"/>
                    </a:lnTo>
                    <a:lnTo>
                      <a:pt x="230" y="886"/>
                    </a:lnTo>
                    <a:lnTo>
                      <a:pt x="230" y="886"/>
                    </a:lnTo>
                    <a:lnTo>
                      <a:pt x="223" y="878"/>
                    </a:lnTo>
                    <a:lnTo>
                      <a:pt x="218" y="869"/>
                    </a:lnTo>
                    <a:lnTo>
                      <a:pt x="216" y="860"/>
                    </a:lnTo>
                    <a:lnTo>
                      <a:pt x="214" y="850"/>
                    </a:lnTo>
                    <a:lnTo>
                      <a:pt x="216" y="841"/>
                    </a:lnTo>
                    <a:lnTo>
                      <a:pt x="218" y="832"/>
                    </a:lnTo>
                    <a:lnTo>
                      <a:pt x="223" y="823"/>
                    </a:lnTo>
                    <a:lnTo>
                      <a:pt x="230" y="815"/>
                    </a:lnTo>
                    <a:lnTo>
                      <a:pt x="256" y="788"/>
                    </a:lnTo>
                    <a:lnTo>
                      <a:pt x="236" y="756"/>
                    </a:lnTo>
                    <a:lnTo>
                      <a:pt x="236" y="756"/>
                    </a:lnTo>
                    <a:lnTo>
                      <a:pt x="221" y="731"/>
                    </a:lnTo>
                    <a:lnTo>
                      <a:pt x="209" y="702"/>
                    </a:lnTo>
                    <a:lnTo>
                      <a:pt x="198" y="675"/>
                    </a:lnTo>
                    <a:lnTo>
                      <a:pt x="189" y="644"/>
                    </a:lnTo>
                    <a:lnTo>
                      <a:pt x="182" y="608"/>
                    </a:lnTo>
                    <a:lnTo>
                      <a:pt x="144" y="608"/>
                    </a:lnTo>
                    <a:lnTo>
                      <a:pt x="144" y="608"/>
                    </a:lnTo>
                    <a:lnTo>
                      <a:pt x="133" y="607"/>
                    </a:lnTo>
                    <a:lnTo>
                      <a:pt x="124" y="605"/>
                    </a:lnTo>
                    <a:lnTo>
                      <a:pt x="115" y="599"/>
                    </a:lnTo>
                    <a:lnTo>
                      <a:pt x="108" y="594"/>
                    </a:lnTo>
                    <a:lnTo>
                      <a:pt x="103" y="587"/>
                    </a:lnTo>
                    <a:lnTo>
                      <a:pt x="97" y="578"/>
                    </a:lnTo>
                    <a:lnTo>
                      <a:pt x="95" y="567"/>
                    </a:lnTo>
                    <a:lnTo>
                      <a:pt x="94" y="558"/>
                    </a:lnTo>
                    <a:lnTo>
                      <a:pt x="94" y="558"/>
                    </a:lnTo>
                    <a:lnTo>
                      <a:pt x="95" y="547"/>
                    </a:lnTo>
                    <a:lnTo>
                      <a:pt x="97" y="538"/>
                    </a:lnTo>
                    <a:lnTo>
                      <a:pt x="103" y="529"/>
                    </a:lnTo>
                    <a:lnTo>
                      <a:pt x="108" y="522"/>
                    </a:lnTo>
                    <a:lnTo>
                      <a:pt x="115" y="517"/>
                    </a:lnTo>
                    <a:lnTo>
                      <a:pt x="124" y="511"/>
                    </a:lnTo>
                    <a:lnTo>
                      <a:pt x="133" y="508"/>
                    </a:lnTo>
                    <a:lnTo>
                      <a:pt x="144" y="508"/>
                    </a:lnTo>
                    <a:lnTo>
                      <a:pt x="182" y="508"/>
                    </a:lnTo>
                    <a:lnTo>
                      <a:pt x="189" y="472"/>
                    </a:lnTo>
                    <a:lnTo>
                      <a:pt x="189" y="472"/>
                    </a:lnTo>
                    <a:lnTo>
                      <a:pt x="198" y="441"/>
                    </a:lnTo>
                    <a:lnTo>
                      <a:pt x="209" y="412"/>
                    </a:lnTo>
                    <a:lnTo>
                      <a:pt x="221" y="385"/>
                    </a:lnTo>
                    <a:lnTo>
                      <a:pt x="236" y="358"/>
                    </a:lnTo>
                    <a:lnTo>
                      <a:pt x="256" y="328"/>
                    </a:lnTo>
                    <a:lnTo>
                      <a:pt x="230" y="301"/>
                    </a:lnTo>
                    <a:lnTo>
                      <a:pt x="230" y="301"/>
                    </a:lnTo>
                    <a:lnTo>
                      <a:pt x="223" y="294"/>
                    </a:lnTo>
                    <a:lnTo>
                      <a:pt x="218" y="285"/>
                    </a:lnTo>
                    <a:lnTo>
                      <a:pt x="216" y="276"/>
                    </a:lnTo>
                    <a:lnTo>
                      <a:pt x="214" y="265"/>
                    </a:lnTo>
                    <a:lnTo>
                      <a:pt x="216" y="256"/>
                    </a:lnTo>
                    <a:lnTo>
                      <a:pt x="218" y="247"/>
                    </a:lnTo>
                    <a:lnTo>
                      <a:pt x="223" y="238"/>
                    </a:lnTo>
                    <a:lnTo>
                      <a:pt x="230" y="229"/>
                    </a:lnTo>
                    <a:lnTo>
                      <a:pt x="230" y="229"/>
                    </a:lnTo>
                    <a:lnTo>
                      <a:pt x="238" y="223"/>
                    </a:lnTo>
                    <a:lnTo>
                      <a:pt x="247" y="218"/>
                    </a:lnTo>
                    <a:lnTo>
                      <a:pt x="256" y="216"/>
                    </a:lnTo>
                    <a:lnTo>
                      <a:pt x="265" y="214"/>
                    </a:lnTo>
                    <a:lnTo>
                      <a:pt x="275" y="216"/>
                    </a:lnTo>
                    <a:lnTo>
                      <a:pt x="284" y="218"/>
                    </a:lnTo>
                    <a:lnTo>
                      <a:pt x="293" y="223"/>
                    </a:lnTo>
                    <a:lnTo>
                      <a:pt x="301" y="229"/>
                    </a:lnTo>
                    <a:lnTo>
                      <a:pt x="328" y="256"/>
                    </a:lnTo>
                    <a:lnTo>
                      <a:pt x="358" y="236"/>
                    </a:lnTo>
                    <a:lnTo>
                      <a:pt x="358" y="236"/>
                    </a:lnTo>
                    <a:lnTo>
                      <a:pt x="385" y="222"/>
                    </a:lnTo>
                    <a:lnTo>
                      <a:pt x="414" y="209"/>
                    </a:lnTo>
                    <a:lnTo>
                      <a:pt x="441" y="198"/>
                    </a:lnTo>
                    <a:lnTo>
                      <a:pt x="472" y="189"/>
                    </a:lnTo>
                    <a:lnTo>
                      <a:pt x="508" y="180"/>
                    </a:lnTo>
                    <a:lnTo>
                      <a:pt x="508" y="144"/>
                    </a:lnTo>
                    <a:lnTo>
                      <a:pt x="508" y="144"/>
                    </a:lnTo>
                    <a:lnTo>
                      <a:pt x="509" y="133"/>
                    </a:lnTo>
                    <a:lnTo>
                      <a:pt x="511" y="124"/>
                    </a:lnTo>
                    <a:lnTo>
                      <a:pt x="517" y="115"/>
                    </a:lnTo>
                    <a:lnTo>
                      <a:pt x="522" y="108"/>
                    </a:lnTo>
                    <a:lnTo>
                      <a:pt x="529" y="103"/>
                    </a:lnTo>
                    <a:lnTo>
                      <a:pt x="538" y="97"/>
                    </a:lnTo>
                    <a:lnTo>
                      <a:pt x="547" y="94"/>
                    </a:lnTo>
                    <a:lnTo>
                      <a:pt x="558" y="94"/>
                    </a:lnTo>
                    <a:lnTo>
                      <a:pt x="558" y="94"/>
                    </a:lnTo>
                    <a:lnTo>
                      <a:pt x="569" y="94"/>
                    </a:lnTo>
                    <a:lnTo>
                      <a:pt x="578" y="97"/>
                    </a:lnTo>
                    <a:lnTo>
                      <a:pt x="587" y="103"/>
                    </a:lnTo>
                    <a:lnTo>
                      <a:pt x="594" y="108"/>
                    </a:lnTo>
                    <a:lnTo>
                      <a:pt x="599" y="115"/>
                    </a:lnTo>
                    <a:lnTo>
                      <a:pt x="605" y="124"/>
                    </a:lnTo>
                    <a:lnTo>
                      <a:pt x="608" y="133"/>
                    </a:lnTo>
                    <a:lnTo>
                      <a:pt x="608" y="144"/>
                    </a:lnTo>
                    <a:lnTo>
                      <a:pt x="608" y="180"/>
                    </a:lnTo>
                    <a:lnTo>
                      <a:pt x="644" y="189"/>
                    </a:lnTo>
                    <a:lnTo>
                      <a:pt x="644" y="189"/>
                    </a:lnTo>
                    <a:lnTo>
                      <a:pt x="675" y="198"/>
                    </a:lnTo>
                    <a:lnTo>
                      <a:pt x="704" y="209"/>
                    </a:lnTo>
                    <a:lnTo>
                      <a:pt x="731" y="222"/>
                    </a:lnTo>
                    <a:lnTo>
                      <a:pt x="758" y="236"/>
                    </a:lnTo>
                    <a:lnTo>
                      <a:pt x="788" y="256"/>
                    </a:lnTo>
                    <a:lnTo>
                      <a:pt x="815" y="229"/>
                    </a:lnTo>
                    <a:lnTo>
                      <a:pt x="815" y="229"/>
                    </a:lnTo>
                    <a:lnTo>
                      <a:pt x="823" y="223"/>
                    </a:lnTo>
                    <a:lnTo>
                      <a:pt x="832" y="218"/>
                    </a:lnTo>
                    <a:lnTo>
                      <a:pt x="841" y="216"/>
                    </a:lnTo>
                    <a:lnTo>
                      <a:pt x="851" y="214"/>
                    </a:lnTo>
                    <a:lnTo>
                      <a:pt x="860" y="216"/>
                    </a:lnTo>
                    <a:lnTo>
                      <a:pt x="869" y="218"/>
                    </a:lnTo>
                    <a:lnTo>
                      <a:pt x="878" y="223"/>
                    </a:lnTo>
                    <a:lnTo>
                      <a:pt x="887" y="229"/>
                    </a:lnTo>
                    <a:lnTo>
                      <a:pt x="887" y="229"/>
                    </a:lnTo>
                    <a:lnTo>
                      <a:pt x="893" y="238"/>
                    </a:lnTo>
                    <a:lnTo>
                      <a:pt x="898" y="247"/>
                    </a:lnTo>
                    <a:lnTo>
                      <a:pt x="900" y="256"/>
                    </a:lnTo>
                    <a:lnTo>
                      <a:pt x="902" y="265"/>
                    </a:lnTo>
                    <a:lnTo>
                      <a:pt x="900" y="276"/>
                    </a:lnTo>
                    <a:lnTo>
                      <a:pt x="898" y="285"/>
                    </a:lnTo>
                    <a:lnTo>
                      <a:pt x="893" y="294"/>
                    </a:lnTo>
                    <a:lnTo>
                      <a:pt x="887" y="301"/>
                    </a:lnTo>
                    <a:lnTo>
                      <a:pt x="860" y="328"/>
                    </a:lnTo>
                    <a:lnTo>
                      <a:pt x="880" y="358"/>
                    </a:lnTo>
                    <a:lnTo>
                      <a:pt x="880" y="358"/>
                    </a:lnTo>
                    <a:lnTo>
                      <a:pt x="895" y="385"/>
                    </a:lnTo>
                    <a:lnTo>
                      <a:pt x="907" y="412"/>
                    </a:lnTo>
                    <a:lnTo>
                      <a:pt x="918" y="441"/>
                    </a:lnTo>
                    <a:lnTo>
                      <a:pt x="927" y="472"/>
                    </a:lnTo>
                    <a:lnTo>
                      <a:pt x="936" y="508"/>
                    </a:lnTo>
                    <a:lnTo>
                      <a:pt x="972" y="508"/>
                    </a:lnTo>
                    <a:lnTo>
                      <a:pt x="972" y="508"/>
                    </a:lnTo>
                    <a:lnTo>
                      <a:pt x="983" y="508"/>
                    </a:lnTo>
                    <a:lnTo>
                      <a:pt x="992" y="511"/>
                    </a:lnTo>
                    <a:lnTo>
                      <a:pt x="1001" y="517"/>
                    </a:lnTo>
                    <a:lnTo>
                      <a:pt x="1008" y="522"/>
                    </a:lnTo>
                    <a:lnTo>
                      <a:pt x="1013" y="529"/>
                    </a:lnTo>
                    <a:lnTo>
                      <a:pt x="1019" y="538"/>
                    </a:lnTo>
                    <a:lnTo>
                      <a:pt x="1022" y="547"/>
                    </a:lnTo>
                    <a:lnTo>
                      <a:pt x="1022" y="558"/>
                    </a:lnTo>
                    <a:lnTo>
                      <a:pt x="1022" y="558"/>
                    </a:lnTo>
                    <a:lnTo>
                      <a:pt x="1022" y="567"/>
                    </a:lnTo>
                    <a:lnTo>
                      <a:pt x="1019" y="578"/>
                    </a:lnTo>
                    <a:lnTo>
                      <a:pt x="1013" y="587"/>
                    </a:lnTo>
                    <a:lnTo>
                      <a:pt x="1008" y="594"/>
                    </a:lnTo>
                    <a:lnTo>
                      <a:pt x="1001" y="599"/>
                    </a:lnTo>
                    <a:lnTo>
                      <a:pt x="992" y="605"/>
                    </a:lnTo>
                    <a:lnTo>
                      <a:pt x="983" y="607"/>
                    </a:lnTo>
                    <a:lnTo>
                      <a:pt x="972" y="608"/>
                    </a:lnTo>
                    <a:lnTo>
                      <a:pt x="972" y="6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56" name="Freeform 10"/>
              <p:cNvSpPr>
                <a:spLocks/>
              </p:cNvSpPr>
              <p:nvPr/>
            </p:nvSpPr>
            <p:spPr bwMode="auto">
              <a:xfrm>
                <a:off x="2852738" y="6713538"/>
                <a:ext cx="261938" cy="261938"/>
              </a:xfrm>
              <a:custGeom>
                <a:avLst/>
                <a:gdLst>
                  <a:gd name="T0" fmla="*/ 0 w 329"/>
                  <a:gd name="T1" fmla="*/ 0 h 329"/>
                  <a:gd name="T2" fmla="*/ 0 w 329"/>
                  <a:gd name="T3" fmla="*/ 47 h 329"/>
                  <a:gd name="T4" fmla="*/ 0 w 329"/>
                  <a:gd name="T5" fmla="*/ 47 h 329"/>
                  <a:gd name="T6" fmla="*/ 29 w 329"/>
                  <a:gd name="T7" fmla="*/ 48 h 329"/>
                  <a:gd name="T8" fmla="*/ 58 w 329"/>
                  <a:gd name="T9" fmla="*/ 52 h 329"/>
                  <a:gd name="T10" fmla="*/ 85 w 329"/>
                  <a:gd name="T11" fmla="*/ 59 h 329"/>
                  <a:gd name="T12" fmla="*/ 110 w 329"/>
                  <a:gd name="T13" fmla="*/ 70 h 329"/>
                  <a:gd name="T14" fmla="*/ 135 w 329"/>
                  <a:gd name="T15" fmla="*/ 81 h 329"/>
                  <a:gd name="T16" fmla="*/ 158 w 329"/>
                  <a:gd name="T17" fmla="*/ 95 h 329"/>
                  <a:gd name="T18" fmla="*/ 180 w 329"/>
                  <a:gd name="T19" fmla="*/ 111 h 329"/>
                  <a:gd name="T20" fmla="*/ 200 w 329"/>
                  <a:gd name="T21" fmla="*/ 129 h 329"/>
                  <a:gd name="T22" fmla="*/ 218 w 329"/>
                  <a:gd name="T23" fmla="*/ 149 h 329"/>
                  <a:gd name="T24" fmla="*/ 234 w 329"/>
                  <a:gd name="T25" fmla="*/ 171 h 329"/>
                  <a:gd name="T26" fmla="*/ 248 w 329"/>
                  <a:gd name="T27" fmla="*/ 194 h 329"/>
                  <a:gd name="T28" fmla="*/ 259 w 329"/>
                  <a:gd name="T29" fmla="*/ 219 h 329"/>
                  <a:gd name="T30" fmla="*/ 270 w 329"/>
                  <a:gd name="T31" fmla="*/ 244 h 329"/>
                  <a:gd name="T32" fmla="*/ 277 w 329"/>
                  <a:gd name="T33" fmla="*/ 271 h 329"/>
                  <a:gd name="T34" fmla="*/ 281 w 329"/>
                  <a:gd name="T35" fmla="*/ 300 h 329"/>
                  <a:gd name="T36" fmla="*/ 283 w 329"/>
                  <a:gd name="T37" fmla="*/ 329 h 329"/>
                  <a:gd name="T38" fmla="*/ 329 w 329"/>
                  <a:gd name="T39" fmla="*/ 329 h 329"/>
                  <a:gd name="T40" fmla="*/ 329 w 329"/>
                  <a:gd name="T41" fmla="*/ 329 h 329"/>
                  <a:gd name="T42" fmla="*/ 328 w 329"/>
                  <a:gd name="T43" fmla="*/ 295 h 329"/>
                  <a:gd name="T44" fmla="*/ 322 w 329"/>
                  <a:gd name="T45" fmla="*/ 262 h 329"/>
                  <a:gd name="T46" fmla="*/ 315 w 329"/>
                  <a:gd name="T47" fmla="*/ 232 h 329"/>
                  <a:gd name="T48" fmla="*/ 304 w 329"/>
                  <a:gd name="T49" fmla="*/ 201 h 329"/>
                  <a:gd name="T50" fmla="*/ 290 w 329"/>
                  <a:gd name="T51" fmla="*/ 173 h 329"/>
                  <a:gd name="T52" fmla="*/ 274 w 329"/>
                  <a:gd name="T53" fmla="*/ 146 h 329"/>
                  <a:gd name="T54" fmla="*/ 254 w 329"/>
                  <a:gd name="T55" fmla="*/ 120 h 329"/>
                  <a:gd name="T56" fmla="*/ 232 w 329"/>
                  <a:gd name="T57" fmla="*/ 97 h 329"/>
                  <a:gd name="T58" fmla="*/ 209 w 329"/>
                  <a:gd name="T59" fmla="*/ 75 h 329"/>
                  <a:gd name="T60" fmla="*/ 184 w 329"/>
                  <a:gd name="T61" fmla="*/ 56 h 329"/>
                  <a:gd name="T62" fmla="*/ 157 w 329"/>
                  <a:gd name="T63" fmla="*/ 39 h 329"/>
                  <a:gd name="T64" fmla="*/ 128 w 329"/>
                  <a:gd name="T65" fmla="*/ 25 h 329"/>
                  <a:gd name="T66" fmla="*/ 97 w 329"/>
                  <a:gd name="T67" fmla="*/ 14 h 329"/>
                  <a:gd name="T68" fmla="*/ 67 w 329"/>
                  <a:gd name="T69" fmla="*/ 7 h 329"/>
                  <a:gd name="T70" fmla="*/ 34 w 329"/>
                  <a:gd name="T71" fmla="*/ 2 h 329"/>
                  <a:gd name="T72" fmla="*/ 0 w 329"/>
                  <a:gd name="T73" fmla="*/ 0 h 329"/>
                  <a:gd name="T74" fmla="*/ 0 w 329"/>
                  <a:gd name="T75"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9" h="329">
                    <a:moveTo>
                      <a:pt x="0" y="0"/>
                    </a:moveTo>
                    <a:lnTo>
                      <a:pt x="0" y="47"/>
                    </a:lnTo>
                    <a:lnTo>
                      <a:pt x="0" y="47"/>
                    </a:lnTo>
                    <a:lnTo>
                      <a:pt x="29" y="48"/>
                    </a:lnTo>
                    <a:lnTo>
                      <a:pt x="58" y="52"/>
                    </a:lnTo>
                    <a:lnTo>
                      <a:pt x="85" y="59"/>
                    </a:lnTo>
                    <a:lnTo>
                      <a:pt x="110" y="70"/>
                    </a:lnTo>
                    <a:lnTo>
                      <a:pt x="135" y="81"/>
                    </a:lnTo>
                    <a:lnTo>
                      <a:pt x="158" y="95"/>
                    </a:lnTo>
                    <a:lnTo>
                      <a:pt x="180" y="111"/>
                    </a:lnTo>
                    <a:lnTo>
                      <a:pt x="200" y="129"/>
                    </a:lnTo>
                    <a:lnTo>
                      <a:pt x="218" y="149"/>
                    </a:lnTo>
                    <a:lnTo>
                      <a:pt x="234" y="171"/>
                    </a:lnTo>
                    <a:lnTo>
                      <a:pt x="248" y="194"/>
                    </a:lnTo>
                    <a:lnTo>
                      <a:pt x="259" y="219"/>
                    </a:lnTo>
                    <a:lnTo>
                      <a:pt x="270" y="244"/>
                    </a:lnTo>
                    <a:lnTo>
                      <a:pt x="277" y="271"/>
                    </a:lnTo>
                    <a:lnTo>
                      <a:pt x="281" y="300"/>
                    </a:lnTo>
                    <a:lnTo>
                      <a:pt x="283" y="329"/>
                    </a:lnTo>
                    <a:lnTo>
                      <a:pt x="329" y="329"/>
                    </a:lnTo>
                    <a:lnTo>
                      <a:pt x="329" y="329"/>
                    </a:lnTo>
                    <a:lnTo>
                      <a:pt x="328" y="295"/>
                    </a:lnTo>
                    <a:lnTo>
                      <a:pt x="322" y="262"/>
                    </a:lnTo>
                    <a:lnTo>
                      <a:pt x="315" y="232"/>
                    </a:lnTo>
                    <a:lnTo>
                      <a:pt x="304" y="201"/>
                    </a:lnTo>
                    <a:lnTo>
                      <a:pt x="290" y="173"/>
                    </a:lnTo>
                    <a:lnTo>
                      <a:pt x="274" y="146"/>
                    </a:lnTo>
                    <a:lnTo>
                      <a:pt x="254" y="120"/>
                    </a:lnTo>
                    <a:lnTo>
                      <a:pt x="232" y="97"/>
                    </a:lnTo>
                    <a:lnTo>
                      <a:pt x="209" y="75"/>
                    </a:lnTo>
                    <a:lnTo>
                      <a:pt x="184" y="56"/>
                    </a:lnTo>
                    <a:lnTo>
                      <a:pt x="157" y="39"/>
                    </a:lnTo>
                    <a:lnTo>
                      <a:pt x="128" y="25"/>
                    </a:lnTo>
                    <a:lnTo>
                      <a:pt x="97" y="14"/>
                    </a:lnTo>
                    <a:lnTo>
                      <a:pt x="67" y="7"/>
                    </a:lnTo>
                    <a:lnTo>
                      <a:pt x="34"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57" name="Freeform 11"/>
              <p:cNvSpPr>
                <a:spLocks/>
              </p:cNvSpPr>
              <p:nvPr/>
            </p:nvSpPr>
            <p:spPr bwMode="auto">
              <a:xfrm>
                <a:off x="2590800" y="6975476"/>
                <a:ext cx="53975" cy="103188"/>
              </a:xfrm>
              <a:custGeom>
                <a:avLst/>
                <a:gdLst>
                  <a:gd name="T0" fmla="*/ 46 w 68"/>
                  <a:gd name="T1" fmla="*/ 0 h 130"/>
                  <a:gd name="T2" fmla="*/ 0 w 68"/>
                  <a:gd name="T3" fmla="*/ 0 h 130"/>
                  <a:gd name="T4" fmla="*/ 0 w 68"/>
                  <a:gd name="T5" fmla="*/ 0 h 130"/>
                  <a:gd name="T6" fmla="*/ 1 w 68"/>
                  <a:gd name="T7" fmla="*/ 34 h 130"/>
                  <a:gd name="T8" fmla="*/ 7 w 68"/>
                  <a:gd name="T9" fmla="*/ 67 h 130"/>
                  <a:gd name="T10" fmla="*/ 16 w 68"/>
                  <a:gd name="T11" fmla="*/ 99 h 130"/>
                  <a:gd name="T12" fmla="*/ 27 w 68"/>
                  <a:gd name="T13" fmla="*/ 130 h 130"/>
                  <a:gd name="T14" fmla="*/ 68 w 68"/>
                  <a:gd name="T15" fmla="*/ 106 h 130"/>
                  <a:gd name="T16" fmla="*/ 68 w 68"/>
                  <a:gd name="T17" fmla="*/ 106 h 130"/>
                  <a:gd name="T18" fmla="*/ 59 w 68"/>
                  <a:gd name="T19" fmla="*/ 81 h 130"/>
                  <a:gd name="T20" fmla="*/ 52 w 68"/>
                  <a:gd name="T21" fmla="*/ 56 h 130"/>
                  <a:gd name="T22" fmla="*/ 48 w 68"/>
                  <a:gd name="T23" fmla="*/ 27 h 130"/>
                  <a:gd name="T24" fmla="*/ 46 w 68"/>
                  <a:gd name="T25" fmla="*/ 0 h 130"/>
                  <a:gd name="T26" fmla="*/ 46 w 68"/>
                  <a:gd name="T2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130">
                    <a:moveTo>
                      <a:pt x="46" y="0"/>
                    </a:moveTo>
                    <a:lnTo>
                      <a:pt x="0" y="0"/>
                    </a:lnTo>
                    <a:lnTo>
                      <a:pt x="0" y="0"/>
                    </a:lnTo>
                    <a:lnTo>
                      <a:pt x="1" y="34"/>
                    </a:lnTo>
                    <a:lnTo>
                      <a:pt x="7" y="67"/>
                    </a:lnTo>
                    <a:lnTo>
                      <a:pt x="16" y="99"/>
                    </a:lnTo>
                    <a:lnTo>
                      <a:pt x="27" y="130"/>
                    </a:lnTo>
                    <a:lnTo>
                      <a:pt x="68" y="106"/>
                    </a:lnTo>
                    <a:lnTo>
                      <a:pt x="68" y="106"/>
                    </a:lnTo>
                    <a:lnTo>
                      <a:pt x="59" y="81"/>
                    </a:lnTo>
                    <a:lnTo>
                      <a:pt x="52" y="56"/>
                    </a:lnTo>
                    <a:lnTo>
                      <a:pt x="48" y="27"/>
                    </a:lnTo>
                    <a:lnTo>
                      <a:pt x="46" y="0"/>
                    </a:lnTo>
                    <a:lnTo>
                      <a:pt x="4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58" name="Freeform 12"/>
              <p:cNvSpPr>
                <a:spLocks/>
              </p:cNvSpPr>
              <p:nvPr/>
            </p:nvSpPr>
            <p:spPr bwMode="auto">
              <a:xfrm>
                <a:off x="2638425" y="7105651"/>
                <a:ext cx="214313" cy="131763"/>
              </a:xfrm>
              <a:custGeom>
                <a:avLst/>
                <a:gdLst>
                  <a:gd name="T0" fmla="*/ 41 w 270"/>
                  <a:gd name="T1" fmla="*/ 0 h 165"/>
                  <a:gd name="T2" fmla="*/ 0 w 270"/>
                  <a:gd name="T3" fmla="*/ 23 h 165"/>
                  <a:gd name="T4" fmla="*/ 0 w 270"/>
                  <a:gd name="T5" fmla="*/ 23 h 165"/>
                  <a:gd name="T6" fmla="*/ 11 w 270"/>
                  <a:gd name="T7" fmla="*/ 38 h 165"/>
                  <a:gd name="T8" fmla="*/ 23 w 270"/>
                  <a:gd name="T9" fmla="*/ 54 h 165"/>
                  <a:gd name="T10" fmla="*/ 38 w 270"/>
                  <a:gd name="T11" fmla="*/ 68 h 165"/>
                  <a:gd name="T12" fmla="*/ 52 w 270"/>
                  <a:gd name="T13" fmla="*/ 81 h 165"/>
                  <a:gd name="T14" fmla="*/ 67 w 270"/>
                  <a:gd name="T15" fmla="*/ 93 h 165"/>
                  <a:gd name="T16" fmla="*/ 81 w 270"/>
                  <a:gd name="T17" fmla="*/ 106 h 165"/>
                  <a:gd name="T18" fmla="*/ 99 w 270"/>
                  <a:gd name="T19" fmla="*/ 117 h 165"/>
                  <a:gd name="T20" fmla="*/ 115 w 270"/>
                  <a:gd name="T21" fmla="*/ 126 h 165"/>
                  <a:gd name="T22" fmla="*/ 133 w 270"/>
                  <a:gd name="T23" fmla="*/ 135 h 165"/>
                  <a:gd name="T24" fmla="*/ 151 w 270"/>
                  <a:gd name="T25" fmla="*/ 142 h 165"/>
                  <a:gd name="T26" fmla="*/ 169 w 270"/>
                  <a:gd name="T27" fmla="*/ 149 h 165"/>
                  <a:gd name="T28" fmla="*/ 189 w 270"/>
                  <a:gd name="T29" fmla="*/ 155 h 165"/>
                  <a:gd name="T30" fmla="*/ 209 w 270"/>
                  <a:gd name="T31" fmla="*/ 158 h 165"/>
                  <a:gd name="T32" fmla="*/ 229 w 270"/>
                  <a:gd name="T33" fmla="*/ 162 h 165"/>
                  <a:gd name="T34" fmla="*/ 250 w 270"/>
                  <a:gd name="T35" fmla="*/ 164 h 165"/>
                  <a:gd name="T36" fmla="*/ 270 w 270"/>
                  <a:gd name="T37" fmla="*/ 165 h 165"/>
                  <a:gd name="T38" fmla="*/ 270 w 270"/>
                  <a:gd name="T39" fmla="*/ 119 h 165"/>
                  <a:gd name="T40" fmla="*/ 270 w 270"/>
                  <a:gd name="T41" fmla="*/ 119 h 165"/>
                  <a:gd name="T42" fmla="*/ 252 w 270"/>
                  <a:gd name="T43" fmla="*/ 117 h 165"/>
                  <a:gd name="T44" fmla="*/ 236 w 270"/>
                  <a:gd name="T45" fmla="*/ 115 h 165"/>
                  <a:gd name="T46" fmla="*/ 202 w 270"/>
                  <a:gd name="T47" fmla="*/ 110 h 165"/>
                  <a:gd name="T48" fmla="*/ 169 w 270"/>
                  <a:gd name="T49" fmla="*/ 99 h 165"/>
                  <a:gd name="T50" fmla="*/ 140 w 270"/>
                  <a:gd name="T51" fmla="*/ 86 h 165"/>
                  <a:gd name="T52" fmla="*/ 112 w 270"/>
                  <a:gd name="T53" fmla="*/ 68 h 165"/>
                  <a:gd name="T54" fmla="*/ 86 w 270"/>
                  <a:gd name="T55" fmla="*/ 48 h 165"/>
                  <a:gd name="T56" fmla="*/ 63 w 270"/>
                  <a:gd name="T57" fmla="*/ 25 h 165"/>
                  <a:gd name="T58" fmla="*/ 41 w 270"/>
                  <a:gd name="T59" fmla="*/ 0 h 165"/>
                  <a:gd name="T60" fmla="*/ 41 w 270"/>
                  <a:gd name="T61"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0" h="165">
                    <a:moveTo>
                      <a:pt x="41" y="0"/>
                    </a:moveTo>
                    <a:lnTo>
                      <a:pt x="0" y="23"/>
                    </a:lnTo>
                    <a:lnTo>
                      <a:pt x="0" y="23"/>
                    </a:lnTo>
                    <a:lnTo>
                      <a:pt x="11" y="38"/>
                    </a:lnTo>
                    <a:lnTo>
                      <a:pt x="23" y="54"/>
                    </a:lnTo>
                    <a:lnTo>
                      <a:pt x="38" y="68"/>
                    </a:lnTo>
                    <a:lnTo>
                      <a:pt x="52" y="81"/>
                    </a:lnTo>
                    <a:lnTo>
                      <a:pt x="67" y="93"/>
                    </a:lnTo>
                    <a:lnTo>
                      <a:pt x="81" y="106"/>
                    </a:lnTo>
                    <a:lnTo>
                      <a:pt x="99" y="117"/>
                    </a:lnTo>
                    <a:lnTo>
                      <a:pt x="115" y="126"/>
                    </a:lnTo>
                    <a:lnTo>
                      <a:pt x="133" y="135"/>
                    </a:lnTo>
                    <a:lnTo>
                      <a:pt x="151" y="142"/>
                    </a:lnTo>
                    <a:lnTo>
                      <a:pt x="169" y="149"/>
                    </a:lnTo>
                    <a:lnTo>
                      <a:pt x="189" y="155"/>
                    </a:lnTo>
                    <a:lnTo>
                      <a:pt x="209" y="158"/>
                    </a:lnTo>
                    <a:lnTo>
                      <a:pt x="229" y="162"/>
                    </a:lnTo>
                    <a:lnTo>
                      <a:pt x="250" y="164"/>
                    </a:lnTo>
                    <a:lnTo>
                      <a:pt x="270" y="165"/>
                    </a:lnTo>
                    <a:lnTo>
                      <a:pt x="270" y="119"/>
                    </a:lnTo>
                    <a:lnTo>
                      <a:pt x="270" y="119"/>
                    </a:lnTo>
                    <a:lnTo>
                      <a:pt x="252" y="117"/>
                    </a:lnTo>
                    <a:lnTo>
                      <a:pt x="236" y="115"/>
                    </a:lnTo>
                    <a:lnTo>
                      <a:pt x="202" y="110"/>
                    </a:lnTo>
                    <a:lnTo>
                      <a:pt x="169" y="99"/>
                    </a:lnTo>
                    <a:lnTo>
                      <a:pt x="140" y="86"/>
                    </a:lnTo>
                    <a:lnTo>
                      <a:pt x="112" y="68"/>
                    </a:lnTo>
                    <a:lnTo>
                      <a:pt x="86" y="48"/>
                    </a:lnTo>
                    <a:lnTo>
                      <a:pt x="63" y="25"/>
                    </a:lnTo>
                    <a:lnTo>
                      <a:pt x="41" y="0"/>
                    </a:lnTo>
                    <a:lnTo>
                      <a:pt x="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grpSp>
      <p:grpSp>
        <p:nvGrpSpPr>
          <p:cNvPr id="59" name="组合 58"/>
          <p:cNvGrpSpPr/>
          <p:nvPr/>
        </p:nvGrpSpPr>
        <p:grpSpPr>
          <a:xfrm>
            <a:off x="5690968" y="4181943"/>
            <a:ext cx="600719" cy="600797"/>
            <a:chOff x="3977400" y="1104393"/>
            <a:chExt cx="720000" cy="720000"/>
          </a:xfrm>
        </p:grpSpPr>
        <p:sp>
          <p:nvSpPr>
            <p:cNvPr id="60" name="椭圆 59"/>
            <p:cNvSpPr/>
            <p:nvPr/>
          </p:nvSpPr>
          <p:spPr>
            <a:xfrm>
              <a:off x="3977400" y="1104393"/>
              <a:ext cx="720000" cy="720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61" name="组合 60"/>
            <p:cNvGrpSpPr/>
            <p:nvPr/>
          </p:nvGrpSpPr>
          <p:grpSpPr>
            <a:xfrm>
              <a:off x="4088450" y="1223437"/>
              <a:ext cx="452181" cy="451432"/>
              <a:chOff x="2887663" y="5335588"/>
              <a:chExt cx="957262" cy="955676"/>
            </a:xfrm>
            <a:solidFill>
              <a:schemeClr val="bg1"/>
            </a:solidFill>
          </p:grpSpPr>
          <p:sp>
            <p:nvSpPr>
              <p:cNvPr id="62" name="Freeform 5"/>
              <p:cNvSpPr>
                <a:spLocks noEditPoints="1"/>
              </p:cNvSpPr>
              <p:nvPr/>
            </p:nvSpPr>
            <p:spPr bwMode="auto">
              <a:xfrm>
                <a:off x="2887663" y="5335588"/>
                <a:ext cx="723900" cy="722313"/>
              </a:xfrm>
              <a:custGeom>
                <a:avLst/>
                <a:gdLst>
                  <a:gd name="T0" fmla="*/ 761 w 911"/>
                  <a:gd name="T1" fmla="*/ 119 h 911"/>
                  <a:gd name="T2" fmla="*/ 705 w 911"/>
                  <a:gd name="T3" fmla="*/ 76 h 911"/>
                  <a:gd name="T4" fmla="*/ 648 w 911"/>
                  <a:gd name="T5" fmla="*/ 43 h 911"/>
                  <a:gd name="T6" fmla="*/ 585 w 911"/>
                  <a:gd name="T7" fmla="*/ 20 h 911"/>
                  <a:gd name="T8" fmla="*/ 455 w 911"/>
                  <a:gd name="T9" fmla="*/ 0 h 911"/>
                  <a:gd name="T10" fmla="*/ 326 w 911"/>
                  <a:gd name="T11" fmla="*/ 20 h 911"/>
                  <a:gd name="T12" fmla="*/ 265 w 911"/>
                  <a:gd name="T13" fmla="*/ 43 h 911"/>
                  <a:gd name="T14" fmla="*/ 205 w 911"/>
                  <a:gd name="T15" fmla="*/ 76 h 911"/>
                  <a:gd name="T16" fmla="*/ 151 w 911"/>
                  <a:gd name="T17" fmla="*/ 119 h 911"/>
                  <a:gd name="T18" fmla="*/ 117 w 911"/>
                  <a:gd name="T19" fmla="*/ 151 h 911"/>
                  <a:gd name="T20" fmla="*/ 76 w 911"/>
                  <a:gd name="T21" fmla="*/ 205 h 911"/>
                  <a:gd name="T22" fmla="*/ 43 w 911"/>
                  <a:gd name="T23" fmla="*/ 265 h 911"/>
                  <a:gd name="T24" fmla="*/ 20 w 911"/>
                  <a:gd name="T25" fmla="*/ 326 h 911"/>
                  <a:gd name="T26" fmla="*/ 0 w 911"/>
                  <a:gd name="T27" fmla="*/ 455 h 911"/>
                  <a:gd name="T28" fmla="*/ 20 w 911"/>
                  <a:gd name="T29" fmla="*/ 587 h 911"/>
                  <a:gd name="T30" fmla="*/ 43 w 911"/>
                  <a:gd name="T31" fmla="*/ 648 h 911"/>
                  <a:gd name="T32" fmla="*/ 76 w 911"/>
                  <a:gd name="T33" fmla="*/ 707 h 911"/>
                  <a:gd name="T34" fmla="*/ 117 w 911"/>
                  <a:gd name="T35" fmla="*/ 761 h 911"/>
                  <a:gd name="T36" fmla="*/ 151 w 911"/>
                  <a:gd name="T37" fmla="*/ 794 h 911"/>
                  <a:gd name="T38" fmla="*/ 205 w 911"/>
                  <a:gd name="T39" fmla="*/ 837 h 911"/>
                  <a:gd name="T40" fmla="*/ 265 w 911"/>
                  <a:gd name="T41" fmla="*/ 869 h 911"/>
                  <a:gd name="T42" fmla="*/ 326 w 911"/>
                  <a:gd name="T43" fmla="*/ 893 h 911"/>
                  <a:gd name="T44" fmla="*/ 455 w 911"/>
                  <a:gd name="T45" fmla="*/ 911 h 911"/>
                  <a:gd name="T46" fmla="*/ 585 w 911"/>
                  <a:gd name="T47" fmla="*/ 893 h 911"/>
                  <a:gd name="T48" fmla="*/ 648 w 911"/>
                  <a:gd name="T49" fmla="*/ 869 h 911"/>
                  <a:gd name="T50" fmla="*/ 705 w 911"/>
                  <a:gd name="T51" fmla="*/ 837 h 911"/>
                  <a:gd name="T52" fmla="*/ 761 w 911"/>
                  <a:gd name="T53" fmla="*/ 794 h 911"/>
                  <a:gd name="T54" fmla="*/ 794 w 911"/>
                  <a:gd name="T55" fmla="*/ 761 h 911"/>
                  <a:gd name="T56" fmla="*/ 835 w 911"/>
                  <a:gd name="T57" fmla="*/ 707 h 911"/>
                  <a:gd name="T58" fmla="*/ 869 w 911"/>
                  <a:gd name="T59" fmla="*/ 648 h 911"/>
                  <a:gd name="T60" fmla="*/ 893 w 911"/>
                  <a:gd name="T61" fmla="*/ 587 h 911"/>
                  <a:gd name="T62" fmla="*/ 911 w 911"/>
                  <a:gd name="T63" fmla="*/ 455 h 911"/>
                  <a:gd name="T64" fmla="*/ 893 w 911"/>
                  <a:gd name="T65" fmla="*/ 326 h 911"/>
                  <a:gd name="T66" fmla="*/ 869 w 911"/>
                  <a:gd name="T67" fmla="*/ 265 h 911"/>
                  <a:gd name="T68" fmla="*/ 835 w 911"/>
                  <a:gd name="T69" fmla="*/ 205 h 911"/>
                  <a:gd name="T70" fmla="*/ 794 w 911"/>
                  <a:gd name="T71" fmla="*/ 151 h 911"/>
                  <a:gd name="T72" fmla="*/ 220 w 911"/>
                  <a:gd name="T73" fmla="*/ 693 h 911"/>
                  <a:gd name="T74" fmla="*/ 176 w 911"/>
                  <a:gd name="T75" fmla="*/ 639 h 911"/>
                  <a:gd name="T76" fmla="*/ 135 w 911"/>
                  <a:gd name="T77" fmla="*/ 551 h 911"/>
                  <a:gd name="T78" fmla="*/ 122 w 911"/>
                  <a:gd name="T79" fmla="*/ 455 h 911"/>
                  <a:gd name="T80" fmla="*/ 135 w 911"/>
                  <a:gd name="T81" fmla="*/ 362 h 911"/>
                  <a:gd name="T82" fmla="*/ 176 w 911"/>
                  <a:gd name="T83" fmla="*/ 272 h 911"/>
                  <a:gd name="T84" fmla="*/ 220 w 911"/>
                  <a:gd name="T85" fmla="*/ 220 h 911"/>
                  <a:gd name="T86" fmla="*/ 301 w 911"/>
                  <a:gd name="T87" fmla="*/ 160 h 911"/>
                  <a:gd name="T88" fmla="*/ 392 w 911"/>
                  <a:gd name="T89" fmla="*/ 130 h 911"/>
                  <a:gd name="T90" fmla="*/ 488 w 911"/>
                  <a:gd name="T91" fmla="*/ 124 h 911"/>
                  <a:gd name="T92" fmla="*/ 581 w 911"/>
                  <a:gd name="T93" fmla="*/ 148 h 911"/>
                  <a:gd name="T94" fmla="*/ 666 w 911"/>
                  <a:gd name="T95" fmla="*/ 198 h 911"/>
                  <a:gd name="T96" fmla="*/ 714 w 911"/>
                  <a:gd name="T97" fmla="*/ 245 h 911"/>
                  <a:gd name="T98" fmla="*/ 765 w 911"/>
                  <a:gd name="T99" fmla="*/ 331 h 911"/>
                  <a:gd name="T100" fmla="*/ 788 w 911"/>
                  <a:gd name="T101" fmla="*/ 425 h 911"/>
                  <a:gd name="T102" fmla="*/ 783 w 911"/>
                  <a:gd name="T103" fmla="*/ 520 h 911"/>
                  <a:gd name="T104" fmla="*/ 750 w 911"/>
                  <a:gd name="T105" fmla="*/ 612 h 911"/>
                  <a:gd name="T106" fmla="*/ 691 w 911"/>
                  <a:gd name="T107" fmla="*/ 693 h 911"/>
                  <a:gd name="T108" fmla="*/ 639 w 911"/>
                  <a:gd name="T109" fmla="*/ 734 h 911"/>
                  <a:gd name="T110" fmla="*/ 551 w 911"/>
                  <a:gd name="T111" fmla="*/ 776 h 911"/>
                  <a:gd name="T112" fmla="*/ 455 w 911"/>
                  <a:gd name="T113" fmla="*/ 790 h 911"/>
                  <a:gd name="T114" fmla="*/ 360 w 911"/>
                  <a:gd name="T115" fmla="*/ 776 h 911"/>
                  <a:gd name="T116" fmla="*/ 272 w 911"/>
                  <a:gd name="T117" fmla="*/ 734 h 911"/>
                  <a:gd name="T118" fmla="*/ 220 w 911"/>
                  <a:gd name="T119" fmla="*/ 693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11" h="911">
                    <a:moveTo>
                      <a:pt x="777" y="133"/>
                    </a:moveTo>
                    <a:lnTo>
                      <a:pt x="777" y="133"/>
                    </a:lnTo>
                    <a:lnTo>
                      <a:pt x="761" y="119"/>
                    </a:lnTo>
                    <a:lnTo>
                      <a:pt x="743" y="103"/>
                    </a:lnTo>
                    <a:lnTo>
                      <a:pt x="725" y="88"/>
                    </a:lnTo>
                    <a:lnTo>
                      <a:pt x="705" y="76"/>
                    </a:lnTo>
                    <a:lnTo>
                      <a:pt x="687" y="63"/>
                    </a:lnTo>
                    <a:lnTo>
                      <a:pt x="668" y="52"/>
                    </a:lnTo>
                    <a:lnTo>
                      <a:pt x="648" y="43"/>
                    </a:lnTo>
                    <a:lnTo>
                      <a:pt x="626" y="34"/>
                    </a:lnTo>
                    <a:lnTo>
                      <a:pt x="607" y="27"/>
                    </a:lnTo>
                    <a:lnTo>
                      <a:pt x="585" y="20"/>
                    </a:lnTo>
                    <a:lnTo>
                      <a:pt x="544" y="9"/>
                    </a:lnTo>
                    <a:lnTo>
                      <a:pt x="499" y="4"/>
                    </a:lnTo>
                    <a:lnTo>
                      <a:pt x="455" y="0"/>
                    </a:lnTo>
                    <a:lnTo>
                      <a:pt x="412" y="4"/>
                    </a:lnTo>
                    <a:lnTo>
                      <a:pt x="369" y="9"/>
                    </a:lnTo>
                    <a:lnTo>
                      <a:pt x="326" y="20"/>
                    </a:lnTo>
                    <a:lnTo>
                      <a:pt x="304" y="27"/>
                    </a:lnTo>
                    <a:lnTo>
                      <a:pt x="284" y="34"/>
                    </a:lnTo>
                    <a:lnTo>
                      <a:pt x="265" y="43"/>
                    </a:lnTo>
                    <a:lnTo>
                      <a:pt x="243" y="52"/>
                    </a:lnTo>
                    <a:lnTo>
                      <a:pt x="225" y="63"/>
                    </a:lnTo>
                    <a:lnTo>
                      <a:pt x="205" y="76"/>
                    </a:lnTo>
                    <a:lnTo>
                      <a:pt x="187" y="88"/>
                    </a:lnTo>
                    <a:lnTo>
                      <a:pt x="167" y="103"/>
                    </a:lnTo>
                    <a:lnTo>
                      <a:pt x="151" y="119"/>
                    </a:lnTo>
                    <a:lnTo>
                      <a:pt x="133" y="133"/>
                    </a:lnTo>
                    <a:lnTo>
                      <a:pt x="133" y="133"/>
                    </a:lnTo>
                    <a:lnTo>
                      <a:pt x="117" y="151"/>
                    </a:lnTo>
                    <a:lnTo>
                      <a:pt x="103" y="169"/>
                    </a:lnTo>
                    <a:lnTo>
                      <a:pt x="88" y="187"/>
                    </a:lnTo>
                    <a:lnTo>
                      <a:pt x="76" y="205"/>
                    </a:lnTo>
                    <a:lnTo>
                      <a:pt x="63" y="225"/>
                    </a:lnTo>
                    <a:lnTo>
                      <a:pt x="52" y="245"/>
                    </a:lnTo>
                    <a:lnTo>
                      <a:pt x="43" y="265"/>
                    </a:lnTo>
                    <a:lnTo>
                      <a:pt x="34" y="284"/>
                    </a:lnTo>
                    <a:lnTo>
                      <a:pt x="25" y="306"/>
                    </a:lnTo>
                    <a:lnTo>
                      <a:pt x="20" y="326"/>
                    </a:lnTo>
                    <a:lnTo>
                      <a:pt x="9" y="369"/>
                    </a:lnTo>
                    <a:lnTo>
                      <a:pt x="2" y="412"/>
                    </a:lnTo>
                    <a:lnTo>
                      <a:pt x="0" y="455"/>
                    </a:lnTo>
                    <a:lnTo>
                      <a:pt x="2" y="500"/>
                    </a:lnTo>
                    <a:lnTo>
                      <a:pt x="9" y="544"/>
                    </a:lnTo>
                    <a:lnTo>
                      <a:pt x="20" y="587"/>
                    </a:lnTo>
                    <a:lnTo>
                      <a:pt x="25" y="607"/>
                    </a:lnTo>
                    <a:lnTo>
                      <a:pt x="34" y="628"/>
                    </a:lnTo>
                    <a:lnTo>
                      <a:pt x="43" y="648"/>
                    </a:lnTo>
                    <a:lnTo>
                      <a:pt x="52" y="668"/>
                    </a:lnTo>
                    <a:lnTo>
                      <a:pt x="63" y="687"/>
                    </a:lnTo>
                    <a:lnTo>
                      <a:pt x="76" y="707"/>
                    </a:lnTo>
                    <a:lnTo>
                      <a:pt x="88" y="725"/>
                    </a:lnTo>
                    <a:lnTo>
                      <a:pt x="103" y="743"/>
                    </a:lnTo>
                    <a:lnTo>
                      <a:pt x="117" y="761"/>
                    </a:lnTo>
                    <a:lnTo>
                      <a:pt x="133" y="777"/>
                    </a:lnTo>
                    <a:lnTo>
                      <a:pt x="133" y="777"/>
                    </a:lnTo>
                    <a:lnTo>
                      <a:pt x="151" y="794"/>
                    </a:lnTo>
                    <a:lnTo>
                      <a:pt x="167" y="810"/>
                    </a:lnTo>
                    <a:lnTo>
                      <a:pt x="187" y="824"/>
                    </a:lnTo>
                    <a:lnTo>
                      <a:pt x="205" y="837"/>
                    </a:lnTo>
                    <a:lnTo>
                      <a:pt x="225" y="848"/>
                    </a:lnTo>
                    <a:lnTo>
                      <a:pt x="243" y="858"/>
                    </a:lnTo>
                    <a:lnTo>
                      <a:pt x="265" y="869"/>
                    </a:lnTo>
                    <a:lnTo>
                      <a:pt x="284" y="878"/>
                    </a:lnTo>
                    <a:lnTo>
                      <a:pt x="304" y="885"/>
                    </a:lnTo>
                    <a:lnTo>
                      <a:pt x="326" y="893"/>
                    </a:lnTo>
                    <a:lnTo>
                      <a:pt x="369" y="903"/>
                    </a:lnTo>
                    <a:lnTo>
                      <a:pt x="412" y="909"/>
                    </a:lnTo>
                    <a:lnTo>
                      <a:pt x="455" y="911"/>
                    </a:lnTo>
                    <a:lnTo>
                      <a:pt x="499" y="909"/>
                    </a:lnTo>
                    <a:lnTo>
                      <a:pt x="544" y="903"/>
                    </a:lnTo>
                    <a:lnTo>
                      <a:pt x="585" y="893"/>
                    </a:lnTo>
                    <a:lnTo>
                      <a:pt x="607" y="885"/>
                    </a:lnTo>
                    <a:lnTo>
                      <a:pt x="626" y="878"/>
                    </a:lnTo>
                    <a:lnTo>
                      <a:pt x="648" y="869"/>
                    </a:lnTo>
                    <a:lnTo>
                      <a:pt x="668" y="858"/>
                    </a:lnTo>
                    <a:lnTo>
                      <a:pt x="687" y="848"/>
                    </a:lnTo>
                    <a:lnTo>
                      <a:pt x="705" y="837"/>
                    </a:lnTo>
                    <a:lnTo>
                      <a:pt x="725" y="824"/>
                    </a:lnTo>
                    <a:lnTo>
                      <a:pt x="743" y="810"/>
                    </a:lnTo>
                    <a:lnTo>
                      <a:pt x="761" y="794"/>
                    </a:lnTo>
                    <a:lnTo>
                      <a:pt x="777" y="777"/>
                    </a:lnTo>
                    <a:lnTo>
                      <a:pt x="777" y="777"/>
                    </a:lnTo>
                    <a:lnTo>
                      <a:pt x="794" y="761"/>
                    </a:lnTo>
                    <a:lnTo>
                      <a:pt x="808" y="743"/>
                    </a:lnTo>
                    <a:lnTo>
                      <a:pt x="822" y="725"/>
                    </a:lnTo>
                    <a:lnTo>
                      <a:pt x="835" y="707"/>
                    </a:lnTo>
                    <a:lnTo>
                      <a:pt x="848" y="687"/>
                    </a:lnTo>
                    <a:lnTo>
                      <a:pt x="858" y="668"/>
                    </a:lnTo>
                    <a:lnTo>
                      <a:pt x="869" y="648"/>
                    </a:lnTo>
                    <a:lnTo>
                      <a:pt x="878" y="628"/>
                    </a:lnTo>
                    <a:lnTo>
                      <a:pt x="885" y="607"/>
                    </a:lnTo>
                    <a:lnTo>
                      <a:pt x="893" y="587"/>
                    </a:lnTo>
                    <a:lnTo>
                      <a:pt x="902" y="544"/>
                    </a:lnTo>
                    <a:lnTo>
                      <a:pt x="909" y="500"/>
                    </a:lnTo>
                    <a:lnTo>
                      <a:pt x="911" y="455"/>
                    </a:lnTo>
                    <a:lnTo>
                      <a:pt x="909" y="412"/>
                    </a:lnTo>
                    <a:lnTo>
                      <a:pt x="902" y="369"/>
                    </a:lnTo>
                    <a:lnTo>
                      <a:pt x="893" y="326"/>
                    </a:lnTo>
                    <a:lnTo>
                      <a:pt x="885" y="306"/>
                    </a:lnTo>
                    <a:lnTo>
                      <a:pt x="878" y="284"/>
                    </a:lnTo>
                    <a:lnTo>
                      <a:pt x="869" y="265"/>
                    </a:lnTo>
                    <a:lnTo>
                      <a:pt x="858" y="245"/>
                    </a:lnTo>
                    <a:lnTo>
                      <a:pt x="848" y="225"/>
                    </a:lnTo>
                    <a:lnTo>
                      <a:pt x="835" y="205"/>
                    </a:lnTo>
                    <a:lnTo>
                      <a:pt x="822" y="187"/>
                    </a:lnTo>
                    <a:lnTo>
                      <a:pt x="808" y="169"/>
                    </a:lnTo>
                    <a:lnTo>
                      <a:pt x="794" y="151"/>
                    </a:lnTo>
                    <a:lnTo>
                      <a:pt x="777" y="133"/>
                    </a:lnTo>
                    <a:lnTo>
                      <a:pt x="777" y="133"/>
                    </a:lnTo>
                    <a:close/>
                    <a:moveTo>
                      <a:pt x="220" y="693"/>
                    </a:moveTo>
                    <a:lnTo>
                      <a:pt x="220" y="693"/>
                    </a:lnTo>
                    <a:lnTo>
                      <a:pt x="196" y="666"/>
                    </a:lnTo>
                    <a:lnTo>
                      <a:pt x="176" y="639"/>
                    </a:lnTo>
                    <a:lnTo>
                      <a:pt x="160" y="612"/>
                    </a:lnTo>
                    <a:lnTo>
                      <a:pt x="146" y="581"/>
                    </a:lnTo>
                    <a:lnTo>
                      <a:pt x="135" y="551"/>
                    </a:lnTo>
                    <a:lnTo>
                      <a:pt x="128" y="520"/>
                    </a:lnTo>
                    <a:lnTo>
                      <a:pt x="124" y="488"/>
                    </a:lnTo>
                    <a:lnTo>
                      <a:pt x="122" y="455"/>
                    </a:lnTo>
                    <a:lnTo>
                      <a:pt x="124" y="425"/>
                    </a:lnTo>
                    <a:lnTo>
                      <a:pt x="128" y="392"/>
                    </a:lnTo>
                    <a:lnTo>
                      <a:pt x="135" y="362"/>
                    </a:lnTo>
                    <a:lnTo>
                      <a:pt x="146" y="331"/>
                    </a:lnTo>
                    <a:lnTo>
                      <a:pt x="160" y="301"/>
                    </a:lnTo>
                    <a:lnTo>
                      <a:pt x="176" y="272"/>
                    </a:lnTo>
                    <a:lnTo>
                      <a:pt x="196" y="245"/>
                    </a:lnTo>
                    <a:lnTo>
                      <a:pt x="220" y="220"/>
                    </a:lnTo>
                    <a:lnTo>
                      <a:pt x="220" y="220"/>
                    </a:lnTo>
                    <a:lnTo>
                      <a:pt x="245" y="198"/>
                    </a:lnTo>
                    <a:lnTo>
                      <a:pt x="272" y="178"/>
                    </a:lnTo>
                    <a:lnTo>
                      <a:pt x="301" y="160"/>
                    </a:lnTo>
                    <a:lnTo>
                      <a:pt x="329" y="148"/>
                    </a:lnTo>
                    <a:lnTo>
                      <a:pt x="360" y="137"/>
                    </a:lnTo>
                    <a:lnTo>
                      <a:pt x="392" y="130"/>
                    </a:lnTo>
                    <a:lnTo>
                      <a:pt x="423" y="124"/>
                    </a:lnTo>
                    <a:lnTo>
                      <a:pt x="455" y="122"/>
                    </a:lnTo>
                    <a:lnTo>
                      <a:pt x="488" y="124"/>
                    </a:lnTo>
                    <a:lnTo>
                      <a:pt x="520" y="130"/>
                    </a:lnTo>
                    <a:lnTo>
                      <a:pt x="551" y="137"/>
                    </a:lnTo>
                    <a:lnTo>
                      <a:pt x="581" y="148"/>
                    </a:lnTo>
                    <a:lnTo>
                      <a:pt x="610" y="160"/>
                    </a:lnTo>
                    <a:lnTo>
                      <a:pt x="639" y="178"/>
                    </a:lnTo>
                    <a:lnTo>
                      <a:pt x="666" y="198"/>
                    </a:lnTo>
                    <a:lnTo>
                      <a:pt x="691" y="220"/>
                    </a:lnTo>
                    <a:lnTo>
                      <a:pt x="691" y="220"/>
                    </a:lnTo>
                    <a:lnTo>
                      <a:pt x="714" y="245"/>
                    </a:lnTo>
                    <a:lnTo>
                      <a:pt x="734" y="272"/>
                    </a:lnTo>
                    <a:lnTo>
                      <a:pt x="750" y="301"/>
                    </a:lnTo>
                    <a:lnTo>
                      <a:pt x="765" y="331"/>
                    </a:lnTo>
                    <a:lnTo>
                      <a:pt x="776" y="362"/>
                    </a:lnTo>
                    <a:lnTo>
                      <a:pt x="783" y="392"/>
                    </a:lnTo>
                    <a:lnTo>
                      <a:pt x="788" y="425"/>
                    </a:lnTo>
                    <a:lnTo>
                      <a:pt x="788" y="455"/>
                    </a:lnTo>
                    <a:lnTo>
                      <a:pt x="788" y="488"/>
                    </a:lnTo>
                    <a:lnTo>
                      <a:pt x="783" y="520"/>
                    </a:lnTo>
                    <a:lnTo>
                      <a:pt x="776" y="551"/>
                    </a:lnTo>
                    <a:lnTo>
                      <a:pt x="765" y="581"/>
                    </a:lnTo>
                    <a:lnTo>
                      <a:pt x="750" y="612"/>
                    </a:lnTo>
                    <a:lnTo>
                      <a:pt x="734" y="639"/>
                    </a:lnTo>
                    <a:lnTo>
                      <a:pt x="714" y="666"/>
                    </a:lnTo>
                    <a:lnTo>
                      <a:pt x="691" y="693"/>
                    </a:lnTo>
                    <a:lnTo>
                      <a:pt x="691" y="693"/>
                    </a:lnTo>
                    <a:lnTo>
                      <a:pt x="666" y="714"/>
                    </a:lnTo>
                    <a:lnTo>
                      <a:pt x="639" y="734"/>
                    </a:lnTo>
                    <a:lnTo>
                      <a:pt x="610" y="752"/>
                    </a:lnTo>
                    <a:lnTo>
                      <a:pt x="581" y="765"/>
                    </a:lnTo>
                    <a:lnTo>
                      <a:pt x="551" y="776"/>
                    </a:lnTo>
                    <a:lnTo>
                      <a:pt x="520" y="783"/>
                    </a:lnTo>
                    <a:lnTo>
                      <a:pt x="488" y="788"/>
                    </a:lnTo>
                    <a:lnTo>
                      <a:pt x="455" y="790"/>
                    </a:lnTo>
                    <a:lnTo>
                      <a:pt x="423" y="788"/>
                    </a:lnTo>
                    <a:lnTo>
                      <a:pt x="392" y="783"/>
                    </a:lnTo>
                    <a:lnTo>
                      <a:pt x="360" y="776"/>
                    </a:lnTo>
                    <a:lnTo>
                      <a:pt x="329" y="765"/>
                    </a:lnTo>
                    <a:lnTo>
                      <a:pt x="301" y="752"/>
                    </a:lnTo>
                    <a:lnTo>
                      <a:pt x="272" y="734"/>
                    </a:lnTo>
                    <a:lnTo>
                      <a:pt x="245" y="714"/>
                    </a:lnTo>
                    <a:lnTo>
                      <a:pt x="220" y="693"/>
                    </a:lnTo>
                    <a:lnTo>
                      <a:pt x="220" y="6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63" name="Freeform 6"/>
              <p:cNvSpPr>
                <a:spLocks/>
              </p:cNvSpPr>
              <p:nvPr/>
            </p:nvSpPr>
            <p:spPr bwMode="auto">
              <a:xfrm>
                <a:off x="3479800" y="5927726"/>
                <a:ext cx="365125" cy="363538"/>
              </a:xfrm>
              <a:custGeom>
                <a:avLst/>
                <a:gdLst>
                  <a:gd name="T0" fmla="*/ 427 w 459"/>
                  <a:gd name="T1" fmla="*/ 277 h 459"/>
                  <a:gd name="T2" fmla="*/ 151 w 459"/>
                  <a:gd name="T3" fmla="*/ 0 h 459"/>
                  <a:gd name="T4" fmla="*/ 151 w 459"/>
                  <a:gd name="T5" fmla="*/ 0 h 459"/>
                  <a:gd name="T6" fmla="*/ 135 w 459"/>
                  <a:gd name="T7" fmla="*/ 22 h 459"/>
                  <a:gd name="T8" fmla="*/ 119 w 459"/>
                  <a:gd name="T9" fmla="*/ 43 h 459"/>
                  <a:gd name="T10" fmla="*/ 101 w 459"/>
                  <a:gd name="T11" fmla="*/ 63 h 459"/>
                  <a:gd name="T12" fmla="*/ 83 w 459"/>
                  <a:gd name="T13" fmla="*/ 83 h 459"/>
                  <a:gd name="T14" fmla="*/ 83 w 459"/>
                  <a:gd name="T15" fmla="*/ 83 h 459"/>
                  <a:gd name="T16" fmla="*/ 63 w 459"/>
                  <a:gd name="T17" fmla="*/ 103 h 459"/>
                  <a:gd name="T18" fmla="*/ 43 w 459"/>
                  <a:gd name="T19" fmla="*/ 119 h 459"/>
                  <a:gd name="T20" fmla="*/ 22 w 459"/>
                  <a:gd name="T21" fmla="*/ 135 h 459"/>
                  <a:gd name="T22" fmla="*/ 0 w 459"/>
                  <a:gd name="T23" fmla="*/ 151 h 459"/>
                  <a:gd name="T24" fmla="*/ 277 w 459"/>
                  <a:gd name="T25" fmla="*/ 428 h 459"/>
                  <a:gd name="T26" fmla="*/ 277 w 459"/>
                  <a:gd name="T27" fmla="*/ 428 h 459"/>
                  <a:gd name="T28" fmla="*/ 284 w 459"/>
                  <a:gd name="T29" fmla="*/ 436 h 459"/>
                  <a:gd name="T30" fmla="*/ 293 w 459"/>
                  <a:gd name="T31" fmla="*/ 441 h 459"/>
                  <a:gd name="T32" fmla="*/ 311 w 459"/>
                  <a:gd name="T33" fmla="*/ 452 h 459"/>
                  <a:gd name="T34" fmla="*/ 331 w 459"/>
                  <a:gd name="T35" fmla="*/ 457 h 459"/>
                  <a:gd name="T36" fmla="*/ 353 w 459"/>
                  <a:gd name="T37" fmla="*/ 459 h 459"/>
                  <a:gd name="T38" fmla="*/ 373 w 459"/>
                  <a:gd name="T39" fmla="*/ 457 h 459"/>
                  <a:gd name="T40" fmla="*/ 392 w 459"/>
                  <a:gd name="T41" fmla="*/ 452 h 459"/>
                  <a:gd name="T42" fmla="*/ 410 w 459"/>
                  <a:gd name="T43" fmla="*/ 441 h 459"/>
                  <a:gd name="T44" fmla="*/ 419 w 459"/>
                  <a:gd name="T45" fmla="*/ 436 h 459"/>
                  <a:gd name="T46" fmla="*/ 427 w 459"/>
                  <a:gd name="T47" fmla="*/ 428 h 459"/>
                  <a:gd name="T48" fmla="*/ 427 w 459"/>
                  <a:gd name="T49" fmla="*/ 428 h 459"/>
                  <a:gd name="T50" fmla="*/ 434 w 459"/>
                  <a:gd name="T51" fmla="*/ 419 h 459"/>
                  <a:gd name="T52" fmla="*/ 441 w 459"/>
                  <a:gd name="T53" fmla="*/ 410 h 459"/>
                  <a:gd name="T54" fmla="*/ 450 w 459"/>
                  <a:gd name="T55" fmla="*/ 392 h 459"/>
                  <a:gd name="T56" fmla="*/ 457 w 459"/>
                  <a:gd name="T57" fmla="*/ 373 h 459"/>
                  <a:gd name="T58" fmla="*/ 459 w 459"/>
                  <a:gd name="T59" fmla="*/ 353 h 459"/>
                  <a:gd name="T60" fmla="*/ 457 w 459"/>
                  <a:gd name="T61" fmla="*/ 333 h 459"/>
                  <a:gd name="T62" fmla="*/ 450 w 459"/>
                  <a:gd name="T63" fmla="*/ 313 h 459"/>
                  <a:gd name="T64" fmla="*/ 441 w 459"/>
                  <a:gd name="T65" fmla="*/ 293 h 459"/>
                  <a:gd name="T66" fmla="*/ 434 w 459"/>
                  <a:gd name="T67" fmla="*/ 284 h 459"/>
                  <a:gd name="T68" fmla="*/ 427 w 459"/>
                  <a:gd name="T69" fmla="*/ 277 h 459"/>
                  <a:gd name="T70" fmla="*/ 427 w 459"/>
                  <a:gd name="T71" fmla="*/ 277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9" h="459">
                    <a:moveTo>
                      <a:pt x="427" y="277"/>
                    </a:moveTo>
                    <a:lnTo>
                      <a:pt x="151" y="0"/>
                    </a:lnTo>
                    <a:lnTo>
                      <a:pt x="151" y="0"/>
                    </a:lnTo>
                    <a:lnTo>
                      <a:pt x="135" y="22"/>
                    </a:lnTo>
                    <a:lnTo>
                      <a:pt x="119" y="43"/>
                    </a:lnTo>
                    <a:lnTo>
                      <a:pt x="101" y="63"/>
                    </a:lnTo>
                    <a:lnTo>
                      <a:pt x="83" y="83"/>
                    </a:lnTo>
                    <a:lnTo>
                      <a:pt x="83" y="83"/>
                    </a:lnTo>
                    <a:lnTo>
                      <a:pt x="63" y="103"/>
                    </a:lnTo>
                    <a:lnTo>
                      <a:pt x="43" y="119"/>
                    </a:lnTo>
                    <a:lnTo>
                      <a:pt x="22" y="135"/>
                    </a:lnTo>
                    <a:lnTo>
                      <a:pt x="0" y="151"/>
                    </a:lnTo>
                    <a:lnTo>
                      <a:pt x="277" y="428"/>
                    </a:lnTo>
                    <a:lnTo>
                      <a:pt x="277" y="428"/>
                    </a:lnTo>
                    <a:lnTo>
                      <a:pt x="284" y="436"/>
                    </a:lnTo>
                    <a:lnTo>
                      <a:pt x="293" y="441"/>
                    </a:lnTo>
                    <a:lnTo>
                      <a:pt x="311" y="452"/>
                    </a:lnTo>
                    <a:lnTo>
                      <a:pt x="331" y="457"/>
                    </a:lnTo>
                    <a:lnTo>
                      <a:pt x="353" y="459"/>
                    </a:lnTo>
                    <a:lnTo>
                      <a:pt x="373" y="457"/>
                    </a:lnTo>
                    <a:lnTo>
                      <a:pt x="392" y="452"/>
                    </a:lnTo>
                    <a:lnTo>
                      <a:pt x="410" y="441"/>
                    </a:lnTo>
                    <a:lnTo>
                      <a:pt x="419" y="436"/>
                    </a:lnTo>
                    <a:lnTo>
                      <a:pt x="427" y="428"/>
                    </a:lnTo>
                    <a:lnTo>
                      <a:pt x="427" y="428"/>
                    </a:lnTo>
                    <a:lnTo>
                      <a:pt x="434" y="419"/>
                    </a:lnTo>
                    <a:lnTo>
                      <a:pt x="441" y="410"/>
                    </a:lnTo>
                    <a:lnTo>
                      <a:pt x="450" y="392"/>
                    </a:lnTo>
                    <a:lnTo>
                      <a:pt x="457" y="373"/>
                    </a:lnTo>
                    <a:lnTo>
                      <a:pt x="459" y="353"/>
                    </a:lnTo>
                    <a:lnTo>
                      <a:pt x="457" y="333"/>
                    </a:lnTo>
                    <a:lnTo>
                      <a:pt x="450" y="313"/>
                    </a:lnTo>
                    <a:lnTo>
                      <a:pt x="441" y="293"/>
                    </a:lnTo>
                    <a:lnTo>
                      <a:pt x="434" y="284"/>
                    </a:lnTo>
                    <a:lnTo>
                      <a:pt x="427" y="277"/>
                    </a:lnTo>
                    <a:lnTo>
                      <a:pt x="427" y="2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64" name="Freeform 7"/>
              <p:cNvSpPr>
                <a:spLocks/>
              </p:cNvSpPr>
              <p:nvPr/>
            </p:nvSpPr>
            <p:spPr bwMode="auto">
              <a:xfrm>
                <a:off x="3040063" y="5486401"/>
                <a:ext cx="193675" cy="193675"/>
              </a:xfrm>
              <a:custGeom>
                <a:avLst/>
                <a:gdLst>
                  <a:gd name="T0" fmla="*/ 0 w 245"/>
                  <a:gd name="T1" fmla="*/ 243 h 243"/>
                  <a:gd name="T2" fmla="*/ 61 w 245"/>
                  <a:gd name="T3" fmla="*/ 243 h 243"/>
                  <a:gd name="T4" fmla="*/ 61 w 245"/>
                  <a:gd name="T5" fmla="*/ 243 h 243"/>
                  <a:gd name="T6" fmla="*/ 63 w 245"/>
                  <a:gd name="T7" fmla="*/ 227 h 243"/>
                  <a:gd name="T8" fmla="*/ 68 w 245"/>
                  <a:gd name="T9" fmla="*/ 209 h 243"/>
                  <a:gd name="T10" fmla="*/ 72 w 245"/>
                  <a:gd name="T11" fmla="*/ 192 h 243"/>
                  <a:gd name="T12" fmla="*/ 79 w 245"/>
                  <a:gd name="T13" fmla="*/ 178 h 243"/>
                  <a:gd name="T14" fmla="*/ 88 w 245"/>
                  <a:gd name="T15" fmla="*/ 162 h 243"/>
                  <a:gd name="T16" fmla="*/ 97 w 245"/>
                  <a:gd name="T17" fmla="*/ 147 h 243"/>
                  <a:gd name="T18" fmla="*/ 108 w 245"/>
                  <a:gd name="T19" fmla="*/ 133 h 243"/>
                  <a:gd name="T20" fmla="*/ 120 w 245"/>
                  <a:gd name="T21" fmla="*/ 120 h 243"/>
                  <a:gd name="T22" fmla="*/ 120 w 245"/>
                  <a:gd name="T23" fmla="*/ 120 h 243"/>
                  <a:gd name="T24" fmla="*/ 133 w 245"/>
                  <a:gd name="T25" fmla="*/ 108 h 243"/>
                  <a:gd name="T26" fmla="*/ 147 w 245"/>
                  <a:gd name="T27" fmla="*/ 97 h 243"/>
                  <a:gd name="T28" fmla="*/ 162 w 245"/>
                  <a:gd name="T29" fmla="*/ 88 h 243"/>
                  <a:gd name="T30" fmla="*/ 178 w 245"/>
                  <a:gd name="T31" fmla="*/ 79 h 243"/>
                  <a:gd name="T32" fmla="*/ 194 w 245"/>
                  <a:gd name="T33" fmla="*/ 74 h 243"/>
                  <a:gd name="T34" fmla="*/ 210 w 245"/>
                  <a:gd name="T35" fmla="*/ 68 h 243"/>
                  <a:gd name="T36" fmla="*/ 227 w 245"/>
                  <a:gd name="T37" fmla="*/ 63 h 243"/>
                  <a:gd name="T38" fmla="*/ 245 w 245"/>
                  <a:gd name="T39" fmla="*/ 61 h 243"/>
                  <a:gd name="T40" fmla="*/ 245 w 245"/>
                  <a:gd name="T41" fmla="*/ 0 h 243"/>
                  <a:gd name="T42" fmla="*/ 245 w 245"/>
                  <a:gd name="T43" fmla="*/ 0 h 243"/>
                  <a:gd name="T44" fmla="*/ 221 w 245"/>
                  <a:gd name="T45" fmla="*/ 3 h 243"/>
                  <a:gd name="T46" fmla="*/ 198 w 245"/>
                  <a:gd name="T47" fmla="*/ 7 h 243"/>
                  <a:gd name="T48" fmla="*/ 176 w 245"/>
                  <a:gd name="T49" fmla="*/ 14 h 243"/>
                  <a:gd name="T50" fmla="*/ 155 w 245"/>
                  <a:gd name="T51" fmla="*/ 23 h 243"/>
                  <a:gd name="T52" fmla="*/ 133 w 245"/>
                  <a:gd name="T53" fmla="*/ 34 h 243"/>
                  <a:gd name="T54" fmla="*/ 113 w 245"/>
                  <a:gd name="T55" fmla="*/ 47 h 243"/>
                  <a:gd name="T56" fmla="*/ 95 w 245"/>
                  <a:gd name="T57" fmla="*/ 61 h 243"/>
                  <a:gd name="T58" fmla="*/ 77 w 245"/>
                  <a:gd name="T59" fmla="*/ 77 h 243"/>
                  <a:gd name="T60" fmla="*/ 77 w 245"/>
                  <a:gd name="T61" fmla="*/ 77 h 243"/>
                  <a:gd name="T62" fmla="*/ 61 w 245"/>
                  <a:gd name="T63" fmla="*/ 95 h 243"/>
                  <a:gd name="T64" fmla="*/ 47 w 245"/>
                  <a:gd name="T65" fmla="*/ 113 h 243"/>
                  <a:gd name="T66" fmla="*/ 34 w 245"/>
                  <a:gd name="T67" fmla="*/ 133 h 243"/>
                  <a:gd name="T68" fmla="*/ 23 w 245"/>
                  <a:gd name="T69" fmla="*/ 155 h 243"/>
                  <a:gd name="T70" fmla="*/ 14 w 245"/>
                  <a:gd name="T71" fmla="*/ 176 h 243"/>
                  <a:gd name="T72" fmla="*/ 7 w 245"/>
                  <a:gd name="T73" fmla="*/ 198 h 243"/>
                  <a:gd name="T74" fmla="*/ 3 w 245"/>
                  <a:gd name="T75" fmla="*/ 219 h 243"/>
                  <a:gd name="T76" fmla="*/ 0 w 245"/>
                  <a:gd name="T77" fmla="*/ 243 h 243"/>
                  <a:gd name="T78" fmla="*/ 0 w 245"/>
                  <a:gd name="T79" fmla="*/ 243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5" h="243">
                    <a:moveTo>
                      <a:pt x="0" y="243"/>
                    </a:moveTo>
                    <a:lnTo>
                      <a:pt x="61" y="243"/>
                    </a:lnTo>
                    <a:lnTo>
                      <a:pt x="61" y="243"/>
                    </a:lnTo>
                    <a:lnTo>
                      <a:pt x="63" y="227"/>
                    </a:lnTo>
                    <a:lnTo>
                      <a:pt x="68" y="209"/>
                    </a:lnTo>
                    <a:lnTo>
                      <a:pt x="72" y="192"/>
                    </a:lnTo>
                    <a:lnTo>
                      <a:pt x="79" y="178"/>
                    </a:lnTo>
                    <a:lnTo>
                      <a:pt x="88" y="162"/>
                    </a:lnTo>
                    <a:lnTo>
                      <a:pt x="97" y="147"/>
                    </a:lnTo>
                    <a:lnTo>
                      <a:pt x="108" y="133"/>
                    </a:lnTo>
                    <a:lnTo>
                      <a:pt x="120" y="120"/>
                    </a:lnTo>
                    <a:lnTo>
                      <a:pt x="120" y="120"/>
                    </a:lnTo>
                    <a:lnTo>
                      <a:pt x="133" y="108"/>
                    </a:lnTo>
                    <a:lnTo>
                      <a:pt x="147" y="97"/>
                    </a:lnTo>
                    <a:lnTo>
                      <a:pt x="162" y="88"/>
                    </a:lnTo>
                    <a:lnTo>
                      <a:pt x="178" y="79"/>
                    </a:lnTo>
                    <a:lnTo>
                      <a:pt x="194" y="74"/>
                    </a:lnTo>
                    <a:lnTo>
                      <a:pt x="210" y="68"/>
                    </a:lnTo>
                    <a:lnTo>
                      <a:pt x="227" y="63"/>
                    </a:lnTo>
                    <a:lnTo>
                      <a:pt x="245" y="61"/>
                    </a:lnTo>
                    <a:lnTo>
                      <a:pt x="245" y="0"/>
                    </a:lnTo>
                    <a:lnTo>
                      <a:pt x="245" y="0"/>
                    </a:lnTo>
                    <a:lnTo>
                      <a:pt x="221" y="3"/>
                    </a:lnTo>
                    <a:lnTo>
                      <a:pt x="198" y="7"/>
                    </a:lnTo>
                    <a:lnTo>
                      <a:pt x="176" y="14"/>
                    </a:lnTo>
                    <a:lnTo>
                      <a:pt x="155" y="23"/>
                    </a:lnTo>
                    <a:lnTo>
                      <a:pt x="133" y="34"/>
                    </a:lnTo>
                    <a:lnTo>
                      <a:pt x="113" y="47"/>
                    </a:lnTo>
                    <a:lnTo>
                      <a:pt x="95" y="61"/>
                    </a:lnTo>
                    <a:lnTo>
                      <a:pt x="77" y="77"/>
                    </a:lnTo>
                    <a:lnTo>
                      <a:pt x="77" y="77"/>
                    </a:lnTo>
                    <a:lnTo>
                      <a:pt x="61" y="95"/>
                    </a:lnTo>
                    <a:lnTo>
                      <a:pt x="47" y="113"/>
                    </a:lnTo>
                    <a:lnTo>
                      <a:pt x="34" y="133"/>
                    </a:lnTo>
                    <a:lnTo>
                      <a:pt x="23" y="155"/>
                    </a:lnTo>
                    <a:lnTo>
                      <a:pt x="14" y="176"/>
                    </a:lnTo>
                    <a:lnTo>
                      <a:pt x="7" y="198"/>
                    </a:lnTo>
                    <a:lnTo>
                      <a:pt x="3" y="219"/>
                    </a:lnTo>
                    <a:lnTo>
                      <a:pt x="0" y="243"/>
                    </a:lnTo>
                    <a:lnTo>
                      <a:pt x="0" y="2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grpSp>
      <p:grpSp>
        <p:nvGrpSpPr>
          <p:cNvPr id="65" name="组合 64"/>
          <p:cNvGrpSpPr/>
          <p:nvPr/>
        </p:nvGrpSpPr>
        <p:grpSpPr>
          <a:xfrm>
            <a:off x="2841544" y="4625789"/>
            <a:ext cx="600719" cy="600797"/>
            <a:chOff x="2386238" y="1104393"/>
            <a:chExt cx="720000" cy="720000"/>
          </a:xfrm>
        </p:grpSpPr>
        <p:sp>
          <p:nvSpPr>
            <p:cNvPr id="66" name="椭圆 65"/>
            <p:cNvSpPr/>
            <p:nvPr/>
          </p:nvSpPr>
          <p:spPr>
            <a:xfrm>
              <a:off x="2386238" y="1104393"/>
              <a:ext cx="720000" cy="72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67" name="Freeform 13"/>
            <p:cNvSpPr>
              <a:spLocks noEditPoints="1"/>
            </p:cNvSpPr>
            <p:nvPr/>
          </p:nvSpPr>
          <p:spPr bwMode="auto">
            <a:xfrm>
              <a:off x="2591501" y="1238296"/>
              <a:ext cx="309475" cy="452194"/>
            </a:xfrm>
            <a:custGeom>
              <a:avLst/>
              <a:gdLst>
                <a:gd name="T0" fmla="*/ 330 w 825"/>
                <a:gd name="T1" fmla="*/ 9 h 1204"/>
                <a:gd name="T2" fmla="*/ 182 w 825"/>
                <a:gd name="T3" fmla="*/ 72 h 1204"/>
                <a:gd name="T4" fmla="*/ 72 w 825"/>
                <a:gd name="T5" fmla="*/ 184 h 1204"/>
                <a:gd name="T6" fmla="*/ 9 w 825"/>
                <a:gd name="T7" fmla="*/ 329 h 1204"/>
                <a:gd name="T8" fmla="*/ 2 w 825"/>
                <a:gd name="T9" fmla="*/ 436 h 1204"/>
                <a:gd name="T10" fmla="*/ 17 w 825"/>
                <a:gd name="T11" fmla="*/ 533 h 1204"/>
                <a:gd name="T12" fmla="*/ 40 w 825"/>
                <a:gd name="T13" fmla="*/ 608 h 1204"/>
                <a:gd name="T14" fmla="*/ 107 w 825"/>
                <a:gd name="T15" fmla="*/ 819 h 1204"/>
                <a:gd name="T16" fmla="*/ 114 w 825"/>
                <a:gd name="T17" fmla="*/ 911 h 1204"/>
                <a:gd name="T18" fmla="*/ 128 w 825"/>
                <a:gd name="T19" fmla="*/ 1035 h 1204"/>
                <a:gd name="T20" fmla="*/ 157 w 825"/>
                <a:gd name="T21" fmla="*/ 1071 h 1204"/>
                <a:gd name="T22" fmla="*/ 184 w 825"/>
                <a:gd name="T23" fmla="*/ 1100 h 1204"/>
                <a:gd name="T24" fmla="*/ 216 w 825"/>
                <a:gd name="T25" fmla="*/ 1152 h 1204"/>
                <a:gd name="T26" fmla="*/ 278 w 825"/>
                <a:gd name="T27" fmla="*/ 1191 h 1204"/>
                <a:gd name="T28" fmla="*/ 359 w 825"/>
                <a:gd name="T29" fmla="*/ 1204 h 1204"/>
                <a:gd name="T30" fmla="*/ 512 w 825"/>
                <a:gd name="T31" fmla="*/ 1200 h 1204"/>
                <a:gd name="T32" fmla="*/ 582 w 825"/>
                <a:gd name="T33" fmla="*/ 1175 h 1204"/>
                <a:gd name="T34" fmla="*/ 625 w 825"/>
                <a:gd name="T35" fmla="*/ 1134 h 1204"/>
                <a:gd name="T36" fmla="*/ 648 w 825"/>
                <a:gd name="T37" fmla="*/ 1082 h 1204"/>
                <a:gd name="T38" fmla="*/ 686 w 825"/>
                <a:gd name="T39" fmla="*/ 1055 h 1204"/>
                <a:gd name="T40" fmla="*/ 710 w 825"/>
                <a:gd name="T41" fmla="*/ 986 h 1204"/>
                <a:gd name="T42" fmla="*/ 713 w 825"/>
                <a:gd name="T43" fmla="*/ 878 h 1204"/>
                <a:gd name="T44" fmla="*/ 735 w 825"/>
                <a:gd name="T45" fmla="*/ 756 h 1204"/>
                <a:gd name="T46" fmla="*/ 796 w 825"/>
                <a:gd name="T47" fmla="*/ 583 h 1204"/>
                <a:gd name="T48" fmla="*/ 819 w 825"/>
                <a:gd name="T49" fmla="*/ 484 h 1204"/>
                <a:gd name="T50" fmla="*/ 825 w 825"/>
                <a:gd name="T51" fmla="*/ 414 h 1204"/>
                <a:gd name="T52" fmla="*/ 792 w 825"/>
                <a:gd name="T53" fmla="*/ 252 h 1204"/>
                <a:gd name="T54" fmla="*/ 704 w 825"/>
                <a:gd name="T55" fmla="*/ 122 h 1204"/>
                <a:gd name="T56" fmla="*/ 573 w 825"/>
                <a:gd name="T57" fmla="*/ 34 h 1204"/>
                <a:gd name="T58" fmla="*/ 413 w 825"/>
                <a:gd name="T59" fmla="*/ 0 h 1204"/>
                <a:gd name="T60" fmla="*/ 558 w 825"/>
                <a:gd name="T61" fmla="*/ 1047 h 1204"/>
                <a:gd name="T62" fmla="*/ 540 w 825"/>
                <a:gd name="T63" fmla="*/ 1085 h 1204"/>
                <a:gd name="T64" fmla="*/ 512 w 825"/>
                <a:gd name="T65" fmla="*/ 1101 h 1204"/>
                <a:gd name="T66" fmla="*/ 359 w 825"/>
                <a:gd name="T67" fmla="*/ 1109 h 1204"/>
                <a:gd name="T68" fmla="*/ 310 w 825"/>
                <a:gd name="T69" fmla="*/ 1100 h 1204"/>
                <a:gd name="T70" fmla="*/ 276 w 825"/>
                <a:gd name="T71" fmla="*/ 1071 h 1204"/>
                <a:gd name="T72" fmla="*/ 269 w 825"/>
                <a:gd name="T73" fmla="*/ 1042 h 1204"/>
                <a:gd name="T74" fmla="*/ 558 w 825"/>
                <a:gd name="T75" fmla="*/ 1042 h 1204"/>
                <a:gd name="T76" fmla="*/ 215 w 825"/>
                <a:gd name="T77" fmla="*/ 993 h 1204"/>
                <a:gd name="T78" fmla="*/ 618 w 825"/>
                <a:gd name="T79" fmla="*/ 941 h 1204"/>
                <a:gd name="T80" fmla="*/ 618 w 825"/>
                <a:gd name="T81" fmla="*/ 893 h 1204"/>
                <a:gd name="T82" fmla="*/ 620 w 825"/>
                <a:gd name="T83" fmla="*/ 840 h 1204"/>
                <a:gd name="T84" fmla="*/ 697 w 825"/>
                <a:gd name="T85" fmla="*/ 574 h 1204"/>
                <a:gd name="T86" fmla="*/ 636 w 825"/>
                <a:gd name="T87" fmla="*/ 750 h 1204"/>
                <a:gd name="T88" fmla="*/ 189 w 825"/>
                <a:gd name="T89" fmla="*/ 750 h 1204"/>
                <a:gd name="T90" fmla="*/ 130 w 825"/>
                <a:gd name="T91" fmla="*/ 574 h 1204"/>
                <a:gd name="T92" fmla="*/ 98 w 825"/>
                <a:gd name="T93" fmla="*/ 414 h 1204"/>
                <a:gd name="T94" fmla="*/ 112 w 825"/>
                <a:gd name="T95" fmla="*/ 319 h 1204"/>
                <a:gd name="T96" fmla="*/ 170 w 825"/>
                <a:gd name="T97" fmla="*/ 212 h 1204"/>
                <a:gd name="T98" fmla="*/ 263 w 825"/>
                <a:gd name="T99" fmla="*/ 135 h 1204"/>
                <a:gd name="T100" fmla="*/ 380 w 825"/>
                <a:gd name="T101" fmla="*/ 99 h 1204"/>
                <a:gd name="T102" fmla="*/ 477 w 825"/>
                <a:gd name="T103" fmla="*/ 103 h 1204"/>
                <a:gd name="T104" fmla="*/ 591 w 825"/>
                <a:gd name="T105" fmla="*/ 151 h 1204"/>
                <a:gd name="T106" fmla="*/ 675 w 825"/>
                <a:gd name="T107" fmla="*/ 236 h 1204"/>
                <a:gd name="T108" fmla="*/ 722 w 825"/>
                <a:gd name="T109" fmla="*/ 349 h 1204"/>
                <a:gd name="T110" fmla="*/ 728 w 825"/>
                <a:gd name="T111" fmla="*/ 452 h 1204"/>
                <a:gd name="T112" fmla="*/ 697 w 825"/>
                <a:gd name="T113" fmla="*/ 574 h 1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25" h="1204">
                  <a:moveTo>
                    <a:pt x="413" y="0"/>
                  </a:moveTo>
                  <a:lnTo>
                    <a:pt x="413" y="0"/>
                  </a:lnTo>
                  <a:lnTo>
                    <a:pt x="371" y="4"/>
                  </a:lnTo>
                  <a:lnTo>
                    <a:pt x="330" y="9"/>
                  </a:lnTo>
                  <a:lnTo>
                    <a:pt x="290" y="20"/>
                  </a:lnTo>
                  <a:lnTo>
                    <a:pt x="252" y="34"/>
                  </a:lnTo>
                  <a:lnTo>
                    <a:pt x="216" y="50"/>
                  </a:lnTo>
                  <a:lnTo>
                    <a:pt x="182" y="72"/>
                  </a:lnTo>
                  <a:lnTo>
                    <a:pt x="152" y="95"/>
                  </a:lnTo>
                  <a:lnTo>
                    <a:pt x="123" y="122"/>
                  </a:lnTo>
                  <a:lnTo>
                    <a:pt x="96" y="151"/>
                  </a:lnTo>
                  <a:lnTo>
                    <a:pt x="72" y="184"/>
                  </a:lnTo>
                  <a:lnTo>
                    <a:pt x="51" y="216"/>
                  </a:lnTo>
                  <a:lnTo>
                    <a:pt x="33" y="252"/>
                  </a:lnTo>
                  <a:lnTo>
                    <a:pt x="20" y="290"/>
                  </a:lnTo>
                  <a:lnTo>
                    <a:pt x="9" y="329"/>
                  </a:lnTo>
                  <a:lnTo>
                    <a:pt x="4" y="371"/>
                  </a:lnTo>
                  <a:lnTo>
                    <a:pt x="0" y="414"/>
                  </a:lnTo>
                  <a:lnTo>
                    <a:pt x="0" y="414"/>
                  </a:lnTo>
                  <a:lnTo>
                    <a:pt x="2" y="436"/>
                  </a:lnTo>
                  <a:lnTo>
                    <a:pt x="4" y="461"/>
                  </a:lnTo>
                  <a:lnTo>
                    <a:pt x="6" y="484"/>
                  </a:lnTo>
                  <a:lnTo>
                    <a:pt x="11" y="509"/>
                  </a:lnTo>
                  <a:lnTo>
                    <a:pt x="17" y="533"/>
                  </a:lnTo>
                  <a:lnTo>
                    <a:pt x="24" y="558"/>
                  </a:lnTo>
                  <a:lnTo>
                    <a:pt x="31" y="583"/>
                  </a:lnTo>
                  <a:lnTo>
                    <a:pt x="40" y="608"/>
                  </a:lnTo>
                  <a:lnTo>
                    <a:pt x="40" y="608"/>
                  </a:lnTo>
                  <a:lnTo>
                    <a:pt x="80" y="714"/>
                  </a:lnTo>
                  <a:lnTo>
                    <a:pt x="92" y="756"/>
                  </a:lnTo>
                  <a:lnTo>
                    <a:pt x="101" y="788"/>
                  </a:lnTo>
                  <a:lnTo>
                    <a:pt x="107" y="819"/>
                  </a:lnTo>
                  <a:lnTo>
                    <a:pt x="110" y="848"/>
                  </a:lnTo>
                  <a:lnTo>
                    <a:pt x="112" y="878"/>
                  </a:lnTo>
                  <a:lnTo>
                    <a:pt x="114" y="911"/>
                  </a:lnTo>
                  <a:lnTo>
                    <a:pt x="114" y="911"/>
                  </a:lnTo>
                  <a:lnTo>
                    <a:pt x="114" y="961"/>
                  </a:lnTo>
                  <a:lnTo>
                    <a:pt x="117" y="986"/>
                  </a:lnTo>
                  <a:lnTo>
                    <a:pt x="121" y="1011"/>
                  </a:lnTo>
                  <a:lnTo>
                    <a:pt x="128" y="1035"/>
                  </a:lnTo>
                  <a:lnTo>
                    <a:pt x="134" y="1044"/>
                  </a:lnTo>
                  <a:lnTo>
                    <a:pt x="141" y="1055"/>
                  </a:lnTo>
                  <a:lnTo>
                    <a:pt x="148" y="1064"/>
                  </a:lnTo>
                  <a:lnTo>
                    <a:pt x="157" y="1071"/>
                  </a:lnTo>
                  <a:lnTo>
                    <a:pt x="166" y="1078"/>
                  </a:lnTo>
                  <a:lnTo>
                    <a:pt x="179" y="1082"/>
                  </a:lnTo>
                  <a:lnTo>
                    <a:pt x="179" y="1082"/>
                  </a:lnTo>
                  <a:lnTo>
                    <a:pt x="184" y="1100"/>
                  </a:lnTo>
                  <a:lnTo>
                    <a:pt x="191" y="1118"/>
                  </a:lnTo>
                  <a:lnTo>
                    <a:pt x="202" y="1134"/>
                  </a:lnTo>
                  <a:lnTo>
                    <a:pt x="216" y="1152"/>
                  </a:lnTo>
                  <a:lnTo>
                    <a:pt x="216" y="1152"/>
                  </a:lnTo>
                  <a:lnTo>
                    <a:pt x="231" y="1164"/>
                  </a:lnTo>
                  <a:lnTo>
                    <a:pt x="245" y="1175"/>
                  </a:lnTo>
                  <a:lnTo>
                    <a:pt x="261" y="1184"/>
                  </a:lnTo>
                  <a:lnTo>
                    <a:pt x="278" y="1191"/>
                  </a:lnTo>
                  <a:lnTo>
                    <a:pt x="296" y="1197"/>
                  </a:lnTo>
                  <a:lnTo>
                    <a:pt x="315" y="1200"/>
                  </a:lnTo>
                  <a:lnTo>
                    <a:pt x="337" y="1204"/>
                  </a:lnTo>
                  <a:lnTo>
                    <a:pt x="359" y="1204"/>
                  </a:lnTo>
                  <a:lnTo>
                    <a:pt x="468" y="1204"/>
                  </a:lnTo>
                  <a:lnTo>
                    <a:pt x="468" y="1204"/>
                  </a:lnTo>
                  <a:lnTo>
                    <a:pt x="490" y="1204"/>
                  </a:lnTo>
                  <a:lnTo>
                    <a:pt x="512" y="1200"/>
                  </a:lnTo>
                  <a:lnTo>
                    <a:pt x="530" y="1197"/>
                  </a:lnTo>
                  <a:lnTo>
                    <a:pt x="549" y="1191"/>
                  </a:lnTo>
                  <a:lnTo>
                    <a:pt x="566" y="1184"/>
                  </a:lnTo>
                  <a:lnTo>
                    <a:pt x="582" y="1175"/>
                  </a:lnTo>
                  <a:lnTo>
                    <a:pt x="596" y="1164"/>
                  </a:lnTo>
                  <a:lnTo>
                    <a:pt x="609" y="1152"/>
                  </a:lnTo>
                  <a:lnTo>
                    <a:pt x="609" y="1152"/>
                  </a:lnTo>
                  <a:lnTo>
                    <a:pt x="625" y="1134"/>
                  </a:lnTo>
                  <a:lnTo>
                    <a:pt x="636" y="1118"/>
                  </a:lnTo>
                  <a:lnTo>
                    <a:pt x="643" y="1100"/>
                  </a:lnTo>
                  <a:lnTo>
                    <a:pt x="648" y="1082"/>
                  </a:lnTo>
                  <a:lnTo>
                    <a:pt x="648" y="1082"/>
                  </a:lnTo>
                  <a:lnTo>
                    <a:pt x="661" y="1078"/>
                  </a:lnTo>
                  <a:lnTo>
                    <a:pt x="670" y="1071"/>
                  </a:lnTo>
                  <a:lnTo>
                    <a:pt x="679" y="1064"/>
                  </a:lnTo>
                  <a:lnTo>
                    <a:pt x="686" y="1055"/>
                  </a:lnTo>
                  <a:lnTo>
                    <a:pt x="692" y="1044"/>
                  </a:lnTo>
                  <a:lnTo>
                    <a:pt x="697" y="1035"/>
                  </a:lnTo>
                  <a:lnTo>
                    <a:pt x="706" y="1011"/>
                  </a:lnTo>
                  <a:lnTo>
                    <a:pt x="710" y="986"/>
                  </a:lnTo>
                  <a:lnTo>
                    <a:pt x="713" y="961"/>
                  </a:lnTo>
                  <a:lnTo>
                    <a:pt x="713" y="911"/>
                  </a:lnTo>
                  <a:lnTo>
                    <a:pt x="713" y="911"/>
                  </a:lnTo>
                  <a:lnTo>
                    <a:pt x="713" y="878"/>
                  </a:lnTo>
                  <a:lnTo>
                    <a:pt x="715" y="848"/>
                  </a:lnTo>
                  <a:lnTo>
                    <a:pt x="719" y="819"/>
                  </a:lnTo>
                  <a:lnTo>
                    <a:pt x="726" y="788"/>
                  </a:lnTo>
                  <a:lnTo>
                    <a:pt x="735" y="756"/>
                  </a:lnTo>
                  <a:lnTo>
                    <a:pt x="747" y="714"/>
                  </a:lnTo>
                  <a:lnTo>
                    <a:pt x="787" y="608"/>
                  </a:lnTo>
                  <a:lnTo>
                    <a:pt x="787" y="608"/>
                  </a:lnTo>
                  <a:lnTo>
                    <a:pt x="796" y="583"/>
                  </a:lnTo>
                  <a:lnTo>
                    <a:pt x="803" y="558"/>
                  </a:lnTo>
                  <a:lnTo>
                    <a:pt x="810" y="533"/>
                  </a:lnTo>
                  <a:lnTo>
                    <a:pt x="816" y="509"/>
                  </a:lnTo>
                  <a:lnTo>
                    <a:pt x="819" y="484"/>
                  </a:lnTo>
                  <a:lnTo>
                    <a:pt x="823" y="461"/>
                  </a:lnTo>
                  <a:lnTo>
                    <a:pt x="825" y="436"/>
                  </a:lnTo>
                  <a:lnTo>
                    <a:pt x="825" y="414"/>
                  </a:lnTo>
                  <a:lnTo>
                    <a:pt x="825" y="414"/>
                  </a:lnTo>
                  <a:lnTo>
                    <a:pt x="823" y="371"/>
                  </a:lnTo>
                  <a:lnTo>
                    <a:pt x="818" y="329"/>
                  </a:lnTo>
                  <a:lnTo>
                    <a:pt x="807" y="290"/>
                  </a:lnTo>
                  <a:lnTo>
                    <a:pt x="792" y="252"/>
                  </a:lnTo>
                  <a:lnTo>
                    <a:pt x="776" y="216"/>
                  </a:lnTo>
                  <a:lnTo>
                    <a:pt x="755" y="184"/>
                  </a:lnTo>
                  <a:lnTo>
                    <a:pt x="731" y="151"/>
                  </a:lnTo>
                  <a:lnTo>
                    <a:pt x="704" y="122"/>
                  </a:lnTo>
                  <a:lnTo>
                    <a:pt x="675" y="95"/>
                  </a:lnTo>
                  <a:lnTo>
                    <a:pt x="643" y="72"/>
                  </a:lnTo>
                  <a:lnTo>
                    <a:pt x="609" y="50"/>
                  </a:lnTo>
                  <a:lnTo>
                    <a:pt x="573" y="34"/>
                  </a:lnTo>
                  <a:lnTo>
                    <a:pt x="535" y="20"/>
                  </a:lnTo>
                  <a:lnTo>
                    <a:pt x="495" y="9"/>
                  </a:lnTo>
                  <a:lnTo>
                    <a:pt x="456" y="4"/>
                  </a:lnTo>
                  <a:lnTo>
                    <a:pt x="413" y="0"/>
                  </a:lnTo>
                  <a:lnTo>
                    <a:pt x="413" y="0"/>
                  </a:lnTo>
                  <a:close/>
                  <a:moveTo>
                    <a:pt x="558" y="1042"/>
                  </a:moveTo>
                  <a:lnTo>
                    <a:pt x="558" y="1042"/>
                  </a:lnTo>
                  <a:lnTo>
                    <a:pt x="558" y="1047"/>
                  </a:lnTo>
                  <a:lnTo>
                    <a:pt x="557" y="1056"/>
                  </a:lnTo>
                  <a:lnTo>
                    <a:pt x="551" y="1071"/>
                  </a:lnTo>
                  <a:lnTo>
                    <a:pt x="546" y="1078"/>
                  </a:lnTo>
                  <a:lnTo>
                    <a:pt x="540" y="1085"/>
                  </a:lnTo>
                  <a:lnTo>
                    <a:pt x="540" y="1085"/>
                  </a:lnTo>
                  <a:lnTo>
                    <a:pt x="535" y="1091"/>
                  </a:lnTo>
                  <a:lnTo>
                    <a:pt x="528" y="1096"/>
                  </a:lnTo>
                  <a:lnTo>
                    <a:pt x="512" y="1101"/>
                  </a:lnTo>
                  <a:lnTo>
                    <a:pt x="492" y="1107"/>
                  </a:lnTo>
                  <a:lnTo>
                    <a:pt x="468" y="1109"/>
                  </a:lnTo>
                  <a:lnTo>
                    <a:pt x="359" y="1109"/>
                  </a:lnTo>
                  <a:lnTo>
                    <a:pt x="359" y="1109"/>
                  </a:lnTo>
                  <a:lnTo>
                    <a:pt x="344" y="1107"/>
                  </a:lnTo>
                  <a:lnTo>
                    <a:pt x="332" y="1107"/>
                  </a:lnTo>
                  <a:lnTo>
                    <a:pt x="321" y="1103"/>
                  </a:lnTo>
                  <a:lnTo>
                    <a:pt x="310" y="1100"/>
                  </a:lnTo>
                  <a:lnTo>
                    <a:pt x="301" y="1096"/>
                  </a:lnTo>
                  <a:lnTo>
                    <a:pt x="294" y="1092"/>
                  </a:lnTo>
                  <a:lnTo>
                    <a:pt x="283" y="1082"/>
                  </a:lnTo>
                  <a:lnTo>
                    <a:pt x="276" y="1071"/>
                  </a:lnTo>
                  <a:lnTo>
                    <a:pt x="270" y="1060"/>
                  </a:lnTo>
                  <a:lnTo>
                    <a:pt x="269" y="1051"/>
                  </a:lnTo>
                  <a:lnTo>
                    <a:pt x="269" y="1042"/>
                  </a:lnTo>
                  <a:lnTo>
                    <a:pt x="269" y="1042"/>
                  </a:lnTo>
                  <a:lnTo>
                    <a:pt x="269" y="1040"/>
                  </a:lnTo>
                  <a:lnTo>
                    <a:pt x="558" y="1040"/>
                  </a:lnTo>
                  <a:lnTo>
                    <a:pt x="558" y="1040"/>
                  </a:lnTo>
                  <a:lnTo>
                    <a:pt x="558" y="1042"/>
                  </a:lnTo>
                  <a:lnTo>
                    <a:pt x="558" y="1042"/>
                  </a:lnTo>
                  <a:close/>
                  <a:moveTo>
                    <a:pt x="611" y="993"/>
                  </a:moveTo>
                  <a:lnTo>
                    <a:pt x="215" y="993"/>
                  </a:lnTo>
                  <a:lnTo>
                    <a:pt x="215" y="993"/>
                  </a:lnTo>
                  <a:lnTo>
                    <a:pt x="213" y="975"/>
                  </a:lnTo>
                  <a:lnTo>
                    <a:pt x="209" y="941"/>
                  </a:lnTo>
                  <a:lnTo>
                    <a:pt x="618" y="941"/>
                  </a:lnTo>
                  <a:lnTo>
                    <a:pt x="618" y="941"/>
                  </a:lnTo>
                  <a:lnTo>
                    <a:pt x="614" y="975"/>
                  </a:lnTo>
                  <a:lnTo>
                    <a:pt x="611" y="993"/>
                  </a:lnTo>
                  <a:lnTo>
                    <a:pt x="611" y="993"/>
                  </a:lnTo>
                  <a:close/>
                  <a:moveTo>
                    <a:pt x="618" y="893"/>
                  </a:moveTo>
                  <a:lnTo>
                    <a:pt x="209" y="893"/>
                  </a:lnTo>
                  <a:lnTo>
                    <a:pt x="209" y="893"/>
                  </a:lnTo>
                  <a:lnTo>
                    <a:pt x="207" y="840"/>
                  </a:lnTo>
                  <a:lnTo>
                    <a:pt x="620" y="840"/>
                  </a:lnTo>
                  <a:lnTo>
                    <a:pt x="620" y="840"/>
                  </a:lnTo>
                  <a:lnTo>
                    <a:pt x="618" y="893"/>
                  </a:lnTo>
                  <a:lnTo>
                    <a:pt x="618" y="893"/>
                  </a:lnTo>
                  <a:close/>
                  <a:moveTo>
                    <a:pt x="697" y="574"/>
                  </a:moveTo>
                  <a:lnTo>
                    <a:pt x="697" y="574"/>
                  </a:lnTo>
                  <a:lnTo>
                    <a:pt x="670" y="644"/>
                  </a:lnTo>
                  <a:lnTo>
                    <a:pt x="650" y="702"/>
                  </a:lnTo>
                  <a:lnTo>
                    <a:pt x="636" y="750"/>
                  </a:lnTo>
                  <a:lnTo>
                    <a:pt x="627" y="794"/>
                  </a:lnTo>
                  <a:lnTo>
                    <a:pt x="200" y="794"/>
                  </a:lnTo>
                  <a:lnTo>
                    <a:pt x="200" y="794"/>
                  </a:lnTo>
                  <a:lnTo>
                    <a:pt x="189" y="750"/>
                  </a:lnTo>
                  <a:lnTo>
                    <a:pt x="175" y="702"/>
                  </a:lnTo>
                  <a:lnTo>
                    <a:pt x="155" y="644"/>
                  </a:lnTo>
                  <a:lnTo>
                    <a:pt x="130" y="574"/>
                  </a:lnTo>
                  <a:lnTo>
                    <a:pt x="130" y="574"/>
                  </a:lnTo>
                  <a:lnTo>
                    <a:pt x="116" y="533"/>
                  </a:lnTo>
                  <a:lnTo>
                    <a:pt x="105" y="491"/>
                  </a:lnTo>
                  <a:lnTo>
                    <a:pt x="99" y="452"/>
                  </a:lnTo>
                  <a:lnTo>
                    <a:pt x="98" y="414"/>
                  </a:lnTo>
                  <a:lnTo>
                    <a:pt x="98" y="414"/>
                  </a:lnTo>
                  <a:lnTo>
                    <a:pt x="99" y="382"/>
                  </a:lnTo>
                  <a:lnTo>
                    <a:pt x="103" y="349"/>
                  </a:lnTo>
                  <a:lnTo>
                    <a:pt x="112" y="319"/>
                  </a:lnTo>
                  <a:lnTo>
                    <a:pt x="123" y="290"/>
                  </a:lnTo>
                  <a:lnTo>
                    <a:pt x="135" y="263"/>
                  </a:lnTo>
                  <a:lnTo>
                    <a:pt x="152" y="236"/>
                  </a:lnTo>
                  <a:lnTo>
                    <a:pt x="170" y="212"/>
                  </a:lnTo>
                  <a:lnTo>
                    <a:pt x="189" y="189"/>
                  </a:lnTo>
                  <a:lnTo>
                    <a:pt x="213" y="169"/>
                  </a:lnTo>
                  <a:lnTo>
                    <a:pt x="236" y="151"/>
                  </a:lnTo>
                  <a:lnTo>
                    <a:pt x="263" y="135"/>
                  </a:lnTo>
                  <a:lnTo>
                    <a:pt x="290" y="122"/>
                  </a:lnTo>
                  <a:lnTo>
                    <a:pt x="319" y="112"/>
                  </a:lnTo>
                  <a:lnTo>
                    <a:pt x="350" y="103"/>
                  </a:lnTo>
                  <a:lnTo>
                    <a:pt x="380" y="99"/>
                  </a:lnTo>
                  <a:lnTo>
                    <a:pt x="413" y="97"/>
                  </a:lnTo>
                  <a:lnTo>
                    <a:pt x="413" y="97"/>
                  </a:lnTo>
                  <a:lnTo>
                    <a:pt x="445" y="99"/>
                  </a:lnTo>
                  <a:lnTo>
                    <a:pt x="477" y="103"/>
                  </a:lnTo>
                  <a:lnTo>
                    <a:pt x="508" y="112"/>
                  </a:lnTo>
                  <a:lnTo>
                    <a:pt x="537" y="122"/>
                  </a:lnTo>
                  <a:lnTo>
                    <a:pt x="564" y="135"/>
                  </a:lnTo>
                  <a:lnTo>
                    <a:pt x="591" y="151"/>
                  </a:lnTo>
                  <a:lnTo>
                    <a:pt x="614" y="169"/>
                  </a:lnTo>
                  <a:lnTo>
                    <a:pt x="638" y="189"/>
                  </a:lnTo>
                  <a:lnTo>
                    <a:pt x="657" y="212"/>
                  </a:lnTo>
                  <a:lnTo>
                    <a:pt x="675" y="236"/>
                  </a:lnTo>
                  <a:lnTo>
                    <a:pt x="692" y="263"/>
                  </a:lnTo>
                  <a:lnTo>
                    <a:pt x="704" y="290"/>
                  </a:lnTo>
                  <a:lnTo>
                    <a:pt x="715" y="319"/>
                  </a:lnTo>
                  <a:lnTo>
                    <a:pt x="722" y="349"/>
                  </a:lnTo>
                  <a:lnTo>
                    <a:pt x="728" y="382"/>
                  </a:lnTo>
                  <a:lnTo>
                    <a:pt x="729" y="414"/>
                  </a:lnTo>
                  <a:lnTo>
                    <a:pt x="729" y="414"/>
                  </a:lnTo>
                  <a:lnTo>
                    <a:pt x="728" y="452"/>
                  </a:lnTo>
                  <a:lnTo>
                    <a:pt x="720" y="491"/>
                  </a:lnTo>
                  <a:lnTo>
                    <a:pt x="711" y="533"/>
                  </a:lnTo>
                  <a:lnTo>
                    <a:pt x="697" y="574"/>
                  </a:lnTo>
                  <a:lnTo>
                    <a:pt x="697" y="57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68" name="组合 67"/>
          <p:cNvGrpSpPr/>
          <p:nvPr/>
        </p:nvGrpSpPr>
        <p:grpSpPr>
          <a:xfrm>
            <a:off x="7174938" y="2843581"/>
            <a:ext cx="600719" cy="600797"/>
            <a:chOff x="4772981" y="1104393"/>
            <a:chExt cx="720000" cy="720000"/>
          </a:xfrm>
        </p:grpSpPr>
        <p:sp>
          <p:nvSpPr>
            <p:cNvPr id="69" name="椭圆 68"/>
            <p:cNvSpPr/>
            <p:nvPr/>
          </p:nvSpPr>
          <p:spPr>
            <a:xfrm>
              <a:off x="4772981" y="1104393"/>
              <a:ext cx="720000" cy="720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70" name="组合 69"/>
            <p:cNvGrpSpPr/>
            <p:nvPr/>
          </p:nvGrpSpPr>
          <p:grpSpPr>
            <a:xfrm>
              <a:off x="4921550" y="1252962"/>
              <a:ext cx="422862" cy="422862"/>
              <a:chOff x="5608638" y="6561138"/>
              <a:chExt cx="827088" cy="827088"/>
            </a:xfrm>
            <a:solidFill>
              <a:schemeClr val="bg1"/>
            </a:solidFill>
          </p:grpSpPr>
          <p:sp>
            <p:nvSpPr>
              <p:cNvPr id="71" name="Freeform 14"/>
              <p:cNvSpPr>
                <a:spLocks/>
              </p:cNvSpPr>
              <p:nvPr/>
            </p:nvSpPr>
            <p:spPr bwMode="auto">
              <a:xfrm>
                <a:off x="5672138" y="7112001"/>
                <a:ext cx="212725" cy="214313"/>
              </a:xfrm>
              <a:custGeom>
                <a:avLst/>
                <a:gdLst>
                  <a:gd name="T0" fmla="*/ 265 w 268"/>
                  <a:gd name="T1" fmla="*/ 3 h 268"/>
                  <a:gd name="T2" fmla="*/ 265 w 268"/>
                  <a:gd name="T3" fmla="*/ 3 h 268"/>
                  <a:gd name="T4" fmla="*/ 261 w 268"/>
                  <a:gd name="T5" fmla="*/ 2 h 268"/>
                  <a:gd name="T6" fmla="*/ 256 w 268"/>
                  <a:gd name="T7" fmla="*/ 0 h 268"/>
                  <a:gd name="T8" fmla="*/ 250 w 268"/>
                  <a:gd name="T9" fmla="*/ 2 h 268"/>
                  <a:gd name="T10" fmla="*/ 243 w 268"/>
                  <a:gd name="T11" fmla="*/ 3 h 268"/>
                  <a:gd name="T12" fmla="*/ 227 w 268"/>
                  <a:gd name="T13" fmla="*/ 9 h 268"/>
                  <a:gd name="T14" fmla="*/ 205 w 268"/>
                  <a:gd name="T15" fmla="*/ 21 h 268"/>
                  <a:gd name="T16" fmla="*/ 184 w 268"/>
                  <a:gd name="T17" fmla="*/ 38 h 268"/>
                  <a:gd name="T18" fmla="*/ 158 w 268"/>
                  <a:gd name="T19" fmla="*/ 57 h 268"/>
                  <a:gd name="T20" fmla="*/ 131 w 268"/>
                  <a:gd name="T21" fmla="*/ 79 h 268"/>
                  <a:gd name="T22" fmla="*/ 104 w 268"/>
                  <a:gd name="T23" fmla="*/ 106 h 268"/>
                  <a:gd name="T24" fmla="*/ 104 w 268"/>
                  <a:gd name="T25" fmla="*/ 106 h 268"/>
                  <a:gd name="T26" fmla="*/ 79 w 268"/>
                  <a:gd name="T27" fmla="*/ 133 h 268"/>
                  <a:gd name="T28" fmla="*/ 56 w 268"/>
                  <a:gd name="T29" fmla="*/ 158 h 268"/>
                  <a:gd name="T30" fmla="*/ 36 w 268"/>
                  <a:gd name="T31" fmla="*/ 183 h 268"/>
                  <a:gd name="T32" fmla="*/ 20 w 268"/>
                  <a:gd name="T33" fmla="*/ 207 h 268"/>
                  <a:gd name="T34" fmla="*/ 9 w 268"/>
                  <a:gd name="T35" fmla="*/ 227 h 268"/>
                  <a:gd name="T36" fmla="*/ 2 w 268"/>
                  <a:gd name="T37" fmla="*/ 245 h 268"/>
                  <a:gd name="T38" fmla="*/ 0 w 268"/>
                  <a:gd name="T39" fmla="*/ 252 h 268"/>
                  <a:gd name="T40" fmla="*/ 0 w 268"/>
                  <a:gd name="T41" fmla="*/ 257 h 268"/>
                  <a:gd name="T42" fmla="*/ 0 w 268"/>
                  <a:gd name="T43" fmla="*/ 263 h 268"/>
                  <a:gd name="T44" fmla="*/ 4 w 268"/>
                  <a:gd name="T45" fmla="*/ 266 h 268"/>
                  <a:gd name="T46" fmla="*/ 4 w 268"/>
                  <a:gd name="T47" fmla="*/ 266 h 268"/>
                  <a:gd name="T48" fmla="*/ 7 w 268"/>
                  <a:gd name="T49" fmla="*/ 268 h 268"/>
                  <a:gd name="T50" fmla="*/ 11 w 268"/>
                  <a:gd name="T51" fmla="*/ 268 h 268"/>
                  <a:gd name="T52" fmla="*/ 18 w 268"/>
                  <a:gd name="T53" fmla="*/ 268 h 268"/>
                  <a:gd name="T54" fmla="*/ 25 w 268"/>
                  <a:gd name="T55" fmla="*/ 266 h 268"/>
                  <a:gd name="T56" fmla="*/ 41 w 268"/>
                  <a:gd name="T57" fmla="*/ 259 h 268"/>
                  <a:gd name="T58" fmla="*/ 61 w 268"/>
                  <a:gd name="T59" fmla="*/ 248 h 268"/>
                  <a:gd name="T60" fmla="*/ 85 w 268"/>
                  <a:gd name="T61" fmla="*/ 232 h 268"/>
                  <a:gd name="T62" fmla="*/ 110 w 268"/>
                  <a:gd name="T63" fmla="*/ 212 h 268"/>
                  <a:gd name="T64" fmla="*/ 137 w 268"/>
                  <a:gd name="T65" fmla="*/ 191 h 268"/>
                  <a:gd name="T66" fmla="*/ 164 w 268"/>
                  <a:gd name="T67" fmla="*/ 164 h 268"/>
                  <a:gd name="T68" fmla="*/ 164 w 268"/>
                  <a:gd name="T69" fmla="*/ 164 h 268"/>
                  <a:gd name="T70" fmla="*/ 189 w 268"/>
                  <a:gd name="T71" fmla="*/ 137 h 268"/>
                  <a:gd name="T72" fmla="*/ 212 w 268"/>
                  <a:gd name="T73" fmla="*/ 111 h 268"/>
                  <a:gd name="T74" fmla="*/ 232 w 268"/>
                  <a:gd name="T75" fmla="*/ 86 h 268"/>
                  <a:gd name="T76" fmla="*/ 247 w 268"/>
                  <a:gd name="T77" fmla="*/ 63 h 268"/>
                  <a:gd name="T78" fmla="*/ 259 w 268"/>
                  <a:gd name="T79" fmla="*/ 43 h 268"/>
                  <a:gd name="T80" fmla="*/ 266 w 268"/>
                  <a:gd name="T81" fmla="*/ 25 h 268"/>
                  <a:gd name="T82" fmla="*/ 268 w 268"/>
                  <a:gd name="T83" fmla="*/ 18 h 268"/>
                  <a:gd name="T84" fmla="*/ 268 w 268"/>
                  <a:gd name="T85" fmla="*/ 12 h 268"/>
                  <a:gd name="T86" fmla="*/ 266 w 268"/>
                  <a:gd name="T87" fmla="*/ 7 h 268"/>
                  <a:gd name="T88" fmla="*/ 265 w 268"/>
                  <a:gd name="T89" fmla="*/ 3 h 268"/>
                  <a:gd name="T90" fmla="*/ 265 w 268"/>
                  <a:gd name="T91" fmla="*/ 3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8" h="268">
                    <a:moveTo>
                      <a:pt x="265" y="3"/>
                    </a:moveTo>
                    <a:lnTo>
                      <a:pt x="265" y="3"/>
                    </a:lnTo>
                    <a:lnTo>
                      <a:pt x="261" y="2"/>
                    </a:lnTo>
                    <a:lnTo>
                      <a:pt x="256" y="0"/>
                    </a:lnTo>
                    <a:lnTo>
                      <a:pt x="250" y="2"/>
                    </a:lnTo>
                    <a:lnTo>
                      <a:pt x="243" y="3"/>
                    </a:lnTo>
                    <a:lnTo>
                      <a:pt x="227" y="9"/>
                    </a:lnTo>
                    <a:lnTo>
                      <a:pt x="205" y="21"/>
                    </a:lnTo>
                    <a:lnTo>
                      <a:pt x="184" y="38"/>
                    </a:lnTo>
                    <a:lnTo>
                      <a:pt x="158" y="57"/>
                    </a:lnTo>
                    <a:lnTo>
                      <a:pt x="131" y="79"/>
                    </a:lnTo>
                    <a:lnTo>
                      <a:pt x="104" y="106"/>
                    </a:lnTo>
                    <a:lnTo>
                      <a:pt x="104" y="106"/>
                    </a:lnTo>
                    <a:lnTo>
                      <a:pt x="79" y="133"/>
                    </a:lnTo>
                    <a:lnTo>
                      <a:pt x="56" y="158"/>
                    </a:lnTo>
                    <a:lnTo>
                      <a:pt x="36" y="183"/>
                    </a:lnTo>
                    <a:lnTo>
                      <a:pt x="20" y="207"/>
                    </a:lnTo>
                    <a:lnTo>
                      <a:pt x="9" y="227"/>
                    </a:lnTo>
                    <a:lnTo>
                      <a:pt x="2" y="245"/>
                    </a:lnTo>
                    <a:lnTo>
                      <a:pt x="0" y="252"/>
                    </a:lnTo>
                    <a:lnTo>
                      <a:pt x="0" y="257"/>
                    </a:lnTo>
                    <a:lnTo>
                      <a:pt x="0" y="263"/>
                    </a:lnTo>
                    <a:lnTo>
                      <a:pt x="4" y="266"/>
                    </a:lnTo>
                    <a:lnTo>
                      <a:pt x="4" y="266"/>
                    </a:lnTo>
                    <a:lnTo>
                      <a:pt x="7" y="268"/>
                    </a:lnTo>
                    <a:lnTo>
                      <a:pt x="11" y="268"/>
                    </a:lnTo>
                    <a:lnTo>
                      <a:pt x="18" y="268"/>
                    </a:lnTo>
                    <a:lnTo>
                      <a:pt x="25" y="266"/>
                    </a:lnTo>
                    <a:lnTo>
                      <a:pt x="41" y="259"/>
                    </a:lnTo>
                    <a:lnTo>
                      <a:pt x="61" y="248"/>
                    </a:lnTo>
                    <a:lnTo>
                      <a:pt x="85" y="232"/>
                    </a:lnTo>
                    <a:lnTo>
                      <a:pt x="110" y="212"/>
                    </a:lnTo>
                    <a:lnTo>
                      <a:pt x="137" y="191"/>
                    </a:lnTo>
                    <a:lnTo>
                      <a:pt x="164" y="164"/>
                    </a:lnTo>
                    <a:lnTo>
                      <a:pt x="164" y="164"/>
                    </a:lnTo>
                    <a:lnTo>
                      <a:pt x="189" y="137"/>
                    </a:lnTo>
                    <a:lnTo>
                      <a:pt x="212" y="111"/>
                    </a:lnTo>
                    <a:lnTo>
                      <a:pt x="232" y="86"/>
                    </a:lnTo>
                    <a:lnTo>
                      <a:pt x="247" y="63"/>
                    </a:lnTo>
                    <a:lnTo>
                      <a:pt x="259" y="43"/>
                    </a:lnTo>
                    <a:lnTo>
                      <a:pt x="266" y="25"/>
                    </a:lnTo>
                    <a:lnTo>
                      <a:pt x="268" y="18"/>
                    </a:lnTo>
                    <a:lnTo>
                      <a:pt x="268" y="12"/>
                    </a:lnTo>
                    <a:lnTo>
                      <a:pt x="266" y="7"/>
                    </a:lnTo>
                    <a:lnTo>
                      <a:pt x="265" y="3"/>
                    </a:lnTo>
                    <a:lnTo>
                      <a:pt x="265"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72" name="Freeform 15"/>
              <p:cNvSpPr>
                <a:spLocks/>
              </p:cNvSpPr>
              <p:nvPr/>
            </p:nvSpPr>
            <p:spPr bwMode="auto">
              <a:xfrm>
                <a:off x="5608638" y="7046913"/>
                <a:ext cx="176213" cy="176213"/>
              </a:xfrm>
              <a:custGeom>
                <a:avLst/>
                <a:gdLst>
                  <a:gd name="T0" fmla="*/ 218 w 221"/>
                  <a:gd name="T1" fmla="*/ 4 h 221"/>
                  <a:gd name="T2" fmla="*/ 218 w 221"/>
                  <a:gd name="T3" fmla="*/ 4 h 221"/>
                  <a:gd name="T4" fmla="*/ 214 w 221"/>
                  <a:gd name="T5" fmla="*/ 2 h 221"/>
                  <a:gd name="T6" fmla="*/ 209 w 221"/>
                  <a:gd name="T7" fmla="*/ 0 h 221"/>
                  <a:gd name="T8" fmla="*/ 198 w 221"/>
                  <a:gd name="T9" fmla="*/ 2 h 221"/>
                  <a:gd name="T10" fmla="*/ 182 w 221"/>
                  <a:gd name="T11" fmla="*/ 5 h 221"/>
                  <a:gd name="T12" fmla="*/ 165 w 221"/>
                  <a:gd name="T13" fmla="*/ 14 h 221"/>
                  <a:gd name="T14" fmla="*/ 146 w 221"/>
                  <a:gd name="T15" fmla="*/ 27 h 221"/>
                  <a:gd name="T16" fmla="*/ 124 w 221"/>
                  <a:gd name="T17" fmla="*/ 43 h 221"/>
                  <a:gd name="T18" fmla="*/ 102 w 221"/>
                  <a:gd name="T19" fmla="*/ 61 h 221"/>
                  <a:gd name="T20" fmla="*/ 81 w 221"/>
                  <a:gd name="T21" fmla="*/ 81 h 221"/>
                  <a:gd name="T22" fmla="*/ 81 w 221"/>
                  <a:gd name="T23" fmla="*/ 81 h 221"/>
                  <a:gd name="T24" fmla="*/ 59 w 221"/>
                  <a:gd name="T25" fmla="*/ 104 h 221"/>
                  <a:gd name="T26" fmla="*/ 41 w 221"/>
                  <a:gd name="T27" fmla="*/ 126 h 221"/>
                  <a:gd name="T28" fmla="*/ 27 w 221"/>
                  <a:gd name="T29" fmla="*/ 146 h 221"/>
                  <a:gd name="T30" fmla="*/ 14 w 221"/>
                  <a:gd name="T31" fmla="*/ 166 h 221"/>
                  <a:gd name="T32" fmla="*/ 5 w 221"/>
                  <a:gd name="T33" fmla="*/ 184 h 221"/>
                  <a:gd name="T34" fmla="*/ 0 w 221"/>
                  <a:gd name="T35" fmla="*/ 198 h 221"/>
                  <a:gd name="T36" fmla="*/ 0 w 221"/>
                  <a:gd name="T37" fmla="*/ 211 h 221"/>
                  <a:gd name="T38" fmla="*/ 2 w 221"/>
                  <a:gd name="T39" fmla="*/ 214 h 221"/>
                  <a:gd name="T40" fmla="*/ 3 w 221"/>
                  <a:gd name="T41" fmla="*/ 218 h 221"/>
                  <a:gd name="T42" fmla="*/ 3 w 221"/>
                  <a:gd name="T43" fmla="*/ 218 h 221"/>
                  <a:gd name="T44" fmla="*/ 7 w 221"/>
                  <a:gd name="T45" fmla="*/ 220 h 221"/>
                  <a:gd name="T46" fmla="*/ 12 w 221"/>
                  <a:gd name="T47" fmla="*/ 221 h 221"/>
                  <a:gd name="T48" fmla="*/ 23 w 221"/>
                  <a:gd name="T49" fmla="*/ 221 h 221"/>
                  <a:gd name="T50" fmla="*/ 38 w 221"/>
                  <a:gd name="T51" fmla="*/ 216 h 221"/>
                  <a:gd name="T52" fmla="*/ 56 w 221"/>
                  <a:gd name="T53" fmla="*/ 207 h 221"/>
                  <a:gd name="T54" fmla="*/ 75 w 221"/>
                  <a:gd name="T55" fmla="*/ 194 h 221"/>
                  <a:gd name="T56" fmla="*/ 95 w 221"/>
                  <a:gd name="T57" fmla="*/ 180 h 221"/>
                  <a:gd name="T58" fmla="*/ 117 w 221"/>
                  <a:gd name="T59" fmla="*/ 162 h 221"/>
                  <a:gd name="T60" fmla="*/ 140 w 221"/>
                  <a:gd name="T61" fmla="*/ 140 h 221"/>
                  <a:gd name="T62" fmla="*/ 140 w 221"/>
                  <a:gd name="T63" fmla="*/ 140 h 221"/>
                  <a:gd name="T64" fmla="*/ 160 w 221"/>
                  <a:gd name="T65" fmla="*/ 119 h 221"/>
                  <a:gd name="T66" fmla="*/ 178 w 221"/>
                  <a:gd name="T67" fmla="*/ 97 h 221"/>
                  <a:gd name="T68" fmla="*/ 194 w 221"/>
                  <a:gd name="T69" fmla="*/ 76 h 221"/>
                  <a:gd name="T70" fmla="*/ 207 w 221"/>
                  <a:gd name="T71" fmla="*/ 56 h 221"/>
                  <a:gd name="T72" fmla="*/ 216 w 221"/>
                  <a:gd name="T73" fmla="*/ 40 h 221"/>
                  <a:gd name="T74" fmla="*/ 219 w 221"/>
                  <a:gd name="T75" fmla="*/ 23 h 221"/>
                  <a:gd name="T76" fmla="*/ 221 w 221"/>
                  <a:gd name="T77" fmla="*/ 13 h 221"/>
                  <a:gd name="T78" fmla="*/ 219 w 221"/>
                  <a:gd name="T79" fmla="*/ 7 h 221"/>
                  <a:gd name="T80" fmla="*/ 218 w 221"/>
                  <a:gd name="T81" fmla="*/ 4 h 221"/>
                  <a:gd name="T82" fmla="*/ 218 w 221"/>
                  <a:gd name="T83" fmla="*/ 4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221">
                    <a:moveTo>
                      <a:pt x="218" y="4"/>
                    </a:moveTo>
                    <a:lnTo>
                      <a:pt x="218" y="4"/>
                    </a:lnTo>
                    <a:lnTo>
                      <a:pt x="214" y="2"/>
                    </a:lnTo>
                    <a:lnTo>
                      <a:pt x="209" y="0"/>
                    </a:lnTo>
                    <a:lnTo>
                      <a:pt x="198" y="2"/>
                    </a:lnTo>
                    <a:lnTo>
                      <a:pt x="182" y="5"/>
                    </a:lnTo>
                    <a:lnTo>
                      <a:pt x="165" y="14"/>
                    </a:lnTo>
                    <a:lnTo>
                      <a:pt x="146" y="27"/>
                    </a:lnTo>
                    <a:lnTo>
                      <a:pt x="124" y="43"/>
                    </a:lnTo>
                    <a:lnTo>
                      <a:pt x="102" y="61"/>
                    </a:lnTo>
                    <a:lnTo>
                      <a:pt x="81" y="81"/>
                    </a:lnTo>
                    <a:lnTo>
                      <a:pt x="81" y="81"/>
                    </a:lnTo>
                    <a:lnTo>
                      <a:pt x="59" y="104"/>
                    </a:lnTo>
                    <a:lnTo>
                      <a:pt x="41" y="126"/>
                    </a:lnTo>
                    <a:lnTo>
                      <a:pt x="27" y="146"/>
                    </a:lnTo>
                    <a:lnTo>
                      <a:pt x="14" y="166"/>
                    </a:lnTo>
                    <a:lnTo>
                      <a:pt x="5" y="184"/>
                    </a:lnTo>
                    <a:lnTo>
                      <a:pt x="0" y="198"/>
                    </a:lnTo>
                    <a:lnTo>
                      <a:pt x="0" y="211"/>
                    </a:lnTo>
                    <a:lnTo>
                      <a:pt x="2" y="214"/>
                    </a:lnTo>
                    <a:lnTo>
                      <a:pt x="3" y="218"/>
                    </a:lnTo>
                    <a:lnTo>
                      <a:pt x="3" y="218"/>
                    </a:lnTo>
                    <a:lnTo>
                      <a:pt x="7" y="220"/>
                    </a:lnTo>
                    <a:lnTo>
                      <a:pt x="12" y="221"/>
                    </a:lnTo>
                    <a:lnTo>
                      <a:pt x="23" y="221"/>
                    </a:lnTo>
                    <a:lnTo>
                      <a:pt x="38" y="216"/>
                    </a:lnTo>
                    <a:lnTo>
                      <a:pt x="56" y="207"/>
                    </a:lnTo>
                    <a:lnTo>
                      <a:pt x="75" y="194"/>
                    </a:lnTo>
                    <a:lnTo>
                      <a:pt x="95" y="180"/>
                    </a:lnTo>
                    <a:lnTo>
                      <a:pt x="117" y="162"/>
                    </a:lnTo>
                    <a:lnTo>
                      <a:pt x="140" y="140"/>
                    </a:lnTo>
                    <a:lnTo>
                      <a:pt x="140" y="140"/>
                    </a:lnTo>
                    <a:lnTo>
                      <a:pt x="160" y="119"/>
                    </a:lnTo>
                    <a:lnTo>
                      <a:pt x="178" y="97"/>
                    </a:lnTo>
                    <a:lnTo>
                      <a:pt x="194" y="76"/>
                    </a:lnTo>
                    <a:lnTo>
                      <a:pt x="207" y="56"/>
                    </a:lnTo>
                    <a:lnTo>
                      <a:pt x="216" y="40"/>
                    </a:lnTo>
                    <a:lnTo>
                      <a:pt x="219" y="23"/>
                    </a:lnTo>
                    <a:lnTo>
                      <a:pt x="221" y="13"/>
                    </a:lnTo>
                    <a:lnTo>
                      <a:pt x="219" y="7"/>
                    </a:lnTo>
                    <a:lnTo>
                      <a:pt x="218" y="4"/>
                    </a:lnTo>
                    <a:lnTo>
                      <a:pt x="218"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73" name="Freeform 16"/>
              <p:cNvSpPr>
                <a:spLocks/>
              </p:cNvSpPr>
              <p:nvPr/>
            </p:nvSpPr>
            <p:spPr bwMode="auto">
              <a:xfrm>
                <a:off x="5773738" y="7213601"/>
                <a:ext cx="176213" cy="174625"/>
              </a:xfrm>
              <a:custGeom>
                <a:avLst/>
                <a:gdLst>
                  <a:gd name="T0" fmla="*/ 81 w 221"/>
                  <a:gd name="T1" fmla="*/ 81 h 219"/>
                  <a:gd name="T2" fmla="*/ 81 w 221"/>
                  <a:gd name="T3" fmla="*/ 81 h 219"/>
                  <a:gd name="T4" fmla="*/ 61 w 221"/>
                  <a:gd name="T5" fmla="*/ 102 h 219"/>
                  <a:gd name="T6" fmla="*/ 41 w 221"/>
                  <a:gd name="T7" fmla="*/ 124 h 219"/>
                  <a:gd name="T8" fmla="*/ 27 w 221"/>
                  <a:gd name="T9" fmla="*/ 145 h 219"/>
                  <a:gd name="T10" fmla="*/ 14 w 221"/>
                  <a:gd name="T11" fmla="*/ 163 h 219"/>
                  <a:gd name="T12" fmla="*/ 5 w 221"/>
                  <a:gd name="T13" fmla="*/ 181 h 219"/>
                  <a:gd name="T14" fmla="*/ 1 w 221"/>
                  <a:gd name="T15" fmla="*/ 196 h 219"/>
                  <a:gd name="T16" fmla="*/ 0 w 221"/>
                  <a:gd name="T17" fmla="*/ 208 h 219"/>
                  <a:gd name="T18" fmla="*/ 1 w 221"/>
                  <a:gd name="T19" fmla="*/ 212 h 219"/>
                  <a:gd name="T20" fmla="*/ 3 w 221"/>
                  <a:gd name="T21" fmla="*/ 216 h 219"/>
                  <a:gd name="T22" fmla="*/ 3 w 221"/>
                  <a:gd name="T23" fmla="*/ 216 h 219"/>
                  <a:gd name="T24" fmla="*/ 7 w 221"/>
                  <a:gd name="T25" fmla="*/ 219 h 219"/>
                  <a:gd name="T26" fmla="*/ 12 w 221"/>
                  <a:gd name="T27" fmla="*/ 219 h 219"/>
                  <a:gd name="T28" fmla="*/ 23 w 221"/>
                  <a:gd name="T29" fmla="*/ 219 h 219"/>
                  <a:gd name="T30" fmla="*/ 37 w 221"/>
                  <a:gd name="T31" fmla="*/ 214 h 219"/>
                  <a:gd name="T32" fmla="*/ 55 w 221"/>
                  <a:gd name="T33" fmla="*/ 205 h 219"/>
                  <a:gd name="T34" fmla="*/ 75 w 221"/>
                  <a:gd name="T35" fmla="*/ 194 h 219"/>
                  <a:gd name="T36" fmla="*/ 97 w 221"/>
                  <a:gd name="T37" fmla="*/ 178 h 219"/>
                  <a:gd name="T38" fmla="*/ 118 w 221"/>
                  <a:gd name="T39" fmla="*/ 160 h 219"/>
                  <a:gd name="T40" fmla="*/ 140 w 221"/>
                  <a:gd name="T41" fmla="*/ 138 h 219"/>
                  <a:gd name="T42" fmla="*/ 140 w 221"/>
                  <a:gd name="T43" fmla="*/ 138 h 219"/>
                  <a:gd name="T44" fmla="*/ 160 w 221"/>
                  <a:gd name="T45" fmla="*/ 117 h 219"/>
                  <a:gd name="T46" fmla="*/ 180 w 221"/>
                  <a:gd name="T47" fmla="*/ 95 h 219"/>
                  <a:gd name="T48" fmla="*/ 194 w 221"/>
                  <a:gd name="T49" fmla="*/ 73 h 219"/>
                  <a:gd name="T50" fmla="*/ 207 w 221"/>
                  <a:gd name="T51" fmla="*/ 55 h 219"/>
                  <a:gd name="T52" fmla="*/ 216 w 221"/>
                  <a:gd name="T53" fmla="*/ 37 h 219"/>
                  <a:gd name="T54" fmla="*/ 221 w 221"/>
                  <a:gd name="T55" fmla="*/ 23 h 219"/>
                  <a:gd name="T56" fmla="*/ 221 w 221"/>
                  <a:gd name="T57" fmla="*/ 10 h 219"/>
                  <a:gd name="T58" fmla="*/ 219 w 221"/>
                  <a:gd name="T59" fmla="*/ 7 h 219"/>
                  <a:gd name="T60" fmla="*/ 217 w 221"/>
                  <a:gd name="T61" fmla="*/ 3 h 219"/>
                  <a:gd name="T62" fmla="*/ 217 w 221"/>
                  <a:gd name="T63" fmla="*/ 3 h 219"/>
                  <a:gd name="T64" fmla="*/ 214 w 221"/>
                  <a:gd name="T65" fmla="*/ 0 h 219"/>
                  <a:gd name="T66" fmla="*/ 208 w 221"/>
                  <a:gd name="T67" fmla="*/ 0 h 219"/>
                  <a:gd name="T68" fmla="*/ 198 w 221"/>
                  <a:gd name="T69" fmla="*/ 0 h 219"/>
                  <a:gd name="T70" fmla="*/ 183 w 221"/>
                  <a:gd name="T71" fmla="*/ 5 h 219"/>
                  <a:gd name="T72" fmla="*/ 165 w 221"/>
                  <a:gd name="T73" fmla="*/ 12 h 219"/>
                  <a:gd name="T74" fmla="*/ 145 w 221"/>
                  <a:gd name="T75" fmla="*/ 25 h 219"/>
                  <a:gd name="T76" fmla="*/ 126 w 221"/>
                  <a:gd name="T77" fmla="*/ 41 h 219"/>
                  <a:gd name="T78" fmla="*/ 104 w 221"/>
                  <a:gd name="T79" fmla="*/ 59 h 219"/>
                  <a:gd name="T80" fmla="*/ 81 w 221"/>
                  <a:gd name="T81" fmla="*/ 81 h 219"/>
                  <a:gd name="T82" fmla="*/ 81 w 221"/>
                  <a:gd name="T83" fmla="*/ 81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219">
                    <a:moveTo>
                      <a:pt x="81" y="81"/>
                    </a:moveTo>
                    <a:lnTo>
                      <a:pt x="81" y="81"/>
                    </a:lnTo>
                    <a:lnTo>
                      <a:pt x="61" y="102"/>
                    </a:lnTo>
                    <a:lnTo>
                      <a:pt x="41" y="124"/>
                    </a:lnTo>
                    <a:lnTo>
                      <a:pt x="27" y="145"/>
                    </a:lnTo>
                    <a:lnTo>
                      <a:pt x="14" y="163"/>
                    </a:lnTo>
                    <a:lnTo>
                      <a:pt x="5" y="181"/>
                    </a:lnTo>
                    <a:lnTo>
                      <a:pt x="1" y="196"/>
                    </a:lnTo>
                    <a:lnTo>
                      <a:pt x="0" y="208"/>
                    </a:lnTo>
                    <a:lnTo>
                      <a:pt x="1" y="212"/>
                    </a:lnTo>
                    <a:lnTo>
                      <a:pt x="3" y="216"/>
                    </a:lnTo>
                    <a:lnTo>
                      <a:pt x="3" y="216"/>
                    </a:lnTo>
                    <a:lnTo>
                      <a:pt x="7" y="219"/>
                    </a:lnTo>
                    <a:lnTo>
                      <a:pt x="12" y="219"/>
                    </a:lnTo>
                    <a:lnTo>
                      <a:pt x="23" y="219"/>
                    </a:lnTo>
                    <a:lnTo>
                      <a:pt x="37" y="214"/>
                    </a:lnTo>
                    <a:lnTo>
                      <a:pt x="55" y="205"/>
                    </a:lnTo>
                    <a:lnTo>
                      <a:pt x="75" y="194"/>
                    </a:lnTo>
                    <a:lnTo>
                      <a:pt x="97" y="178"/>
                    </a:lnTo>
                    <a:lnTo>
                      <a:pt x="118" y="160"/>
                    </a:lnTo>
                    <a:lnTo>
                      <a:pt x="140" y="138"/>
                    </a:lnTo>
                    <a:lnTo>
                      <a:pt x="140" y="138"/>
                    </a:lnTo>
                    <a:lnTo>
                      <a:pt x="160" y="117"/>
                    </a:lnTo>
                    <a:lnTo>
                      <a:pt x="180" y="95"/>
                    </a:lnTo>
                    <a:lnTo>
                      <a:pt x="194" y="73"/>
                    </a:lnTo>
                    <a:lnTo>
                      <a:pt x="207" y="55"/>
                    </a:lnTo>
                    <a:lnTo>
                      <a:pt x="216" y="37"/>
                    </a:lnTo>
                    <a:lnTo>
                      <a:pt x="221" y="23"/>
                    </a:lnTo>
                    <a:lnTo>
                      <a:pt x="221" y="10"/>
                    </a:lnTo>
                    <a:lnTo>
                      <a:pt x="219" y="7"/>
                    </a:lnTo>
                    <a:lnTo>
                      <a:pt x="217" y="3"/>
                    </a:lnTo>
                    <a:lnTo>
                      <a:pt x="217" y="3"/>
                    </a:lnTo>
                    <a:lnTo>
                      <a:pt x="214" y="0"/>
                    </a:lnTo>
                    <a:lnTo>
                      <a:pt x="208" y="0"/>
                    </a:lnTo>
                    <a:lnTo>
                      <a:pt x="198" y="0"/>
                    </a:lnTo>
                    <a:lnTo>
                      <a:pt x="183" y="5"/>
                    </a:lnTo>
                    <a:lnTo>
                      <a:pt x="165" y="12"/>
                    </a:lnTo>
                    <a:lnTo>
                      <a:pt x="145" y="25"/>
                    </a:lnTo>
                    <a:lnTo>
                      <a:pt x="126" y="41"/>
                    </a:lnTo>
                    <a:lnTo>
                      <a:pt x="104" y="59"/>
                    </a:lnTo>
                    <a:lnTo>
                      <a:pt x="81" y="81"/>
                    </a:lnTo>
                    <a:lnTo>
                      <a:pt x="81"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74" name="Freeform 17"/>
              <p:cNvSpPr>
                <a:spLocks noEditPoints="1"/>
              </p:cNvSpPr>
              <p:nvPr/>
            </p:nvSpPr>
            <p:spPr bwMode="auto">
              <a:xfrm>
                <a:off x="5630863" y="6561138"/>
                <a:ext cx="804863" cy="806450"/>
              </a:xfrm>
              <a:custGeom>
                <a:avLst/>
                <a:gdLst>
                  <a:gd name="T0" fmla="*/ 990 w 1013"/>
                  <a:gd name="T1" fmla="*/ 13 h 1015"/>
                  <a:gd name="T2" fmla="*/ 964 w 1013"/>
                  <a:gd name="T3" fmla="*/ 4 h 1015"/>
                  <a:gd name="T4" fmla="*/ 882 w 1013"/>
                  <a:gd name="T5" fmla="*/ 4 h 1015"/>
                  <a:gd name="T6" fmla="*/ 770 w 1013"/>
                  <a:gd name="T7" fmla="*/ 34 h 1015"/>
                  <a:gd name="T8" fmla="*/ 640 w 1013"/>
                  <a:gd name="T9" fmla="*/ 92 h 1015"/>
                  <a:gd name="T10" fmla="*/ 504 w 1013"/>
                  <a:gd name="T11" fmla="*/ 182 h 1015"/>
                  <a:gd name="T12" fmla="*/ 297 w 1013"/>
                  <a:gd name="T13" fmla="*/ 380 h 1015"/>
                  <a:gd name="T14" fmla="*/ 286 w 1013"/>
                  <a:gd name="T15" fmla="*/ 385 h 1015"/>
                  <a:gd name="T16" fmla="*/ 273 w 1013"/>
                  <a:gd name="T17" fmla="*/ 387 h 1015"/>
                  <a:gd name="T18" fmla="*/ 172 w 1013"/>
                  <a:gd name="T19" fmla="*/ 387 h 1015"/>
                  <a:gd name="T20" fmla="*/ 73 w 1013"/>
                  <a:gd name="T21" fmla="*/ 412 h 1015"/>
                  <a:gd name="T22" fmla="*/ 12 w 1013"/>
                  <a:gd name="T23" fmla="*/ 445 h 1015"/>
                  <a:gd name="T24" fmla="*/ 0 w 1013"/>
                  <a:gd name="T25" fmla="*/ 464 h 1015"/>
                  <a:gd name="T26" fmla="*/ 7 w 1013"/>
                  <a:gd name="T27" fmla="*/ 486 h 1015"/>
                  <a:gd name="T28" fmla="*/ 21 w 1013"/>
                  <a:gd name="T29" fmla="*/ 493 h 1015"/>
                  <a:gd name="T30" fmla="*/ 154 w 1013"/>
                  <a:gd name="T31" fmla="*/ 531 h 1015"/>
                  <a:gd name="T32" fmla="*/ 279 w 1013"/>
                  <a:gd name="T33" fmla="*/ 599 h 1015"/>
                  <a:gd name="T34" fmla="*/ 352 w 1013"/>
                  <a:gd name="T35" fmla="*/ 662 h 1015"/>
                  <a:gd name="T36" fmla="*/ 441 w 1013"/>
                  <a:gd name="T37" fmla="*/ 776 h 1015"/>
                  <a:gd name="T38" fmla="*/ 500 w 1013"/>
                  <a:gd name="T39" fmla="*/ 904 h 1015"/>
                  <a:gd name="T40" fmla="*/ 520 w 1013"/>
                  <a:gd name="T41" fmla="*/ 994 h 1015"/>
                  <a:gd name="T42" fmla="*/ 534 w 1013"/>
                  <a:gd name="T43" fmla="*/ 1012 h 1015"/>
                  <a:gd name="T44" fmla="*/ 558 w 1013"/>
                  <a:gd name="T45" fmla="*/ 1013 h 1015"/>
                  <a:gd name="T46" fmla="*/ 570 w 1013"/>
                  <a:gd name="T47" fmla="*/ 1003 h 1015"/>
                  <a:gd name="T48" fmla="*/ 612 w 1013"/>
                  <a:gd name="T49" fmla="*/ 907 h 1015"/>
                  <a:gd name="T50" fmla="*/ 630 w 1013"/>
                  <a:gd name="T51" fmla="*/ 808 h 1015"/>
                  <a:gd name="T52" fmla="*/ 626 w 1013"/>
                  <a:gd name="T53" fmla="*/ 740 h 1015"/>
                  <a:gd name="T54" fmla="*/ 630 w 1013"/>
                  <a:gd name="T55" fmla="*/ 722 h 1015"/>
                  <a:gd name="T56" fmla="*/ 754 w 1013"/>
                  <a:gd name="T57" fmla="*/ 598 h 1015"/>
                  <a:gd name="T58" fmla="*/ 865 w 1013"/>
                  <a:gd name="T59" fmla="*/ 464 h 1015"/>
                  <a:gd name="T60" fmla="*/ 945 w 1013"/>
                  <a:gd name="T61" fmla="*/ 330 h 1015"/>
                  <a:gd name="T62" fmla="*/ 993 w 1013"/>
                  <a:gd name="T63" fmla="*/ 204 h 1015"/>
                  <a:gd name="T64" fmla="*/ 1013 w 1013"/>
                  <a:gd name="T65" fmla="*/ 101 h 1015"/>
                  <a:gd name="T66" fmla="*/ 1008 w 1013"/>
                  <a:gd name="T67" fmla="*/ 40 h 1015"/>
                  <a:gd name="T68" fmla="*/ 995 w 1013"/>
                  <a:gd name="T69" fmla="*/ 18 h 1015"/>
                  <a:gd name="T70" fmla="*/ 644 w 1013"/>
                  <a:gd name="T71" fmla="*/ 533 h 1015"/>
                  <a:gd name="T72" fmla="*/ 592 w 1013"/>
                  <a:gd name="T73" fmla="*/ 560 h 1015"/>
                  <a:gd name="T74" fmla="*/ 534 w 1013"/>
                  <a:gd name="T75" fmla="*/ 554 h 1015"/>
                  <a:gd name="T76" fmla="*/ 500 w 1013"/>
                  <a:gd name="T77" fmla="*/ 533 h 1015"/>
                  <a:gd name="T78" fmla="*/ 473 w 1013"/>
                  <a:gd name="T79" fmla="*/ 481 h 1015"/>
                  <a:gd name="T80" fmla="*/ 478 w 1013"/>
                  <a:gd name="T81" fmla="*/ 423 h 1015"/>
                  <a:gd name="T82" fmla="*/ 500 w 1013"/>
                  <a:gd name="T83" fmla="*/ 389 h 1015"/>
                  <a:gd name="T84" fmla="*/ 552 w 1013"/>
                  <a:gd name="T85" fmla="*/ 362 h 1015"/>
                  <a:gd name="T86" fmla="*/ 610 w 1013"/>
                  <a:gd name="T87" fmla="*/ 367 h 1015"/>
                  <a:gd name="T88" fmla="*/ 644 w 1013"/>
                  <a:gd name="T89" fmla="*/ 389 h 1015"/>
                  <a:gd name="T90" fmla="*/ 671 w 1013"/>
                  <a:gd name="T91" fmla="*/ 441 h 1015"/>
                  <a:gd name="T92" fmla="*/ 666 w 1013"/>
                  <a:gd name="T93" fmla="*/ 499 h 1015"/>
                  <a:gd name="T94" fmla="*/ 644 w 1013"/>
                  <a:gd name="T95" fmla="*/ 533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13" h="1015">
                    <a:moveTo>
                      <a:pt x="995" y="18"/>
                    </a:moveTo>
                    <a:lnTo>
                      <a:pt x="995" y="18"/>
                    </a:lnTo>
                    <a:lnTo>
                      <a:pt x="990" y="13"/>
                    </a:lnTo>
                    <a:lnTo>
                      <a:pt x="982" y="9"/>
                    </a:lnTo>
                    <a:lnTo>
                      <a:pt x="973" y="6"/>
                    </a:lnTo>
                    <a:lnTo>
                      <a:pt x="964" y="4"/>
                    </a:lnTo>
                    <a:lnTo>
                      <a:pt x="941" y="0"/>
                    </a:lnTo>
                    <a:lnTo>
                      <a:pt x="914" y="2"/>
                    </a:lnTo>
                    <a:lnTo>
                      <a:pt x="882" y="4"/>
                    </a:lnTo>
                    <a:lnTo>
                      <a:pt x="847" y="11"/>
                    </a:lnTo>
                    <a:lnTo>
                      <a:pt x="810" y="20"/>
                    </a:lnTo>
                    <a:lnTo>
                      <a:pt x="770" y="34"/>
                    </a:lnTo>
                    <a:lnTo>
                      <a:pt x="729" y="51"/>
                    </a:lnTo>
                    <a:lnTo>
                      <a:pt x="685" y="69"/>
                    </a:lnTo>
                    <a:lnTo>
                      <a:pt x="640" y="92"/>
                    </a:lnTo>
                    <a:lnTo>
                      <a:pt x="595" y="119"/>
                    </a:lnTo>
                    <a:lnTo>
                      <a:pt x="549" y="148"/>
                    </a:lnTo>
                    <a:lnTo>
                      <a:pt x="504" y="182"/>
                    </a:lnTo>
                    <a:lnTo>
                      <a:pt x="460" y="220"/>
                    </a:lnTo>
                    <a:lnTo>
                      <a:pt x="415" y="259"/>
                    </a:lnTo>
                    <a:lnTo>
                      <a:pt x="297" y="380"/>
                    </a:lnTo>
                    <a:lnTo>
                      <a:pt x="297" y="380"/>
                    </a:lnTo>
                    <a:lnTo>
                      <a:pt x="291" y="384"/>
                    </a:lnTo>
                    <a:lnTo>
                      <a:pt x="286" y="385"/>
                    </a:lnTo>
                    <a:lnTo>
                      <a:pt x="280" y="387"/>
                    </a:lnTo>
                    <a:lnTo>
                      <a:pt x="273" y="387"/>
                    </a:lnTo>
                    <a:lnTo>
                      <a:pt x="273" y="387"/>
                    </a:lnTo>
                    <a:lnTo>
                      <a:pt x="241" y="385"/>
                    </a:lnTo>
                    <a:lnTo>
                      <a:pt x="207" y="385"/>
                    </a:lnTo>
                    <a:lnTo>
                      <a:pt x="172" y="387"/>
                    </a:lnTo>
                    <a:lnTo>
                      <a:pt x="138" y="393"/>
                    </a:lnTo>
                    <a:lnTo>
                      <a:pt x="106" y="402"/>
                    </a:lnTo>
                    <a:lnTo>
                      <a:pt x="73" y="412"/>
                    </a:lnTo>
                    <a:lnTo>
                      <a:pt x="43" y="427"/>
                    </a:lnTo>
                    <a:lnTo>
                      <a:pt x="12" y="445"/>
                    </a:lnTo>
                    <a:lnTo>
                      <a:pt x="12" y="445"/>
                    </a:lnTo>
                    <a:lnTo>
                      <a:pt x="5" y="450"/>
                    </a:lnTo>
                    <a:lnTo>
                      <a:pt x="1" y="457"/>
                    </a:lnTo>
                    <a:lnTo>
                      <a:pt x="0" y="464"/>
                    </a:lnTo>
                    <a:lnTo>
                      <a:pt x="0" y="472"/>
                    </a:lnTo>
                    <a:lnTo>
                      <a:pt x="1" y="479"/>
                    </a:lnTo>
                    <a:lnTo>
                      <a:pt x="7" y="486"/>
                    </a:lnTo>
                    <a:lnTo>
                      <a:pt x="12" y="491"/>
                    </a:lnTo>
                    <a:lnTo>
                      <a:pt x="21" y="493"/>
                    </a:lnTo>
                    <a:lnTo>
                      <a:pt x="21" y="493"/>
                    </a:lnTo>
                    <a:lnTo>
                      <a:pt x="66" y="502"/>
                    </a:lnTo>
                    <a:lnTo>
                      <a:pt x="111" y="515"/>
                    </a:lnTo>
                    <a:lnTo>
                      <a:pt x="154" y="531"/>
                    </a:lnTo>
                    <a:lnTo>
                      <a:pt x="198" y="551"/>
                    </a:lnTo>
                    <a:lnTo>
                      <a:pt x="237" y="572"/>
                    </a:lnTo>
                    <a:lnTo>
                      <a:pt x="279" y="599"/>
                    </a:lnTo>
                    <a:lnTo>
                      <a:pt x="316" y="628"/>
                    </a:lnTo>
                    <a:lnTo>
                      <a:pt x="352" y="662"/>
                    </a:lnTo>
                    <a:lnTo>
                      <a:pt x="352" y="662"/>
                    </a:lnTo>
                    <a:lnTo>
                      <a:pt x="385" y="698"/>
                    </a:lnTo>
                    <a:lnTo>
                      <a:pt x="415" y="736"/>
                    </a:lnTo>
                    <a:lnTo>
                      <a:pt x="441" y="776"/>
                    </a:lnTo>
                    <a:lnTo>
                      <a:pt x="464" y="817"/>
                    </a:lnTo>
                    <a:lnTo>
                      <a:pt x="484" y="860"/>
                    </a:lnTo>
                    <a:lnTo>
                      <a:pt x="500" y="904"/>
                    </a:lnTo>
                    <a:lnTo>
                      <a:pt x="511" y="947"/>
                    </a:lnTo>
                    <a:lnTo>
                      <a:pt x="520" y="994"/>
                    </a:lnTo>
                    <a:lnTo>
                      <a:pt x="520" y="994"/>
                    </a:lnTo>
                    <a:lnTo>
                      <a:pt x="523" y="1001"/>
                    </a:lnTo>
                    <a:lnTo>
                      <a:pt x="529" y="1008"/>
                    </a:lnTo>
                    <a:lnTo>
                      <a:pt x="534" y="1012"/>
                    </a:lnTo>
                    <a:lnTo>
                      <a:pt x="541" y="1015"/>
                    </a:lnTo>
                    <a:lnTo>
                      <a:pt x="549" y="1015"/>
                    </a:lnTo>
                    <a:lnTo>
                      <a:pt x="558" y="1013"/>
                    </a:lnTo>
                    <a:lnTo>
                      <a:pt x="565" y="1008"/>
                    </a:lnTo>
                    <a:lnTo>
                      <a:pt x="570" y="1003"/>
                    </a:lnTo>
                    <a:lnTo>
                      <a:pt x="570" y="1003"/>
                    </a:lnTo>
                    <a:lnTo>
                      <a:pt x="586" y="972"/>
                    </a:lnTo>
                    <a:lnTo>
                      <a:pt x="601" y="940"/>
                    </a:lnTo>
                    <a:lnTo>
                      <a:pt x="612" y="907"/>
                    </a:lnTo>
                    <a:lnTo>
                      <a:pt x="621" y="875"/>
                    </a:lnTo>
                    <a:lnTo>
                      <a:pt x="626" y="841"/>
                    </a:lnTo>
                    <a:lnTo>
                      <a:pt x="630" y="808"/>
                    </a:lnTo>
                    <a:lnTo>
                      <a:pt x="630" y="774"/>
                    </a:lnTo>
                    <a:lnTo>
                      <a:pt x="626" y="740"/>
                    </a:lnTo>
                    <a:lnTo>
                      <a:pt x="626" y="740"/>
                    </a:lnTo>
                    <a:lnTo>
                      <a:pt x="626" y="734"/>
                    </a:lnTo>
                    <a:lnTo>
                      <a:pt x="628" y="727"/>
                    </a:lnTo>
                    <a:lnTo>
                      <a:pt x="630" y="722"/>
                    </a:lnTo>
                    <a:lnTo>
                      <a:pt x="635" y="718"/>
                    </a:lnTo>
                    <a:lnTo>
                      <a:pt x="754" y="598"/>
                    </a:lnTo>
                    <a:lnTo>
                      <a:pt x="754" y="598"/>
                    </a:lnTo>
                    <a:lnTo>
                      <a:pt x="795" y="554"/>
                    </a:lnTo>
                    <a:lnTo>
                      <a:pt x="831" y="509"/>
                    </a:lnTo>
                    <a:lnTo>
                      <a:pt x="865" y="464"/>
                    </a:lnTo>
                    <a:lnTo>
                      <a:pt x="896" y="420"/>
                    </a:lnTo>
                    <a:lnTo>
                      <a:pt x="921" y="375"/>
                    </a:lnTo>
                    <a:lnTo>
                      <a:pt x="945" y="330"/>
                    </a:lnTo>
                    <a:lnTo>
                      <a:pt x="964" y="286"/>
                    </a:lnTo>
                    <a:lnTo>
                      <a:pt x="981" y="243"/>
                    </a:lnTo>
                    <a:lnTo>
                      <a:pt x="993" y="204"/>
                    </a:lnTo>
                    <a:lnTo>
                      <a:pt x="1004" y="166"/>
                    </a:lnTo>
                    <a:lnTo>
                      <a:pt x="1009" y="132"/>
                    </a:lnTo>
                    <a:lnTo>
                      <a:pt x="1013" y="101"/>
                    </a:lnTo>
                    <a:lnTo>
                      <a:pt x="1013" y="72"/>
                    </a:lnTo>
                    <a:lnTo>
                      <a:pt x="1009" y="51"/>
                    </a:lnTo>
                    <a:lnTo>
                      <a:pt x="1008" y="40"/>
                    </a:lnTo>
                    <a:lnTo>
                      <a:pt x="1004" y="31"/>
                    </a:lnTo>
                    <a:lnTo>
                      <a:pt x="1000" y="24"/>
                    </a:lnTo>
                    <a:lnTo>
                      <a:pt x="995" y="18"/>
                    </a:lnTo>
                    <a:lnTo>
                      <a:pt x="995" y="18"/>
                    </a:lnTo>
                    <a:close/>
                    <a:moveTo>
                      <a:pt x="644" y="533"/>
                    </a:moveTo>
                    <a:lnTo>
                      <a:pt x="644" y="533"/>
                    </a:lnTo>
                    <a:lnTo>
                      <a:pt x="628" y="545"/>
                    </a:lnTo>
                    <a:lnTo>
                      <a:pt x="610" y="554"/>
                    </a:lnTo>
                    <a:lnTo>
                      <a:pt x="592" y="560"/>
                    </a:lnTo>
                    <a:lnTo>
                      <a:pt x="572" y="562"/>
                    </a:lnTo>
                    <a:lnTo>
                      <a:pt x="552" y="560"/>
                    </a:lnTo>
                    <a:lnTo>
                      <a:pt x="534" y="554"/>
                    </a:lnTo>
                    <a:lnTo>
                      <a:pt x="516" y="545"/>
                    </a:lnTo>
                    <a:lnTo>
                      <a:pt x="500" y="533"/>
                    </a:lnTo>
                    <a:lnTo>
                      <a:pt x="500" y="533"/>
                    </a:lnTo>
                    <a:lnTo>
                      <a:pt x="487" y="517"/>
                    </a:lnTo>
                    <a:lnTo>
                      <a:pt x="478" y="499"/>
                    </a:lnTo>
                    <a:lnTo>
                      <a:pt x="473" y="481"/>
                    </a:lnTo>
                    <a:lnTo>
                      <a:pt x="471" y="461"/>
                    </a:lnTo>
                    <a:lnTo>
                      <a:pt x="473" y="441"/>
                    </a:lnTo>
                    <a:lnTo>
                      <a:pt x="478" y="423"/>
                    </a:lnTo>
                    <a:lnTo>
                      <a:pt x="487" y="405"/>
                    </a:lnTo>
                    <a:lnTo>
                      <a:pt x="500" y="389"/>
                    </a:lnTo>
                    <a:lnTo>
                      <a:pt x="500" y="389"/>
                    </a:lnTo>
                    <a:lnTo>
                      <a:pt x="516" y="376"/>
                    </a:lnTo>
                    <a:lnTo>
                      <a:pt x="534" y="367"/>
                    </a:lnTo>
                    <a:lnTo>
                      <a:pt x="552" y="362"/>
                    </a:lnTo>
                    <a:lnTo>
                      <a:pt x="572" y="360"/>
                    </a:lnTo>
                    <a:lnTo>
                      <a:pt x="592" y="362"/>
                    </a:lnTo>
                    <a:lnTo>
                      <a:pt x="610" y="367"/>
                    </a:lnTo>
                    <a:lnTo>
                      <a:pt x="628" y="376"/>
                    </a:lnTo>
                    <a:lnTo>
                      <a:pt x="644" y="389"/>
                    </a:lnTo>
                    <a:lnTo>
                      <a:pt x="644" y="389"/>
                    </a:lnTo>
                    <a:lnTo>
                      <a:pt x="657" y="405"/>
                    </a:lnTo>
                    <a:lnTo>
                      <a:pt x="666" y="423"/>
                    </a:lnTo>
                    <a:lnTo>
                      <a:pt x="671" y="441"/>
                    </a:lnTo>
                    <a:lnTo>
                      <a:pt x="673" y="461"/>
                    </a:lnTo>
                    <a:lnTo>
                      <a:pt x="671" y="481"/>
                    </a:lnTo>
                    <a:lnTo>
                      <a:pt x="666" y="499"/>
                    </a:lnTo>
                    <a:lnTo>
                      <a:pt x="657" y="517"/>
                    </a:lnTo>
                    <a:lnTo>
                      <a:pt x="644" y="533"/>
                    </a:lnTo>
                    <a:lnTo>
                      <a:pt x="644" y="5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grpSp>
      <p:grpSp>
        <p:nvGrpSpPr>
          <p:cNvPr id="75" name="组合 74"/>
          <p:cNvGrpSpPr/>
          <p:nvPr/>
        </p:nvGrpSpPr>
        <p:grpSpPr>
          <a:xfrm>
            <a:off x="4266256" y="3486989"/>
            <a:ext cx="600719" cy="600797"/>
            <a:chOff x="3181819" y="1104393"/>
            <a:chExt cx="720000" cy="720000"/>
          </a:xfrm>
        </p:grpSpPr>
        <p:sp>
          <p:nvSpPr>
            <p:cNvPr id="76" name="椭圆 75"/>
            <p:cNvSpPr/>
            <p:nvPr/>
          </p:nvSpPr>
          <p:spPr>
            <a:xfrm>
              <a:off x="3181819" y="1104393"/>
              <a:ext cx="720000" cy="72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77" name="组合 76"/>
            <p:cNvGrpSpPr/>
            <p:nvPr/>
          </p:nvGrpSpPr>
          <p:grpSpPr>
            <a:xfrm>
              <a:off x="3371664" y="1223057"/>
              <a:ext cx="340310" cy="452193"/>
              <a:chOff x="5114925" y="5351463"/>
              <a:chExt cx="695325" cy="923926"/>
            </a:xfrm>
            <a:solidFill>
              <a:schemeClr val="bg1"/>
            </a:solidFill>
          </p:grpSpPr>
          <p:sp>
            <p:nvSpPr>
              <p:cNvPr id="78" name="Freeform 18"/>
              <p:cNvSpPr>
                <a:spLocks/>
              </p:cNvSpPr>
              <p:nvPr/>
            </p:nvSpPr>
            <p:spPr bwMode="auto">
              <a:xfrm>
                <a:off x="5121275" y="5988051"/>
                <a:ext cx="311150" cy="287338"/>
              </a:xfrm>
              <a:custGeom>
                <a:avLst/>
                <a:gdLst>
                  <a:gd name="T0" fmla="*/ 272 w 392"/>
                  <a:gd name="T1" fmla="*/ 18 h 362"/>
                  <a:gd name="T2" fmla="*/ 151 w 392"/>
                  <a:gd name="T3" fmla="*/ 18 h 362"/>
                  <a:gd name="T4" fmla="*/ 151 w 392"/>
                  <a:gd name="T5" fmla="*/ 18 h 362"/>
                  <a:gd name="T6" fmla="*/ 135 w 392"/>
                  <a:gd name="T7" fmla="*/ 17 h 362"/>
                  <a:gd name="T8" fmla="*/ 121 w 392"/>
                  <a:gd name="T9" fmla="*/ 13 h 362"/>
                  <a:gd name="T10" fmla="*/ 106 w 392"/>
                  <a:gd name="T11" fmla="*/ 8 h 362"/>
                  <a:gd name="T12" fmla="*/ 94 w 392"/>
                  <a:gd name="T13" fmla="*/ 0 h 362"/>
                  <a:gd name="T14" fmla="*/ 2 w 392"/>
                  <a:gd name="T15" fmla="*/ 225 h 362"/>
                  <a:gd name="T16" fmla="*/ 2 w 392"/>
                  <a:gd name="T17" fmla="*/ 225 h 362"/>
                  <a:gd name="T18" fmla="*/ 0 w 392"/>
                  <a:gd name="T19" fmla="*/ 233 h 362"/>
                  <a:gd name="T20" fmla="*/ 0 w 392"/>
                  <a:gd name="T21" fmla="*/ 238 h 362"/>
                  <a:gd name="T22" fmla="*/ 2 w 392"/>
                  <a:gd name="T23" fmla="*/ 242 h 362"/>
                  <a:gd name="T24" fmla="*/ 4 w 392"/>
                  <a:gd name="T25" fmla="*/ 247 h 362"/>
                  <a:gd name="T26" fmla="*/ 7 w 392"/>
                  <a:gd name="T27" fmla="*/ 251 h 362"/>
                  <a:gd name="T28" fmla="*/ 13 w 392"/>
                  <a:gd name="T29" fmla="*/ 254 h 362"/>
                  <a:gd name="T30" fmla="*/ 16 w 392"/>
                  <a:gd name="T31" fmla="*/ 256 h 362"/>
                  <a:gd name="T32" fmla="*/ 24 w 392"/>
                  <a:gd name="T33" fmla="*/ 256 h 362"/>
                  <a:gd name="T34" fmla="*/ 159 w 392"/>
                  <a:gd name="T35" fmla="*/ 245 h 362"/>
                  <a:gd name="T36" fmla="*/ 159 w 392"/>
                  <a:gd name="T37" fmla="*/ 245 h 362"/>
                  <a:gd name="T38" fmla="*/ 164 w 392"/>
                  <a:gd name="T39" fmla="*/ 245 h 362"/>
                  <a:gd name="T40" fmla="*/ 168 w 392"/>
                  <a:gd name="T41" fmla="*/ 247 h 362"/>
                  <a:gd name="T42" fmla="*/ 173 w 392"/>
                  <a:gd name="T43" fmla="*/ 249 h 362"/>
                  <a:gd name="T44" fmla="*/ 177 w 392"/>
                  <a:gd name="T45" fmla="*/ 252 h 362"/>
                  <a:gd name="T46" fmla="*/ 265 w 392"/>
                  <a:gd name="T47" fmla="*/ 355 h 362"/>
                  <a:gd name="T48" fmla="*/ 265 w 392"/>
                  <a:gd name="T49" fmla="*/ 355 h 362"/>
                  <a:gd name="T50" fmla="*/ 270 w 392"/>
                  <a:gd name="T51" fmla="*/ 359 h 362"/>
                  <a:gd name="T52" fmla="*/ 274 w 392"/>
                  <a:gd name="T53" fmla="*/ 362 h 362"/>
                  <a:gd name="T54" fmla="*/ 279 w 392"/>
                  <a:gd name="T55" fmla="*/ 362 h 362"/>
                  <a:gd name="T56" fmla="*/ 285 w 392"/>
                  <a:gd name="T57" fmla="*/ 362 h 362"/>
                  <a:gd name="T58" fmla="*/ 290 w 392"/>
                  <a:gd name="T59" fmla="*/ 362 h 362"/>
                  <a:gd name="T60" fmla="*/ 294 w 392"/>
                  <a:gd name="T61" fmla="*/ 359 h 362"/>
                  <a:gd name="T62" fmla="*/ 299 w 392"/>
                  <a:gd name="T63" fmla="*/ 355 h 362"/>
                  <a:gd name="T64" fmla="*/ 301 w 392"/>
                  <a:gd name="T65" fmla="*/ 350 h 362"/>
                  <a:gd name="T66" fmla="*/ 392 w 392"/>
                  <a:gd name="T67" fmla="*/ 126 h 362"/>
                  <a:gd name="T68" fmla="*/ 392 w 392"/>
                  <a:gd name="T69" fmla="*/ 126 h 362"/>
                  <a:gd name="T70" fmla="*/ 382 w 392"/>
                  <a:gd name="T71" fmla="*/ 121 h 362"/>
                  <a:gd name="T72" fmla="*/ 373 w 392"/>
                  <a:gd name="T73" fmla="*/ 116 h 362"/>
                  <a:gd name="T74" fmla="*/ 364 w 392"/>
                  <a:gd name="T75" fmla="*/ 110 h 362"/>
                  <a:gd name="T76" fmla="*/ 355 w 392"/>
                  <a:gd name="T77" fmla="*/ 103 h 362"/>
                  <a:gd name="T78" fmla="*/ 272 w 392"/>
                  <a:gd name="T79" fmla="*/ 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2" h="362">
                    <a:moveTo>
                      <a:pt x="272" y="18"/>
                    </a:moveTo>
                    <a:lnTo>
                      <a:pt x="151" y="18"/>
                    </a:lnTo>
                    <a:lnTo>
                      <a:pt x="151" y="18"/>
                    </a:lnTo>
                    <a:lnTo>
                      <a:pt x="135" y="17"/>
                    </a:lnTo>
                    <a:lnTo>
                      <a:pt x="121" y="13"/>
                    </a:lnTo>
                    <a:lnTo>
                      <a:pt x="106" y="8"/>
                    </a:lnTo>
                    <a:lnTo>
                      <a:pt x="94" y="0"/>
                    </a:lnTo>
                    <a:lnTo>
                      <a:pt x="2" y="225"/>
                    </a:lnTo>
                    <a:lnTo>
                      <a:pt x="2" y="225"/>
                    </a:lnTo>
                    <a:lnTo>
                      <a:pt x="0" y="233"/>
                    </a:lnTo>
                    <a:lnTo>
                      <a:pt x="0" y="238"/>
                    </a:lnTo>
                    <a:lnTo>
                      <a:pt x="2" y="242"/>
                    </a:lnTo>
                    <a:lnTo>
                      <a:pt x="4" y="247"/>
                    </a:lnTo>
                    <a:lnTo>
                      <a:pt x="7" y="251"/>
                    </a:lnTo>
                    <a:lnTo>
                      <a:pt x="13" y="254"/>
                    </a:lnTo>
                    <a:lnTo>
                      <a:pt x="16" y="256"/>
                    </a:lnTo>
                    <a:lnTo>
                      <a:pt x="24" y="256"/>
                    </a:lnTo>
                    <a:lnTo>
                      <a:pt x="159" y="245"/>
                    </a:lnTo>
                    <a:lnTo>
                      <a:pt x="159" y="245"/>
                    </a:lnTo>
                    <a:lnTo>
                      <a:pt x="164" y="245"/>
                    </a:lnTo>
                    <a:lnTo>
                      <a:pt x="168" y="247"/>
                    </a:lnTo>
                    <a:lnTo>
                      <a:pt x="173" y="249"/>
                    </a:lnTo>
                    <a:lnTo>
                      <a:pt x="177" y="252"/>
                    </a:lnTo>
                    <a:lnTo>
                      <a:pt x="265" y="355"/>
                    </a:lnTo>
                    <a:lnTo>
                      <a:pt x="265" y="355"/>
                    </a:lnTo>
                    <a:lnTo>
                      <a:pt x="270" y="359"/>
                    </a:lnTo>
                    <a:lnTo>
                      <a:pt x="274" y="362"/>
                    </a:lnTo>
                    <a:lnTo>
                      <a:pt x="279" y="362"/>
                    </a:lnTo>
                    <a:lnTo>
                      <a:pt x="285" y="362"/>
                    </a:lnTo>
                    <a:lnTo>
                      <a:pt x="290" y="362"/>
                    </a:lnTo>
                    <a:lnTo>
                      <a:pt x="294" y="359"/>
                    </a:lnTo>
                    <a:lnTo>
                      <a:pt x="299" y="355"/>
                    </a:lnTo>
                    <a:lnTo>
                      <a:pt x="301" y="350"/>
                    </a:lnTo>
                    <a:lnTo>
                      <a:pt x="392" y="126"/>
                    </a:lnTo>
                    <a:lnTo>
                      <a:pt x="392" y="126"/>
                    </a:lnTo>
                    <a:lnTo>
                      <a:pt x="382" y="121"/>
                    </a:lnTo>
                    <a:lnTo>
                      <a:pt x="373" y="116"/>
                    </a:lnTo>
                    <a:lnTo>
                      <a:pt x="364" y="110"/>
                    </a:lnTo>
                    <a:lnTo>
                      <a:pt x="355" y="103"/>
                    </a:lnTo>
                    <a:lnTo>
                      <a:pt x="272"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79" name="Freeform 19"/>
              <p:cNvSpPr>
                <a:spLocks/>
              </p:cNvSpPr>
              <p:nvPr/>
            </p:nvSpPr>
            <p:spPr bwMode="auto">
              <a:xfrm>
                <a:off x="5492750" y="5988051"/>
                <a:ext cx="311150" cy="287338"/>
              </a:xfrm>
              <a:custGeom>
                <a:avLst/>
                <a:gdLst>
                  <a:gd name="T0" fmla="*/ 299 w 392"/>
                  <a:gd name="T1" fmla="*/ 0 h 362"/>
                  <a:gd name="T2" fmla="*/ 299 w 392"/>
                  <a:gd name="T3" fmla="*/ 0 h 362"/>
                  <a:gd name="T4" fmla="*/ 284 w 392"/>
                  <a:gd name="T5" fmla="*/ 8 h 362"/>
                  <a:gd name="T6" fmla="*/ 270 w 392"/>
                  <a:gd name="T7" fmla="*/ 13 h 362"/>
                  <a:gd name="T8" fmla="*/ 256 w 392"/>
                  <a:gd name="T9" fmla="*/ 17 h 362"/>
                  <a:gd name="T10" fmla="*/ 239 w 392"/>
                  <a:gd name="T11" fmla="*/ 18 h 362"/>
                  <a:gd name="T12" fmla="*/ 121 w 392"/>
                  <a:gd name="T13" fmla="*/ 18 h 362"/>
                  <a:gd name="T14" fmla="*/ 36 w 392"/>
                  <a:gd name="T15" fmla="*/ 103 h 362"/>
                  <a:gd name="T16" fmla="*/ 36 w 392"/>
                  <a:gd name="T17" fmla="*/ 103 h 362"/>
                  <a:gd name="T18" fmla="*/ 27 w 392"/>
                  <a:gd name="T19" fmla="*/ 110 h 362"/>
                  <a:gd name="T20" fmla="*/ 18 w 392"/>
                  <a:gd name="T21" fmla="*/ 116 h 362"/>
                  <a:gd name="T22" fmla="*/ 9 w 392"/>
                  <a:gd name="T23" fmla="*/ 121 h 362"/>
                  <a:gd name="T24" fmla="*/ 0 w 392"/>
                  <a:gd name="T25" fmla="*/ 126 h 362"/>
                  <a:gd name="T26" fmla="*/ 90 w 392"/>
                  <a:gd name="T27" fmla="*/ 350 h 362"/>
                  <a:gd name="T28" fmla="*/ 90 w 392"/>
                  <a:gd name="T29" fmla="*/ 350 h 362"/>
                  <a:gd name="T30" fmla="*/ 94 w 392"/>
                  <a:gd name="T31" fmla="*/ 355 h 362"/>
                  <a:gd name="T32" fmla="*/ 97 w 392"/>
                  <a:gd name="T33" fmla="*/ 359 h 362"/>
                  <a:gd name="T34" fmla="*/ 101 w 392"/>
                  <a:gd name="T35" fmla="*/ 362 h 362"/>
                  <a:gd name="T36" fmla="*/ 106 w 392"/>
                  <a:gd name="T37" fmla="*/ 362 h 362"/>
                  <a:gd name="T38" fmla="*/ 112 w 392"/>
                  <a:gd name="T39" fmla="*/ 362 h 362"/>
                  <a:gd name="T40" fmla="*/ 117 w 392"/>
                  <a:gd name="T41" fmla="*/ 362 h 362"/>
                  <a:gd name="T42" fmla="*/ 122 w 392"/>
                  <a:gd name="T43" fmla="*/ 359 h 362"/>
                  <a:gd name="T44" fmla="*/ 126 w 392"/>
                  <a:gd name="T45" fmla="*/ 355 h 362"/>
                  <a:gd name="T46" fmla="*/ 216 w 392"/>
                  <a:gd name="T47" fmla="*/ 252 h 362"/>
                  <a:gd name="T48" fmla="*/ 216 w 392"/>
                  <a:gd name="T49" fmla="*/ 252 h 362"/>
                  <a:gd name="T50" fmla="*/ 220 w 392"/>
                  <a:gd name="T51" fmla="*/ 249 h 362"/>
                  <a:gd name="T52" fmla="*/ 223 w 392"/>
                  <a:gd name="T53" fmla="*/ 247 h 362"/>
                  <a:gd name="T54" fmla="*/ 229 w 392"/>
                  <a:gd name="T55" fmla="*/ 245 h 362"/>
                  <a:gd name="T56" fmla="*/ 232 w 392"/>
                  <a:gd name="T57" fmla="*/ 245 h 362"/>
                  <a:gd name="T58" fmla="*/ 369 w 392"/>
                  <a:gd name="T59" fmla="*/ 256 h 362"/>
                  <a:gd name="T60" fmla="*/ 369 w 392"/>
                  <a:gd name="T61" fmla="*/ 256 h 362"/>
                  <a:gd name="T62" fmla="*/ 374 w 392"/>
                  <a:gd name="T63" fmla="*/ 256 h 362"/>
                  <a:gd name="T64" fmla="*/ 380 w 392"/>
                  <a:gd name="T65" fmla="*/ 254 h 362"/>
                  <a:gd name="T66" fmla="*/ 383 w 392"/>
                  <a:gd name="T67" fmla="*/ 251 h 362"/>
                  <a:gd name="T68" fmla="*/ 387 w 392"/>
                  <a:gd name="T69" fmla="*/ 247 h 362"/>
                  <a:gd name="T70" fmla="*/ 391 w 392"/>
                  <a:gd name="T71" fmla="*/ 242 h 362"/>
                  <a:gd name="T72" fmla="*/ 391 w 392"/>
                  <a:gd name="T73" fmla="*/ 238 h 362"/>
                  <a:gd name="T74" fmla="*/ 392 w 392"/>
                  <a:gd name="T75" fmla="*/ 233 h 362"/>
                  <a:gd name="T76" fmla="*/ 391 w 392"/>
                  <a:gd name="T77" fmla="*/ 225 h 362"/>
                  <a:gd name="T78" fmla="*/ 299 w 392"/>
                  <a:gd name="T79"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2" h="362">
                    <a:moveTo>
                      <a:pt x="299" y="0"/>
                    </a:moveTo>
                    <a:lnTo>
                      <a:pt x="299" y="0"/>
                    </a:lnTo>
                    <a:lnTo>
                      <a:pt x="284" y="8"/>
                    </a:lnTo>
                    <a:lnTo>
                      <a:pt x="270" y="13"/>
                    </a:lnTo>
                    <a:lnTo>
                      <a:pt x="256" y="17"/>
                    </a:lnTo>
                    <a:lnTo>
                      <a:pt x="239" y="18"/>
                    </a:lnTo>
                    <a:lnTo>
                      <a:pt x="121" y="18"/>
                    </a:lnTo>
                    <a:lnTo>
                      <a:pt x="36" y="103"/>
                    </a:lnTo>
                    <a:lnTo>
                      <a:pt x="36" y="103"/>
                    </a:lnTo>
                    <a:lnTo>
                      <a:pt x="27" y="110"/>
                    </a:lnTo>
                    <a:lnTo>
                      <a:pt x="18" y="116"/>
                    </a:lnTo>
                    <a:lnTo>
                      <a:pt x="9" y="121"/>
                    </a:lnTo>
                    <a:lnTo>
                      <a:pt x="0" y="126"/>
                    </a:lnTo>
                    <a:lnTo>
                      <a:pt x="90" y="350"/>
                    </a:lnTo>
                    <a:lnTo>
                      <a:pt x="90" y="350"/>
                    </a:lnTo>
                    <a:lnTo>
                      <a:pt x="94" y="355"/>
                    </a:lnTo>
                    <a:lnTo>
                      <a:pt x="97" y="359"/>
                    </a:lnTo>
                    <a:lnTo>
                      <a:pt x="101" y="362"/>
                    </a:lnTo>
                    <a:lnTo>
                      <a:pt x="106" y="362"/>
                    </a:lnTo>
                    <a:lnTo>
                      <a:pt x="112" y="362"/>
                    </a:lnTo>
                    <a:lnTo>
                      <a:pt x="117" y="362"/>
                    </a:lnTo>
                    <a:lnTo>
                      <a:pt x="122" y="359"/>
                    </a:lnTo>
                    <a:lnTo>
                      <a:pt x="126" y="355"/>
                    </a:lnTo>
                    <a:lnTo>
                      <a:pt x="216" y="252"/>
                    </a:lnTo>
                    <a:lnTo>
                      <a:pt x="216" y="252"/>
                    </a:lnTo>
                    <a:lnTo>
                      <a:pt x="220" y="249"/>
                    </a:lnTo>
                    <a:lnTo>
                      <a:pt x="223" y="247"/>
                    </a:lnTo>
                    <a:lnTo>
                      <a:pt x="229" y="245"/>
                    </a:lnTo>
                    <a:lnTo>
                      <a:pt x="232" y="245"/>
                    </a:lnTo>
                    <a:lnTo>
                      <a:pt x="369" y="256"/>
                    </a:lnTo>
                    <a:lnTo>
                      <a:pt x="369" y="256"/>
                    </a:lnTo>
                    <a:lnTo>
                      <a:pt x="374" y="256"/>
                    </a:lnTo>
                    <a:lnTo>
                      <a:pt x="380" y="254"/>
                    </a:lnTo>
                    <a:lnTo>
                      <a:pt x="383" y="251"/>
                    </a:lnTo>
                    <a:lnTo>
                      <a:pt x="387" y="247"/>
                    </a:lnTo>
                    <a:lnTo>
                      <a:pt x="391" y="242"/>
                    </a:lnTo>
                    <a:lnTo>
                      <a:pt x="391" y="238"/>
                    </a:lnTo>
                    <a:lnTo>
                      <a:pt x="392" y="233"/>
                    </a:lnTo>
                    <a:lnTo>
                      <a:pt x="391" y="225"/>
                    </a:lnTo>
                    <a:lnTo>
                      <a:pt x="29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80" name="Freeform 20"/>
              <p:cNvSpPr>
                <a:spLocks noEditPoints="1"/>
              </p:cNvSpPr>
              <p:nvPr/>
            </p:nvSpPr>
            <p:spPr bwMode="auto">
              <a:xfrm>
                <a:off x="5114925" y="5351463"/>
                <a:ext cx="695325" cy="693738"/>
              </a:xfrm>
              <a:custGeom>
                <a:avLst/>
                <a:gdLst>
                  <a:gd name="T0" fmla="*/ 723 w 875"/>
                  <a:gd name="T1" fmla="*/ 759 h 874"/>
                  <a:gd name="T2" fmla="*/ 752 w 875"/>
                  <a:gd name="T3" fmla="*/ 739 h 874"/>
                  <a:gd name="T4" fmla="*/ 759 w 875"/>
                  <a:gd name="T5" fmla="*/ 588 h 874"/>
                  <a:gd name="T6" fmla="*/ 767 w 875"/>
                  <a:gd name="T7" fmla="*/ 565 h 874"/>
                  <a:gd name="T8" fmla="*/ 867 w 875"/>
                  <a:gd name="T9" fmla="*/ 462 h 874"/>
                  <a:gd name="T10" fmla="*/ 873 w 875"/>
                  <a:gd name="T11" fmla="*/ 428 h 874"/>
                  <a:gd name="T12" fmla="*/ 772 w 875"/>
                  <a:gd name="T13" fmla="*/ 317 h 874"/>
                  <a:gd name="T14" fmla="*/ 759 w 875"/>
                  <a:gd name="T15" fmla="*/ 295 h 874"/>
                  <a:gd name="T16" fmla="*/ 758 w 875"/>
                  <a:gd name="T17" fmla="*/ 151 h 874"/>
                  <a:gd name="T18" fmla="*/ 740 w 875"/>
                  <a:gd name="T19" fmla="*/ 122 h 874"/>
                  <a:gd name="T20" fmla="*/ 588 w 875"/>
                  <a:gd name="T21" fmla="*/ 115 h 874"/>
                  <a:gd name="T22" fmla="*/ 563 w 875"/>
                  <a:gd name="T23" fmla="*/ 108 h 874"/>
                  <a:gd name="T24" fmla="*/ 461 w 875"/>
                  <a:gd name="T25" fmla="*/ 7 h 874"/>
                  <a:gd name="T26" fmla="*/ 428 w 875"/>
                  <a:gd name="T27" fmla="*/ 0 h 874"/>
                  <a:gd name="T28" fmla="*/ 317 w 875"/>
                  <a:gd name="T29" fmla="*/ 102 h 874"/>
                  <a:gd name="T30" fmla="*/ 293 w 875"/>
                  <a:gd name="T31" fmla="*/ 115 h 874"/>
                  <a:gd name="T32" fmla="*/ 149 w 875"/>
                  <a:gd name="T33" fmla="*/ 117 h 874"/>
                  <a:gd name="T34" fmla="*/ 122 w 875"/>
                  <a:gd name="T35" fmla="*/ 135 h 874"/>
                  <a:gd name="T36" fmla="*/ 115 w 875"/>
                  <a:gd name="T37" fmla="*/ 286 h 874"/>
                  <a:gd name="T38" fmla="*/ 108 w 875"/>
                  <a:gd name="T39" fmla="*/ 309 h 874"/>
                  <a:gd name="T40" fmla="*/ 7 w 875"/>
                  <a:gd name="T41" fmla="*/ 414 h 874"/>
                  <a:gd name="T42" fmla="*/ 0 w 875"/>
                  <a:gd name="T43" fmla="*/ 446 h 874"/>
                  <a:gd name="T44" fmla="*/ 101 w 875"/>
                  <a:gd name="T45" fmla="*/ 558 h 874"/>
                  <a:gd name="T46" fmla="*/ 113 w 875"/>
                  <a:gd name="T47" fmla="*/ 581 h 874"/>
                  <a:gd name="T48" fmla="*/ 115 w 875"/>
                  <a:gd name="T49" fmla="*/ 723 h 874"/>
                  <a:gd name="T50" fmla="*/ 133 w 875"/>
                  <a:gd name="T51" fmla="*/ 752 h 874"/>
                  <a:gd name="T52" fmla="*/ 284 w 875"/>
                  <a:gd name="T53" fmla="*/ 759 h 874"/>
                  <a:gd name="T54" fmla="*/ 310 w 875"/>
                  <a:gd name="T55" fmla="*/ 766 h 874"/>
                  <a:gd name="T56" fmla="*/ 412 w 875"/>
                  <a:gd name="T57" fmla="*/ 867 h 874"/>
                  <a:gd name="T58" fmla="*/ 444 w 875"/>
                  <a:gd name="T59" fmla="*/ 874 h 874"/>
                  <a:gd name="T60" fmla="*/ 558 w 875"/>
                  <a:gd name="T61" fmla="*/ 772 h 874"/>
                  <a:gd name="T62" fmla="*/ 579 w 875"/>
                  <a:gd name="T63" fmla="*/ 761 h 874"/>
                  <a:gd name="T64" fmla="*/ 437 w 875"/>
                  <a:gd name="T65" fmla="*/ 675 h 874"/>
                  <a:gd name="T66" fmla="*/ 344 w 875"/>
                  <a:gd name="T67" fmla="*/ 657 h 874"/>
                  <a:gd name="T68" fmla="*/ 268 w 875"/>
                  <a:gd name="T69" fmla="*/ 605 h 874"/>
                  <a:gd name="T70" fmla="*/ 218 w 875"/>
                  <a:gd name="T71" fmla="*/ 529 h 874"/>
                  <a:gd name="T72" fmla="*/ 200 w 875"/>
                  <a:gd name="T73" fmla="*/ 437 h 874"/>
                  <a:gd name="T74" fmla="*/ 211 w 875"/>
                  <a:gd name="T75" fmla="*/ 367 h 874"/>
                  <a:gd name="T76" fmla="*/ 254 w 875"/>
                  <a:gd name="T77" fmla="*/ 286 h 874"/>
                  <a:gd name="T78" fmla="*/ 324 w 875"/>
                  <a:gd name="T79" fmla="*/ 228 h 874"/>
                  <a:gd name="T80" fmla="*/ 412 w 875"/>
                  <a:gd name="T81" fmla="*/ 201 h 874"/>
                  <a:gd name="T82" fmla="*/ 484 w 875"/>
                  <a:gd name="T83" fmla="*/ 205 h 874"/>
                  <a:gd name="T84" fmla="*/ 570 w 875"/>
                  <a:gd name="T85" fmla="*/ 241 h 874"/>
                  <a:gd name="T86" fmla="*/ 633 w 875"/>
                  <a:gd name="T87" fmla="*/ 304 h 874"/>
                  <a:gd name="T88" fmla="*/ 669 w 875"/>
                  <a:gd name="T89" fmla="*/ 389 h 874"/>
                  <a:gd name="T90" fmla="*/ 673 w 875"/>
                  <a:gd name="T91" fmla="*/ 462 h 874"/>
                  <a:gd name="T92" fmla="*/ 646 w 875"/>
                  <a:gd name="T93" fmla="*/ 551 h 874"/>
                  <a:gd name="T94" fmla="*/ 588 w 875"/>
                  <a:gd name="T95" fmla="*/ 621 h 874"/>
                  <a:gd name="T96" fmla="*/ 507 w 875"/>
                  <a:gd name="T97" fmla="*/ 664 h 874"/>
                  <a:gd name="T98" fmla="*/ 437 w 875"/>
                  <a:gd name="T99" fmla="*/ 675 h 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75" h="874">
                    <a:moveTo>
                      <a:pt x="588" y="759"/>
                    </a:moveTo>
                    <a:lnTo>
                      <a:pt x="714" y="759"/>
                    </a:lnTo>
                    <a:lnTo>
                      <a:pt x="714" y="759"/>
                    </a:lnTo>
                    <a:lnTo>
                      <a:pt x="723" y="759"/>
                    </a:lnTo>
                    <a:lnTo>
                      <a:pt x="732" y="756"/>
                    </a:lnTo>
                    <a:lnTo>
                      <a:pt x="740" y="752"/>
                    </a:lnTo>
                    <a:lnTo>
                      <a:pt x="747" y="747"/>
                    </a:lnTo>
                    <a:lnTo>
                      <a:pt x="752" y="739"/>
                    </a:lnTo>
                    <a:lnTo>
                      <a:pt x="756" y="732"/>
                    </a:lnTo>
                    <a:lnTo>
                      <a:pt x="758" y="723"/>
                    </a:lnTo>
                    <a:lnTo>
                      <a:pt x="759" y="716"/>
                    </a:lnTo>
                    <a:lnTo>
                      <a:pt x="759" y="588"/>
                    </a:lnTo>
                    <a:lnTo>
                      <a:pt x="759" y="588"/>
                    </a:lnTo>
                    <a:lnTo>
                      <a:pt x="759" y="581"/>
                    </a:lnTo>
                    <a:lnTo>
                      <a:pt x="763" y="572"/>
                    </a:lnTo>
                    <a:lnTo>
                      <a:pt x="767" y="565"/>
                    </a:lnTo>
                    <a:lnTo>
                      <a:pt x="772" y="558"/>
                    </a:lnTo>
                    <a:lnTo>
                      <a:pt x="862" y="468"/>
                    </a:lnTo>
                    <a:lnTo>
                      <a:pt x="862" y="468"/>
                    </a:lnTo>
                    <a:lnTo>
                      <a:pt x="867" y="462"/>
                    </a:lnTo>
                    <a:lnTo>
                      <a:pt x="871" y="453"/>
                    </a:lnTo>
                    <a:lnTo>
                      <a:pt x="873" y="446"/>
                    </a:lnTo>
                    <a:lnTo>
                      <a:pt x="875" y="437"/>
                    </a:lnTo>
                    <a:lnTo>
                      <a:pt x="873" y="428"/>
                    </a:lnTo>
                    <a:lnTo>
                      <a:pt x="871" y="421"/>
                    </a:lnTo>
                    <a:lnTo>
                      <a:pt x="867" y="414"/>
                    </a:lnTo>
                    <a:lnTo>
                      <a:pt x="862" y="407"/>
                    </a:lnTo>
                    <a:lnTo>
                      <a:pt x="772" y="317"/>
                    </a:lnTo>
                    <a:lnTo>
                      <a:pt x="772" y="317"/>
                    </a:lnTo>
                    <a:lnTo>
                      <a:pt x="767" y="309"/>
                    </a:lnTo>
                    <a:lnTo>
                      <a:pt x="763" y="302"/>
                    </a:lnTo>
                    <a:lnTo>
                      <a:pt x="759" y="295"/>
                    </a:lnTo>
                    <a:lnTo>
                      <a:pt x="759" y="286"/>
                    </a:lnTo>
                    <a:lnTo>
                      <a:pt x="759" y="160"/>
                    </a:lnTo>
                    <a:lnTo>
                      <a:pt x="759" y="160"/>
                    </a:lnTo>
                    <a:lnTo>
                      <a:pt x="758" y="151"/>
                    </a:lnTo>
                    <a:lnTo>
                      <a:pt x="756" y="142"/>
                    </a:lnTo>
                    <a:lnTo>
                      <a:pt x="752" y="135"/>
                    </a:lnTo>
                    <a:lnTo>
                      <a:pt x="747" y="128"/>
                    </a:lnTo>
                    <a:lnTo>
                      <a:pt x="740" y="122"/>
                    </a:lnTo>
                    <a:lnTo>
                      <a:pt x="732" y="119"/>
                    </a:lnTo>
                    <a:lnTo>
                      <a:pt x="723" y="117"/>
                    </a:lnTo>
                    <a:lnTo>
                      <a:pt x="714" y="115"/>
                    </a:lnTo>
                    <a:lnTo>
                      <a:pt x="588" y="115"/>
                    </a:lnTo>
                    <a:lnTo>
                      <a:pt x="588" y="115"/>
                    </a:lnTo>
                    <a:lnTo>
                      <a:pt x="579" y="115"/>
                    </a:lnTo>
                    <a:lnTo>
                      <a:pt x="572" y="111"/>
                    </a:lnTo>
                    <a:lnTo>
                      <a:pt x="563" y="108"/>
                    </a:lnTo>
                    <a:lnTo>
                      <a:pt x="558" y="102"/>
                    </a:lnTo>
                    <a:lnTo>
                      <a:pt x="468" y="12"/>
                    </a:lnTo>
                    <a:lnTo>
                      <a:pt x="468" y="12"/>
                    </a:lnTo>
                    <a:lnTo>
                      <a:pt x="461" y="7"/>
                    </a:lnTo>
                    <a:lnTo>
                      <a:pt x="453" y="3"/>
                    </a:lnTo>
                    <a:lnTo>
                      <a:pt x="444" y="0"/>
                    </a:lnTo>
                    <a:lnTo>
                      <a:pt x="437" y="0"/>
                    </a:lnTo>
                    <a:lnTo>
                      <a:pt x="428" y="0"/>
                    </a:lnTo>
                    <a:lnTo>
                      <a:pt x="419" y="3"/>
                    </a:lnTo>
                    <a:lnTo>
                      <a:pt x="412" y="7"/>
                    </a:lnTo>
                    <a:lnTo>
                      <a:pt x="405" y="12"/>
                    </a:lnTo>
                    <a:lnTo>
                      <a:pt x="317" y="102"/>
                    </a:lnTo>
                    <a:lnTo>
                      <a:pt x="317" y="102"/>
                    </a:lnTo>
                    <a:lnTo>
                      <a:pt x="310" y="108"/>
                    </a:lnTo>
                    <a:lnTo>
                      <a:pt x="302" y="111"/>
                    </a:lnTo>
                    <a:lnTo>
                      <a:pt x="293" y="115"/>
                    </a:lnTo>
                    <a:lnTo>
                      <a:pt x="284" y="115"/>
                    </a:lnTo>
                    <a:lnTo>
                      <a:pt x="158" y="115"/>
                    </a:lnTo>
                    <a:lnTo>
                      <a:pt x="158" y="115"/>
                    </a:lnTo>
                    <a:lnTo>
                      <a:pt x="149" y="117"/>
                    </a:lnTo>
                    <a:lnTo>
                      <a:pt x="142" y="119"/>
                    </a:lnTo>
                    <a:lnTo>
                      <a:pt x="133" y="122"/>
                    </a:lnTo>
                    <a:lnTo>
                      <a:pt x="128" y="128"/>
                    </a:lnTo>
                    <a:lnTo>
                      <a:pt x="122" y="135"/>
                    </a:lnTo>
                    <a:lnTo>
                      <a:pt x="119" y="142"/>
                    </a:lnTo>
                    <a:lnTo>
                      <a:pt x="115" y="151"/>
                    </a:lnTo>
                    <a:lnTo>
                      <a:pt x="115" y="160"/>
                    </a:lnTo>
                    <a:lnTo>
                      <a:pt x="115" y="286"/>
                    </a:lnTo>
                    <a:lnTo>
                      <a:pt x="115" y="286"/>
                    </a:lnTo>
                    <a:lnTo>
                      <a:pt x="113" y="295"/>
                    </a:lnTo>
                    <a:lnTo>
                      <a:pt x="112" y="302"/>
                    </a:lnTo>
                    <a:lnTo>
                      <a:pt x="108" y="309"/>
                    </a:lnTo>
                    <a:lnTo>
                      <a:pt x="101" y="317"/>
                    </a:lnTo>
                    <a:lnTo>
                      <a:pt x="13" y="407"/>
                    </a:lnTo>
                    <a:lnTo>
                      <a:pt x="13" y="407"/>
                    </a:lnTo>
                    <a:lnTo>
                      <a:pt x="7" y="414"/>
                    </a:lnTo>
                    <a:lnTo>
                      <a:pt x="2" y="421"/>
                    </a:lnTo>
                    <a:lnTo>
                      <a:pt x="0" y="428"/>
                    </a:lnTo>
                    <a:lnTo>
                      <a:pt x="0" y="437"/>
                    </a:lnTo>
                    <a:lnTo>
                      <a:pt x="0" y="446"/>
                    </a:lnTo>
                    <a:lnTo>
                      <a:pt x="2" y="453"/>
                    </a:lnTo>
                    <a:lnTo>
                      <a:pt x="7" y="462"/>
                    </a:lnTo>
                    <a:lnTo>
                      <a:pt x="13" y="468"/>
                    </a:lnTo>
                    <a:lnTo>
                      <a:pt x="101" y="558"/>
                    </a:lnTo>
                    <a:lnTo>
                      <a:pt x="101" y="558"/>
                    </a:lnTo>
                    <a:lnTo>
                      <a:pt x="108" y="565"/>
                    </a:lnTo>
                    <a:lnTo>
                      <a:pt x="112" y="572"/>
                    </a:lnTo>
                    <a:lnTo>
                      <a:pt x="113" y="581"/>
                    </a:lnTo>
                    <a:lnTo>
                      <a:pt x="115" y="588"/>
                    </a:lnTo>
                    <a:lnTo>
                      <a:pt x="115" y="716"/>
                    </a:lnTo>
                    <a:lnTo>
                      <a:pt x="115" y="716"/>
                    </a:lnTo>
                    <a:lnTo>
                      <a:pt x="115" y="723"/>
                    </a:lnTo>
                    <a:lnTo>
                      <a:pt x="119" y="732"/>
                    </a:lnTo>
                    <a:lnTo>
                      <a:pt x="122" y="739"/>
                    </a:lnTo>
                    <a:lnTo>
                      <a:pt x="128" y="747"/>
                    </a:lnTo>
                    <a:lnTo>
                      <a:pt x="133" y="752"/>
                    </a:lnTo>
                    <a:lnTo>
                      <a:pt x="142" y="756"/>
                    </a:lnTo>
                    <a:lnTo>
                      <a:pt x="149" y="759"/>
                    </a:lnTo>
                    <a:lnTo>
                      <a:pt x="158" y="759"/>
                    </a:lnTo>
                    <a:lnTo>
                      <a:pt x="284" y="759"/>
                    </a:lnTo>
                    <a:lnTo>
                      <a:pt x="284" y="759"/>
                    </a:lnTo>
                    <a:lnTo>
                      <a:pt x="293" y="761"/>
                    </a:lnTo>
                    <a:lnTo>
                      <a:pt x="302" y="763"/>
                    </a:lnTo>
                    <a:lnTo>
                      <a:pt x="310" y="766"/>
                    </a:lnTo>
                    <a:lnTo>
                      <a:pt x="317" y="772"/>
                    </a:lnTo>
                    <a:lnTo>
                      <a:pt x="405" y="862"/>
                    </a:lnTo>
                    <a:lnTo>
                      <a:pt x="405" y="862"/>
                    </a:lnTo>
                    <a:lnTo>
                      <a:pt x="412" y="867"/>
                    </a:lnTo>
                    <a:lnTo>
                      <a:pt x="419" y="871"/>
                    </a:lnTo>
                    <a:lnTo>
                      <a:pt x="428" y="874"/>
                    </a:lnTo>
                    <a:lnTo>
                      <a:pt x="437" y="874"/>
                    </a:lnTo>
                    <a:lnTo>
                      <a:pt x="444" y="874"/>
                    </a:lnTo>
                    <a:lnTo>
                      <a:pt x="453" y="871"/>
                    </a:lnTo>
                    <a:lnTo>
                      <a:pt x="461" y="867"/>
                    </a:lnTo>
                    <a:lnTo>
                      <a:pt x="468" y="862"/>
                    </a:lnTo>
                    <a:lnTo>
                      <a:pt x="558" y="772"/>
                    </a:lnTo>
                    <a:lnTo>
                      <a:pt x="558" y="772"/>
                    </a:lnTo>
                    <a:lnTo>
                      <a:pt x="563" y="766"/>
                    </a:lnTo>
                    <a:lnTo>
                      <a:pt x="572" y="763"/>
                    </a:lnTo>
                    <a:lnTo>
                      <a:pt x="579" y="761"/>
                    </a:lnTo>
                    <a:lnTo>
                      <a:pt x="588" y="759"/>
                    </a:lnTo>
                    <a:lnTo>
                      <a:pt x="588" y="759"/>
                    </a:lnTo>
                    <a:close/>
                    <a:moveTo>
                      <a:pt x="437" y="675"/>
                    </a:moveTo>
                    <a:lnTo>
                      <a:pt x="437" y="675"/>
                    </a:lnTo>
                    <a:lnTo>
                      <a:pt x="412" y="673"/>
                    </a:lnTo>
                    <a:lnTo>
                      <a:pt x="389" y="669"/>
                    </a:lnTo>
                    <a:lnTo>
                      <a:pt x="365" y="664"/>
                    </a:lnTo>
                    <a:lnTo>
                      <a:pt x="344" y="657"/>
                    </a:lnTo>
                    <a:lnTo>
                      <a:pt x="324" y="646"/>
                    </a:lnTo>
                    <a:lnTo>
                      <a:pt x="304" y="635"/>
                    </a:lnTo>
                    <a:lnTo>
                      <a:pt x="286" y="621"/>
                    </a:lnTo>
                    <a:lnTo>
                      <a:pt x="268" y="605"/>
                    </a:lnTo>
                    <a:lnTo>
                      <a:pt x="254" y="588"/>
                    </a:lnTo>
                    <a:lnTo>
                      <a:pt x="239" y="570"/>
                    </a:lnTo>
                    <a:lnTo>
                      <a:pt x="229" y="551"/>
                    </a:lnTo>
                    <a:lnTo>
                      <a:pt x="218" y="529"/>
                    </a:lnTo>
                    <a:lnTo>
                      <a:pt x="211" y="507"/>
                    </a:lnTo>
                    <a:lnTo>
                      <a:pt x="203" y="486"/>
                    </a:lnTo>
                    <a:lnTo>
                      <a:pt x="200" y="462"/>
                    </a:lnTo>
                    <a:lnTo>
                      <a:pt x="200" y="437"/>
                    </a:lnTo>
                    <a:lnTo>
                      <a:pt x="200" y="437"/>
                    </a:lnTo>
                    <a:lnTo>
                      <a:pt x="200" y="414"/>
                    </a:lnTo>
                    <a:lnTo>
                      <a:pt x="203" y="389"/>
                    </a:lnTo>
                    <a:lnTo>
                      <a:pt x="211" y="367"/>
                    </a:lnTo>
                    <a:lnTo>
                      <a:pt x="218" y="345"/>
                    </a:lnTo>
                    <a:lnTo>
                      <a:pt x="229" y="324"/>
                    </a:lnTo>
                    <a:lnTo>
                      <a:pt x="239" y="304"/>
                    </a:lnTo>
                    <a:lnTo>
                      <a:pt x="254" y="286"/>
                    </a:lnTo>
                    <a:lnTo>
                      <a:pt x="268" y="270"/>
                    </a:lnTo>
                    <a:lnTo>
                      <a:pt x="286" y="254"/>
                    </a:lnTo>
                    <a:lnTo>
                      <a:pt x="304" y="241"/>
                    </a:lnTo>
                    <a:lnTo>
                      <a:pt x="324" y="228"/>
                    </a:lnTo>
                    <a:lnTo>
                      <a:pt x="344" y="218"/>
                    </a:lnTo>
                    <a:lnTo>
                      <a:pt x="365" y="210"/>
                    </a:lnTo>
                    <a:lnTo>
                      <a:pt x="389" y="205"/>
                    </a:lnTo>
                    <a:lnTo>
                      <a:pt x="412" y="201"/>
                    </a:lnTo>
                    <a:lnTo>
                      <a:pt x="437" y="200"/>
                    </a:lnTo>
                    <a:lnTo>
                      <a:pt x="437" y="200"/>
                    </a:lnTo>
                    <a:lnTo>
                      <a:pt x="461" y="201"/>
                    </a:lnTo>
                    <a:lnTo>
                      <a:pt x="484" y="205"/>
                    </a:lnTo>
                    <a:lnTo>
                      <a:pt x="507" y="210"/>
                    </a:lnTo>
                    <a:lnTo>
                      <a:pt x="529" y="218"/>
                    </a:lnTo>
                    <a:lnTo>
                      <a:pt x="551" y="228"/>
                    </a:lnTo>
                    <a:lnTo>
                      <a:pt x="570" y="241"/>
                    </a:lnTo>
                    <a:lnTo>
                      <a:pt x="588" y="254"/>
                    </a:lnTo>
                    <a:lnTo>
                      <a:pt x="605" y="270"/>
                    </a:lnTo>
                    <a:lnTo>
                      <a:pt x="621" y="286"/>
                    </a:lnTo>
                    <a:lnTo>
                      <a:pt x="633" y="304"/>
                    </a:lnTo>
                    <a:lnTo>
                      <a:pt x="646" y="324"/>
                    </a:lnTo>
                    <a:lnTo>
                      <a:pt x="655" y="345"/>
                    </a:lnTo>
                    <a:lnTo>
                      <a:pt x="664" y="367"/>
                    </a:lnTo>
                    <a:lnTo>
                      <a:pt x="669" y="389"/>
                    </a:lnTo>
                    <a:lnTo>
                      <a:pt x="673" y="414"/>
                    </a:lnTo>
                    <a:lnTo>
                      <a:pt x="675" y="437"/>
                    </a:lnTo>
                    <a:lnTo>
                      <a:pt x="675" y="437"/>
                    </a:lnTo>
                    <a:lnTo>
                      <a:pt x="673" y="462"/>
                    </a:lnTo>
                    <a:lnTo>
                      <a:pt x="669" y="486"/>
                    </a:lnTo>
                    <a:lnTo>
                      <a:pt x="664" y="507"/>
                    </a:lnTo>
                    <a:lnTo>
                      <a:pt x="655" y="529"/>
                    </a:lnTo>
                    <a:lnTo>
                      <a:pt x="646" y="551"/>
                    </a:lnTo>
                    <a:lnTo>
                      <a:pt x="633" y="570"/>
                    </a:lnTo>
                    <a:lnTo>
                      <a:pt x="621" y="588"/>
                    </a:lnTo>
                    <a:lnTo>
                      <a:pt x="605" y="605"/>
                    </a:lnTo>
                    <a:lnTo>
                      <a:pt x="588" y="621"/>
                    </a:lnTo>
                    <a:lnTo>
                      <a:pt x="570" y="635"/>
                    </a:lnTo>
                    <a:lnTo>
                      <a:pt x="551" y="646"/>
                    </a:lnTo>
                    <a:lnTo>
                      <a:pt x="529" y="657"/>
                    </a:lnTo>
                    <a:lnTo>
                      <a:pt x="507" y="664"/>
                    </a:lnTo>
                    <a:lnTo>
                      <a:pt x="484" y="669"/>
                    </a:lnTo>
                    <a:lnTo>
                      <a:pt x="461" y="673"/>
                    </a:lnTo>
                    <a:lnTo>
                      <a:pt x="437" y="675"/>
                    </a:lnTo>
                    <a:lnTo>
                      <a:pt x="437" y="6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81" name="Freeform 21"/>
              <p:cNvSpPr>
                <a:spLocks/>
              </p:cNvSpPr>
              <p:nvPr/>
            </p:nvSpPr>
            <p:spPr bwMode="auto">
              <a:xfrm>
                <a:off x="5395913" y="5562601"/>
                <a:ext cx="103188" cy="284163"/>
              </a:xfrm>
              <a:custGeom>
                <a:avLst/>
                <a:gdLst>
                  <a:gd name="T0" fmla="*/ 16 w 129"/>
                  <a:gd name="T1" fmla="*/ 45 h 358"/>
                  <a:gd name="T2" fmla="*/ 16 w 129"/>
                  <a:gd name="T3" fmla="*/ 45 h 358"/>
                  <a:gd name="T4" fmla="*/ 0 w 129"/>
                  <a:gd name="T5" fmla="*/ 49 h 358"/>
                  <a:gd name="T6" fmla="*/ 0 w 129"/>
                  <a:gd name="T7" fmla="*/ 121 h 358"/>
                  <a:gd name="T8" fmla="*/ 0 w 129"/>
                  <a:gd name="T9" fmla="*/ 121 h 358"/>
                  <a:gd name="T10" fmla="*/ 27 w 129"/>
                  <a:gd name="T11" fmla="*/ 110 h 358"/>
                  <a:gd name="T12" fmla="*/ 54 w 129"/>
                  <a:gd name="T13" fmla="*/ 96 h 358"/>
                  <a:gd name="T14" fmla="*/ 54 w 129"/>
                  <a:gd name="T15" fmla="*/ 358 h 358"/>
                  <a:gd name="T16" fmla="*/ 129 w 129"/>
                  <a:gd name="T17" fmla="*/ 358 h 358"/>
                  <a:gd name="T18" fmla="*/ 129 w 129"/>
                  <a:gd name="T19" fmla="*/ 0 h 358"/>
                  <a:gd name="T20" fmla="*/ 64 w 129"/>
                  <a:gd name="T21" fmla="*/ 0 h 358"/>
                  <a:gd name="T22" fmla="*/ 64 w 129"/>
                  <a:gd name="T23" fmla="*/ 0 h 358"/>
                  <a:gd name="T24" fmla="*/ 59 w 129"/>
                  <a:gd name="T25" fmla="*/ 11 h 358"/>
                  <a:gd name="T26" fmla="*/ 50 w 129"/>
                  <a:gd name="T27" fmla="*/ 24 h 358"/>
                  <a:gd name="T28" fmla="*/ 45 w 129"/>
                  <a:gd name="T29" fmla="*/ 29 h 358"/>
                  <a:gd name="T30" fmla="*/ 36 w 129"/>
                  <a:gd name="T31" fmla="*/ 34 h 358"/>
                  <a:gd name="T32" fmla="*/ 27 w 129"/>
                  <a:gd name="T33" fmla="*/ 40 h 358"/>
                  <a:gd name="T34" fmla="*/ 16 w 129"/>
                  <a:gd name="T35" fmla="*/ 45 h 358"/>
                  <a:gd name="T36" fmla="*/ 16 w 129"/>
                  <a:gd name="T37" fmla="*/ 45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9" h="358">
                    <a:moveTo>
                      <a:pt x="16" y="45"/>
                    </a:moveTo>
                    <a:lnTo>
                      <a:pt x="16" y="45"/>
                    </a:lnTo>
                    <a:lnTo>
                      <a:pt x="0" y="49"/>
                    </a:lnTo>
                    <a:lnTo>
                      <a:pt x="0" y="121"/>
                    </a:lnTo>
                    <a:lnTo>
                      <a:pt x="0" y="121"/>
                    </a:lnTo>
                    <a:lnTo>
                      <a:pt x="27" y="110"/>
                    </a:lnTo>
                    <a:lnTo>
                      <a:pt x="54" y="96"/>
                    </a:lnTo>
                    <a:lnTo>
                      <a:pt x="54" y="358"/>
                    </a:lnTo>
                    <a:lnTo>
                      <a:pt x="129" y="358"/>
                    </a:lnTo>
                    <a:lnTo>
                      <a:pt x="129" y="0"/>
                    </a:lnTo>
                    <a:lnTo>
                      <a:pt x="64" y="0"/>
                    </a:lnTo>
                    <a:lnTo>
                      <a:pt x="64" y="0"/>
                    </a:lnTo>
                    <a:lnTo>
                      <a:pt x="59" y="11"/>
                    </a:lnTo>
                    <a:lnTo>
                      <a:pt x="50" y="24"/>
                    </a:lnTo>
                    <a:lnTo>
                      <a:pt x="45" y="29"/>
                    </a:lnTo>
                    <a:lnTo>
                      <a:pt x="36" y="34"/>
                    </a:lnTo>
                    <a:lnTo>
                      <a:pt x="27" y="40"/>
                    </a:lnTo>
                    <a:lnTo>
                      <a:pt x="16" y="45"/>
                    </a:lnTo>
                    <a:lnTo>
                      <a:pt x="16"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grpSp>
      <p:grpSp>
        <p:nvGrpSpPr>
          <p:cNvPr id="82" name="组合 81"/>
          <p:cNvGrpSpPr/>
          <p:nvPr/>
        </p:nvGrpSpPr>
        <p:grpSpPr>
          <a:xfrm>
            <a:off x="10015894" y="2242461"/>
            <a:ext cx="600719" cy="600797"/>
            <a:chOff x="6364141" y="1104393"/>
            <a:chExt cx="720000" cy="720000"/>
          </a:xfrm>
        </p:grpSpPr>
        <p:sp>
          <p:nvSpPr>
            <p:cNvPr id="83" name="椭圆 82"/>
            <p:cNvSpPr/>
            <p:nvPr/>
          </p:nvSpPr>
          <p:spPr>
            <a:xfrm>
              <a:off x="6364141" y="1104393"/>
              <a:ext cx="720000" cy="720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84" name="组合 83"/>
            <p:cNvGrpSpPr/>
            <p:nvPr/>
          </p:nvGrpSpPr>
          <p:grpSpPr>
            <a:xfrm>
              <a:off x="6491879" y="1235693"/>
              <a:ext cx="418804" cy="426920"/>
              <a:chOff x="4570413" y="6557963"/>
              <a:chExt cx="819150" cy="835025"/>
            </a:xfrm>
            <a:solidFill>
              <a:schemeClr val="bg1"/>
            </a:solidFill>
          </p:grpSpPr>
          <p:sp>
            <p:nvSpPr>
              <p:cNvPr id="85" name="Freeform 22"/>
              <p:cNvSpPr>
                <a:spLocks noEditPoints="1"/>
              </p:cNvSpPr>
              <p:nvPr/>
            </p:nvSpPr>
            <p:spPr bwMode="auto">
              <a:xfrm>
                <a:off x="4570413" y="6557963"/>
                <a:ext cx="582613" cy="717550"/>
              </a:xfrm>
              <a:custGeom>
                <a:avLst/>
                <a:gdLst>
                  <a:gd name="T0" fmla="*/ 251 w 735"/>
                  <a:gd name="T1" fmla="*/ 431 h 903"/>
                  <a:gd name="T2" fmla="*/ 272 w 735"/>
                  <a:gd name="T3" fmla="*/ 430 h 903"/>
                  <a:gd name="T4" fmla="*/ 308 w 735"/>
                  <a:gd name="T5" fmla="*/ 415 h 903"/>
                  <a:gd name="T6" fmla="*/ 337 w 735"/>
                  <a:gd name="T7" fmla="*/ 387 h 903"/>
                  <a:gd name="T8" fmla="*/ 351 w 735"/>
                  <a:gd name="T9" fmla="*/ 351 h 903"/>
                  <a:gd name="T10" fmla="*/ 355 w 735"/>
                  <a:gd name="T11" fmla="*/ 102 h 903"/>
                  <a:gd name="T12" fmla="*/ 355 w 735"/>
                  <a:gd name="T13" fmla="*/ 97 h 903"/>
                  <a:gd name="T14" fmla="*/ 360 w 735"/>
                  <a:gd name="T15" fmla="*/ 84 h 903"/>
                  <a:gd name="T16" fmla="*/ 369 w 735"/>
                  <a:gd name="T17" fmla="*/ 75 h 903"/>
                  <a:gd name="T18" fmla="*/ 380 w 735"/>
                  <a:gd name="T19" fmla="*/ 72 h 903"/>
                  <a:gd name="T20" fmla="*/ 634 w 735"/>
                  <a:gd name="T21" fmla="*/ 70 h 903"/>
                  <a:gd name="T22" fmla="*/ 643 w 735"/>
                  <a:gd name="T23" fmla="*/ 72 h 903"/>
                  <a:gd name="T24" fmla="*/ 657 w 735"/>
                  <a:gd name="T25" fmla="*/ 81 h 903"/>
                  <a:gd name="T26" fmla="*/ 661 w 735"/>
                  <a:gd name="T27" fmla="*/ 86 h 903"/>
                  <a:gd name="T28" fmla="*/ 735 w 735"/>
                  <a:gd name="T29" fmla="*/ 84 h 903"/>
                  <a:gd name="T30" fmla="*/ 731 w 735"/>
                  <a:gd name="T31" fmla="*/ 68 h 903"/>
                  <a:gd name="T32" fmla="*/ 713 w 735"/>
                  <a:gd name="T33" fmla="*/ 37 h 903"/>
                  <a:gd name="T34" fmla="*/ 686 w 735"/>
                  <a:gd name="T35" fmla="*/ 14 h 903"/>
                  <a:gd name="T36" fmla="*/ 652 w 735"/>
                  <a:gd name="T37" fmla="*/ 1 h 903"/>
                  <a:gd name="T38" fmla="*/ 387 w 735"/>
                  <a:gd name="T39" fmla="*/ 0 h 903"/>
                  <a:gd name="T40" fmla="*/ 375 w 735"/>
                  <a:gd name="T41" fmla="*/ 0 h 903"/>
                  <a:gd name="T42" fmla="*/ 351 w 735"/>
                  <a:gd name="T43" fmla="*/ 5 h 903"/>
                  <a:gd name="T44" fmla="*/ 332 w 735"/>
                  <a:gd name="T45" fmla="*/ 16 h 903"/>
                  <a:gd name="T46" fmla="*/ 314 w 735"/>
                  <a:gd name="T47" fmla="*/ 30 h 903"/>
                  <a:gd name="T48" fmla="*/ 306 w 735"/>
                  <a:gd name="T49" fmla="*/ 37 h 903"/>
                  <a:gd name="T50" fmla="*/ 36 w 735"/>
                  <a:gd name="T51" fmla="*/ 387 h 903"/>
                  <a:gd name="T52" fmla="*/ 22 w 735"/>
                  <a:gd name="T53" fmla="*/ 403 h 903"/>
                  <a:gd name="T54" fmla="*/ 11 w 735"/>
                  <a:gd name="T55" fmla="*/ 421 h 903"/>
                  <a:gd name="T56" fmla="*/ 4 w 735"/>
                  <a:gd name="T57" fmla="*/ 442 h 903"/>
                  <a:gd name="T58" fmla="*/ 0 w 735"/>
                  <a:gd name="T59" fmla="*/ 464 h 903"/>
                  <a:gd name="T60" fmla="*/ 0 w 735"/>
                  <a:gd name="T61" fmla="*/ 800 h 903"/>
                  <a:gd name="T62" fmla="*/ 9 w 735"/>
                  <a:gd name="T63" fmla="*/ 840 h 903"/>
                  <a:gd name="T64" fmla="*/ 31 w 735"/>
                  <a:gd name="T65" fmla="*/ 872 h 903"/>
                  <a:gd name="T66" fmla="*/ 63 w 735"/>
                  <a:gd name="T67" fmla="*/ 894 h 903"/>
                  <a:gd name="T68" fmla="*/ 105 w 735"/>
                  <a:gd name="T69" fmla="*/ 903 h 903"/>
                  <a:gd name="T70" fmla="*/ 236 w 735"/>
                  <a:gd name="T71" fmla="*/ 833 h 903"/>
                  <a:gd name="T72" fmla="*/ 105 w 735"/>
                  <a:gd name="T73" fmla="*/ 833 h 903"/>
                  <a:gd name="T74" fmla="*/ 92 w 735"/>
                  <a:gd name="T75" fmla="*/ 829 h 903"/>
                  <a:gd name="T76" fmla="*/ 81 w 735"/>
                  <a:gd name="T77" fmla="*/ 822 h 903"/>
                  <a:gd name="T78" fmla="*/ 74 w 735"/>
                  <a:gd name="T79" fmla="*/ 813 h 903"/>
                  <a:gd name="T80" fmla="*/ 72 w 735"/>
                  <a:gd name="T81" fmla="*/ 800 h 903"/>
                  <a:gd name="T82" fmla="*/ 72 w 735"/>
                  <a:gd name="T83" fmla="*/ 464 h 903"/>
                  <a:gd name="T84" fmla="*/ 74 w 735"/>
                  <a:gd name="T85" fmla="*/ 451 h 903"/>
                  <a:gd name="T86" fmla="*/ 81 w 735"/>
                  <a:gd name="T87" fmla="*/ 442 h 903"/>
                  <a:gd name="T88" fmla="*/ 92 w 735"/>
                  <a:gd name="T89" fmla="*/ 435 h 903"/>
                  <a:gd name="T90" fmla="*/ 105 w 735"/>
                  <a:gd name="T91" fmla="*/ 431 h 903"/>
                  <a:gd name="T92" fmla="*/ 283 w 735"/>
                  <a:gd name="T93" fmla="*/ 183 h 903"/>
                  <a:gd name="T94" fmla="*/ 283 w 735"/>
                  <a:gd name="T95" fmla="*/ 329 h 903"/>
                  <a:gd name="T96" fmla="*/ 281 w 735"/>
                  <a:gd name="T97" fmla="*/ 342 h 903"/>
                  <a:gd name="T98" fmla="*/ 274 w 735"/>
                  <a:gd name="T99" fmla="*/ 352 h 903"/>
                  <a:gd name="T100" fmla="*/ 263 w 735"/>
                  <a:gd name="T101" fmla="*/ 360 h 903"/>
                  <a:gd name="T102" fmla="*/ 251 w 735"/>
                  <a:gd name="T103" fmla="*/ 361 h 903"/>
                  <a:gd name="T104" fmla="*/ 283 w 735"/>
                  <a:gd name="T105" fmla="*/ 183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35" h="903">
                    <a:moveTo>
                      <a:pt x="105" y="431"/>
                    </a:moveTo>
                    <a:lnTo>
                      <a:pt x="251" y="431"/>
                    </a:lnTo>
                    <a:lnTo>
                      <a:pt x="251" y="431"/>
                    </a:lnTo>
                    <a:lnTo>
                      <a:pt x="272" y="430"/>
                    </a:lnTo>
                    <a:lnTo>
                      <a:pt x="292" y="424"/>
                    </a:lnTo>
                    <a:lnTo>
                      <a:pt x="308" y="415"/>
                    </a:lnTo>
                    <a:lnTo>
                      <a:pt x="324" y="403"/>
                    </a:lnTo>
                    <a:lnTo>
                      <a:pt x="337" y="387"/>
                    </a:lnTo>
                    <a:lnTo>
                      <a:pt x="346" y="369"/>
                    </a:lnTo>
                    <a:lnTo>
                      <a:pt x="351" y="351"/>
                    </a:lnTo>
                    <a:lnTo>
                      <a:pt x="355" y="329"/>
                    </a:lnTo>
                    <a:lnTo>
                      <a:pt x="355" y="102"/>
                    </a:lnTo>
                    <a:lnTo>
                      <a:pt x="355" y="102"/>
                    </a:lnTo>
                    <a:lnTo>
                      <a:pt x="355" y="97"/>
                    </a:lnTo>
                    <a:lnTo>
                      <a:pt x="357" y="90"/>
                    </a:lnTo>
                    <a:lnTo>
                      <a:pt x="360" y="84"/>
                    </a:lnTo>
                    <a:lnTo>
                      <a:pt x="364" y="79"/>
                    </a:lnTo>
                    <a:lnTo>
                      <a:pt x="369" y="75"/>
                    </a:lnTo>
                    <a:lnTo>
                      <a:pt x="375" y="73"/>
                    </a:lnTo>
                    <a:lnTo>
                      <a:pt x="380" y="72"/>
                    </a:lnTo>
                    <a:lnTo>
                      <a:pt x="387" y="70"/>
                    </a:lnTo>
                    <a:lnTo>
                      <a:pt x="634" y="70"/>
                    </a:lnTo>
                    <a:lnTo>
                      <a:pt x="634" y="70"/>
                    </a:lnTo>
                    <a:lnTo>
                      <a:pt x="643" y="72"/>
                    </a:lnTo>
                    <a:lnTo>
                      <a:pt x="650" y="75"/>
                    </a:lnTo>
                    <a:lnTo>
                      <a:pt x="657" y="81"/>
                    </a:lnTo>
                    <a:lnTo>
                      <a:pt x="661" y="86"/>
                    </a:lnTo>
                    <a:lnTo>
                      <a:pt x="661" y="86"/>
                    </a:lnTo>
                    <a:lnTo>
                      <a:pt x="684" y="84"/>
                    </a:lnTo>
                    <a:lnTo>
                      <a:pt x="735" y="84"/>
                    </a:lnTo>
                    <a:lnTo>
                      <a:pt x="735" y="84"/>
                    </a:lnTo>
                    <a:lnTo>
                      <a:pt x="731" y="68"/>
                    </a:lnTo>
                    <a:lnTo>
                      <a:pt x="722" y="52"/>
                    </a:lnTo>
                    <a:lnTo>
                      <a:pt x="713" y="37"/>
                    </a:lnTo>
                    <a:lnTo>
                      <a:pt x="701" y="25"/>
                    </a:lnTo>
                    <a:lnTo>
                      <a:pt x="686" y="14"/>
                    </a:lnTo>
                    <a:lnTo>
                      <a:pt x="670" y="7"/>
                    </a:lnTo>
                    <a:lnTo>
                      <a:pt x="652" y="1"/>
                    </a:lnTo>
                    <a:lnTo>
                      <a:pt x="634" y="0"/>
                    </a:lnTo>
                    <a:lnTo>
                      <a:pt x="387" y="0"/>
                    </a:lnTo>
                    <a:lnTo>
                      <a:pt x="387" y="0"/>
                    </a:lnTo>
                    <a:lnTo>
                      <a:pt x="375" y="0"/>
                    </a:lnTo>
                    <a:lnTo>
                      <a:pt x="364" y="1"/>
                    </a:lnTo>
                    <a:lnTo>
                      <a:pt x="351" y="5"/>
                    </a:lnTo>
                    <a:lnTo>
                      <a:pt x="342" y="10"/>
                    </a:lnTo>
                    <a:lnTo>
                      <a:pt x="332" y="16"/>
                    </a:lnTo>
                    <a:lnTo>
                      <a:pt x="323" y="21"/>
                    </a:lnTo>
                    <a:lnTo>
                      <a:pt x="314" y="30"/>
                    </a:lnTo>
                    <a:lnTo>
                      <a:pt x="306" y="37"/>
                    </a:lnTo>
                    <a:lnTo>
                      <a:pt x="306" y="37"/>
                    </a:lnTo>
                    <a:lnTo>
                      <a:pt x="36" y="387"/>
                    </a:lnTo>
                    <a:lnTo>
                      <a:pt x="36" y="387"/>
                    </a:lnTo>
                    <a:lnTo>
                      <a:pt x="29" y="394"/>
                    </a:lnTo>
                    <a:lnTo>
                      <a:pt x="22" y="403"/>
                    </a:lnTo>
                    <a:lnTo>
                      <a:pt x="17" y="412"/>
                    </a:lnTo>
                    <a:lnTo>
                      <a:pt x="11" y="421"/>
                    </a:lnTo>
                    <a:lnTo>
                      <a:pt x="6" y="431"/>
                    </a:lnTo>
                    <a:lnTo>
                      <a:pt x="4" y="442"/>
                    </a:lnTo>
                    <a:lnTo>
                      <a:pt x="2" y="453"/>
                    </a:lnTo>
                    <a:lnTo>
                      <a:pt x="0" y="464"/>
                    </a:lnTo>
                    <a:lnTo>
                      <a:pt x="0" y="800"/>
                    </a:lnTo>
                    <a:lnTo>
                      <a:pt x="0" y="800"/>
                    </a:lnTo>
                    <a:lnTo>
                      <a:pt x="2" y="820"/>
                    </a:lnTo>
                    <a:lnTo>
                      <a:pt x="9" y="840"/>
                    </a:lnTo>
                    <a:lnTo>
                      <a:pt x="18" y="858"/>
                    </a:lnTo>
                    <a:lnTo>
                      <a:pt x="31" y="872"/>
                    </a:lnTo>
                    <a:lnTo>
                      <a:pt x="47" y="885"/>
                    </a:lnTo>
                    <a:lnTo>
                      <a:pt x="63" y="894"/>
                    </a:lnTo>
                    <a:lnTo>
                      <a:pt x="83" y="901"/>
                    </a:lnTo>
                    <a:lnTo>
                      <a:pt x="105" y="903"/>
                    </a:lnTo>
                    <a:lnTo>
                      <a:pt x="236" y="903"/>
                    </a:lnTo>
                    <a:lnTo>
                      <a:pt x="236" y="833"/>
                    </a:lnTo>
                    <a:lnTo>
                      <a:pt x="105" y="833"/>
                    </a:lnTo>
                    <a:lnTo>
                      <a:pt x="105" y="833"/>
                    </a:lnTo>
                    <a:lnTo>
                      <a:pt x="98" y="831"/>
                    </a:lnTo>
                    <a:lnTo>
                      <a:pt x="92" y="829"/>
                    </a:lnTo>
                    <a:lnTo>
                      <a:pt x="87" y="827"/>
                    </a:lnTo>
                    <a:lnTo>
                      <a:pt x="81" y="822"/>
                    </a:lnTo>
                    <a:lnTo>
                      <a:pt x="78" y="818"/>
                    </a:lnTo>
                    <a:lnTo>
                      <a:pt x="74" y="813"/>
                    </a:lnTo>
                    <a:lnTo>
                      <a:pt x="72" y="806"/>
                    </a:lnTo>
                    <a:lnTo>
                      <a:pt x="72" y="800"/>
                    </a:lnTo>
                    <a:lnTo>
                      <a:pt x="72" y="464"/>
                    </a:lnTo>
                    <a:lnTo>
                      <a:pt x="72" y="464"/>
                    </a:lnTo>
                    <a:lnTo>
                      <a:pt x="72" y="458"/>
                    </a:lnTo>
                    <a:lnTo>
                      <a:pt x="74" y="451"/>
                    </a:lnTo>
                    <a:lnTo>
                      <a:pt x="78" y="446"/>
                    </a:lnTo>
                    <a:lnTo>
                      <a:pt x="81" y="442"/>
                    </a:lnTo>
                    <a:lnTo>
                      <a:pt x="87" y="437"/>
                    </a:lnTo>
                    <a:lnTo>
                      <a:pt x="92" y="435"/>
                    </a:lnTo>
                    <a:lnTo>
                      <a:pt x="98" y="433"/>
                    </a:lnTo>
                    <a:lnTo>
                      <a:pt x="105" y="431"/>
                    </a:lnTo>
                    <a:lnTo>
                      <a:pt x="105" y="431"/>
                    </a:lnTo>
                    <a:close/>
                    <a:moveTo>
                      <a:pt x="283" y="183"/>
                    </a:moveTo>
                    <a:lnTo>
                      <a:pt x="283" y="329"/>
                    </a:lnTo>
                    <a:lnTo>
                      <a:pt x="283" y="329"/>
                    </a:lnTo>
                    <a:lnTo>
                      <a:pt x="283" y="336"/>
                    </a:lnTo>
                    <a:lnTo>
                      <a:pt x="281" y="342"/>
                    </a:lnTo>
                    <a:lnTo>
                      <a:pt x="278" y="347"/>
                    </a:lnTo>
                    <a:lnTo>
                      <a:pt x="274" y="352"/>
                    </a:lnTo>
                    <a:lnTo>
                      <a:pt x="269" y="356"/>
                    </a:lnTo>
                    <a:lnTo>
                      <a:pt x="263" y="360"/>
                    </a:lnTo>
                    <a:lnTo>
                      <a:pt x="258" y="361"/>
                    </a:lnTo>
                    <a:lnTo>
                      <a:pt x="251" y="361"/>
                    </a:lnTo>
                    <a:lnTo>
                      <a:pt x="146" y="361"/>
                    </a:lnTo>
                    <a:lnTo>
                      <a:pt x="283" y="1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86" name="Freeform 23"/>
              <p:cNvSpPr>
                <a:spLocks noEditPoints="1"/>
              </p:cNvSpPr>
              <p:nvPr/>
            </p:nvSpPr>
            <p:spPr bwMode="auto">
              <a:xfrm>
                <a:off x="4805363" y="6675438"/>
                <a:ext cx="584200" cy="717550"/>
              </a:xfrm>
              <a:custGeom>
                <a:avLst/>
                <a:gdLst>
                  <a:gd name="T0" fmla="*/ 387 w 737"/>
                  <a:gd name="T1" fmla="*/ 0 h 904"/>
                  <a:gd name="T2" fmla="*/ 375 w 737"/>
                  <a:gd name="T3" fmla="*/ 0 h 904"/>
                  <a:gd name="T4" fmla="*/ 353 w 737"/>
                  <a:gd name="T5" fmla="*/ 6 h 904"/>
                  <a:gd name="T6" fmla="*/ 332 w 737"/>
                  <a:gd name="T7" fmla="*/ 16 h 904"/>
                  <a:gd name="T8" fmla="*/ 314 w 737"/>
                  <a:gd name="T9" fmla="*/ 29 h 904"/>
                  <a:gd name="T10" fmla="*/ 306 w 737"/>
                  <a:gd name="T11" fmla="*/ 38 h 904"/>
                  <a:gd name="T12" fmla="*/ 36 w 737"/>
                  <a:gd name="T13" fmla="*/ 387 h 904"/>
                  <a:gd name="T14" fmla="*/ 22 w 737"/>
                  <a:gd name="T15" fmla="*/ 403 h 904"/>
                  <a:gd name="T16" fmla="*/ 11 w 737"/>
                  <a:gd name="T17" fmla="*/ 421 h 904"/>
                  <a:gd name="T18" fmla="*/ 4 w 737"/>
                  <a:gd name="T19" fmla="*/ 443 h 904"/>
                  <a:gd name="T20" fmla="*/ 0 w 737"/>
                  <a:gd name="T21" fmla="*/ 464 h 904"/>
                  <a:gd name="T22" fmla="*/ 0 w 737"/>
                  <a:gd name="T23" fmla="*/ 801 h 904"/>
                  <a:gd name="T24" fmla="*/ 9 w 737"/>
                  <a:gd name="T25" fmla="*/ 841 h 904"/>
                  <a:gd name="T26" fmla="*/ 31 w 737"/>
                  <a:gd name="T27" fmla="*/ 873 h 904"/>
                  <a:gd name="T28" fmla="*/ 63 w 737"/>
                  <a:gd name="T29" fmla="*/ 895 h 904"/>
                  <a:gd name="T30" fmla="*/ 105 w 737"/>
                  <a:gd name="T31" fmla="*/ 904 h 904"/>
                  <a:gd name="T32" fmla="*/ 634 w 737"/>
                  <a:gd name="T33" fmla="*/ 904 h 904"/>
                  <a:gd name="T34" fmla="*/ 674 w 737"/>
                  <a:gd name="T35" fmla="*/ 895 h 904"/>
                  <a:gd name="T36" fmla="*/ 708 w 737"/>
                  <a:gd name="T37" fmla="*/ 873 h 904"/>
                  <a:gd name="T38" fmla="*/ 729 w 737"/>
                  <a:gd name="T39" fmla="*/ 841 h 904"/>
                  <a:gd name="T40" fmla="*/ 737 w 737"/>
                  <a:gd name="T41" fmla="*/ 801 h 904"/>
                  <a:gd name="T42" fmla="*/ 737 w 737"/>
                  <a:gd name="T43" fmla="*/ 103 h 904"/>
                  <a:gd name="T44" fmla="*/ 729 w 737"/>
                  <a:gd name="T45" fmla="*/ 63 h 904"/>
                  <a:gd name="T46" fmla="*/ 708 w 737"/>
                  <a:gd name="T47" fmla="*/ 31 h 904"/>
                  <a:gd name="T48" fmla="*/ 674 w 737"/>
                  <a:gd name="T49" fmla="*/ 7 h 904"/>
                  <a:gd name="T50" fmla="*/ 634 w 737"/>
                  <a:gd name="T51" fmla="*/ 0 h 904"/>
                  <a:gd name="T52" fmla="*/ 283 w 737"/>
                  <a:gd name="T53" fmla="*/ 184 h 904"/>
                  <a:gd name="T54" fmla="*/ 283 w 737"/>
                  <a:gd name="T55" fmla="*/ 329 h 904"/>
                  <a:gd name="T56" fmla="*/ 281 w 737"/>
                  <a:gd name="T57" fmla="*/ 342 h 904"/>
                  <a:gd name="T58" fmla="*/ 274 w 737"/>
                  <a:gd name="T59" fmla="*/ 353 h 904"/>
                  <a:gd name="T60" fmla="*/ 263 w 737"/>
                  <a:gd name="T61" fmla="*/ 358 h 904"/>
                  <a:gd name="T62" fmla="*/ 251 w 737"/>
                  <a:gd name="T63" fmla="*/ 362 h 904"/>
                  <a:gd name="T64" fmla="*/ 283 w 737"/>
                  <a:gd name="T65" fmla="*/ 184 h 904"/>
                  <a:gd name="T66" fmla="*/ 666 w 737"/>
                  <a:gd name="T67" fmla="*/ 801 h 904"/>
                  <a:gd name="T68" fmla="*/ 665 w 737"/>
                  <a:gd name="T69" fmla="*/ 814 h 904"/>
                  <a:gd name="T70" fmla="*/ 657 w 737"/>
                  <a:gd name="T71" fmla="*/ 823 h 904"/>
                  <a:gd name="T72" fmla="*/ 647 w 737"/>
                  <a:gd name="T73" fmla="*/ 830 h 904"/>
                  <a:gd name="T74" fmla="*/ 634 w 737"/>
                  <a:gd name="T75" fmla="*/ 832 h 904"/>
                  <a:gd name="T76" fmla="*/ 105 w 737"/>
                  <a:gd name="T77" fmla="*/ 832 h 904"/>
                  <a:gd name="T78" fmla="*/ 92 w 737"/>
                  <a:gd name="T79" fmla="*/ 830 h 904"/>
                  <a:gd name="T80" fmla="*/ 81 w 737"/>
                  <a:gd name="T81" fmla="*/ 823 h 904"/>
                  <a:gd name="T82" fmla="*/ 74 w 737"/>
                  <a:gd name="T83" fmla="*/ 814 h 904"/>
                  <a:gd name="T84" fmla="*/ 72 w 737"/>
                  <a:gd name="T85" fmla="*/ 801 h 904"/>
                  <a:gd name="T86" fmla="*/ 72 w 737"/>
                  <a:gd name="T87" fmla="*/ 464 h 904"/>
                  <a:gd name="T88" fmla="*/ 74 w 737"/>
                  <a:gd name="T89" fmla="*/ 452 h 904"/>
                  <a:gd name="T90" fmla="*/ 81 w 737"/>
                  <a:gd name="T91" fmla="*/ 441 h 904"/>
                  <a:gd name="T92" fmla="*/ 92 w 737"/>
                  <a:gd name="T93" fmla="*/ 436 h 904"/>
                  <a:gd name="T94" fmla="*/ 105 w 737"/>
                  <a:gd name="T95" fmla="*/ 432 h 904"/>
                  <a:gd name="T96" fmla="*/ 251 w 737"/>
                  <a:gd name="T97" fmla="*/ 432 h 904"/>
                  <a:gd name="T98" fmla="*/ 292 w 737"/>
                  <a:gd name="T99" fmla="*/ 425 h 904"/>
                  <a:gd name="T100" fmla="*/ 324 w 737"/>
                  <a:gd name="T101" fmla="*/ 401 h 904"/>
                  <a:gd name="T102" fmla="*/ 346 w 737"/>
                  <a:gd name="T103" fmla="*/ 369 h 904"/>
                  <a:gd name="T104" fmla="*/ 355 w 737"/>
                  <a:gd name="T105" fmla="*/ 329 h 904"/>
                  <a:gd name="T106" fmla="*/ 355 w 737"/>
                  <a:gd name="T107" fmla="*/ 103 h 904"/>
                  <a:gd name="T108" fmla="*/ 357 w 737"/>
                  <a:gd name="T109" fmla="*/ 90 h 904"/>
                  <a:gd name="T110" fmla="*/ 364 w 737"/>
                  <a:gd name="T111" fmla="*/ 79 h 904"/>
                  <a:gd name="T112" fmla="*/ 375 w 737"/>
                  <a:gd name="T113" fmla="*/ 72 h 904"/>
                  <a:gd name="T114" fmla="*/ 387 w 737"/>
                  <a:gd name="T115" fmla="*/ 70 h 904"/>
                  <a:gd name="T116" fmla="*/ 634 w 737"/>
                  <a:gd name="T117" fmla="*/ 70 h 904"/>
                  <a:gd name="T118" fmla="*/ 647 w 737"/>
                  <a:gd name="T119" fmla="*/ 72 h 904"/>
                  <a:gd name="T120" fmla="*/ 657 w 737"/>
                  <a:gd name="T121" fmla="*/ 79 h 904"/>
                  <a:gd name="T122" fmla="*/ 665 w 737"/>
                  <a:gd name="T123" fmla="*/ 90 h 904"/>
                  <a:gd name="T124" fmla="*/ 666 w 737"/>
                  <a:gd name="T125" fmla="*/ 103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7" h="904">
                    <a:moveTo>
                      <a:pt x="634" y="0"/>
                    </a:moveTo>
                    <a:lnTo>
                      <a:pt x="387" y="0"/>
                    </a:lnTo>
                    <a:lnTo>
                      <a:pt x="387" y="0"/>
                    </a:lnTo>
                    <a:lnTo>
                      <a:pt x="375" y="0"/>
                    </a:lnTo>
                    <a:lnTo>
                      <a:pt x="364" y="2"/>
                    </a:lnTo>
                    <a:lnTo>
                      <a:pt x="353" y="6"/>
                    </a:lnTo>
                    <a:lnTo>
                      <a:pt x="342" y="9"/>
                    </a:lnTo>
                    <a:lnTo>
                      <a:pt x="332" y="16"/>
                    </a:lnTo>
                    <a:lnTo>
                      <a:pt x="323" y="22"/>
                    </a:lnTo>
                    <a:lnTo>
                      <a:pt x="314" y="29"/>
                    </a:lnTo>
                    <a:lnTo>
                      <a:pt x="306" y="38"/>
                    </a:lnTo>
                    <a:lnTo>
                      <a:pt x="306" y="38"/>
                    </a:lnTo>
                    <a:lnTo>
                      <a:pt x="36" y="387"/>
                    </a:lnTo>
                    <a:lnTo>
                      <a:pt x="36" y="387"/>
                    </a:lnTo>
                    <a:lnTo>
                      <a:pt x="29" y="394"/>
                    </a:lnTo>
                    <a:lnTo>
                      <a:pt x="22" y="403"/>
                    </a:lnTo>
                    <a:lnTo>
                      <a:pt x="17" y="412"/>
                    </a:lnTo>
                    <a:lnTo>
                      <a:pt x="11" y="421"/>
                    </a:lnTo>
                    <a:lnTo>
                      <a:pt x="8" y="432"/>
                    </a:lnTo>
                    <a:lnTo>
                      <a:pt x="4" y="443"/>
                    </a:lnTo>
                    <a:lnTo>
                      <a:pt x="2" y="454"/>
                    </a:lnTo>
                    <a:lnTo>
                      <a:pt x="0" y="464"/>
                    </a:lnTo>
                    <a:lnTo>
                      <a:pt x="0" y="801"/>
                    </a:lnTo>
                    <a:lnTo>
                      <a:pt x="0" y="801"/>
                    </a:lnTo>
                    <a:lnTo>
                      <a:pt x="4" y="821"/>
                    </a:lnTo>
                    <a:lnTo>
                      <a:pt x="9" y="841"/>
                    </a:lnTo>
                    <a:lnTo>
                      <a:pt x="18" y="857"/>
                    </a:lnTo>
                    <a:lnTo>
                      <a:pt x="31" y="873"/>
                    </a:lnTo>
                    <a:lnTo>
                      <a:pt x="47" y="886"/>
                    </a:lnTo>
                    <a:lnTo>
                      <a:pt x="63" y="895"/>
                    </a:lnTo>
                    <a:lnTo>
                      <a:pt x="83" y="902"/>
                    </a:lnTo>
                    <a:lnTo>
                      <a:pt x="105" y="904"/>
                    </a:lnTo>
                    <a:lnTo>
                      <a:pt x="634" y="904"/>
                    </a:lnTo>
                    <a:lnTo>
                      <a:pt x="634" y="904"/>
                    </a:lnTo>
                    <a:lnTo>
                      <a:pt x="656" y="902"/>
                    </a:lnTo>
                    <a:lnTo>
                      <a:pt x="674" y="895"/>
                    </a:lnTo>
                    <a:lnTo>
                      <a:pt x="692" y="886"/>
                    </a:lnTo>
                    <a:lnTo>
                      <a:pt x="708" y="873"/>
                    </a:lnTo>
                    <a:lnTo>
                      <a:pt x="720" y="857"/>
                    </a:lnTo>
                    <a:lnTo>
                      <a:pt x="729" y="841"/>
                    </a:lnTo>
                    <a:lnTo>
                      <a:pt x="735" y="821"/>
                    </a:lnTo>
                    <a:lnTo>
                      <a:pt x="737" y="801"/>
                    </a:lnTo>
                    <a:lnTo>
                      <a:pt x="737" y="103"/>
                    </a:lnTo>
                    <a:lnTo>
                      <a:pt x="737" y="103"/>
                    </a:lnTo>
                    <a:lnTo>
                      <a:pt x="735" y="81"/>
                    </a:lnTo>
                    <a:lnTo>
                      <a:pt x="729" y="63"/>
                    </a:lnTo>
                    <a:lnTo>
                      <a:pt x="720" y="45"/>
                    </a:lnTo>
                    <a:lnTo>
                      <a:pt x="708" y="31"/>
                    </a:lnTo>
                    <a:lnTo>
                      <a:pt x="692" y="18"/>
                    </a:lnTo>
                    <a:lnTo>
                      <a:pt x="674" y="7"/>
                    </a:lnTo>
                    <a:lnTo>
                      <a:pt x="656" y="2"/>
                    </a:lnTo>
                    <a:lnTo>
                      <a:pt x="634" y="0"/>
                    </a:lnTo>
                    <a:lnTo>
                      <a:pt x="634" y="0"/>
                    </a:lnTo>
                    <a:close/>
                    <a:moveTo>
                      <a:pt x="283" y="184"/>
                    </a:moveTo>
                    <a:lnTo>
                      <a:pt x="283" y="329"/>
                    </a:lnTo>
                    <a:lnTo>
                      <a:pt x="283" y="329"/>
                    </a:lnTo>
                    <a:lnTo>
                      <a:pt x="283" y="335"/>
                    </a:lnTo>
                    <a:lnTo>
                      <a:pt x="281" y="342"/>
                    </a:lnTo>
                    <a:lnTo>
                      <a:pt x="278" y="347"/>
                    </a:lnTo>
                    <a:lnTo>
                      <a:pt x="274" y="353"/>
                    </a:lnTo>
                    <a:lnTo>
                      <a:pt x="270" y="356"/>
                    </a:lnTo>
                    <a:lnTo>
                      <a:pt x="263" y="358"/>
                    </a:lnTo>
                    <a:lnTo>
                      <a:pt x="258" y="360"/>
                    </a:lnTo>
                    <a:lnTo>
                      <a:pt x="251" y="362"/>
                    </a:lnTo>
                    <a:lnTo>
                      <a:pt x="146" y="362"/>
                    </a:lnTo>
                    <a:lnTo>
                      <a:pt x="283" y="184"/>
                    </a:lnTo>
                    <a:close/>
                    <a:moveTo>
                      <a:pt x="666" y="801"/>
                    </a:moveTo>
                    <a:lnTo>
                      <a:pt x="666" y="801"/>
                    </a:lnTo>
                    <a:lnTo>
                      <a:pt x="666" y="806"/>
                    </a:lnTo>
                    <a:lnTo>
                      <a:pt x="665" y="814"/>
                    </a:lnTo>
                    <a:lnTo>
                      <a:pt x="661" y="819"/>
                    </a:lnTo>
                    <a:lnTo>
                      <a:pt x="657" y="823"/>
                    </a:lnTo>
                    <a:lnTo>
                      <a:pt x="652" y="826"/>
                    </a:lnTo>
                    <a:lnTo>
                      <a:pt x="647" y="830"/>
                    </a:lnTo>
                    <a:lnTo>
                      <a:pt x="641" y="832"/>
                    </a:lnTo>
                    <a:lnTo>
                      <a:pt x="634" y="832"/>
                    </a:lnTo>
                    <a:lnTo>
                      <a:pt x="105" y="832"/>
                    </a:lnTo>
                    <a:lnTo>
                      <a:pt x="105" y="832"/>
                    </a:lnTo>
                    <a:lnTo>
                      <a:pt x="98" y="832"/>
                    </a:lnTo>
                    <a:lnTo>
                      <a:pt x="92" y="830"/>
                    </a:lnTo>
                    <a:lnTo>
                      <a:pt x="87" y="826"/>
                    </a:lnTo>
                    <a:lnTo>
                      <a:pt x="81" y="823"/>
                    </a:lnTo>
                    <a:lnTo>
                      <a:pt x="78" y="819"/>
                    </a:lnTo>
                    <a:lnTo>
                      <a:pt x="74" y="814"/>
                    </a:lnTo>
                    <a:lnTo>
                      <a:pt x="72" y="806"/>
                    </a:lnTo>
                    <a:lnTo>
                      <a:pt x="72" y="801"/>
                    </a:lnTo>
                    <a:lnTo>
                      <a:pt x="72" y="464"/>
                    </a:lnTo>
                    <a:lnTo>
                      <a:pt x="72" y="464"/>
                    </a:lnTo>
                    <a:lnTo>
                      <a:pt x="72" y="457"/>
                    </a:lnTo>
                    <a:lnTo>
                      <a:pt x="74" y="452"/>
                    </a:lnTo>
                    <a:lnTo>
                      <a:pt x="78" y="446"/>
                    </a:lnTo>
                    <a:lnTo>
                      <a:pt x="81" y="441"/>
                    </a:lnTo>
                    <a:lnTo>
                      <a:pt x="87" y="437"/>
                    </a:lnTo>
                    <a:lnTo>
                      <a:pt x="92" y="436"/>
                    </a:lnTo>
                    <a:lnTo>
                      <a:pt x="98" y="432"/>
                    </a:lnTo>
                    <a:lnTo>
                      <a:pt x="105" y="432"/>
                    </a:lnTo>
                    <a:lnTo>
                      <a:pt x="251" y="432"/>
                    </a:lnTo>
                    <a:lnTo>
                      <a:pt x="251" y="432"/>
                    </a:lnTo>
                    <a:lnTo>
                      <a:pt x="272" y="430"/>
                    </a:lnTo>
                    <a:lnTo>
                      <a:pt x="292" y="425"/>
                    </a:lnTo>
                    <a:lnTo>
                      <a:pt x="308" y="414"/>
                    </a:lnTo>
                    <a:lnTo>
                      <a:pt x="324" y="401"/>
                    </a:lnTo>
                    <a:lnTo>
                      <a:pt x="337" y="387"/>
                    </a:lnTo>
                    <a:lnTo>
                      <a:pt x="346" y="369"/>
                    </a:lnTo>
                    <a:lnTo>
                      <a:pt x="353" y="349"/>
                    </a:lnTo>
                    <a:lnTo>
                      <a:pt x="355" y="329"/>
                    </a:lnTo>
                    <a:lnTo>
                      <a:pt x="355" y="103"/>
                    </a:lnTo>
                    <a:lnTo>
                      <a:pt x="355" y="103"/>
                    </a:lnTo>
                    <a:lnTo>
                      <a:pt x="355" y="96"/>
                    </a:lnTo>
                    <a:lnTo>
                      <a:pt x="357" y="90"/>
                    </a:lnTo>
                    <a:lnTo>
                      <a:pt x="360" y="85"/>
                    </a:lnTo>
                    <a:lnTo>
                      <a:pt x="364" y="79"/>
                    </a:lnTo>
                    <a:lnTo>
                      <a:pt x="369" y="76"/>
                    </a:lnTo>
                    <a:lnTo>
                      <a:pt x="375" y="72"/>
                    </a:lnTo>
                    <a:lnTo>
                      <a:pt x="380" y="70"/>
                    </a:lnTo>
                    <a:lnTo>
                      <a:pt x="387" y="70"/>
                    </a:lnTo>
                    <a:lnTo>
                      <a:pt x="634" y="70"/>
                    </a:lnTo>
                    <a:lnTo>
                      <a:pt x="634" y="70"/>
                    </a:lnTo>
                    <a:lnTo>
                      <a:pt x="641" y="70"/>
                    </a:lnTo>
                    <a:lnTo>
                      <a:pt x="647" y="72"/>
                    </a:lnTo>
                    <a:lnTo>
                      <a:pt x="652" y="76"/>
                    </a:lnTo>
                    <a:lnTo>
                      <a:pt x="657" y="79"/>
                    </a:lnTo>
                    <a:lnTo>
                      <a:pt x="661" y="85"/>
                    </a:lnTo>
                    <a:lnTo>
                      <a:pt x="665" y="90"/>
                    </a:lnTo>
                    <a:lnTo>
                      <a:pt x="666" y="96"/>
                    </a:lnTo>
                    <a:lnTo>
                      <a:pt x="666" y="103"/>
                    </a:lnTo>
                    <a:lnTo>
                      <a:pt x="666" y="8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grpSp>
      <p:grpSp>
        <p:nvGrpSpPr>
          <p:cNvPr id="87" name="组合 86"/>
          <p:cNvGrpSpPr/>
          <p:nvPr/>
        </p:nvGrpSpPr>
        <p:grpSpPr>
          <a:xfrm>
            <a:off x="8574254" y="3597056"/>
            <a:ext cx="600719" cy="600797"/>
            <a:chOff x="5568562" y="1104393"/>
            <a:chExt cx="720000" cy="720000"/>
          </a:xfrm>
        </p:grpSpPr>
        <p:sp>
          <p:nvSpPr>
            <p:cNvPr id="88" name="椭圆 87"/>
            <p:cNvSpPr/>
            <p:nvPr/>
          </p:nvSpPr>
          <p:spPr>
            <a:xfrm>
              <a:off x="5568562" y="1104393"/>
              <a:ext cx="720000" cy="72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89" name="Freeform 24"/>
            <p:cNvSpPr>
              <a:spLocks noEditPoints="1"/>
            </p:cNvSpPr>
            <p:nvPr/>
          </p:nvSpPr>
          <p:spPr bwMode="auto">
            <a:xfrm>
              <a:off x="5709421" y="1226450"/>
              <a:ext cx="438282" cy="430166"/>
            </a:xfrm>
            <a:custGeom>
              <a:avLst/>
              <a:gdLst>
                <a:gd name="T0" fmla="*/ 860 w 1082"/>
                <a:gd name="T1" fmla="*/ 689 h 1058"/>
                <a:gd name="T2" fmla="*/ 844 w 1082"/>
                <a:gd name="T3" fmla="*/ 709 h 1058"/>
                <a:gd name="T4" fmla="*/ 905 w 1082"/>
                <a:gd name="T5" fmla="*/ 783 h 1058"/>
                <a:gd name="T6" fmla="*/ 808 w 1082"/>
                <a:gd name="T7" fmla="*/ 855 h 1058"/>
                <a:gd name="T8" fmla="*/ 657 w 1082"/>
                <a:gd name="T9" fmla="*/ 914 h 1058"/>
                <a:gd name="T10" fmla="*/ 738 w 1082"/>
                <a:gd name="T11" fmla="*/ 525 h 1058"/>
                <a:gd name="T12" fmla="*/ 760 w 1082"/>
                <a:gd name="T13" fmla="*/ 515 h 1058"/>
                <a:gd name="T14" fmla="*/ 770 w 1082"/>
                <a:gd name="T15" fmla="*/ 493 h 1058"/>
                <a:gd name="T16" fmla="*/ 767 w 1082"/>
                <a:gd name="T17" fmla="*/ 391 h 1058"/>
                <a:gd name="T18" fmla="*/ 751 w 1082"/>
                <a:gd name="T19" fmla="*/ 374 h 1058"/>
                <a:gd name="T20" fmla="*/ 616 w 1082"/>
                <a:gd name="T21" fmla="*/ 266 h 1058"/>
                <a:gd name="T22" fmla="*/ 655 w 1082"/>
                <a:gd name="T23" fmla="*/ 230 h 1058"/>
                <a:gd name="T24" fmla="*/ 684 w 1082"/>
                <a:gd name="T25" fmla="*/ 162 h 1058"/>
                <a:gd name="T26" fmla="*/ 682 w 1082"/>
                <a:gd name="T27" fmla="*/ 115 h 1058"/>
                <a:gd name="T28" fmla="*/ 661 w 1082"/>
                <a:gd name="T29" fmla="*/ 63 h 1058"/>
                <a:gd name="T30" fmla="*/ 621 w 1082"/>
                <a:gd name="T31" fmla="*/ 25 h 1058"/>
                <a:gd name="T32" fmla="*/ 571 w 1082"/>
                <a:gd name="T33" fmla="*/ 4 h 1058"/>
                <a:gd name="T34" fmla="*/ 527 w 1082"/>
                <a:gd name="T35" fmla="*/ 0 h 1058"/>
                <a:gd name="T36" fmla="*/ 473 w 1082"/>
                <a:gd name="T37" fmla="*/ 18 h 1058"/>
                <a:gd name="T38" fmla="*/ 430 w 1082"/>
                <a:gd name="T39" fmla="*/ 52 h 1058"/>
                <a:gd name="T40" fmla="*/ 405 w 1082"/>
                <a:gd name="T41" fmla="*/ 101 h 1058"/>
                <a:gd name="T42" fmla="*/ 398 w 1082"/>
                <a:gd name="T43" fmla="*/ 144 h 1058"/>
                <a:gd name="T44" fmla="*/ 418 w 1082"/>
                <a:gd name="T45" fmla="*/ 214 h 1058"/>
                <a:gd name="T46" fmla="*/ 468 w 1082"/>
                <a:gd name="T47" fmla="*/ 266 h 1058"/>
                <a:gd name="T48" fmla="*/ 338 w 1082"/>
                <a:gd name="T49" fmla="*/ 373 h 1058"/>
                <a:gd name="T50" fmla="*/ 319 w 1082"/>
                <a:gd name="T51" fmla="*/ 385 h 1058"/>
                <a:gd name="T52" fmla="*/ 313 w 1082"/>
                <a:gd name="T53" fmla="*/ 493 h 1058"/>
                <a:gd name="T54" fmla="*/ 319 w 1082"/>
                <a:gd name="T55" fmla="*/ 511 h 1058"/>
                <a:gd name="T56" fmla="*/ 338 w 1082"/>
                <a:gd name="T57" fmla="*/ 524 h 1058"/>
                <a:gd name="T58" fmla="*/ 468 w 1082"/>
                <a:gd name="T59" fmla="*/ 921 h 1058"/>
                <a:gd name="T60" fmla="*/ 310 w 1082"/>
                <a:gd name="T61" fmla="*/ 875 h 1058"/>
                <a:gd name="T62" fmla="*/ 176 w 1082"/>
                <a:gd name="T63" fmla="*/ 783 h 1058"/>
                <a:gd name="T64" fmla="*/ 238 w 1082"/>
                <a:gd name="T65" fmla="*/ 716 h 1058"/>
                <a:gd name="T66" fmla="*/ 229 w 1082"/>
                <a:gd name="T67" fmla="*/ 693 h 1058"/>
                <a:gd name="T68" fmla="*/ 23 w 1082"/>
                <a:gd name="T69" fmla="*/ 689 h 1058"/>
                <a:gd name="T70" fmla="*/ 0 w 1082"/>
                <a:gd name="T71" fmla="*/ 713 h 1058"/>
                <a:gd name="T72" fmla="*/ 4 w 1082"/>
                <a:gd name="T73" fmla="*/ 916 h 1058"/>
                <a:gd name="T74" fmla="*/ 27 w 1082"/>
                <a:gd name="T75" fmla="*/ 927 h 1058"/>
                <a:gd name="T76" fmla="*/ 83 w 1082"/>
                <a:gd name="T77" fmla="*/ 876 h 1058"/>
                <a:gd name="T78" fmla="*/ 180 w 1082"/>
                <a:gd name="T79" fmla="*/ 952 h 1058"/>
                <a:gd name="T80" fmla="*/ 292 w 1082"/>
                <a:gd name="T81" fmla="*/ 1010 h 1058"/>
                <a:gd name="T82" fmla="*/ 412 w 1082"/>
                <a:gd name="T83" fmla="*/ 1046 h 1058"/>
                <a:gd name="T84" fmla="*/ 542 w 1082"/>
                <a:gd name="T85" fmla="*/ 1058 h 1058"/>
                <a:gd name="T86" fmla="*/ 639 w 1082"/>
                <a:gd name="T87" fmla="*/ 1051 h 1058"/>
                <a:gd name="T88" fmla="*/ 761 w 1082"/>
                <a:gd name="T89" fmla="*/ 1020 h 1058"/>
                <a:gd name="T90" fmla="*/ 875 w 1082"/>
                <a:gd name="T91" fmla="*/ 968 h 1058"/>
                <a:gd name="T92" fmla="*/ 976 w 1082"/>
                <a:gd name="T93" fmla="*/ 896 h 1058"/>
                <a:gd name="T94" fmla="*/ 1049 w 1082"/>
                <a:gd name="T95" fmla="*/ 923 h 1058"/>
                <a:gd name="T96" fmla="*/ 1075 w 1082"/>
                <a:gd name="T97" fmla="*/ 921 h 1058"/>
                <a:gd name="T98" fmla="*/ 1082 w 1082"/>
                <a:gd name="T99" fmla="*/ 713 h 1058"/>
                <a:gd name="T100" fmla="*/ 1069 w 1082"/>
                <a:gd name="T101" fmla="*/ 691 h 1058"/>
                <a:gd name="T102" fmla="*/ 542 w 1082"/>
                <a:gd name="T103" fmla="*/ 189 h 1058"/>
                <a:gd name="T104" fmla="*/ 509 w 1082"/>
                <a:gd name="T105" fmla="*/ 175 h 1058"/>
                <a:gd name="T106" fmla="*/ 497 w 1082"/>
                <a:gd name="T107" fmla="*/ 144 h 1058"/>
                <a:gd name="T108" fmla="*/ 504 w 1082"/>
                <a:gd name="T109" fmla="*/ 119 h 1058"/>
                <a:gd name="T110" fmla="*/ 533 w 1082"/>
                <a:gd name="T111" fmla="*/ 99 h 1058"/>
                <a:gd name="T112" fmla="*/ 558 w 1082"/>
                <a:gd name="T113" fmla="*/ 103 h 1058"/>
                <a:gd name="T114" fmla="*/ 583 w 1082"/>
                <a:gd name="T115" fmla="*/ 126 h 1058"/>
                <a:gd name="T116" fmla="*/ 585 w 1082"/>
                <a:gd name="T117" fmla="*/ 153 h 1058"/>
                <a:gd name="T118" fmla="*/ 567 w 1082"/>
                <a:gd name="T119" fmla="*/ 180 h 1058"/>
                <a:gd name="T120" fmla="*/ 542 w 1082"/>
                <a:gd name="T121" fmla="*/ 189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82" h="1058">
                  <a:moveTo>
                    <a:pt x="1058" y="689"/>
                  </a:moveTo>
                  <a:lnTo>
                    <a:pt x="868" y="689"/>
                  </a:lnTo>
                  <a:lnTo>
                    <a:pt x="868" y="689"/>
                  </a:lnTo>
                  <a:lnTo>
                    <a:pt x="860" y="689"/>
                  </a:lnTo>
                  <a:lnTo>
                    <a:pt x="855" y="693"/>
                  </a:lnTo>
                  <a:lnTo>
                    <a:pt x="850" y="698"/>
                  </a:lnTo>
                  <a:lnTo>
                    <a:pt x="846" y="704"/>
                  </a:lnTo>
                  <a:lnTo>
                    <a:pt x="844" y="709"/>
                  </a:lnTo>
                  <a:lnTo>
                    <a:pt x="844" y="716"/>
                  </a:lnTo>
                  <a:lnTo>
                    <a:pt x="848" y="722"/>
                  </a:lnTo>
                  <a:lnTo>
                    <a:pt x="851" y="729"/>
                  </a:lnTo>
                  <a:lnTo>
                    <a:pt x="905" y="783"/>
                  </a:lnTo>
                  <a:lnTo>
                    <a:pt x="905" y="783"/>
                  </a:lnTo>
                  <a:lnTo>
                    <a:pt x="875" y="810"/>
                  </a:lnTo>
                  <a:lnTo>
                    <a:pt x="842" y="833"/>
                  </a:lnTo>
                  <a:lnTo>
                    <a:pt x="808" y="855"/>
                  </a:lnTo>
                  <a:lnTo>
                    <a:pt x="772" y="875"/>
                  </a:lnTo>
                  <a:lnTo>
                    <a:pt x="736" y="891"/>
                  </a:lnTo>
                  <a:lnTo>
                    <a:pt x="697" y="903"/>
                  </a:lnTo>
                  <a:lnTo>
                    <a:pt x="657" y="914"/>
                  </a:lnTo>
                  <a:lnTo>
                    <a:pt x="616" y="921"/>
                  </a:lnTo>
                  <a:lnTo>
                    <a:pt x="616" y="525"/>
                  </a:lnTo>
                  <a:lnTo>
                    <a:pt x="738" y="525"/>
                  </a:lnTo>
                  <a:lnTo>
                    <a:pt x="738" y="525"/>
                  </a:lnTo>
                  <a:lnTo>
                    <a:pt x="743" y="524"/>
                  </a:lnTo>
                  <a:lnTo>
                    <a:pt x="751" y="522"/>
                  </a:lnTo>
                  <a:lnTo>
                    <a:pt x="756" y="520"/>
                  </a:lnTo>
                  <a:lnTo>
                    <a:pt x="760" y="515"/>
                  </a:lnTo>
                  <a:lnTo>
                    <a:pt x="763" y="511"/>
                  </a:lnTo>
                  <a:lnTo>
                    <a:pt x="767" y="506"/>
                  </a:lnTo>
                  <a:lnTo>
                    <a:pt x="769" y="498"/>
                  </a:lnTo>
                  <a:lnTo>
                    <a:pt x="770" y="493"/>
                  </a:lnTo>
                  <a:lnTo>
                    <a:pt x="770" y="403"/>
                  </a:lnTo>
                  <a:lnTo>
                    <a:pt x="770" y="403"/>
                  </a:lnTo>
                  <a:lnTo>
                    <a:pt x="769" y="398"/>
                  </a:lnTo>
                  <a:lnTo>
                    <a:pt x="767" y="391"/>
                  </a:lnTo>
                  <a:lnTo>
                    <a:pt x="763" y="385"/>
                  </a:lnTo>
                  <a:lnTo>
                    <a:pt x="760" y="382"/>
                  </a:lnTo>
                  <a:lnTo>
                    <a:pt x="756" y="378"/>
                  </a:lnTo>
                  <a:lnTo>
                    <a:pt x="751" y="374"/>
                  </a:lnTo>
                  <a:lnTo>
                    <a:pt x="743" y="373"/>
                  </a:lnTo>
                  <a:lnTo>
                    <a:pt x="738" y="373"/>
                  </a:lnTo>
                  <a:lnTo>
                    <a:pt x="616" y="373"/>
                  </a:lnTo>
                  <a:lnTo>
                    <a:pt x="616" y="266"/>
                  </a:lnTo>
                  <a:lnTo>
                    <a:pt x="616" y="266"/>
                  </a:lnTo>
                  <a:lnTo>
                    <a:pt x="630" y="256"/>
                  </a:lnTo>
                  <a:lnTo>
                    <a:pt x="644" y="243"/>
                  </a:lnTo>
                  <a:lnTo>
                    <a:pt x="655" y="230"/>
                  </a:lnTo>
                  <a:lnTo>
                    <a:pt x="666" y="214"/>
                  </a:lnTo>
                  <a:lnTo>
                    <a:pt x="673" y="198"/>
                  </a:lnTo>
                  <a:lnTo>
                    <a:pt x="680" y="182"/>
                  </a:lnTo>
                  <a:lnTo>
                    <a:pt x="684" y="162"/>
                  </a:lnTo>
                  <a:lnTo>
                    <a:pt x="684" y="144"/>
                  </a:lnTo>
                  <a:lnTo>
                    <a:pt x="684" y="144"/>
                  </a:lnTo>
                  <a:lnTo>
                    <a:pt x="684" y="130"/>
                  </a:lnTo>
                  <a:lnTo>
                    <a:pt x="682" y="115"/>
                  </a:lnTo>
                  <a:lnTo>
                    <a:pt x="679" y="101"/>
                  </a:lnTo>
                  <a:lnTo>
                    <a:pt x="673" y="88"/>
                  </a:lnTo>
                  <a:lnTo>
                    <a:pt x="668" y="76"/>
                  </a:lnTo>
                  <a:lnTo>
                    <a:pt x="661" y="63"/>
                  </a:lnTo>
                  <a:lnTo>
                    <a:pt x="652" y="52"/>
                  </a:lnTo>
                  <a:lnTo>
                    <a:pt x="643" y="41"/>
                  </a:lnTo>
                  <a:lnTo>
                    <a:pt x="632" y="32"/>
                  </a:lnTo>
                  <a:lnTo>
                    <a:pt x="621" y="25"/>
                  </a:lnTo>
                  <a:lnTo>
                    <a:pt x="610" y="18"/>
                  </a:lnTo>
                  <a:lnTo>
                    <a:pt x="598" y="11"/>
                  </a:lnTo>
                  <a:lnTo>
                    <a:pt x="583" y="7"/>
                  </a:lnTo>
                  <a:lnTo>
                    <a:pt x="571" y="4"/>
                  </a:lnTo>
                  <a:lnTo>
                    <a:pt x="556" y="0"/>
                  </a:lnTo>
                  <a:lnTo>
                    <a:pt x="542" y="0"/>
                  </a:lnTo>
                  <a:lnTo>
                    <a:pt x="542" y="0"/>
                  </a:lnTo>
                  <a:lnTo>
                    <a:pt x="527" y="0"/>
                  </a:lnTo>
                  <a:lnTo>
                    <a:pt x="513" y="4"/>
                  </a:lnTo>
                  <a:lnTo>
                    <a:pt x="499" y="7"/>
                  </a:lnTo>
                  <a:lnTo>
                    <a:pt x="486" y="11"/>
                  </a:lnTo>
                  <a:lnTo>
                    <a:pt x="473" y="18"/>
                  </a:lnTo>
                  <a:lnTo>
                    <a:pt x="461" y="25"/>
                  </a:lnTo>
                  <a:lnTo>
                    <a:pt x="450" y="32"/>
                  </a:lnTo>
                  <a:lnTo>
                    <a:pt x="439" y="41"/>
                  </a:lnTo>
                  <a:lnTo>
                    <a:pt x="430" y="52"/>
                  </a:lnTo>
                  <a:lnTo>
                    <a:pt x="423" y="63"/>
                  </a:lnTo>
                  <a:lnTo>
                    <a:pt x="416" y="76"/>
                  </a:lnTo>
                  <a:lnTo>
                    <a:pt x="409" y="88"/>
                  </a:lnTo>
                  <a:lnTo>
                    <a:pt x="405" y="101"/>
                  </a:lnTo>
                  <a:lnTo>
                    <a:pt x="401" y="115"/>
                  </a:lnTo>
                  <a:lnTo>
                    <a:pt x="398" y="130"/>
                  </a:lnTo>
                  <a:lnTo>
                    <a:pt x="398" y="144"/>
                  </a:lnTo>
                  <a:lnTo>
                    <a:pt x="398" y="144"/>
                  </a:lnTo>
                  <a:lnTo>
                    <a:pt x="400" y="162"/>
                  </a:lnTo>
                  <a:lnTo>
                    <a:pt x="403" y="182"/>
                  </a:lnTo>
                  <a:lnTo>
                    <a:pt x="409" y="198"/>
                  </a:lnTo>
                  <a:lnTo>
                    <a:pt x="418" y="214"/>
                  </a:lnTo>
                  <a:lnTo>
                    <a:pt x="427" y="230"/>
                  </a:lnTo>
                  <a:lnTo>
                    <a:pt x="439" y="243"/>
                  </a:lnTo>
                  <a:lnTo>
                    <a:pt x="452" y="256"/>
                  </a:lnTo>
                  <a:lnTo>
                    <a:pt x="468" y="266"/>
                  </a:lnTo>
                  <a:lnTo>
                    <a:pt x="468" y="373"/>
                  </a:lnTo>
                  <a:lnTo>
                    <a:pt x="346" y="373"/>
                  </a:lnTo>
                  <a:lnTo>
                    <a:pt x="346" y="373"/>
                  </a:lnTo>
                  <a:lnTo>
                    <a:pt x="338" y="373"/>
                  </a:lnTo>
                  <a:lnTo>
                    <a:pt x="333" y="374"/>
                  </a:lnTo>
                  <a:lnTo>
                    <a:pt x="328" y="378"/>
                  </a:lnTo>
                  <a:lnTo>
                    <a:pt x="322" y="382"/>
                  </a:lnTo>
                  <a:lnTo>
                    <a:pt x="319" y="385"/>
                  </a:lnTo>
                  <a:lnTo>
                    <a:pt x="315" y="391"/>
                  </a:lnTo>
                  <a:lnTo>
                    <a:pt x="313" y="398"/>
                  </a:lnTo>
                  <a:lnTo>
                    <a:pt x="313" y="403"/>
                  </a:lnTo>
                  <a:lnTo>
                    <a:pt x="313" y="493"/>
                  </a:lnTo>
                  <a:lnTo>
                    <a:pt x="313" y="493"/>
                  </a:lnTo>
                  <a:lnTo>
                    <a:pt x="313" y="498"/>
                  </a:lnTo>
                  <a:lnTo>
                    <a:pt x="315" y="506"/>
                  </a:lnTo>
                  <a:lnTo>
                    <a:pt x="319" y="511"/>
                  </a:lnTo>
                  <a:lnTo>
                    <a:pt x="322" y="515"/>
                  </a:lnTo>
                  <a:lnTo>
                    <a:pt x="328" y="520"/>
                  </a:lnTo>
                  <a:lnTo>
                    <a:pt x="333" y="522"/>
                  </a:lnTo>
                  <a:lnTo>
                    <a:pt x="338" y="524"/>
                  </a:lnTo>
                  <a:lnTo>
                    <a:pt x="346" y="525"/>
                  </a:lnTo>
                  <a:lnTo>
                    <a:pt x="468" y="525"/>
                  </a:lnTo>
                  <a:lnTo>
                    <a:pt x="468" y="921"/>
                  </a:lnTo>
                  <a:lnTo>
                    <a:pt x="468" y="921"/>
                  </a:lnTo>
                  <a:lnTo>
                    <a:pt x="427" y="914"/>
                  </a:lnTo>
                  <a:lnTo>
                    <a:pt x="385" y="903"/>
                  </a:lnTo>
                  <a:lnTo>
                    <a:pt x="347" y="891"/>
                  </a:lnTo>
                  <a:lnTo>
                    <a:pt x="310" y="875"/>
                  </a:lnTo>
                  <a:lnTo>
                    <a:pt x="274" y="855"/>
                  </a:lnTo>
                  <a:lnTo>
                    <a:pt x="239" y="833"/>
                  </a:lnTo>
                  <a:lnTo>
                    <a:pt x="207" y="810"/>
                  </a:lnTo>
                  <a:lnTo>
                    <a:pt x="176" y="783"/>
                  </a:lnTo>
                  <a:lnTo>
                    <a:pt x="230" y="729"/>
                  </a:lnTo>
                  <a:lnTo>
                    <a:pt x="230" y="729"/>
                  </a:lnTo>
                  <a:lnTo>
                    <a:pt x="236" y="722"/>
                  </a:lnTo>
                  <a:lnTo>
                    <a:pt x="238" y="716"/>
                  </a:lnTo>
                  <a:lnTo>
                    <a:pt x="238" y="709"/>
                  </a:lnTo>
                  <a:lnTo>
                    <a:pt x="236" y="704"/>
                  </a:lnTo>
                  <a:lnTo>
                    <a:pt x="232" y="698"/>
                  </a:lnTo>
                  <a:lnTo>
                    <a:pt x="229" y="693"/>
                  </a:lnTo>
                  <a:lnTo>
                    <a:pt x="221" y="689"/>
                  </a:lnTo>
                  <a:lnTo>
                    <a:pt x="214" y="689"/>
                  </a:lnTo>
                  <a:lnTo>
                    <a:pt x="23" y="689"/>
                  </a:lnTo>
                  <a:lnTo>
                    <a:pt x="23" y="689"/>
                  </a:lnTo>
                  <a:lnTo>
                    <a:pt x="14" y="691"/>
                  </a:lnTo>
                  <a:lnTo>
                    <a:pt x="7" y="695"/>
                  </a:lnTo>
                  <a:lnTo>
                    <a:pt x="2" y="704"/>
                  </a:lnTo>
                  <a:lnTo>
                    <a:pt x="0" y="713"/>
                  </a:lnTo>
                  <a:lnTo>
                    <a:pt x="0" y="903"/>
                  </a:lnTo>
                  <a:lnTo>
                    <a:pt x="0" y="903"/>
                  </a:lnTo>
                  <a:lnTo>
                    <a:pt x="2" y="911"/>
                  </a:lnTo>
                  <a:lnTo>
                    <a:pt x="4" y="916"/>
                  </a:lnTo>
                  <a:lnTo>
                    <a:pt x="9" y="921"/>
                  </a:lnTo>
                  <a:lnTo>
                    <a:pt x="14" y="925"/>
                  </a:lnTo>
                  <a:lnTo>
                    <a:pt x="20" y="927"/>
                  </a:lnTo>
                  <a:lnTo>
                    <a:pt x="27" y="927"/>
                  </a:lnTo>
                  <a:lnTo>
                    <a:pt x="34" y="923"/>
                  </a:lnTo>
                  <a:lnTo>
                    <a:pt x="40" y="920"/>
                  </a:lnTo>
                  <a:lnTo>
                    <a:pt x="83" y="876"/>
                  </a:lnTo>
                  <a:lnTo>
                    <a:pt x="83" y="876"/>
                  </a:lnTo>
                  <a:lnTo>
                    <a:pt x="106" y="896"/>
                  </a:lnTo>
                  <a:lnTo>
                    <a:pt x="130" y="916"/>
                  </a:lnTo>
                  <a:lnTo>
                    <a:pt x="155" y="934"/>
                  </a:lnTo>
                  <a:lnTo>
                    <a:pt x="180" y="952"/>
                  </a:lnTo>
                  <a:lnTo>
                    <a:pt x="207" y="968"/>
                  </a:lnTo>
                  <a:lnTo>
                    <a:pt x="234" y="983"/>
                  </a:lnTo>
                  <a:lnTo>
                    <a:pt x="263" y="997"/>
                  </a:lnTo>
                  <a:lnTo>
                    <a:pt x="292" y="1010"/>
                  </a:lnTo>
                  <a:lnTo>
                    <a:pt x="320" y="1020"/>
                  </a:lnTo>
                  <a:lnTo>
                    <a:pt x="351" y="1029"/>
                  </a:lnTo>
                  <a:lnTo>
                    <a:pt x="382" y="1038"/>
                  </a:lnTo>
                  <a:lnTo>
                    <a:pt x="412" y="1046"/>
                  </a:lnTo>
                  <a:lnTo>
                    <a:pt x="443" y="1051"/>
                  </a:lnTo>
                  <a:lnTo>
                    <a:pt x="475" y="1055"/>
                  </a:lnTo>
                  <a:lnTo>
                    <a:pt x="508" y="1056"/>
                  </a:lnTo>
                  <a:lnTo>
                    <a:pt x="542" y="1058"/>
                  </a:lnTo>
                  <a:lnTo>
                    <a:pt x="542" y="1058"/>
                  </a:lnTo>
                  <a:lnTo>
                    <a:pt x="574" y="1056"/>
                  </a:lnTo>
                  <a:lnTo>
                    <a:pt x="607" y="1055"/>
                  </a:lnTo>
                  <a:lnTo>
                    <a:pt x="639" y="1051"/>
                  </a:lnTo>
                  <a:lnTo>
                    <a:pt x="671" y="1046"/>
                  </a:lnTo>
                  <a:lnTo>
                    <a:pt x="702" y="1038"/>
                  </a:lnTo>
                  <a:lnTo>
                    <a:pt x="733" y="1029"/>
                  </a:lnTo>
                  <a:lnTo>
                    <a:pt x="761" y="1020"/>
                  </a:lnTo>
                  <a:lnTo>
                    <a:pt x="792" y="1010"/>
                  </a:lnTo>
                  <a:lnTo>
                    <a:pt x="821" y="997"/>
                  </a:lnTo>
                  <a:lnTo>
                    <a:pt x="848" y="983"/>
                  </a:lnTo>
                  <a:lnTo>
                    <a:pt x="875" y="968"/>
                  </a:lnTo>
                  <a:lnTo>
                    <a:pt x="902" y="952"/>
                  </a:lnTo>
                  <a:lnTo>
                    <a:pt x="927" y="934"/>
                  </a:lnTo>
                  <a:lnTo>
                    <a:pt x="952" y="916"/>
                  </a:lnTo>
                  <a:lnTo>
                    <a:pt x="976" y="896"/>
                  </a:lnTo>
                  <a:lnTo>
                    <a:pt x="999" y="876"/>
                  </a:lnTo>
                  <a:lnTo>
                    <a:pt x="1042" y="920"/>
                  </a:lnTo>
                  <a:lnTo>
                    <a:pt x="1042" y="920"/>
                  </a:lnTo>
                  <a:lnTo>
                    <a:pt x="1049" y="923"/>
                  </a:lnTo>
                  <a:lnTo>
                    <a:pt x="1055" y="927"/>
                  </a:lnTo>
                  <a:lnTo>
                    <a:pt x="1062" y="927"/>
                  </a:lnTo>
                  <a:lnTo>
                    <a:pt x="1067" y="925"/>
                  </a:lnTo>
                  <a:lnTo>
                    <a:pt x="1075" y="921"/>
                  </a:lnTo>
                  <a:lnTo>
                    <a:pt x="1078" y="916"/>
                  </a:lnTo>
                  <a:lnTo>
                    <a:pt x="1082" y="911"/>
                  </a:lnTo>
                  <a:lnTo>
                    <a:pt x="1082" y="903"/>
                  </a:lnTo>
                  <a:lnTo>
                    <a:pt x="1082" y="713"/>
                  </a:lnTo>
                  <a:lnTo>
                    <a:pt x="1082" y="713"/>
                  </a:lnTo>
                  <a:lnTo>
                    <a:pt x="1080" y="704"/>
                  </a:lnTo>
                  <a:lnTo>
                    <a:pt x="1076" y="695"/>
                  </a:lnTo>
                  <a:lnTo>
                    <a:pt x="1069" y="691"/>
                  </a:lnTo>
                  <a:lnTo>
                    <a:pt x="1058" y="689"/>
                  </a:lnTo>
                  <a:lnTo>
                    <a:pt x="1058" y="689"/>
                  </a:lnTo>
                  <a:close/>
                  <a:moveTo>
                    <a:pt x="542" y="189"/>
                  </a:moveTo>
                  <a:lnTo>
                    <a:pt x="542" y="189"/>
                  </a:lnTo>
                  <a:lnTo>
                    <a:pt x="533" y="187"/>
                  </a:lnTo>
                  <a:lnTo>
                    <a:pt x="524" y="185"/>
                  </a:lnTo>
                  <a:lnTo>
                    <a:pt x="517" y="180"/>
                  </a:lnTo>
                  <a:lnTo>
                    <a:pt x="509" y="175"/>
                  </a:lnTo>
                  <a:lnTo>
                    <a:pt x="504" y="169"/>
                  </a:lnTo>
                  <a:lnTo>
                    <a:pt x="500" y="160"/>
                  </a:lnTo>
                  <a:lnTo>
                    <a:pt x="497" y="153"/>
                  </a:lnTo>
                  <a:lnTo>
                    <a:pt x="497" y="144"/>
                  </a:lnTo>
                  <a:lnTo>
                    <a:pt x="497" y="144"/>
                  </a:lnTo>
                  <a:lnTo>
                    <a:pt x="497" y="135"/>
                  </a:lnTo>
                  <a:lnTo>
                    <a:pt x="500" y="126"/>
                  </a:lnTo>
                  <a:lnTo>
                    <a:pt x="504" y="119"/>
                  </a:lnTo>
                  <a:lnTo>
                    <a:pt x="509" y="112"/>
                  </a:lnTo>
                  <a:lnTo>
                    <a:pt x="517" y="106"/>
                  </a:lnTo>
                  <a:lnTo>
                    <a:pt x="524" y="103"/>
                  </a:lnTo>
                  <a:lnTo>
                    <a:pt x="533" y="99"/>
                  </a:lnTo>
                  <a:lnTo>
                    <a:pt x="542" y="99"/>
                  </a:lnTo>
                  <a:lnTo>
                    <a:pt x="542" y="99"/>
                  </a:lnTo>
                  <a:lnTo>
                    <a:pt x="551" y="99"/>
                  </a:lnTo>
                  <a:lnTo>
                    <a:pt x="558" y="103"/>
                  </a:lnTo>
                  <a:lnTo>
                    <a:pt x="567" y="106"/>
                  </a:lnTo>
                  <a:lnTo>
                    <a:pt x="572" y="112"/>
                  </a:lnTo>
                  <a:lnTo>
                    <a:pt x="578" y="119"/>
                  </a:lnTo>
                  <a:lnTo>
                    <a:pt x="583" y="126"/>
                  </a:lnTo>
                  <a:lnTo>
                    <a:pt x="585" y="135"/>
                  </a:lnTo>
                  <a:lnTo>
                    <a:pt x="587" y="144"/>
                  </a:lnTo>
                  <a:lnTo>
                    <a:pt x="587" y="144"/>
                  </a:lnTo>
                  <a:lnTo>
                    <a:pt x="585" y="153"/>
                  </a:lnTo>
                  <a:lnTo>
                    <a:pt x="583" y="160"/>
                  </a:lnTo>
                  <a:lnTo>
                    <a:pt x="578" y="169"/>
                  </a:lnTo>
                  <a:lnTo>
                    <a:pt x="572" y="175"/>
                  </a:lnTo>
                  <a:lnTo>
                    <a:pt x="567" y="180"/>
                  </a:lnTo>
                  <a:lnTo>
                    <a:pt x="558" y="185"/>
                  </a:lnTo>
                  <a:lnTo>
                    <a:pt x="551" y="187"/>
                  </a:lnTo>
                  <a:lnTo>
                    <a:pt x="542" y="189"/>
                  </a:lnTo>
                  <a:lnTo>
                    <a:pt x="542" y="18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extLst>
      <p:ext uri="{BB962C8B-B14F-4D97-AF65-F5344CB8AC3E}">
        <p14:creationId xmlns:p14="http://schemas.microsoft.com/office/powerpoint/2010/main" val="199896265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300" fill="hold"/>
                                        <p:tgtEl>
                                          <p:spTgt spid="34"/>
                                        </p:tgtEl>
                                        <p:attrNameLst>
                                          <p:attrName>ppt_w</p:attrName>
                                        </p:attrNameLst>
                                      </p:cBhvr>
                                      <p:tavLst>
                                        <p:tav tm="0">
                                          <p:val>
                                            <p:fltVal val="0"/>
                                          </p:val>
                                        </p:tav>
                                        <p:tav tm="100000">
                                          <p:val>
                                            <p:strVal val="#ppt_w"/>
                                          </p:val>
                                        </p:tav>
                                      </p:tavLst>
                                    </p:anim>
                                    <p:anim calcmode="lin" valueType="num">
                                      <p:cBhvr>
                                        <p:cTn id="8" dur="300" fill="hold"/>
                                        <p:tgtEl>
                                          <p:spTgt spid="34"/>
                                        </p:tgtEl>
                                        <p:attrNameLst>
                                          <p:attrName>ppt_h</p:attrName>
                                        </p:attrNameLst>
                                      </p:cBhvr>
                                      <p:tavLst>
                                        <p:tav tm="0">
                                          <p:val>
                                            <p:fltVal val="0"/>
                                          </p:val>
                                        </p:tav>
                                        <p:tav tm="100000">
                                          <p:val>
                                            <p:strVal val="#ppt_h"/>
                                          </p:val>
                                        </p:tav>
                                      </p:tavLst>
                                    </p:anim>
                                    <p:animEffect transition="in" filter="fade">
                                      <p:cBhvr>
                                        <p:cTn id="9" dur="300"/>
                                        <p:tgtEl>
                                          <p:spTgt spid="34"/>
                                        </p:tgtEl>
                                      </p:cBhvr>
                                    </p:animEffect>
                                  </p:childTnLst>
                                </p:cTn>
                              </p:par>
                            </p:childTnLst>
                          </p:cTn>
                        </p:par>
                        <p:par>
                          <p:cTn id="10" fill="hold">
                            <p:stCondLst>
                              <p:cond delay="300"/>
                            </p:stCondLst>
                            <p:childTnLst>
                              <p:par>
                                <p:cTn id="11" presetID="22" presetClass="entr" presetSubtype="8"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left)">
                                      <p:cBhvr>
                                        <p:cTn id="13" dur="300"/>
                                        <p:tgtEl>
                                          <p:spTgt spid="21"/>
                                        </p:tgtEl>
                                      </p:cBhvr>
                                    </p:animEffect>
                                  </p:childTnLst>
                                </p:cTn>
                              </p:par>
                            </p:childTnLst>
                          </p:cTn>
                        </p:par>
                        <p:par>
                          <p:cTn id="14" fill="hold">
                            <p:stCondLst>
                              <p:cond delay="600"/>
                            </p:stCondLst>
                            <p:childTnLst>
                              <p:par>
                                <p:cTn id="15" presetID="53" presetClass="entr" presetSubtype="16" fill="hold" nodeType="afterEffect">
                                  <p:stCondLst>
                                    <p:cond delay="0"/>
                                  </p:stCondLst>
                                  <p:childTnLst>
                                    <p:set>
                                      <p:cBhvr>
                                        <p:cTn id="16" dur="1" fill="hold">
                                          <p:stCondLst>
                                            <p:cond delay="0"/>
                                          </p:stCondLst>
                                        </p:cTn>
                                        <p:tgtEl>
                                          <p:spTgt spid="65"/>
                                        </p:tgtEl>
                                        <p:attrNameLst>
                                          <p:attrName>style.visibility</p:attrName>
                                        </p:attrNameLst>
                                      </p:cBhvr>
                                      <p:to>
                                        <p:strVal val="visible"/>
                                      </p:to>
                                    </p:set>
                                    <p:anim calcmode="lin" valueType="num">
                                      <p:cBhvr>
                                        <p:cTn id="17" dur="300" fill="hold"/>
                                        <p:tgtEl>
                                          <p:spTgt spid="65"/>
                                        </p:tgtEl>
                                        <p:attrNameLst>
                                          <p:attrName>ppt_w</p:attrName>
                                        </p:attrNameLst>
                                      </p:cBhvr>
                                      <p:tavLst>
                                        <p:tav tm="0">
                                          <p:val>
                                            <p:fltVal val="0"/>
                                          </p:val>
                                        </p:tav>
                                        <p:tav tm="100000">
                                          <p:val>
                                            <p:strVal val="#ppt_w"/>
                                          </p:val>
                                        </p:tav>
                                      </p:tavLst>
                                    </p:anim>
                                    <p:anim calcmode="lin" valueType="num">
                                      <p:cBhvr>
                                        <p:cTn id="18" dur="300" fill="hold"/>
                                        <p:tgtEl>
                                          <p:spTgt spid="65"/>
                                        </p:tgtEl>
                                        <p:attrNameLst>
                                          <p:attrName>ppt_h</p:attrName>
                                        </p:attrNameLst>
                                      </p:cBhvr>
                                      <p:tavLst>
                                        <p:tav tm="0">
                                          <p:val>
                                            <p:fltVal val="0"/>
                                          </p:val>
                                        </p:tav>
                                        <p:tav tm="100000">
                                          <p:val>
                                            <p:strVal val="#ppt_h"/>
                                          </p:val>
                                        </p:tav>
                                      </p:tavLst>
                                    </p:anim>
                                    <p:animEffect transition="in" filter="fade">
                                      <p:cBhvr>
                                        <p:cTn id="19" dur="300"/>
                                        <p:tgtEl>
                                          <p:spTgt spid="65"/>
                                        </p:tgtEl>
                                      </p:cBhvr>
                                    </p:animEffect>
                                  </p:childTnLst>
                                </p:cTn>
                              </p:par>
                            </p:childTnLst>
                          </p:cTn>
                        </p:par>
                        <p:par>
                          <p:cTn id="20" fill="hold">
                            <p:stCondLst>
                              <p:cond delay="900"/>
                            </p:stCondLst>
                            <p:childTnLst>
                              <p:par>
                                <p:cTn id="21" presetID="22" presetClass="entr" presetSubtype="8"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left)">
                                      <p:cBhvr>
                                        <p:cTn id="23" dur="300"/>
                                        <p:tgtEl>
                                          <p:spTgt spid="22"/>
                                        </p:tgtEl>
                                      </p:cBhvr>
                                    </p:animEffect>
                                  </p:childTnLst>
                                </p:cTn>
                              </p:par>
                            </p:childTnLst>
                          </p:cTn>
                        </p:par>
                        <p:par>
                          <p:cTn id="24" fill="hold">
                            <p:stCondLst>
                              <p:cond delay="1200"/>
                            </p:stCondLst>
                            <p:childTnLst>
                              <p:par>
                                <p:cTn id="25" presetID="53" presetClass="entr" presetSubtype="16" fill="hold" nodeType="afterEffect">
                                  <p:stCondLst>
                                    <p:cond delay="0"/>
                                  </p:stCondLst>
                                  <p:childTnLst>
                                    <p:set>
                                      <p:cBhvr>
                                        <p:cTn id="26" dur="1" fill="hold">
                                          <p:stCondLst>
                                            <p:cond delay="0"/>
                                          </p:stCondLst>
                                        </p:cTn>
                                        <p:tgtEl>
                                          <p:spTgt spid="75"/>
                                        </p:tgtEl>
                                        <p:attrNameLst>
                                          <p:attrName>style.visibility</p:attrName>
                                        </p:attrNameLst>
                                      </p:cBhvr>
                                      <p:to>
                                        <p:strVal val="visible"/>
                                      </p:to>
                                    </p:set>
                                    <p:anim calcmode="lin" valueType="num">
                                      <p:cBhvr>
                                        <p:cTn id="27" dur="300" fill="hold"/>
                                        <p:tgtEl>
                                          <p:spTgt spid="75"/>
                                        </p:tgtEl>
                                        <p:attrNameLst>
                                          <p:attrName>ppt_w</p:attrName>
                                        </p:attrNameLst>
                                      </p:cBhvr>
                                      <p:tavLst>
                                        <p:tav tm="0">
                                          <p:val>
                                            <p:fltVal val="0"/>
                                          </p:val>
                                        </p:tav>
                                        <p:tav tm="100000">
                                          <p:val>
                                            <p:strVal val="#ppt_w"/>
                                          </p:val>
                                        </p:tav>
                                      </p:tavLst>
                                    </p:anim>
                                    <p:anim calcmode="lin" valueType="num">
                                      <p:cBhvr>
                                        <p:cTn id="28" dur="300" fill="hold"/>
                                        <p:tgtEl>
                                          <p:spTgt spid="75"/>
                                        </p:tgtEl>
                                        <p:attrNameLst>
                                          <p:attrName>ppt_h</p:attrName>
                                        </p:attrNameLst>
                                      </p:cBhvr>
                                      <p:tavLst>
                                        <p:tav tm="0">
                                          <p:val>
                                            <p:fltVal val="0"/>
                                          </p:val>
                                        </p:tav>
                                        <p:tav tm="100000">
                                          <p:val>
                                            <p:strVal val="#ppt_h"/>
                                          </p:val>
                                        </p:tav>
                                      </p:tavLst>
                                    </p:anim>
                                    <p:animEffect transition="in" filter="fade">
                                      <p:cBhvr>
                                        <p:cTn id="29" dur="300"/>
                                        <p:tgtEl>
                                          <p:spTgt spid="75"/>
                                        </p:tgtEl>
                                      </p:cBhvr>
                                    </p:animEffect>
                                  </p:childTnLst>
                                </p:cTn>
                              </p:par>
                            </p:childTnLst>
                          </p:cTn>
                        </p:par>
                        <p:par>
                          <p:cTn id="30" fill="hold">
                            <p:stCondLst>
                              <p:cond delay="1500"/>
                            </p:stCondLst>
                            <p:childTnLst>
                              <p:par>
                                <p:cTn id="31" presetID="22" presetClass="entr" presetSubtype="8"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wipe(left)">
                                      <p:cBhvr>
                                        <p:cTn id="33" dur="300"/>
                                        <p:tgtEl>
                                          <p:spTgt spid="23"/>
                                        </p:tgtEl>
                                      </p:cBhvr>
                                    </p:animEffect>
                                  </p:childTnLst>
                                </p:cTn>
                              </p:par>
                            </p:childTnLst>
                          </p:cTn>
                        </p:par>
                        <p:par>
                          <p:cTn id="34" fill="hold">
                            <p:stCondLst>
                              <p:cond delay="1800"/>
                            </p:stCondLst>
                            <p:childTnLst>
                              <p:par>
                                <p:cTn id="35" presetID="53" presetClass="entr" presetSubtype="16" fill="hold" nodeType="afterEffect">
                                  <p:stCondLst>
                                    <p:cond delay="0"/>
                                  </p:stCondLst>
                                  <p:childTnLst>
                                    <p:set>
                                      <p:cBhvr>
                                        <p:cTn id="36" dur="1" fill="hold">
                                          <p:stCondLst>
                                            <p:cond delay="0"/>
                                          </p:stCondLst>
                                        </p:cTn>
                                        <p:tgtEl>
                                          <p:spTgt spid="59"/>
                                        </p:tgtEl>
                                        <p:attrNameLst>
                                          <p:attrName>style.visibility</p:attrName>
                                        </p:attrNameLst>
                                      </p:cBhvr>
                                      <p:to>
                                        <p:strVal val="visible"/>
                                      </p:to>
                                    </p:set>
                                    <p:anim calcmode="lin" valueType="num">
                                      <p:cBhvr>
                                        <p:cTn id="37" dur="300" fill="hold"/>
                                        <p:tgtEl>
                                          <p:spTgt spid="59"/>
                                        </p:tgtEl>
                                        <p:attrNameLst>
                                          <p:attrName>ppt_w</p:attrName>
                                        </p:attrNameLst>
                                      </p:cBhvr>
                                      <p:tavLst>
                                        <p:tav tm="0">
                                          <p:val>
                                            <p:fltVal val="0"/>
                                          </p:val>
                                        </p:tav>
                                        <p:tav tm="100000">
                                          <p:val>
                                            <p:strVal val="#ppt_w"/>
                                          </p:val>
                                        </p:tav>
                                      </p:tavLst>
                                    </p:anim>
                                    <p:anim calcmode="lin" valueType="num">
                                      <p:cBhvr>
                                        <p:cTn id="38" dur="300" fill="hold"/>
                                        <p:tgtEl>
                                          <p:spTgt spid="59"/>
                                        </p:tgtEl>
                                        <p:attrNameLst>
                                          <p:attrName>ppt_h</p:attrName>
                                        </p:attrNameLst>
                                      </p:cBhvr>
                                      <p:tavLst>
                                        <p:tav tm="0">
                                          <p:val>
                                            <p:fltVal val="0"/>
                                          </p:val>
                                        </p:tav>
                                        <p:tav tm="100000">
                                          <p:val>
                                            <p:strVal val="#ppt_h"/>
                                          </p:val>
                                        </p:tav>
                                      </p:tavLst>
                                    </p:anim>
                                    <p:animEffect transition="in" filter="fade">
                                      <p:cBhvr>
                                        <p:cTn id="39" dur="300"/>
                                        <p:tgtEl>
                                          <p:spTgt spid="59"/>
                                        </p:tgtEl>
                                      </p:cBhvr>
                                    </p:animEffect>
                                  </p:childTnLst>
                                </p:cTn>
                              </p:par>
                            </p:childTnLst>
                          </p:cTn>
                        </p:par>
                        <p:par>
                          <p:cTn id="40" fill="hold">
                            <p:stCondLst>
                              <p:cond delay="2100"/>
                            </p:stCondLst>
                            <p:childTnLst>
                              <p:par>
                                <p:cTn id="41" presetID="22" presetClass="entr" presetSubtype="8" fill="hold"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left)">
                                      <p:cBhvr>
                                        <p:cTn id="43" dur="300"/>
                                        <p:tgtEl>
                                          <p:spTgt spid="24"/>
                                        </p:tgtEl>
                                      </p:cBhvr>
                                    </p:animEffect>
                                  </p:childTnLst>
                                </p:cTn>
                              </p:par>
                            </p:childTnLst>
                          </p:cTn>
                        </p:par>
                        <p:par>
                          <p:cTn id="44" fill="hold">
                            <p:stCondLst>
                              <p:cond delay="2400"/>
                            </p:stCondLst>
                            <p:childTnLst>
                              <p:par>
                                <p:cTn id="45" presetID="53" presetClass="entr" presetSubtype="16" fill="hold" nodeType="afterEffect">
                                  <p:stCondLst>
                                    <p:cond delay="0"/>
                                  </p:stCondLst>
                                  <p:childTnLst>
                                    <p:set>
                                      <p:cBhvr>
                                        <p:cTn id="46" dur="1" fill="hold">
                                          <p:stCondLst>
                                            <p:cond delay="0"/>
                                          </p:stCondLst>
                                        </p:cTn>
                                        <p:tgtEl>
                                          <p:spTgt spid="68"/>
                                        </p:tgtEl>
                                        <p:attrNameLst>
                                          <p:attrName>style.visibility</p:attrName>
                                        </p:attrNameLst>
                                      </p:cBhvr>
                                      <p:to>
                                        <p:strVal val="visible"/>
                                      </p:to>
                                    </p:set>
                                    <p:anim calcmode="lin" valueType="num">
                                      <p:cBhvr>
                                        <p:cTn id="47" dur="300" fill="hold"/>
                                        <p:tgtEl>
                                          <p:spTgt spid="68"/>
                                        </p:tgtEl>
                                        <p:attrNameLst>
                                          <p:attrName>ppt_w</p:attrName>
                                        </p:attrNameLst>
                                      </p:cBhvr>
                                      <p:tavLst>
                                        <p:tav tm="0">
                                          <p:val>
                                            <p:fltVal val="0"/>
                                          </p:val>
                                        </p:tav>
                                        <p:tav tm="100000">
                                          <p:val>
                                            <p:strVal val="#ppt_w"/>
                                          </p:val>
                                        </p:tav>
                                      </p:tavLst>
                                    </p:anim>
                                    <p:anim calcmode="lin" valueType="num">
                                      <p:cBhvr>
                                        <p:cTn id="48" dur="300" fill="hold"/>
                                        <p:tgtEl>
                                          <p:spTgt spid="68"/>
                                        </p:tgtEl>
                                        <p:attrNameLst>
                                          <p:attrName>ppt_h</p:attrName>
                                        </p:attrNameLst>
                                      </p:cBhvr>
                                      <p:tavLst>
                                        <p:tav tm="0">
                                          <p:val>
                                            <p:fltVal val="0"/>
                                          </p:val>
                                        </p:tav>
                                        <p:tav tm="100000">
                                          <p:val>
                                            <p:strVal val="#ppt_h"/>
                                          </p:val>
                                        </p:tav>
                                      </p:tavLst>
                                    </p:anim>
                                    <p:animEffect transition="in" filter="fade">
                                      <p:cBhvr>
                                        <p:cTn id="49" dur="300"/>
                                        <p:tgtEl>
                                          <p:spTgt spid="68"/>
                                        </p:tgtEl>
                                      </p:cBhvr>
                                    </p:animEffect>
                                  </p:childTnLst>
                                </p:cTn>
                              </p:par>
                            </p:childTnLst>
                          </p:cTn>
                        </p:par>
                        <p:par>
                          <p:cTn id="50" fill="hold">
                            <p:stCondLst>
                              <p:cond delay="2700"/>
                            </p:stCondLst>
                            <p:childTnLst>
                              <p:par>
                                <p:cTn id="51" presetID="22" presetClass="entr" presetSubtype="8" fill="hold"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left)">
                                      <p:cBhvr>
                                        <p:cTn id="53" dur="300"/>
                                        <p:tgtEl>
                                          <p:spTgt spid="25"/>
                                        </p:tgtEl>
                                      </p:cBhvr>
                                    </p:animEffect>
                                  </p:childTnLst>
                                </p:cTn>
                              </p:par>
                            </p:childTnLst>
                          </p:cTn>
                        </p:par>
                        <p:par>
                          <p:cTn id="54" fill="hold">
                            <p:stCondLst>
                              <p:cond delay="3000"/>
                            </p:stCondLst>
                            <p:childTnLst>
                              <p:par>
                                <p:cTn id="55" presetID="53" presetClass="entr" presetSubtype="16" fill="hold" nodeType="afterEffect">
                                  <p:stCondLst>
                                    <p:cond delay="0"/>
                                  </p:stCondLst>
                                  <p:childTnLst>
                                    <p:set>
                                      <p:cBhvr>
                                        <p:cTn id="56" dur="1" fill="hold">
                                          <p:stCondLst>
                                            <p:cond delay="0"/>
                                          </p:stCondLst>
                                        </p:cTn>
                                        <p:tgtEl>
                                          <p:spTgt spid="87"/>
                                        </p:tgtEl>
                                        <p:attrNameLst>
                                          <p:attrName>style.visibility</p:attrName>
                                        </p:attrNameLst>
                                      </p:cBhvr>
                                      <p:to>
                                        <p:strVal val="visible"/>
                                      </p:to>
                                    </p:set>
                                    <p:anim calcmode="lin" valueType="num">
                                      <p:cBhvr>
                                        <p:cTn id="57" dur="300" fill="hold"/>
                                        <p:tgtEl>
                                          <p:spTgt spid="87"/>
                                        </p:tgtEl>
                                        <p:attrNameLst>
                                          <p:attrName>ppt_w</p:attrName>
                                        </p:attrNameLst>
                                      </p:cBhvr>
                                      <p:tavLst>
                                        <p:tav tm="0">
                                          <p:val>
                                            <p:fltVal val="0"/>
                                          </p:val>
                                        </p:tav>
                                        <p:tav tm="100000">
                                          <p:val>
                                            <p:strVal val="#ppt_w"/>
                                          </p:val>
                                        </p:tav>
                                      </p:tavLst>
                                    </p:anim>
                                    <p:anim calcmode="lin" valueType="num">
                                      <p:cBhvr>
                                        <p:cTn id="58" dur="300" fill="hold"/>
                                        <p:tgtEl>
                                          <p:spTgt spid="87"/>
                                        </p:tgtEl>
                                        <p:attrNameLst>
                                          <p:attrName>ppt_h</p:attrName>
                                        </p:attrNameLst>
                                      </p:cBhvr>
                                      <p:tavLst>
                                        <p:tav tm="0">
                                          <p:val>
                                            <p:fltVal val="0"/>
                                          </p:val>
                                        </p:tav>
                                        <p:tav tm="100000">
                                          <p:val>
                                            <p:strVal val="#ppt_h"/>
                                          </p:val>
                                        </p:tav>
                                      </p:tavLst>
                                    </p:anim>
                                    <p:animEffect transition="in" filter="fade">
                                      <p:cBhvr>
                                        <p:cTn id="59" dur="300"/>
                                        <p:tgtEl>
                                          <p:spTgt spid="87"/>
                                        </p:tgtEl>
                                      </p:cBhvr>
                                    </p:animEffect>
                                  </p:childTnLst>
                                </p:cTn>
                              </p:par>
                            </p:childTnLst>
                          </p:cTn>
                        </p:par>
                        <p:par>
                          <p:cTn id="60" fill="hold">
                            <p:stCondLst>
                              <p:cond delay="3300"/>
                            </p:stCondLst>
                            <p:childTnLst>
                              <p:par>
                                <p:cTn id="61" presetID="22" presetClass="entr" presetSubtype="8" fill="hold"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wipe(left)">
                                      <p:cBhvr>
                                        <p:cTn id="63" dur="300"/>
                                        <p:tgtEl>
                                          <p:spTgt spid="26"/>
                                        </p:tgtEl>
                                      </p:cBhvr>
                                    </p:animEffect>
                                  </p:childTnLst>
                                </p:cTn>
                              </p:par>
                            </p:childTnLst>
                          </p:cTn>
                        </p:par>
                        <p:par>
                          <p:cTn id="64" fill="hold">
                            <p:stCondLst>
                              <p:cond delay="3600"/>
                            </p:stCondLst>
                            <p:childTnLst>
                              <p:par>
                                <p:cTn id="65" presetID="53" presetClass="entr" presetSubtype="16" fill="hold" nodeType="afterEffect">
                                  <p:stCondLst>
                                    <p:cond delay="0"/>
                                  </p:stCondLst>
                                  <p:childTnLst>
                                    <p:set>
                                      <p:cBhvr>
                                        <p:cTn id="66" dur="1" fill="hold">
                                          <p:stCondLst>
                                            <p:cond delay="0"/>
                                          </p:stCondLst>
                                        </p:cTn>
                                        <p:tgtEl>
                                          <p:spTgt spid="82"/>
                                        </p:tgtEl>
                                        <p:attrNameLst>
                                          <p:attrName>style.visibility</p:attrName>
                                        </p:attrNameLst>
                                      </p:cBhvr>
                                      <p:to>
                                        <p:strVal val="visible"/>
                                      </p:to>
                                    </p:set>
                                    <p:anim calcmode="lin" valueType="num">
                                      <p:cBhvr>
                                        <p:cTn id="67" dur="300" fill="hold"/>
                                        <p:tgtEl>
                                          <p:spTgt spid="82"/>
                                        </p:tgtEl>
                                        <p:attrNameLst>
                                          <p:attrName>ppt_w</p:attrName>
                                        </p:attrNameLst>
                                      </p:cBhvr>
                                      <p:tavLst>
                                        <p:tav tm="0">
                                          <p:val>
                                            <p:fltVal val="0"/>
                                          </p:val>
                                        </p:tav>
                                        <p:tav tm="100000">
                                          <p:val>
                                            <p:strVal val="#ppt_w"/>
                                          </p:val>
                                        </p:tav>
                                      </p:tavLst>
                                    </p:anim>
                                    <p:anim calcmode="lin" valueType="num">
                                      <p:cBhvr>
                                        <p:cTn id="68" dur="300" fill="hold"/>
                                        <p:tgtEl>
                                          <p:spTgt spid="82"/>
                                        </p:tgtEl>
                                        <p:attrNameLst>
                                          <p:attrName>ppt_h</p:attrName>
                                        </p:attrNameLst>
                                      </p:cBhvr>
                                      <p:tavLst>
                                        <p:tav tm="0">
                                          <p:val>
                                            <p:fltVal val="0"/>
                                          </p:val>
                                        </p:tav>
                                        <p:tav tm="100000">
                                          <p:val>
                                            <p:strVal val="#ppt_h"/>
                                          </p:val>
                                        </p:tav>
                                      </p:tavLst>
                                    </p:anim>
                                    <p:animEffect transition="in" filter="fade">
                                      <p:cBhvr>
                                        <p:cTn id="69" dur="300"/>
                                        <p:tgtEl>
                                          <p:spTgt spid="82"/>
                                        </p:tgtEl>
                                      </p:cBhvr>
                                    </p:animEffect>
                                  </p:childTnLst>
                                </p:cTn>
                              </p:par>
                            </p:childTnLst>
                          </p:cTn>
                        </p:par>
                        <p:par>
                          <p:cTn id="70" fill="hold">
                            <p:stCondLst>
                              <p:cond delay="3900"/>
                            </p:stCondLst>
                            <p:childTnLst>
                              <p:par>
                                <p:cTn id="71" presetID="47" presetClass="entr" presetSubtype="0" fill="hold" grpId="0" nodeType="afterEffect">
                                  <p:stCondLst>
                                    <p:cond delay="0"/>
                                  </p:stCondLst>
                                  <p:childTnLst>
                                    <p:set>
                                      <p:cBhvr>
                                        <p:cTn id="72" dur="1" fill="hold">
                                          <p:stCondLst>
                                            <p:cond delay="0"/>
                                          </p:stCondLst>
                                        </p:cTn>
                                        <p:tgtEl>
                                          <p:spTgt spid="33"/>
                                        </p:tgtEl>
                                        <p:attrNameLst>
                                          <p:attrName>style.visibility</p:attrName>
                                        </p:attrNameLst>
                                      </p:cBhvr>
                                      <p:to>
                                        <p:strVal val="visible"/>
                                      </p:to>
                                    </p:set>
                                    <p:animEffect transition="in" filter="fade">
                                      <p:cBhvr>
                                        <p:cTn id="73" dur="500"/>
                                        <p:tgtEl>
                                          <p:spTgt spid="33"/>
                                        </p:tgtEl>
                                      </p:cBhvr>
                                    </p:animEffect>
                                    <p:anim calcmode="lin" valueType="num">
                                      <p:cBhvr>
                                        <p:cTn id="74" dur="500" fill="hold"/>
                                        <p:tgtEl>
                                          <p:spTgt spid="33"/>
                                        </p:tgtEl>
                                        <p:attrNameLst>
                                          <p:attrName>ppt_x</p:attrName>
                                        </p:attrNameLst>
                                      </p:cBhvr>
                                      <p:tavLst>
                                        <p:tav tm="0">
                                          <p:val>
                                            <p:strVal val="#ppt_x"/>
                                          </p:val>
                                        </p:tav>
                                        <p:tav tm="100000">
                                          <p:val>
                                            <p:strVal val="#ppt_x"/>
                                          </p:val>
                                        </p:tav>
                                      </p:tavLst>
                                    </p:anim>
                                    <p:anim calcmode="lin" valueType="num">
                                      <p:cBhvr>
                                        <p:cTn id="75" dur="500" fill="hold"/>
                                        <p:tgtEl>
                                          <p:spTgt spid="33"/>
                                        </p:tgtEl>
                                        <p:attrNameLst>
                                          <p:attrName>ppt_y</p:attrName>
                                        </p:attrNameLst>
                                      </p:cBhvr>
                                      <p:tavLst>
                                        <p:tav tm="0">
                                          <p:val>
                                            <p:strVal val="#ppt_y-.1"/>
                                          </p:val>
                                        </p:tav>
                                        <p:tav tm="100000">
                                          <p:val>
                                            <p:strVal val="#ppt_y"/>
                                          </p:val>
                                        </p:tav>
                                      </p:tavLst>
                                    </p:anim>
                                  </p:childTnLst>
                                </p:cTn>
                              </p:par>
                            </p:childTnLst>
                          </p:cTn>
                        </p:par>
                        <p:par>
                          <p:cTn id="76" fill="hold">
                            <p:stCondLst>
                              <p:cond delay="4400"/>
                            </p:stCondLst>
                            <p:childTnLst>
                              <p:par>
                                <p:cTn id="77" presetID="42" presetClass="entr" presetSubtype="0" fill="hold" grpId="0" nodeType="afterEffect">
                                  <p:stCondLst>
                                    <p:cond delay="0"/>
                                  </p:stCondLst>
                                  <p:childTnLst>
                                    <p:set>
                                      <p:cBhvr>
                                        <p:cTn id="78" dur="1" fill="hold">
                                          <p:stCondLst>
                                            <p:cond delay="0"/>
                                          </p:stCondLst>
                                        </p:cTn>
                                        <p:tgtEl>
                                          <p:spTgt spid="30"/>
                                        </p:tgtEl>
                                        <p:attrNameLst>
                                          <p:attrName>style.visibility</p:attrName>
                                        </p:attrNameLst>
                                      </p:cBhvr>
                                      <p:to>
                                        <p:strVal val="visible"/>
                                      </p:to>
                                    </p:set>
                                    <p:animEffect transition="in" filter="fade">
                                      <p:cBhvr>
                                        <p:cTn id="79" dur="500"/>
                                        <p:tgtEl>
                                          <p:spTgt spid="30"/>
                                        </p:tgtEl>
                                      </p:cBhvr>
                                    </p:animEffect>
                                    <p:anim calcmode="lin" valueType="num">
                                      <p:cBhvr>
                                        <p:cTn id="80" dur="500" fill="hold"/>
                                        <p:tgtEl>
                                          <p:spTgt spid="30"/>
                                        </p:tgtEl>
                                        <p:attrNameLst>
                                          <p:attrName>ppt_x</p:attrName>
                                        </p:attrNameLst>
                                      </p:cBhvr>
                                      <p:tavLst>
                                        <p:tav tm="0">
                                          <p:val>
                                            <p:strVal val="#ppt_x"/>
                                          </p:val>
                                        </p:tav>
                                        <p:tav tm="100000">
                                          <p:val>
                                            <p:strVal val="#ppt_x"/>
                                          </p:val>
                                        </p:tav>
                                      </p:tavLst>
                                    </p:anim>
                                    <p:anim calcmode="lin" valueType="num">
                                      <p:cBhvr>
                                        <p:cTn id="81" dur="500" fill="hold"/>
                                        <p:tgtEl>
                                          <p:spTgt spid="30"/>
                                        </p:tgtEl>
                                        <p:attrNameLst>
                                          <p:attrName>ppt_y</p:attrName>
                                        </p:attrNameLst>
                                      </p:cBhvr>
                                      <p:tavLst>
                                        <p:tav tm="0">
                                          <p:val>
                                            <p:strVal val="#ppt_y+.1"/>
                                          </p:val>
                                        </p:tav>
                                        <p:tav tm="100000">
                                          <p:val>
                                            <p:strVal val="#ppt_y"/>
                                          </p:val>
                                        </p:tav>
                                      </p:tavLst>
                                    </p:anim>
                                  </p:childTnLst>
                                </p:cTn>
                              </p:par>
                            </p:childTnLst>
                          </p:cTn>
                        </p:par>
                        <p:par>
                          <p:cTn id="82" fill="hold">
                            <p:stCondLst>
                              <p:cond delay="4900"/>
                            </p:stCondLst>
                            <p:childTnLst>
                              <p:par>
                                <p:cTn id="83" presetID="47" presetClass="entr" presetSubtype="0" fill="hold" grpId="0" nodeType="after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fade">
                                      <p:cBhvr>
                                        <p:cTn id="85" dur="500"/>
                                        <p:tgtEl>
                                          <p:spTgt spid="27"/>
                                        </p:tgtEl>
                                      </p:cBhvr>
                                    </p:animEffect>
                                    <p:anim calcmode="lin" valueType="num">
                                      <p:cBhvr>
                                        <p:cTn id="86" dur="500" fill="hold"/>
                                        <p:tgtEl>
                                          <p:spTgt spid="27"/>
                                        </p:tgtEl>
                                        <p:attrNameLst>
                                          <p:attrName>ppt_x</p:attrName>
                                        </p:attrNameLst>
                                      </p:cBhvr>
                                      <p:tavLst>
                                        <p:tav tm="0">
                                          <p:val>
                                            <p:strVal val="#ppt_x"/>
                                          </p:val>
                                        </p:tav>
                                        <p:tav tm="100000">
                                          <p:val>
                                            <p:strVal val="#ppt_x"/>
                                          </p:val>
                                        </p:tav>
                                      </p:tavLst>
                                    </p:anim>
                                    <p:anim calcmode="lin" valueType="num">
                                      <p:cBhvr>
                                        <p:cTn id="87" dur="500" fill="hold"/>
                                        <p:tgtEl>
                                          <p:spTgt spid="27"/>
                                        </p:tgtEl>
                                        <p:attrNameLst>
                                          <p:attrName>ppt_y</p:attrName>
                                        </p:attrNameLst>
                                      </p:cBhvr>
                                      <p:tavLst>
                                        <p:tav tm="0">
                                          <p:val>
                                            <p:strVal val="#ppt_y-.1"/>
                                          </p:val>
                                        </p:tav>
                                        <p:tav tm="100000">
                                          <p:val>
                                            <p:strVal val="#ppt_y"/>
                                          </p:val>
                                        </p:tav>
                                      </p:tavLst>
                                    </p:anim>
                                  </p:childTnLst>
                                </p:cTn>
                              </p:par>
                            </p:childTnLst>
                          </p:cTn>
                        </p:par>
                        <p:par>
                          <p:cTn id="88" fill="hold">
                            <p:stCondLst>
                              <p:cond delay="5400"/>
                            </p:stCondLst>
                            <p:childTnLst>
                              <p:par>
                                <p:cTn id="89" presetID="42" presetClass="entr" presetSubtype="0" fill="hold" grpId="0" nodeType="after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fade">
                                      <p:cBhvr>
                                        <p:cTn id="91" dur="500"/>
                                        <p:tgtEl>
                                          <p:spTgt spid="31"/>
                                        </p:tgtEl>
                                      </p:cBhvr>
                                    </p:animEffect>
                                    <p:anim calcmode="lin" valueType="num">
                                      <p:cBhvr>
                                        <p:cTn id="92" dur="500" fill="hold"/>
                                        <p:tgtEl>
                                          <p:spTgt spid="31"/>
                                        </p:tgtEl>
                                        <p:attrNameLst>
                                          <p:attrName>ppt_x</p:attrName>
                                        </p:attrNameLst>
                                      </p:cBhvr>
                                      <p:tavLst>
                                        <p:tav tm="0">
                                          <p:val>
                                            <p:strVal val="#ppt_x"/>
                                          </p:val>
                                        </p:tav>
                                        <p:tav tm="100000">
                                          <p:val>
                                            <p:strVal val="#ppt_x"/>
                                          </p:val>
                                        </p:tav>
                                      </p:tavLst>
                                    </p:anim>
                                    <p:anim calcmode="lin" valueType="num">
                                      <p:cBhvr>
                                        <p:cTn id="93" dur="500" fill="hold"/>
                                        <p:tgtEl>
                                          <p:spTgt spid="31"/>
                                        </p:tgtEl>
                                        <p:attrNameLst>
                                          <p:attrName>ppt_y</p:attrName>
                                        </p:attrNameLst>
                                      </p:cBhvr>
                                      <p:tavLst>
                                        <p:tav tm="0">
                                          <p:val>
                                            <p:strVal val="#ppt_y+.1"/>
                                          </p:val>
                                        </p:tav>
                                        <p:tav tm="100000">
                                          <p:val>
                                            <p:strVal val="#ppt_y"/>
                                          </p:val>
                                        </p:tav>
                                      </p:tavLst>
                                    </p:anim>
                                  </p:childTnLst>
                                </p:cTn>
                              </p:par>
                            </p:childTnLst>
                          </p:cTn>
                        </p:par>
                        <p:par>
                          <p:cTn id="94" fill="hold">
                            <p:stCondLst>
                              <p:cond delay="5900"/>
                            </p:stCondLst>
                            <p:childTnLst>
                              <p:par>
                                <p:cTn id="95" presetID="47" presetClass="entr" presetSubtype="0" fill="hold" grpId="0" nodeType="afterEffect">
                                  <p:stCondLst>
                                    <p:cond delay="0"/>
                                  </p:stCondLst>
                                  <p:childTnLst>
                                    <p:set>
                                      <p:cBhvr>
                                        <p:cTn id="96" dur="1" fill="hold">
                                          <p:stCondLst>
                                            <p:cond delay="0"/>
                                          </p:stCondLst>
                                        </p:cTn>
                                        <p:tgtEl>
                                          <p:spTgt spid="28"/>
                                        </p:tgtEl>
                                        <p:attrNameLst>
                                          <p:attrName>style.visibility</p:attrName>
                                        </p:attrNameLst>
                                      </p:cBhvr>
                                      <p:to>
                                        <p:strVal val="visible"/>
                                      </p:to>
                                    </p:set>
                                    <p:animEffect transition="in" filter="fade">
                                      <p:cBhvr>
                                        <p:cTn id="97" dur="500"/>
                                        <p:tgtEl>
                                          <p:spTgt spid="28"/>
                                        </p:tgtEl>
                                      </p:cBhvr>
                                    </p:animEffect>
                                    <p:anim calcmode="lin" valueType="num">
                                      <p:cBhvr>
                                        <p:cTn id="98" dur="500" fill="hold"/>
                                        <p:tgtEl>
                                          <p:spTgt spid="28"/>
                                        </p:tgtEl>
                                        <p:attrNameLst>
                                          <p:attrName>ppt_x</p:attrName>
                                        </p:attrNameLst>
                                      </p:cBhvr>
                                      <p:tavLst>
                                        <p:tav tm="0">
                                          <p:val>
                                            <p:strVal val="#ppt_x"/>
                                          </p:val>
                                        </p:tav>
                                        <p:tav tm="100000">
                                          <p:val>
                                            <p:strVal val="#ppt_x"/>
                                          </p:val>
                                        </p:tav>
                                      </p:tavLst>
                                    </p:anim>
                                    <p:anim calcmode="lin" valueType="num">
                                      <p:cBhvr>
                                        <p:cTn id="99" dur="500" fill="hold"/>
                                        <p:tgtEl>
                                          <p:spTgt spid="28"/>
                                        </p:tgtEl>
                                        <p:attrNameLst>
                                          <p:attrName>ppt_y</p:attrName>
                                        </p:attrNameLst>
                                      </p:cBhvr>
                                      <p:tavLst>
                                        <p:tav tm="0">
                                          <p:val>
                                            <p:strVal val="#ppt_y-.1"/>
                                          </p:val>
                                        </p:tav>
                                        <p:tav tm="100000">
                                          <p:val>
                                            <p:strVal val="#ppt_y"/>
                                          </p:val>
                                        </p:tav>
                                      </p:tavLst>
                                    </p:anim>
                                  </p:childTnLst>
                                </p:cTn>
                              </p:par>
                            </p:childTnLst>
                          </p:cTn>
                        </p:par>
                        <p:par>
                          <p:cTn id="100" fill="hold">
                            <p:stCondLst>
                              <p:cond delay="6400"/>
                            </p:stCondLst>
                            <p:childTnLst>
                              <p:par>
                                <p:cTn id="101" presetID="42" presetClass="entr" presetSubtype="0" fill="hold" grpId="0" nodeType="afterEffect">
                                  <p:stCondLst>
                                    <p:cond delay="0"/>
                                  </p:stCondLst>
                                  <p:childTnLst>
                                    <p:set>
                                      <p:cBhvr>
                                        <p:cTn id="102" dur="1" fill="hold">
                                          <p:stCondLst>
                                            <p:cond delay="0"/>
                                          </p:stCondLst>
                                        </p:cTn>
                                        <p:tgtEl>
                                          <p:spTgt spid="32"/>
                                        </p:tgtEl>
                                        <p:attrNameLst>
                                          <p:attrName>style.visibility</p:attrName>
                                        </p:attrNameLst>
                                      </p:cBhvr>
                                      <p:to>
                                        <p:strVal val="visible"/>
                                      </p:to>
                                    </p:set>
                                    <p:animEffect transition="in" filter="fade">
                                      <p:cBhvr>
                                        <p:cTn id="103" dur="500"/>
                                        <p:tgtEl>
                                          <p:spTgt spid="32"/>
                                        </p:tgtEl>
                                      </p:cBhvr>
                                    </p:animEffect>
                                    <p:anim calcmode="lin" valueType="num">
                                      <p:cBhvr>
                                        <p:cTn id="104" dur="500" fill="hold"/>
                                        <p:tgtEl>
                                          <p:spTgt spid="32"/>
                                        </p:tgtEl>
                                        <p:attrNameLst>
                                          <p:attrName>ppt_x</p:attrName>
                                        </p:attrNameLst>
                                      </p:cBhvr>
                                      <p:tavLst>
                                        <p:tav tm="0">
                                          <p:val>
                                            <p:strVal val="#ppt_x"/>
                                          </p:val>
                                        </p:tav>
                                        <p:tav tm="100000">
                                          <p:val>
                                            <p:strVal val="#ppt_x"/>
                                          </p:val>
                                        </p:tav>
                                      </p:tavLst>
                                    </p:anim>
                                    <p:anim calcmode="lin" valueType="num">
                                      <p:cBhvr>
                                        <p:cTn id="105" dur="500" fill="hold"/>
                                        <p:tgtEl>
                                          <p:spTgt spid="32"/>
                                        </p:tgtEl>
                                        <p:attrNameLst>
                                          <p:attrName>ppt_y</p:attrName>
                                        </p:attrNameLst>
                                      </p:cBhvr>
                                      <p:tavLst>
                                        <p:tav tm="0">
                                          <p:val>
                                            <p:strVal val="#ppt_y+.1"/>
                                          </p:val>
                                        </p:tav>
                                        <p:tav tm="100000">
                                          <p:val>
                                            <p:strVal val="#ppt_y"/>
                                          </p:val>
                                        </p:tav>
                                      </p:tavLst>
                                    </p:anim>
                                  </p:childTnLst>
                                </p:cTn>
                              </p:par>
                            </p:childTnLst>
                          </p:cTn>
                        </p:par>
                        <p:par>
                          <p:cTn id="106" fill="hold">
                            <p:stCondLst>
                              <p:cond delay="6900"/>
                            </p:stCondLst>
                            <p:childTnLst>
                              <p:par>
                                <p:cTn id="107" presetID="47" presetClass="entr" presetSubtype="0" fill="hold" grpId="0" nodeType="afterEffect">
                                  <p:stCondLst>
                                    <p:cond delay="0"/>
                                  </p:stCondLst>
                                  <p:childTnLst>
                                    <p:set>
                                      <p:cBhvr>
                                        <p:cTn id="108" dur="1" fill="hold">
                                          <p:stCondLst>
                                            <p:cond delay="0"/>
                                          </p:stCondLst>
                                        </p:cTn>
                                        <p:tgtEl>
                                          <p:spTgt spid="29"/>
                                        </p:tgtEl>
                                        <p:attrNameLst>
                                          <p:attrName>style.visibility</p:attrName>
                                        </p:attrNameLst>
                                      </p:cBhvr>
                                      <p:to>
                                        <p:strVal val="visible"/>
                                      </p:to>
                                    </p:set>
                                    <p:animEffect transition="in" filter="fade">
                                      <p:cBhvr>
                                        <p:cTn id="109" dur="500"/>
                                        <p:tgtEl>
                                          <p:spTgt spid="29"/>
                                        </p:tgtEl>
                                      </p:cBhvr>
                                    </p:animEffect>
                                    <p:anim calcmode="lin" valueType="num">
                                      <p:cBhvr>
                                        <p:cTn id="110" dur="500" fill="hold"/>
                                        <p:tgtEl>
                                          <p:spTgt spid="29"/>
                                        </p:tgtEl>
                                        <p:attrNameLst>
                                          <p:attrName>ppt_x</p:attrName>
                                        </p:attrNameLst>
                                      </p:cBhvr>
                                      <p:tavLst>
                                        <p:tav tm="0">
                                          <p:val>
                                            <p:strVal val="#ppt_x"/>
                                          </p:val>
                                        </p:tav>
                                        <p:tav tm="100000">
                                          <p:val>
                                            <p:strVal val="#ppt_x"/>
                                          </p:val>
                                        </p:tav>
                                      </p:tavLst>
                                    </p:anim>
                                    <p:anim calcmode="lin" valueType="num">
                                      <p:cBhvr>
                                        <p:cTn id="111"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a:spLocks noChangeArrowheads="1"/>
          </p:cNvSpPr>
          <p:nvPr/>
        </p:nvSpPr>
        <p:spPr bwMode="auto">
          <a:xfrm>
            <a:off x="1087556" y="2389830"/>
            <a:ext cx="2940013" cy="1661323"/>
          </a:xfrm>
          <a:prstGeom prst="rect">
            <a:avLst/>
          </a:prstGeom>
          <a:blipFill>
            <a:blip r:embed="rId3"/>
            <a:stretch>
              <a:fillRect/>
            </a:stretch>
          </a:blipFill>
          <a:ln w="28575" cap="flat">
            <a:noFill/>
            <a:prstDash val="solid"/>
            <a:miter lim="800000"/>
            <a:headEnd/>
            <a:tailEnd/>
          </a:ln>
        </p:spPr>
        <p:txBody>
          <a:bodyPr vert="horz" wrap="square" lIns="91852" tIns="45926" rIns="91852" bIns="45926" numCol="1" anchor="t" anchorCtr="0" compatLnSpc="1">
            <a:prstTxWarp prst="textNoShape">
              <a:avLst/>
            </a:prstTxWarp>
          </a:bodyPr>
          <a:lstStyle/>
          <a:p>
            <a:endParaRPr lang="zh-CN" altLang="en-US"/>
          </a:p>
        </p:txBody>
      </p:sp>
      <p:sp>
        <p:nvSpPr>
          <p:cNvPr id="3" name="Oval 7"/>
          <p:cNvSpPr>
            <a:spLocks noChangeArrowheads="1"/>
          </p:cNvSpPr>
          <p:nvPr/>
        </p:nvSpPr>
        <p:spPr bwMode="auto">
          <a:xfrm>
            <a:off x="1989031" y="1777908"/>
            <a:ext cx="1135698" cy="1136623"/>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zh-CN" altLang="en-US" sz="1600">
                <a:latin typeface="微软雅黑" pitchFamily="34" charset="-122"/>
                <a:ea typeface="微软雅黑" pitchFamily="34" charset="-122"/>
              </a:rPr>
              <a:t>添加标题</a:t>
            </a:r>
          </a:p>
        </p:txBody>
      </p:sp>
      <p:sp>
        <p:nvSpPr>
          <p:cNvPr id="4" name="Rectangle 8"/>
          <p:cNvSpPr>
            <a:spLocks noChangeArrowheads="1"/>
          </p:cNvSpPr>
          <p:nvPr/>
        </p:nvSpPr>
        <p:spPr bwMode="auto">
          <a:xfrm>
            <a:off x="4674397" y="2389830"/>
            <a:ext cx="2944098" cy="1661323"/>
          </a:xfrm>
          <a:prstGeom prst="rect">
            <a:avLst/>
          </a:prstGeom>
          <a:blipFill>
            <a:blip r:embed="rId4"/>
            <a:stretch>
              <a:fillRect/>
            </a:stretch>
          </a:blipFill>
          <a:ln w="28575" cap="flat">
            <a:noFill/>
            <a:prstDash val="solid"/>
            <a:miter lim="800000"/>
            <a:headEnd/>
            <a:tailEnd/>
          </a:ln>
        </p:spPr>
        <p:txBody>
          <a:bodyPr vert="horz" wrap="square" lIns="91852" tIns="45926" rIns="91852" bIns="45926" numCol="1" anchor="t" anchorCtr="0" compatLnSpc="1">
            <a:prstTxWarp prst="textNoShape">
              <a:avLst/>
            </a:prstTxWarp>
          </a:bodyPr>
          <a:lstStyle/>
          <a:p>
            <a:endParaRPr lang="zh-CN" altLang="en-US"/>
          </a:p>
        </p:txBody>
      </p:sp>
      <p:sp>
        <p:nvSpPr>
          <p:cNvPr id="5" name="Oval 9"/>
          <p:cNvSpPr>
            <a:spLocks noChangeArrowheads="1"/>
          </p:cNvSpPr>
          <p:nvPr/>
        </p:nvSpPr>
        <p:spPr bwMode="auto">
          <a:xfrm>
            <a:off x="5578597" y="1777908"/>
            <a:ext cx="1135698" cy="1136623"/>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zh-CN" altLang="en-US" sz="1600">
                <a:latin typeface="微软雅黑" pitchFamily="34" charset="-122"/>
                <a:ea typeface="微软雅黑" pitchFamily="34" charset="-122"/>
              </a:rPr>
              <a:t>添加标题</a:t>
            </a:r>
          </a:p>
        </p:txBody>
      </p:sp>
      <p:sp>
        <p:nvSpPr>
          <p:cNvPr id="6" name="Rectangle 10"/>
          <p:cNvSpPr>
            <a:spLocks noChangeArrowheads="1"/>
          </p:cNvSpPr>
          <p:nvPr/>
        </p:nvSpPr>
        <p:spPr bwMode="auto">
          <a:xfrm>
            <a:off x="8265325" y="2389830"/>
            <a:ext cx="2942737" cy="1661323"/>
          </a:xfrm>
          <a:prstGeom prst="rect">
            <a:avLst/>
          </a:prstGeom>
          <a:blipFill>
            <a:blip r:embed="rId3"/>
            <a:stretch>
              <a:fillRect/>
            </a:stretch>
          </a:blipFill>
          <a:ln w="28575" cap="flat">
            <a:noFill/>
            <a:prstDash val="solid"/>
            <a:miter lim="800000"/>
            <a:headEnd/>
            <a:tailEnd/>
          </a:ln>
        </p:spPr>
        <p:txBody>
          <a:bodyPr vert="horz" wrap="square" lIns="91852" tIns="45926" rIns="91852" bIns="45926" numCol="1" anchor="t" anchorCtr="0" compatLnSpc="1">
            <a:prstTxWarp prst="textNoShape">
              <a:avLst/>
            </a:prstTxWarp>
          </a:bodyPr>
          <a:lstStyle/>
          <a:p>
            <a:endParaRPr lang="zh-CN" altLang="en-US"/>
          </a:p>
        </p:txBody>
      </p:sp>
      <p:sp>
        <p:nvSpPr>
          <p:cNvPr id="7" name="Oval 11"/>
          <p:cNvSpPr>
            <a:spLocks noChangeArrowheads="1"/>
          </p:cNvSpPr>
          <p:nvPr/>
        </p:nvSpPr>
        <p:spPr bwMode="auto">
          <a:xfrm>
            <a:off x="9168163" y="1777908"/>
            <a:ext cx="1135698" cy="113662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zh-CN" altLang="en-US" sz="1600">
                <a:latin typeface="微软雅黑" pitchFamily="34" charset="-122"/>
                <a:ea typeface="微软雅黑" pitchFamily="34" charset="-122"/>
              </a:rPr>
              <a:t>添加标题</a:t>
            </a:r>
          </a:p>
        </p:txBody>
      </p:sp>
      <p:sp>
        <p:nvSpPr>
          <p:cNvPr id="8" name="矩形 30"/>
          <p:cNvSpPr>
            <a:spLocks noChangeArrowheads="1"/>
          </p:cNvSpPr>
          <p:nvPr/>
        </p:nvSpPr>
        <p:spPr bwMode="auto">
          <a:xfrm>
            <a:off x="1087555" y="4329333"/>
            <a:ext cx="2940013" cy="892968"/>
          </a:xfrm>
          <a:prstGeom prst="rect">
            <a:avLst/>
          </a:prstGeom>
          <a:noFill/>
          <a:ln w="9525">
            <a:noFill/>
            <a:miter lim="800000"/>
            <a:headEnd/>
            <a:tailEnd/>
          </a:ln>
        </p:spPr>
        <p:txBody>
          <a:bodyPr wrap="square" lIns="91852" tIns="45926" rIns="91852" bIns="45926">
            <a:spAutoFit/>
          </a:bodyPr>
          <a:lstStyle/>
          <a:p>
            <a:pPr algn="just">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9" name="矩形 8"/>
          <p:cNvSpPr>
            <a:spLocks noChangeArrowheads="1"/>
          </p:cNvSpPr>
          <p:nvPr/>
        </p:nvSpPr>
        <p:spPr bwMode="auto">
          <a:xfrm>
            <a:off x="4674398" y="4329334"/>
            <a:ext cx="2940013" cy="692913"/>
          </a:xfrm>
          <a:prstGeom prst="rect">
            <a:avLst/>
          </a:prstGeom>
          <a:noFill/>
          <a:ln w="9525">
            <a:noFill/>
            <a:miter lim="800000"/>
            <a:headEnd/>
            <a:tailEnd/>
          </a:ln>
        </p:spPr>
        <p:txBody>
          <a:bodyPr wrap="square" lIns="91852" tIns="45926" rIns="91852" bIns="45926">
            <a:spAutoFit/>
          </a:bodyPr>
          <a:lstStyle/>
          <a:p>
            <a:pPr algn="just">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0" name="矩形 30"/>
          <p:cNvSpPr>
            <a:spLocks noChangeArrowheads="1"/>
          </p:cNvSpPr>
          <p:nvPr/>
        </p:nvSpPr>
        <p:spPr bwMode="auto">
          <a:xfrm>
            <a:off x="8265326" y="4329333"/>
            <a:ext cx="2940013" cy="892968"/>
          </a:xfrm>
          <a:prstGeom prst="rect">
            <a:avLst/>
          </a:prstGeom>
          <a:noFill/>
          <a:ln w="9525">
            <a:noFill/>
            <a:miter lim="800000"/>
            <a:headEnd/>
            <a:tailEnd/>
          </a:ln>
        </p:spPr>
        <p:txBody>
          <a:bodyPr wrap="square" lIns="91852" tIns="45926" rIns="91852" bIns="45926">
            <a:spAutoFit/>
          </a:bodyPr>
          <a:lstStyle/>
          <a:p>
            <a:pPr algn="just">
              <a:lnSpc>
                <a:spcPct val="130000"/>
              </a:lnSpc>
            </a:pPr>
            <a:r>
              <a:rPr lang="zh-CN" altLang="en-US" sz="100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标题 10"/>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01331490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47"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9" presetClass="entr" presetSubtype="0" decel="10000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 calcmode="lin" valueType="num">
                                      <p:cBhvr>
                                        <p:cTn id="21" dur="500" fill="hold"/>
                                        <p:tgtEl>
                                          <p:spTgt spid="5"/>
                                        </p:tgtEl>
                                        <p:attrNameLst>
                                          <p:attrName>style.rotation</p:attrName>
                                        </p:attrNameLst>
                                      </p:cBhvr>
                                      <p:tavLst>
                                        <p:tav tm="0">
                                          <p:val>
                                            <p:fltVal val="360"/>
                                          </p:val>
                                        </p:tav>
                                        <p:tav tm="100000">
                                          <p:val>
                                            <p:fltVal val="0"/>
                                          </p:val>
                                        </p:tav>
                                      </p:tavLst>
                                    </p:anim>
                                    <p:animEffect transition="in" filter="fade">
                                      <p:cBhvr>
                                        <p:cTn id="22" dur="500"/>
                                        <p:tgtEl>
                                          <p:spTgt spid="5"/>
                                        </p:tgtEl>
                                      </p:cBhvr>
                                    </p:animEffect>
                                  </p:childTnLst>
                                </p:cTn>
                              </p:par>
                              <p:par>
                                <p:cTn id="23" presetID="47" presetClass="entr" presetSubtype="0"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anim calcmode="lin" valueType="num">
                                      <p:cBhvr>
                                        <p:cTn id="26" dur="500" fill="hold"/>
                                        <p:tgtEl>
                                          <p:spTgt spid="4"/>
                                        </p:tgtEl>
                                        <p:attrNameLst>
                                          <p:attrName>ppt_x</p:attrName>
                                        </p:attrNameLst>
                                      </p:cBhvr>
                                      <p:tavLst>
                                        <p:tav tm="0">
                                          <p:val>
                                            <p:strVal val="#ppt_x"/>
                                          </p:val>
                                        </p:tav>
                                        <p:tav tm="100000">
                                          <p:val>
                                            <p:strVal val="#ppt_x"/>
                                          </p:val>
                                        </p:tav>
                                      </p:tavLst>
                                    </p:anim>
                                    <p:anim calcmode="lin" valueType="num">
                                      <p:cBhvr>
                                        <p:cTn id="27" dur="500" fill="hold"/>
                                        <p:tgtEl>
                                          <p:spTgt spid="4"/>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49" presetClass="entr" presetSubtype="0" decel="10000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 calcmode="lin" valueType="num">
                                      <p:cBhvr>
                                        <p:cTn id="33" dur="500" fill="hold"/>
                                        <p:tgtEl>
                                          <p:spTgt spid="7"/>
                                        </p:tgtEl>
                                        <p:attrNameLst>
                                          <p:attrName>style.rotation</p:attrName>
                                        </p:attrNameLst>
                                      </p:cBhvr>
                                      <p:tavLst>
                                        <p:tav tm="0">
                                          <p:val>
                                            <p:fltVal val="360"/>
                                          </p:val>
                                        </p:tav>
                                        <p:tav tm="100000">
                                          <p:val>
                                            <p:fltVal val="0"/>
                                          </p:val>
                                        </p:tav>
                                      </p:tavLst>
                                    </p:anim>
                                    <p:animEffect transition="in" filter="fade">
                                      <p:cBhvr>
                                        <p:cTn id="34" dur="500"/>
                                        <p:tgtEl>
                                          <p:spTgt spid="7"/>
                                        </p:tgtEl>
                                      </p:cBhvr>
                                    </p:animEffect>
                                  </p:childTnLst>
                                </p:cTn>
                              </p:par>
                              <p:par>
                                <p:cTn id="35" presetID="47" presetClass="entr" presetSubtype="0"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anim calcmode="lin" valueType="num">
                                      <p:cBhvr>
                                        <p:cTn id="38" dur="500" fill="hold"/>
                                        <p:tgtEl>
                                          <p:spTgt spid="6"/>
                                        </p:tgtEl>
                                        <p:attrNameLst>
                                          <p:attrName>ppt_x</p:attrName>
                                        </p:attrNameLst>
                                      </p:cBhvr>
                                      <p:tavLst>
                                        <p:tav tm="0">
                                          <p:val>
                                            <p:strVal val="#ppt_x"/>
                                          </p:val>
                                        </p:tav>
                                        <p:tav tm="100000">
                                          <p:val>
                                            <p:strVal val="#ppt_x"/>
                                          </p:val>
                                        </p:tav>
                                      </p:tavLst>
                                    </p:anim>
                                    <p:anim calcmode="lin" valueType="num">
                                      <p:cBhvr>
                                        <p:cTn id="39" dur="500" fill="hold"/>
                                        <p:tgtEl>
                                          <p:spTgt spid="6"/>
                                        </p:tgtEl>
                                        <p:attrNameLst>
                                          <p:attrName>ppt_y</p:attrName>
                                        </p:attrNameLst>
                                      </p:cBhvr>
                                      <p:tavLst>
                                        <p:tav tm="0">
                                          <p:val>
                                            <p:strVal val="#ppt_y-.1"/>
                                          </p:val>
                                        </p:tav>
                                        <p:tav tm="100000">
                                          <p:val>
                                            <p:strVal val="#ppt_y"/>
                                          </p:val>
                                        </p:tav>
                                      </p:tavLst>
                                    </p:anim>
                                  </p:childTnLst>
                                </p:cTn>
                              </p:par>
                            </p:childTnLst>
                          </p:cTn>
                        </p:par>
                        <p:par>
                          <p:cTn id="40" fill="hold">
                            <p:stCondLst>
                              <p:cond delay="1500"/>
                            </p:stCondLst>
                            <p:childTnLst>
                              <p:par>
                                <p:cTn id="41" presetID="2" presetClass="entr" presetSubtype="4" decel="10000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20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ppt_x"/>
                                          </p:val>
                                        </p:tav>
                                        <p:tav tm="100000">
                                          <p:val>
                                            <p:strVal val="#ppt_x"/>
                                          </p:val>
                                        </p:tav>
                                      </p:tavLst>
                                    </p:anim>
                                    <p:anim calcmode="lin" valueType="num">
                                      <p:cBhvr additive="base">
                                        <p:cTn id="48" dur="500" fill="hold"/>
                                        <p:tgtEl>
                                          <p:spTgt spid="9"/>
                                        </p:tgtEl>
                                        <p:attrNameLst>
                                          <p:attrName>ppt_y</p:attrName>
                                        </p:attrNameLst>
                                      </p:cBhvr>
                                      <p:tavLst>
                                        <p:tav tm="0">
                                          <p:val>
                                            <p:strVal val="1+#ppt_h/2"/>
                                          </p:val>
                                        </p:tav>
                                        <p:tav tm="100000">
                                          <p:val>
                                            <p:strVal val="#ppt_y"/>
                                          </p:val>
                                        </p:tav>
                                      </p:tavLst>
                                    </p:anim>
                                  </p:childTnLst>
                                </p:cTn>
                              </p:par>
                              <p:par>
                                <p:cTn id="49" presetID="2" presetClass="entr" presetSubtype="4" decel="100000" fill="hold" grpId="0" nodeType="withEffect">
                                  <p:stCondLst>
                                    <p:cond delay="40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ppt_x"/>
                                          </p:val>
                                        </p:tav>
                                        <p:tav tm="100000">
                                          <p:val>
                                            <p:strVal val="#ppt_x"/>
                                          </p:val>
                                        </p:tav>
                                      </p:tavLst>
                                    </p:anim>
                                    <p:anim calcmode="lin" valueType="num">
                                      <p:cBhvr additive="base">
                                        <p:cTn id="5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p:bldP spid="9"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52252" y="3251038"/>
            <a:ext cx="5364181" cy="3563119"/>
          </a:xfrm>
          <a:prstGeom prst="rect">
            <a:avLst/>
          </a:prstGeom>
        </p:spPr>
      </p:pic>
      <p:sp>
        <p:nvSpPr>
          <p:cNvPr id="3" name="椭圆 2"/>
          <p:cNvSpPr/>
          <p:nvPr/>
        </p:nvSpPr>
        <p:spPr>
          <a:xfrm>
            <a:off x="3718739" y="1917367"/>
            <a:ext cx="2367976" cy="2367976"/>
          </a:xfrm>
          <a:prstGeom prst="ellipse">
            <a:avLst/>
          </a:prstGeom>
          <a:noFill/>
          <a:ln w="9525" cap="flat" cmpd="sng" algn="ctr">
            <a:solidFill>
              <a:schemeClr val="bg1"/>
            </a:solidFill>
            <a:prstDash val="solid"/>
          </a:ln>
          <a:effectLst/>
        </p:spPr>
        <p:txBody>
          <a:bodyPr rtlCol="0" anchor="ctr"/>
          <a:lstStyle/>
          <a:p>
            <a:pPr algn="ctr" defTabSz="1218804">
              <a:defRPr/>
            </a:pPr>
            <a:endParaRPr lang="zh-CN" altLang="en-US" sz="3199"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椭圆 3"/>
          <p:cNvSpPr/>
          <p:nvPr/>
        </p:nvSpPr>
        <p:spPr>
          <a:xfrm>
            <a:off x="3971657" y="2169372"/>
            <a:ext cx="1862140" cy="1862140"/>
          </a:xfrm>
          <a:prstGeom prst="ellipse">
            <a:avLst/>
          </a:prstGeom>
          <a:solidFill>
            <a:srgbClr val="C00000"/>
          </a:solidFill>
          <a:ln w="9525" cap="flat" cmpd="sng" algn="ctr">
            <a:solidFill>
              <a:schemeClr val="bg1"/>
            </a:solidFill>
            <a:prstDash val="solid"/>
          </a:ln>
          <a:effectLst/>
        </p:spPr>
        <p:txBody>
          <a:bodyPr rtlCol="0" anchor="ctr"/>
          <a:lstStyle/>
          <a:p>
            <a:pPr algn="ctr" defTabSz="1218804">
              <a:defRPr/>
            </a:pPr>
            <a:endParaRPr lang="zh-CN" altLang="en-US" sz="140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TextBox 19"/>
          <p:cNvSpPr txBox="1"/>
          <p:nvPr/>
        </p:nvSpPr>
        <p:spPr>
          <a:xfrm>
            <a:off x="4259009" y="2681507"/>
            <a:ext cx="1370454" cy="820546"/>
          </a:xfrm>
          <a:prstGeom prst="rect">
            <a:avLst/>
          </a:prstGeom>
          <a:noFill/>
        </p:spPr>
        <p:txBody>
          <a:bodyPr wrap="square" lIns="0" tIns="0" rIns="0" bIns="0" rtlCol="0">
            <a:spAutoFit/>
          </a:bodyPr>
          <a:lstStyle/>
          <a:p>
            <a:r>
              <a:rPr lang="zh-CN" altLang="en-US" sz="5332"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grpSp>
        <p:nvGrpSpPr>
          <p:cNvPr id="6" name="组合 5"/>
          <p:cNvGrpSpPr/>
          <p:nvPr/>
        </p:nvGrpSpPr>
        <p:grpSpPr>
          <a:xfrm>
            <a:off x="6444201" y="1422264"/>
            <a:ext cx="4697412" cy="687890"/>
            <a:chOff x="4839604" y="1773491"/>
            <a:chExt cx="6647546" cy="836773"/>
          </a:xfrm>
        </p:grpSpPr>
        <p:sp>
          <p:nvSpPr>
            <p:cNvPr id="7" name="矩形 6"/>
            <p:cNvSpPr/>
            <p:nvPr/>
          </p:nvSpPr>
          <p:spPr>
            <a:xfrm>
              <a:off x="4839604" y="1773491"/>
              <a:ext cx="6647546" cy="836773"/>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9352" tIns="44676" rIns="89352" bIns="44676"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1"/>
            <p:cNvSpPr txBox="1"/>
            <p:nvPr/>
          </p:nvSpPr>
          <p:spPr>
            <a:xfrm>
              <a:off x="5505636" y="1873655"/>
              <a:ext cx="5315482" cy="636446"/>
            </a:xfrm>
            <a:prstGeom prst="rect">
              <a:avLst/>
            </a:prstGeom>
            <a:noFill/>
          </p:spPr>
          <p:txBody>
            <a:bodyPr wrap="none" lIns="91424" tIns="45713" rIns="91424" bIns="45713" rtlCol="0">
              <a:spAutoFit/>
            </a:bodyPr>
            <a:lstStyle/>
            <a:p>
              <a:pPr marL="0" lvl="1" algn="ctr"/>
              <a:r>
                <a:rPr lang="en-US" altLang="zh-CN" sz="2800" b="1" dirty="0">
                  <a:solidFill>
                    <a:schemeClr val="bg1"/>
                  </a:solidFill>
                  <a:latin typeface="Arial" panose="020B0604020202020204" pitchFamily="34" charset="0"/>
                  <a:ea typeface="微软雅黑" pitchFamily="34" charset="-122"/>
                  <a:sym typeface="Arial" panose="020B0604020202020204" pitchFamily="34" charset="0"/>
                </a:rPr>
                <a:t>01   </a:t>
              </a:r>
              <a:r>
                <a:rPr lang="zh-CN" altLang="en-US" sz="2800" b="1" dirty="0">
                  <a:solidFill>
                    <a:schemeClr val="bg1"/>
                  </a:solidFill>
                  <a:latin typeface="Arial" panose="020B0604020202020204" pitchFamily="34" charset="0"/>
                  <a:ea typeface="微软雅黑" pitchFamily="34" charset="-122"/>
                  <a:sym typeface="Arial" panose="020B0604020202020204" pitchFamily="34" charset="0"/>
                </a:rPr>
                <a:t>添加目录标题文字</a:t>
              </a:r>
            </a:p>
          </p:txBody>
        </p:sp>
      </p:grpSp>
      <p:grpSp>
        <p:nvGrpSpPr>
          <p:cNvPr id="15" name="组合 14"/>
          <p:cNvGrpSpPr/>
          <p:nvPr/>
        </p:nvGrpSpPr>
        <p:grpSpPr>
          <a:xfrm>
            <a:off x="6444201" y="2341353"/>
            <a:ext cx="4697412" cy="687890"/>
            <a:chOff x="4839604" y="1773491"/>
            <a:chExt cx="6647546" cy="836773"/>
          </a:xfrm>
        </p:grpSpPr>
        <p:sp>
          <p:nvSpPr>
            <p:cNvPr id="16" name="矩形 15"/>
            <p:cNvSpPr/>
            <p:nvPr/>
          </p:nvSpPr>
          <p:spPr>
            <a:xfrm>
              <a:off x="4839604" y="1773491"/>
              <a:ext cx="6647546" cy="836773"/>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9352" tIns="44676" rIns="89352" bIns="44676"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7" name="TextBox 1"/>
            <p:cNvSpPr txBox="1"/>
            <p:nvPr/>
          </p:nvSpPr>
          <p:spPr>
            <a:xfrm>
              <a:off x="5505636" y="1873655"/>
              <a:ext cx="5315482" cy="636446"/>
            </a:xfrm>
            <a:prstGeom prst="rect">
              <a:avLst/>
            </a:prstGeom>
            <a:noFill/>
          </p:spPr>
          <p:txBody>
            <a:bodyPr wrap="none" lIns="91424" tIns="45713" rIns="91424" bIns="45713" rtlCol="0">
              <a:spAutoFit/>
            </a:bodyPr>
            <a:lstStyle/>
            <a:p>
              <a:pPr marL="0" lvl="1" algn="ctr"/>
              <a:r>
                <a:rPr lang="en-US" altLang="zh-CN" sz="2800" b="1" dirty="0">
                  <a:solidFill>
                    <a:schemeClr val="bg1"/>
                  </a:solidFill>
                  <a:latin typeface="Arial" panose="020B0604020202020204" pitchFamily="34" charset="0"/>
                  <a:ea typeface="微软雅黑" pitchFamily="34" charset="-122"/>
                  <a:sym typeface="Arial" panose="020B0604020202020204" pitchFamily="34" charset="0"/>
                </a:rPr>
                <a:t>02   </a:t>
              </a:r>
              <a:r>
                <a:rPr lang="zh-CN" altLang="en-US" sz="2800" b="1" dirty="0">
                  <a:solidFill>
                    <a:schemeClr val="bg1"/>
                  </a:solidFill>
                  <a:latin typeface="Arial" panose="020B0604020202020204" pitchFamily="34" charset="0"/>
                  <a:ea typeface="微软雅黑" pitchFamily="34" charset="-122"/>
                  <a:sym typeface="Arial" panose="020B0604020202020204" pitchFamily="34" charset="0"/>
                </a:rPr>
                <a:t>添加目录标题文字</a:t>
              </a:r>
            </a:p>
          </p:txBody>
        </p:sp>
      </p:grpSp>
      <p:grpSp>
        <p:nvGrpSpPr>
          <p:cNvPr id="18" name="组合 17"/>
          <p:cNvGrpSpPr/>
          <p:nvPr/>
        </p:nvGrpSpPr>
        <p:grpSpPr>
          <a:xfrm>
            <a:off x="6444201" y="3260442"/>
            <a:ext cx="4697412" cy="687890"/>
            <a:chOff x="4839604" y="1773491"/>
            <a:chExt cx="6647546" cy="836773"/>
          </a:xfrm>
        </p:grpSpPr>
        <p:sp>
          <p:nvSpPr>
            <p:cNvPr id="19" name="矩形 18"/>
            <p:cNvSpPr/>
            <p:nvPr/>
          </p:nvSpPr>
          <p:spPr>
            <a:xfrm>
              <a:off x="4839604" y="1773491"/>
              <a:ext cx="6647546" cy="836773"/>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9352" tIns="44676" rIns="89352" bIns="44676"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1"/>
            <p:cNvSpPr txBox="1"/>
            <p:nvPr/>
          </p:nvSpPr>
          <p:spPr>
            <a:xfrm>
              <a:off x="5505636" y="1873655"/>
              <a:ext cx="5315482" cy="636446"/>
            </a:xfrm>
            <a:prstGeom prst="rect">
              <a:avLst/>
            </a:prstGeom>
            <a:noFill/>
          </p:spPr>
          <p:txBody>
            <a:bodyPr wrap="none" lIns="91424" tIns="45713" rIns="91424" bIns="45713" rtlCol="0">
              <a:spAutoFit/>
            </a:bodyPr>
            <a:lstStyle/>
            <a:p>
              <a:pPr marL="0" lvl="1" algn="ctr"/>
              <a:r>
                <a:rPr lang="en-US" altLang="zh-CN" sz="2800" b="1" dirty="0">
                  <a:solidFill>
                    <a:schemeClr val="bg1"/>
                  </a:solidFill>
                  <a:latin typeface="Arial" panose="020B0604020202020204" pitchFamily="34" charset="0"/>
                  <a:ea typeface="微软雅黑" pitchFamily="34" charset="-122"/>
                  <a:sym typeface="Arial" panose="020B0604020202020204" pitchFamily="34" charset="0"/>
                </a:rPr>
                <a:t>03   </a:t>
              </a:r>
              <a:r>
                <a:rPr lang="zh-CN" altLang="en-US" sz="2800" b="1" dirty="0">
                  <a:solidFill>
                    <a:schemeClr val="bg1"/>
                  </a:solidFill>
                  <a:latin typeface="Arial" panose="020B0604020202020204" pitchFamily="34" charset="0"/>
                  <a:ea typeface="微软雅黑" pitchFamily="34" charset="-122"/>
                  <a:sym typeface="Arial" panose="020B0604020202020204" pitchFamily="34" charset="0"/>
                </a:rPr>
                <a:t>添加目录标题文字</a:t>
              </a:r>
            </a:p>
          </p:txBody>
        </p:sp>
      </p:grpSp>
      <p:grpSp>
        <p:nvGrpSpPr>
          <p:cNvPr id="21" name="组合 20"/>
          <p:cNvGrpSpPr/>
          <p:nvPr/>
        </p:nvGrpSpPr>
        <p:grpSpPr>
          <a:xfrm>
            <a:off x="6444201" y="4179532"/>
            <a:ext cx="4697412" cy="687890"/>
            <a:chOff x="4839604" y="1773491"/>
            <a:chExt cx="6647546" cy="836773"/>
          </a:xfrm>
        </p:grpSpPr>
        <p:sp>
          <p:nvSpPr>
            <p:cNvPr id="22" name="矩形 21"/>
            <p:cNvSpPr/>
            <p:nvPr/>
          </p:nvSpPr>
          <p:spPr>
            <a:xfrm>
              <a:off x="4839604" y="1773491"/>
              <a:ext cx="6647546" cy="836773"/>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89352" tIns="44676" rIns="89352" bIns="44676" rtlCol="0" anchor="ctr"/>
            <a:lstStyle/>
            <a:p>
              <a:pPr algn="ctr"/>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1"/>
            <p:cNvSpPr txBox="1"/>
            <p:nvPr/>
          </p:nvSpPr>
          <p:spPr>
            <a:xfrm>
              <a:off x="5505636" y="1873655"/>
              <a:ext cx="5315482" cy="636446"/>
            </a:xfrm>
            <a:prstGeom prst="rect">
              <a:avLst/>
            </a:prstGeom>
            <a:noFill/>
          </p:spPr>
          <p:txBody>
            <a:bodyPr wrap="none" lIns="91424" tIns="45713" rIns="91424" bIns="45713" rtlCol="0">
              <a:spAutoFit/>
            </a:bodyPr>
            <a:lstStyle/>
            <a:p>
              <a:pPr marL="0" lvl="1" algn="ctr"/>
              <a:r>
                <a:rPr lang="en-US" altLang="zh-CN" sz="2800" b="1" dirty="0">
                  <a:solidFill>
                    <a:schemeClr val="bg1"/>
                  </a:solidFill>
                  <a:latin typeface="Arial" panose="020B0604020202020204" pitchFamily="34" charset="0"/>
                  <a:ea typeface="微软雅黑" pitchFamily="34" charset="-122"/>
                  <a:sym typeface="Arial" panose="020B0604020202020204" pitchFamily="34" charset="0"/>
                </a:rPr>
                <a:t>04   </a:t>
              </a:r>
              <a:r>
                <a:rPr lang="zh-CN" altLang="en-US" sz="2800" b="1" dirty="0">
                  <a:solidFill>
                    <a:schemeClr val="bg1"/>
                  </a:solidFill>
                  <a:latin typeface="Arial" panose="020B0604020202020204" pitchFamily="34" charset="0"/>
                  <a:ea typeface="微软雅黑" pitchFamily="34" charset="-122"/>
                  <a:sym typeface="Arial" panose="020B0604020202020204" pitchFamily="34" charset="0"/>
                </a:rPr>
                <a:t>添加目录标题文字</a:t>
              </a:r>
            </a:p>
          </p:txBody>
        </p:sp>
      </p:grpSp>
    </p:spTree>
    <p:extLst>
      <p:ext uri="{BB962C8B-B14F-4D97-AF65-F5344CB8AC3E}">
        <p14:creationId xmlns:p14="http://schemas.microsoft.com/office/powerpoint/2010/main" val="118186239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heel(1)">
                                      <p:cBhvr>
                                        <p:cTn id="17" dur="500"/>
                                        <p:tgtEl>
                                          <p:spTgt spid="3"/>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p:stCondLst>
                              <p:cond delay="2000"/>
                            </p:stCondLst>
                            <p:childTnLst>
                              <p:par>
                                <p:cTn id="23" presetID="2" presetClass="entr" presetSubtype="2"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2"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1+#ppt_w/2"/>
                                          </p:val>
                                        </p:tav>
                                        <p:tav tm="100000">
                                          <p:val>
                                            <p:strVal val="#ppt_x"/>
                                          </p:val>
                                        </p:tav>
                                      </p:tavLst>
                                    </p:anim>
                                    <p:anim calcmode="lin" valueType="num">
                                      <p:cBhvr additive="base">
                                        <p:cTn id="31" dur="500" fill="hold"/>
                                        <p:tgtEl>
                                          <p:spTgt spid="15"/>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 presetClass="entr" presetSubtype="2"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1+#ppt_w/2"/>
                                          </p:val>
                                        </p:tav>
                                        <p:tav tm="100000">
                                          <p:val>
                                            <p:strVal val="#ppt_x"/>
                                          </p:val>
                                        </p:tav>
                                      </p:tavLst>
                                    </p:anim>
                                    <p:anim calcmode="lin" valueType="num">
                                      <p:cBhvr additive="base">
                                        <p:cTn id="36" dur="500" fill="hold"/>
                                        <p:tgtEl>
                                          <p:spTgt spid="18"/>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 presetClass="entr" presetSubtype="2" fill="hold" nodeType="after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fill="hold"/>
                                        <p:tgtEl>
                                          <p:spTgt spid="21"/>
                                        </p:tgtEl>
                                        <p:attrNameLst>
                                          <p:attrName>ppt_x</p:attrName>
                                        </p:attrNameLst>
                                      </p:cBhvr>
                                      <p:tavLst>
                                        <p:tav tm="0">
                                          <p:val>
                                            <p:strVal val="1+#ppt_w/2"/>
                                          </p:val>
                                        </p:tav>
                                        <p:tav tm="100000">
                                          <p:val>
                                            <p:strVal val="#ppt_x"/>
                                          </p:val>
                                        </p:tav>
                                      </p:tavLst>
                                    </p:anim>
                                    <p:anim calcmode="lin" valueType="num">
                                      <p:cBhvr additive="base">
                                        <p:cTn id="41"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p:nvPr/>
        </p:nvSpPr>
        <p:spPr>
          <a:xfrm>
            <a:off x="4234177" y="1792355"/>
            <a:ext cx="1267876"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zh-CN" altLang="en-US" sz="5333" kern="0" dirty="0">
                <a:solidFill>
                  <a:schemeClr val="bg1"/>
                </a:solidFill>
                <a:effectLst/>
              </a:rPr>
              <a:t>第</a:t>
            </a:r>
          </a:p>
        </p:txBody>
      </p:sp>
      <p:sp>
        <p:nvSpPr>
          <p:cNvPr id="3" name="TextBox 14"/>
          <p:cNvSpPr txBox="1"/>
          <p:nvPr/>
        </p:nvSpPr>
        <p:spPr>
          <a:xfrm>
            <a:off x="6730453" y="1792355"/>
            <a:ext cx="1152128"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zh-CN" altLang="en-US" sz="5333" kern="0" dirty="0">
                <a:solidFill>
                  <a:schemeClr val="bg1"/>
                </a:solidFill>
                <a:effectLst/>
              </a:rPr>
              <a:t>章</a:t>
            </a:r>
          </a:p>
        </p:txBody>
      </p:sp>
      <p:grpSp>
        <p:nvGrpSpPr>
          <p:cNvPr id="4" name="组合 3"/>
          <p:cNvGrpSpPr/>
          <p:nvPr/>
        </p:nvGrpSpPr>
        <p:grpSpPr>
          <a:xfrm>
            <a:off x="5243939" y="1604798"/>
            <a:ext cx="1678536" cy="1296000"/>
            <a:chOff x="3385106" y="987574"/>
            <a:chExt cx="1258902" cy="972000"/>
          </a:xfrm>
        </p:grpSpPr>
        <p:sp>
          <p:nvSpPr>
            <p:cNvPr id="5" name="椭圆 4"/>
            <p:cNvSpPr/>
            <p:nvPr/>
          </p:nvSpPr>
          <p:spPr>
            <a:xfrm>
              <a:off x="3528557" y="987574"/>
              <a:ext cx="972000" cy="972000"/>
            </a:xfrm>
            <a:prstGeom prst="ellipse">
              <a:avLst/>
            </a:prstGeom>
            <a:solidFill>
              <a:srgbClr val="C00000">
                <a:alpha val="50000"/>
              </a:srgbClr>
            </a:solidFill>
            <a:ln w="25400" cap="flat" cmpd="sng" algn="ctr">
              <a:noFill/>
              <a:prstDash val="solid"/>
            </a:ln>
            <a:effectLst/>
          </p:spPr>
          <p:txBody>
            <a:bodyPr rtlCol="0" anchor="ctr"/>
            <a:lstStyle/>
            <a:p>
              <a:pPr algn="ctr" defTabSz="1219170">
                <a:defRPr/>
              </a:pPr>
              <a:endParaRPr lang="zh-CN" altLang="en-US" sz="2400" kern="0">
                <a:solidFill>
                  <a:schemeClr val="bg1"/>
                </a:solidFill>
              </a:endParaRPr>
            </a:p>
          </p:txBody>
        </p:sp>
        <p:sp>
          <p:nvSpPr>
            <p:cNvPr id="6" name="椭圆 5"/>
            <p:cNvSpPr/>
            <p:nvPr/>
          </p:nvSpPr>
          <p:spPr>
            <a:xfrm>
              <a:off x="3618557" y="1077574"/>
              <a:ext cx="792000" cy="792000"/>
            </a:xfrm>
            <a:prstGeom prst="ellipse">
              <a:avLst/>
            </a:prstGeom>
            <a:solidFill>
              <a:schemeClr val="bg1"/>
            </a:solidFill>
            <a:ln w="25400" cap="flat" cmpd="sng" algn="ctr">
              <a:noFill/>
              <a:prstDash val="solid"/>
            </a:ln>
            <a:effectLst/>
          </p:spPr>
          <p:txBody>
            <a:bodyPr rtlCol="0" anchor="ctr"/>
            <a:lstStyle/>
            <a:p>
              <a:pPr algn="ctr" defTabSz="1219170">
                <a:defRPr/>
              </a:pPr>
              <a:endParaRPr lang="zh-CN" altLang="en-US" sz="2400" kern="0">
                <a:solidFill>
                  <a:schemeClr val="bg1"/>
                </a:solidFill>
              </a:endParaRPr>
            </a:p>
          </p:txBody>
        </p:sp>
        <p:sp>
          <p:nvSpPr>
            <p:cNvPr id="7" name="TextBox 14"/>
            <p:cNvSpPr txBox="1"/>
            <p:nvPr/>
          </p:nvSpPr>
          <p:spPr>
            <a:xfrm>
              <a:off x="3385106" y="1148980"/>
              <a:ext cx="1258902" cy="64918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en-US" altLang="zh-CN" sz="4800" kern="0" dirty="0">
                  <a:solidFill>
                    <a:srgbClr val="C00000"/>
                  </a:solidFill>
                  <a:effectLst/>
                </a:rPr>
                <a:t>04</a:t>
              </a:r>
              <a:endParaRPr lang="zh-CN" altLang="en-US" sz="4800" kern="0" dirty="0">
                <a:solidFill>
                  <a:srgbClr val="C00000"/>
                </a:solidFill>
                <a:effectLst/>
              </a:endParaRPr>
            </a:p>
          </p:txBody>
        </p:sp>
      </p:grpSp>
      <p:sp>
        <p:nvSpPr>
          <p:cNvPr id="8" name="圆角矩形 7"/>
          <p:cNvSpPr/>
          <p:nvPr/>
        </p:nvSpPr>
        <p:spPr>
          <a:xfrm>
            <a:off x="2976000" y="3237075"/>
            <a:ext cx="6240000" cy="864000"/>
          </a:xfrm>
          <a:prstGeom prst="roundRect">
            <a:avLst>
              <a:gd name="adj" fmla="val 50000"/>
            </a:avLst>
          </a:prstGeom>
          <a:solidFill>
            <a:srgbClr val="C00000"/>
          </a:solidFill>
          <a:ln w="12700" cap="flat" cmpd="sng" algn="ctr">
            <a:solidFill>
              <a:schemeClr val="bg1"/>
            </a:solidFill>
            <a:prstDash val="solid"/>
            <a:miter lim="800000"/>
          </a:ln>
          <a:effectLst/>
        </p:spPr>
        <p:txBody>
          <a:bodyPr rtlCol="0" anchor="ctr"/>
          <a:lstStyle/>
          <a:p>
            <a:pPr algn="ctr" defTabSz="1219170">
              <a:defRPr/>
            </a:pPr>
            <a:r>
              <a:rPr lang="zh-CN" altLang="en-US" sz="3200" b="1" kern="0" dirty="0">
                <a:solidFill>
                  <a:prstClr val="white"/>
                </a:solidFill>
                <a:latin typeface="微软雅黑"/>
                <a:ea typeface="微软雅黑"/>
              </a:rPr>
              <a:t>添加过渡页标题</a:t>
            </a:r>
          </a:p>
        </p:txBody>
      </p:sp>
    </p:spTree>
    <p:extLst>
      <p:ext uri="{BB962C8B-B14F-4D97-AF65-F5344CB8AC3E}">
        <p14:creationId xmlns:p14="http://schemas.microsoft.com/office/powerpoint/2010/main" val="171093274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28" name="矩形 27"/>
          <p:cNvSpPr/>
          <p:nvPr/>
        </p:nvSpPr>
        <p:spPr>
          <a:xfrm>
            <a:off x="7439975" y="1736744"/>
            <a:ext cx="3626288" cy="3831784"/>
          </a:xfrm>
          <a:prstGeom prst="rect">
            <a:avLst/>
          </a:prstGeom>
          <a:noFill/>
        </p:spPr>
        <p:txBody>
          <a:bodyPr wrap="square" lIns="91407" tIns="45703" rIns="91407" bIns="45703" rtlCol="0">
            <a:spAutoFit/>
          </a:bodyPr>
          <a:lstStyle/>
          <a:p>
            <a:pPr fontAlgn="base">
              <a:lnSpc>
                <a:spcPct val="150000"/>
              </a:lnSpc>
              <a:spcBef>
                <a:spcPct val="0"/>
              </a:spcBef>
              <a:spcAft>
                <a:spcPct val="0"/>
              </a:spcAft>
            </a:pPr>
            <a:r>
              <a:rPr lang="zh-CN" altLang="en-US" dirty="0">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文本内容建议简洁明了、提纲挈领，尽量保持整体风格统一。</a:t>
            </a:r>
            <a:endParaRPr lang="zh-CN" altLang="zh-CN" dirty="0">
              <a:latin typeface="Arial" pitchFamily="34" charset="0"/>
              <a:ea typeface="微软雅黑" pitchFamily="34" charset="-122"/>
            </a:endParaRPr>
          </a:p>
          <a:p>
            <a:pPr fontAlgn="base">
              <a:lnSpc>
                <a:spcPct val="150000"/>
              </a:lnSpc>
              <a:spcBef>
                <a:spcPct val="0"/>
              </a:spcBef>
              <a:spcAft>
                <a:spcPct val="0"/>
              </a:spcAft>
              <a:buFont typeface="Arial" pitchFamily="34" charset="0"/>
              <a:buNone/>
            </a:pPr>
            <a:endParaRPr lang="zh-CN" altLang="zh-CN" dirty="0">
              <a:latin typeface="Arial" pitchFamily="34" charset="0"/>
              <a:ea typeface="微软雅黑" pitchFamily="34" charset="-122"/>
            </a:endParaRPr>
          </a:p>
        </p:txBody>
      </p:sp>
      <p:pic>
        <p:nvPicPr>
          <p:cNvPr id="29"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502804" y="1760747"/>
            <a:ext cx="5432610" cy="36099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3" name="TextBox 2"/>
          <p:cNvSpPr txBox="1"/>
          <p:nvPr/>
        </p:nvSpPr>
        <p:spPr>
          <a:xfrm>
            <a:off x="1491618" y="-1755576"/>
            <a:ext cx="938694" cy="400097"/>
          </a:xfrm>
          <a:prstGeom prst="rect">
            <a:avLst/>
          </a:prstGeom>
          <a:noFill/>
        </p:spPr>
        <p:txBody>
          <a:bodyPr wrap="none" lIns="121908" tIns="60954" rIns="121908" bIns="60954" rtlCol="0">
            <a:spAutoFit/>
          </a:bodyPr>
          <a:lstStyle/>
          <a:p>
            <a:r>
              <a:rPr lang="zh-CN" altLang="en-US" dirty="0"/>
              <a:t>延迟符</a:t>
            </a:r>
          </a:p>
        </p:txBody>
      </p:sp>
    </p:spTree>
    <p:extLst>
      <p:ext uri="{BB962C8B-B14F-4D97-AF65-F5344CB8AC3E}">
        <p14:creationId xmlns:p14="http://schemas.microsoft.com/office/powerpoint/2010/main" val="141977599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1000" fill="hold"/>
                                        <p:tgtEl>
                                          <p:spTgt spid="29"/>
                                        </p:tgtEl>
                                        <p:attrNameLst>
                                          <p:attrName>ppt_x</p:attrName>
                                        </p:attrNameLst>
                                      </p:cBhvr>
                                      <p:tavLst>
                                        <p:tav tm="0">
                                          <p:val>
                                            <p:strVal val="0-#ppt_w/2"/>
                                          </p:val>
                                        </p:tav>
                                        <p:tav tm="100000">
                                          <p:val>
                                            <p:strVal val="#ppt_x"/>
                                          </p:val>
                                        </p:tav>
                                      </p:tavLst>
                                    </p:anim>
                                    <p:anim calcmode="lin" valueType="num">
                                      <p:cBhvr additive="base">
                                        <p:cTn id="8" dur="10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42" presetClass="entr" presetSubtype="0" fill="hold" grpId="0" nodeType="after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childTnLst>
                          </p:cTn>
                        </p:par>
                        <p:par>
                          <p:cTn id="15" fill="hold">
                            <p:stCondLst>
                              <p:cond delay="2000"/>
                            </p:stCondLst>
                            <p:childTnLst>
                              <p:par>
                                <p:cTn id="16" presetID="10" presetClass="entr" presetSubtype="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8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3" name="Rectangle 5"/>
          <p:cNvSpPr>
            <a:spLocks/>
          </p:cNvSpPr>
          <p:nvPr/>
        </p:nvSpPr>
        <p:spPr bwMode="auto">
          <a:xfrm>
            <a:off x="1392091" y="1610907"/>
            <a:ext cx="2832485" cy="320351"/>
          </a:xfrm>
          <a:prstGeom prst="rect">
            <a:avLst/>
          </a:prstGeom>
          <a:solidFill>
            <a:schemeClr val="accent1"/>
          </a:solidFill>
          <a:ln>
            <a:noFill/>
          </a:ln>
        </p:spPr>
        <p:txBody>
          <a:bodyPr lIns="191981" tIns="50795" rIns="50795" bIns="50795" anchor="ctr"/>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lvl="0" eaLnBrk="1" hangingPunct="1"/>
            <a:r>
              <a:rPr lang="zh-CN" altLang="en-US" sz="1600" dirty="0">
                <a:solidFill>
                  <a:schemeClr val="bg1"/>
                </a:solidFill>
                <a:latin typeface="微软雅黑" pitchFamily="34" charset="-122"/>
                <a:ea typeface="微软雅黑" pitchFamily="34" charset="-122"/>
              </a:rPr>
              <a:t>这里点击填写标题</a:t>
            </a:r>
          </a:p>
        </p:txBody>
      </p:sp>
      <p:sp>
        <p:nvSpPr>
          <p:cNvPr id="4" name="Rectangle 6"/>
          <p:cNvSpPr>
            <a:spLocks/>
          </p:cNvSpPr>
          <p:nvPr/>
        </p:nvSpPr>
        <p:spPr bwMode="auto">
          <a:xfrm>
            <a:off x="1392091" y="2984509"/>
            <a:ext cx="2832485" cy="319028"/>
          </a:xfrm>
          <a:prstGeom prst="rect">
            <a:avLst/>
          </a:prstGeom>
          <a:solidFill>
            <a:schemeClr val="accent1"/>
          </a:solidFill>
          <a:ln>
            <a:noFill/>
          </a:ln>
        </p:spPr>
        <p:txBody>
          <a:bodyPr lIns="191981" tIns="50795" rIns="50795" bIns="50795" anchor="ctr"/>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lvl="0" eaLnBrk="1" hangingPunct="1"/>
            <a:r>
              <a:rPr lang="zh-CN" altLang="en-US" sz="1600" dirty="0">
                <a:solidFill>
                  <a:schemeClr val="bg1"/>
                </a:solidFill>
                <a:latin typeface="微软雅黑" pitchFamily="34" charset="-122"/>
                <a:ea typeface="微软雅黑" pitchFamily="34" charset="-122"/>
              </a:rPr>
              <a:t>这里点击填写标题</a:t>
            </a:r>
          </a:p>
        </p:txBody>
      </p:sp>
      <p:sp>
        <p:nvSpPr>
          <p:cNvPr id="5" name="Rectangle 7"/>
          <p:cNvSpPr>
            <a:spLocks/>
          </p:cNvSpPr>
          <p:nvPr/>
        </p:nvSpPr>
        <p:spPr bwMode="auto">
          <a:xfrm>
            <a:off x="1392091" y="4356790"/>
            <a:ext cx="2832485" cy="320351"/>
          </a:xfrm>
          <a:prstGeom prst="rect">
            <a:avLst/>
          </a:prstGeom>
          <a:solidFill>
            <a:schemeClr val="accent1"/>
          </a:solidFill>
          <a:ln>
            <a:noFill/>
          </a:ln>
        </p:spPr>
        <p:txBody>
          <a:bodyPr lIns="191981" tIns="50795" rIns="50795" bIns="50795" anchor="ctr"/>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lvl="0" eaLnBrk="1" hangingPunct="1"/>
            <a:r>
              <a:rPr lang="zh-CN" altLang="en-US" sz="1600" dirty="0">
                <a:solidFill>
                  <a:schemeClr val="bg1"/>
                </a:solidFill>
                <a:latin typeface="微软雅黑" pitchFamily="34" charset="-122"/>
                <a:ea typeface="微软雅黑" pitchFamily="34" charset="-122"/>
              </a:rPr>
              <a:t>这里点击填写标题</a:t>
            </a:r>
          </a:p>
        </p:txBody>
      </p:sp>
      <p:sp>
        <p:nvSpPr>
          <p:cNvPr id="6" name="Rectangle 8"/>
          <p:cNvSpPr>
            <a:spLocks/>
          </p:cNvSpPr>
          <p:nvPr/>
        </p:nvSpPr>
        <p:spPr bwMode="auto">
          <a:xfrm>
            <a:off x="4854606" y="1625468"/>
            <a:ext cx="6055353" cy="3723747"/>
          </a:xfrm>
          <a:prstGeom prst="rect">
            <a:avLst/>
          </a:prstGeom>
          <a:blipFill>
            <a:blip r:embed="rId3"/>
            <a:stretch>
              <a:fillRect/>
            </a:stretch>
          </a:blipFill>
          <a:ln w="63500">
            <a:solidFill>
              <a:srgbClr val="FFFFFF"/>
            </a:solidFill>
            <a:miter lim="800000"/>
            <a:headEnd/>
            <a:tailEnd/>
          </a:ln>
          <a:effectLst>
            <a:outerShdw blurRad="38100" dist="23000" dir="5400000" algn="ctr" rotWithShape="0">
              <a:schemeClr val="bg2">
                <a:alpha val="14998"/>
              </a:schemeClr>
            </a:outerShdw>
          </a:effectLst>
        </p:spPr>
        <p:txBody>
          <a:bodyPr lIns="50795" tIns="50795" rIns="50795" bIns="50795" anchor="ctr"/>
          <a:lstStyle/>
          <a:p>
            <a:pPr>
              <a:defRPr/>
            </a:pPr>
            <a:endParaRPr lang="en-US" altLang="zh-CN" sz="1600" dirty="0">
              <a:solidFill>
                <a:srgbClr val="FFFFFF"/>
              </a:solidFill>
              <a:latin typeface="nevis Bold" charset="0"/>
              <a:sym typeface="nevis Bold" charset="0"/>
            </a:endParaRPr>
          </a:p>
        </p:txBody>
      </p:sp>
      <p:sp>
        <p:nvSpPr>
          <p:cNvPr id="7" name="矩形 6"/>
          <p:cNvSpPr/>
          <p:nvPr/>
        </p:nvSpPr>
        <p:spPr>
          <a:xfrm>
            <a:off x="1406139" y="2018262"/>
            <a:ext cx="2687674" cy="923295"/>
          </a:xfrm>
          <a:prstGeom prst="rect">
            <a:avLst/>
          </a:prstGeom>
          <a:noFill/>
        </p:spPr>
        <p:txBody>
          <a:bodyPr wrap="square" lIns="91407" tIns="45703" rIns="91407" bIns="45703" rtlCol="0">
            <a:spAutoFit/>
          </a:bodyPr>
          <a:lstStyle/>
          <a:p>
            <a:pPr fontAlgn="base">
              <a:lnSpc>
                <a:spcPct val="150000"/>
              </a:lnSpc>
              <a:spcBef>
                <a:spcPct val="0"/>
              </a:spcBef>
              <a:spcAft>
                <a:spcPct val="0"/>
              </a:spcAft>
            </a:pPr>
            <a:r>
              <a:rPr lang="zh-CN" altLang="en-US" sz="1200" dirty="0">
                <a:latin typeface="Arial" pitchFamily="34" charset="0"/>
                <a:ea typeface="微软雅黑" pitchFamily="34" charset="-122"/>
              </a:rPr>
              <a:t>此处可输入相关说明文本内容，或者复制文本内容后粘贴，并选择只保留文字。</a:t>
            </a:r>
          </a:p>
        </p:txBody>
      </p:sp>
      <p:sp>
        <p:nvSpPr>
          <p:cNvPr id="8" name="矩形 7"/>
          <p:cNvSpPr/>
          <p:nvPr/>
        </p:nvSpPr>
        <p:spPr>
          <a:xfrm>
            <a:off x="1439911" y="3443712"/>
            <a:ext cx="2687674" cy="923295"/>
          </a:xfrm>
          <a:prstGeom prst="rect">
            <a:avLst/>
          </a:prstGeom>
          <a:noFill/>
        </p:spPr>
        <p:txBody>
          <a:bodyPr wrap="square" lIns="91407" tIns="45703" rIns="91407" bIns="45703" rtlCol="0">
            <a:spAutoFit/>
          </a:bodyPr>
          <a:lstStyle/>
          <a:p>
            <a:pPr fontAlgn="base">
              <a:lnSpc>
                <a:spcPct val="150000"/>
              </a:lnSpc>
              <a:spcBef>
                <a:spcPct val="0"/>
              </a:spcBef>
              <a:spcAft>
                <a:spcPct val="0"/>
              </a:spcAft>
            </a:pPr>
            <a:r>
              <a:rPr lang="zh-CN" altLang="en-US" sz="1200" dirty="0">
                <a:latin typeface="Arial" pitchFamily="34" charset="0"/>
                <a:ea typeface="微软雅黑" pitchFamily="34" charset="-122"/>
              </a:rPr>
              <a:t>此处可输入相关说明文本内容，或者复制文本内容后粘贴，并选择只保留文字。</a:t>
            </a:r>
          </a:p>
        </p:txBody>
      </p:sp>
      <p:sp>
        <p:nvSpPr>
          <p:cNvPr id="9" name="矩形 8"/>
          <p:cNvSpPr/>
          <p:nvPr/>
        </p:nvSpPr>
        <p:spPr>
          <a:xfrm>
            <a:off x="1439911" y="4802572"/>
            <a:ext cx="2687674" cy="923295"/>
          </a:xfrm>
          <a:prstGeom prst="rect">
            <a:avLst/>
          </a:prstGeom>
          <a:noFill/>
        </p:spPr>
        <p:txBody>
          <a:bodyPr wrap="square" lIns="91407" tIns="45703" rIns="91407" bIns="45703" rtlCol="0">
            <a:spAutoFit/>
          </a:bodyPr>
          <a:lstStyle/>
          <a:p>
            <a:pPr fontAlgn="base">
              <a:lnSpc>
                <a:spcPct val="150000"/>
              </a:lnSpc>
              <a:spcBef>
                <a:spcPct val="0"/>
              </a:spcBef>
              <a:spcAft>
                <a:spcPct val="0"/>
              </a:spcAft>
            </a:pPr>
            <a:r>
              <a:rPr lang="zh-CN" altLang="en-US" sz="1200" dirty="0">
                <a:latin typeface="Arial" pitchFamily="34" charset="0"/>
                <a:ea typeface="微软雅黑" pitchFamily="34" charset="-122"/>
              </a:rPr>
              <a:t>此处可输入相关说明文本内容，或者复制文本内容后粘贴，并选择只保留文字。</a:t>
            </a:r>
          </a:p>
        </p:txBody>
      </p:sp>
      <p:sp>
        <p:nvSpPr>
          <p:cNvPr id="10" name="TextBox 9"/>
          <p:cNvSpPr txBox="1"/>
          <p:nvPr/>
        </p:nvSpPr>
        <p:spPr>
          <a:xfrm>
            <a:off x="1491618" y="-1755576"/>
            <a:ext cx="938694" cy="400097"/>
          </a:xfrm>
          <a:prstGeom prst="rect">
            <a:avLst/>
          </a:prstGeom>
          <a:noFill/>
        </p:spPr>
        <p:txBody>
          <a:bodyPr wrap="none" lIns="121908" tIns="60954" rIns="121908" bIns="60954" rtlCol="0">
            <a:spAutoFit/>
          </a:bodyPr>
          <a:lstStyle/>
          <a:p>
            <a:r>
              <a:rPr lang="zh-CN" altLang="en-US" dirty="0"/>
              <a:t>延迟符</a:t>
            </a:r>
          </a:p>
        </p:txBody>
      </p:sp>
    </p:spTree>
    <p:extLst>
      <p:ext uri="{BB962C8B-B14F-4D97-AF65-F5344CB8AC3E}">
        <p14:creationId xmlns:p14="http://schemas.microsoft.com/office/powerpoint/2010/main" val="52957622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0-#ppt_w/2"/>
                                          </p:val>
                                        </p:tav>
                                        <p:tav tm="100000">
                                          <p:val>
                                            <p:strVal val="#ppt_x"/>
                                          </p:val>
                                        </p:tav>
                                      </p:tavLst>
                                    </p:anim>
                                    <p:anim calcmode="lin" valueType="num">
                                      <p:cBhvr additive="base">
                                        <p:cTn id="15" dur="500" fill="hold"/>
                                        <p:tgtEl>
                                          <p:spTgt spid="3"/>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20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40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0-#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childTnLst>
                          </p:cTn>
                        </p:par>
                        <p:par>
                          <p:cTn id="24" fill="hold">
                            <p:stCondLst>
                              <p:cond delay="1900"/>
                            </p:stCondLst>
                            <p:childTnLst>
                              <p:par>
                                <p:cTn id="25" presetID="47"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4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80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childTnLst>
                          </p:cTn>
                        </p:par>
                        <p:par>
                          <p:cTn id="40" fill="hold">
                            <p:stCondLst>
                              <p:cond delay="3700"/>
                            </p:stCondLst>
                            <p:childTnLst>
                              <p:par>
                                <p:cTn id="41" presetID="10" presetClass="entr" presetSubtype="0"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8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72" name="矩形 1"/>
          <p:cNvSpPr/>
          <p:nvPr>
            <p:custDataLst>
              <p:tags r:id="rId1"/>
            </p:custDataLst>
          </p:nvPr>
        </p:nvSpPr>
        <p:spPr>
          <a:xfrm>
            <a:off x="528108" y="1533240"/>
            <a:ext cx="6232031" cy="3398749"/>
          </a:xfrm>
          <a:custGeom>
            <a:avLst/>
            <a:gdLst>
              <a:gd name="connsiteX0" fmla="*/ 0 w 3923928"/>
              <a:gd name="connsiteY0" fmla="*/ 0 h 2592288"/>
              <a:gd name="connsiteX1" fmla="*/ 3923928 w 3923928"/>
              <a:gd name="connsiteY1" fmla="*/ 0 h 2592288"/>
              <a:gd name="connsiteX2" fmla="*/ 3923928 w 3923928"/>
              <a:gd name="connsiteY2" fmla="*/ 2592288 h 2592288"/>
              <a:gd name="connsiteX3" fmla="*/ 0 w 3923928"/>
              <a:gd name="connsiteY3" fmla="*/ 2592288 h 2592288"/>
              <a:gd name="connsiteX4" fmla="*/ 0 w 3923928"/>
              <a:gd name="connsiteY4" fmla="*/ 0 h 2592288"/>
              <a:gd name="connsiteX0" fmla="*/ 0 w 3948699"/>
              <a:gd name="connsiteY0" fmla="*/ 0 h 2592288"/>
              <a:gd name="connsiteX1" fmla="*/ 3923928 w 3948699"/>
              <a:gd name="connsiteY1" fmla="*/ 0 h 2592288"/>
              <a:gd name="connsiteX2" fmla="*/ 3948699 w 3948699"/>
              <a:gd name="connsiteY2" fmla="*/ 4355 h 2592288"/>
              <a:gd name="connsiteX3" fmla="*/ 3923928 w 3948699"/>
              <a:gd name="connsiteY3" fmla="*/ 2592288 h 2592288"/>
              <a:gd name="connsiteX4" fmla="*/ 0 w 3948699"/>
              <a:gd name="connsiteY4" fmla="*/ 2592288 h 2592288"/>
              <a:gd name="connsiteX5" fmla="*/ 0 w 3948699"/>
              <a:gd name="connsiteY5" fmla="*/ 0 h 2592288"/>
              <a:gd name="connsiteX0" fmla="*/ 0 w 3923928"/>
              <a:gd name="connsiteY0" fmla="*/ 0 h 2592288"/>
              <a:gd name="connsiteX1" fmla="*/ 3923928 w 3923928"/>
              <a:gd name="connsiteY1" fmla="*/ 0 h 2592288"/>
              <a:gd name="connsiteX2" fmla="*/ 3921805 w 3923928"/>
              <a:gd name="connsiteY2" fmla="*/ 1322167 h 2592288"/>
              <a:gd name="connsiteX3" fmla="*/ 3923928 w 3923928"/>
              <a:gd name="connsiteY3" fmla="*/ 2592288 h 2592288"/>
              <a:gd name="connsiteX4" fmla="*/ 0 w 3923928"/>
              <a:gd name="connsiteY4" fmla="*/ 2592288 h 2592288"/>
              <a:gd name="connsiteX5" fmla="*/ 0 w 3923928"/>
              <a:gd name="connsiteY5" fmla="*/ 0 h 2592288"/>
              <a:gd name="connsiteX0" fmla="*/ 0 w 4755523"/>
              <a:gd name="connsiteY0" fmla="*/ 0 h 2592288"/>
              <a:gd name="connsiteX1" fmla="*/ 3923928 w 4755523"/>
              <a:gd name="connsiteY1" fmla="*/ 0 h 2592288"/>
              <a:gd name="connsiteX2" fmla="*/ 4755523 w 4755523"/>
              <a:gd name="connsiteY2" fmla="*/ 1295273 h 2592288"/>
              <a:gd name="connsiteX3" fmla="*/ 3923928 w 4755523"/>
              <a:gd name="connsiteY3" fmla="*/ 2592288 h 2592288"/>
              <a:gd name="connsiteX4" fmla="*/ 0 w 4755523"/>
              <a:gd name="connsiteY4" fmla="*/ 2592288 h 2592288"/>
              <a:gd name="connsiteX5" fmla="*/ 0 w 4755523"/>
              <a:gd name="connsiteY5" fmla="*/ 0 h 2592288"/>
              <a:gd name="connsiteX0" fmla="*/ 0 w 4755523"/>
              <a:gd name="connsiteY0" fmla="*/ 0 h 2592288"/>
              <a:gd name="connsiteX1" fmla="*/ 3923928 w 4755523"/>
              <a:gd name="connsiteY1" fmla="*/ 0 h 2592288"/>
              <a:gd name="connsiteX2" fmla="*/ 4755523 w 4755523"/>
              <a:gd name="connsiteY2" fmla="*/ 1295273 h 2592288"/>
              <a:gd name="connsiteX3" fmla="*/ 3923928 w 4755523"/>
              <a:gd name="connsiteY3" fmla="*/ 2592288 h 2592288"/>
              <a:gd name="connsiteX4" fmla="*/ 0 w 4755523"/>
              <a:gd name="connsiteY4" fmla="*/ 2592288 h 2592288"/>
              <a:gd name="connsiteX5" fmla="*/ 0 w 4755523"/>
              <a:gd name="connsiteY5" fmla="*/ 0 h 2592288"/>
              <a:gd name="connsiteX0" fmla="*/ 0 w 4755523"/>
              <a:gd name="connsiteY0" fmla="*/ 0 h 2592288"/>
              <a:gd name="connsiteX1" fmla="*/ 3923928 w 4755523"/>
              <a:gd name="connsiteY1" fmla="*/ 0 h 2592288"/>
              <a:gd name="connsiteX2" fmla="*/ 4755523 w 4755523"/>
              <a:gd name="connsiteY2" fmla="*/ 1295273 h 2592288"/>
              <a:gd name="connsiteX3" fmla="*/ 3923928 w 4755523"/>
              <a:gd name="connsiteY3" fmla="*/ 2592288 h 2592288"/>
              <a:gd name="connsiteX4" fmla="*/ 0 w 4755523"/>
              <a:gd name="connsiteY4" fmla="*/ 2592288 h 2592288"/>
              <a:gd name="connsiteX5" fmla="*/ 0 w 4755523"/>
              <a:gd name="connsiteY5" fmla="*/ 0 h 2592288"/>
              <a:gd name="connsiteX0" fmla="*/ 0 w 4755523"/>
              <a:gd name="connsiteY0" fmla="*/ 0 h 2592288"/>
              <a:gd name="connsiteX1" fmla="*/ 3923928 w 4755523"/>
              <a:gd name="connsiteY1" fmla="*/ 0 h 2592288"/>
              <a:gd name="connsiteX2" fmla="*/ 4755523 w 4755523"/>
              <a:gd name="connsiteY2" fmla="*/ 1295273 h 2592288"/>
              <a:gd name="connsiteX3" fmla="*/ 3923928 w 4755523"/>
              <a:gd name="connsiteY3" fmla="*/ 2592288 h 2592288"/>
              <a:gd name="connsiteX4" fmla="*/ 0 w 4755523"/>
              <a:gd name="connsiteY4" fmla="*/ 2592288 h 2592288"/>
              <a:gd name="connsiteX5" fmla="*/ 0 w 4755523"/>
              <a:gd name="connsiteY5" fmla="*/ 0 h 2592288"/>
              <a:gd name="connsiteX0" fmla="*/ 0 w 4755523"/>
              <a:gd name="connsiteY0" fmla="*/ 0 h 2592288"/>
              <a:gd name="connsiteX1" fmla="*/ 3923928 w 4755523"/>
              <a:gd name="connsiteY1" fmla="*/ 0 h 2592288"/>
              <a:gd name="connsiteX2" fmla="*/ 4755523 w 4755523"/>
              <a:gd name="connsiteY2" fmla="*/ 1295273 h 2592288"/>
              <a:gd name="connsiteX3" fmla="*/ 3923928 w 4755523"/>
              <a:gd name="connsiteY3" fmla="*/ 2592288 h 2592288"/>
              <a:gd name="connsiteX4" fmla="*/ 0 w 4755523"/>
              <a:gd name="connsiteY4" fmla="*/ 2592288 h 2592288"/>
              <a:gd name="connsiteX5" fmla="*/ 0 w 4755523"/>
              <a:gd name="connsiteY5" fmla="*/ 0 h 2592288"/>
              <a:gd name="connsiteX0" fmla="*/ 0 w 4755523"/>
              <a:gd name="connsiteY0" fmla="*/ 0 h 2592288"/>
              <a:gd name="connsiteX1" fmla="*/ 3923928 w 4755523"/>
              <a:gd name="connsiteY1" fmla="*/ 0 h 2592288"/>
              <a:gd name="connsiteX2" fmla="*/ 4755523 w 4755523"/>
              <a:gd name="connsiteY2" fmla="*/ 1295273 h 2592288"/>
              <a:gd name="connsiteX3" fmla="*/ 3923928 w 4755523"/>
              <a:gd name="connsiteY3" fmla="*/ 2592288 h 2592288"/>
              <a:gd name="connsiteX4" fmla="*/ 0 w 4755523"/>
              <a:gd name="connsiteY4" fmla="*/ 2592288 h 2592288"/>
              <a:gd name="connsiteX5" fmla="*/ 0 w 4755523"/>
              <a:gd name="connsiteY5" fmla="*/ 0 h 2592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55523" h="2592288">
                <a:moveTo>
                  <a:pt x="0" y="0"/>
                </a:moveTo>
                <a:lnTo>
                  <a:pt x="3923928" y="0"/>
                </a:lnTo>
                <a:cubicBezTo>
                  <a:pt x="3896326" y="23863"/>
                  <a:pt x="4729337" y="1284857"/>
                  <a:pt x="4755523" y="1295273"/>
                </a:cubicBezTo>
                <a:cubicBezTo>
                  <a:pt x="4715890" y="1261447"/>
                  <a:pt x="3909773" y="2572325"/>
                  <a:pt x="3923928" y="2592288"/>
                </a:cubicBezTo>
                <a:lnTo>
                  <a:pt x="0" y="2592288"/>
                </a:lnTo>
                <a:lnTo>
                  <a:pt x="0" y="0"/>
                </a:lnTo>
                <a:close/>
              </a:path>
            </a:pathLst>
          </a:custGeom>
          <a:blipFill dpi="0" rotWithShape="1">
            <a:blip r:embed="rId7"/>
            <a:srcRect/>
            <a:stretch>
              <a:fillRect/>
            </a:stretch>
          </a:blip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110400" tIns="55200" rIns="110400" bIns="55200" anchor="ctr"/>
          <a:lstStyle/>
          <a:p>
            <a:pPr algn="ctr">
              <a:defRPr/>
            </a:pPr>
            <a:endParaRPr lang="zh-CN" altLang="en-US"/>
          </a:p>
        </p:txBody>
      </p:sp>
      <p:sp>
        <p:nvSpPr>
          <p:cNvPr id="73" name="矩形 1"/>
          <p:cNvSpPr/>
          <p:nvPr>
            <p:custDataLst>
              <p:tags r:id="rId2"/>
            </p:custDataLst>
          </p:nvPr>
        </p:nvSpPr>
        <p:spPr>
          <a:xfrm flipH="1">
            <a:off x="7296666" y="1517723"/>
            <a:ext cx="4302564" cy="3414913"/>
          </a:xfrm>
          <a:custGeom>
            <a:avLst/>
            <a:gdLst/>
            <a:ahLst/>
            <a:cxnLst/>
            <a:rect l="l" t="t" r="r" b="b"/>
            <a:pathLst>
              <a:path w="3563888" h="2826505">
                <a:moveTo>
                  <a:pt x="0" y="0"/>
                </a:moveTo>
                <a:lnTo>
                  <a:pt x="0" y="2802961"/>
                </a:lnTo>
                <a:lnTo>
                  <a:pt x="2661183" y="2826505"/>
                </a:lnTo>
                <a:cubicBezTo>
                  <a:pt x="2645818" y="2804835"/>
                  <a:pt x="3520866" y="1381863"/>
                  <a:pt x="3563888" y="1418582"/>
                </a:cubicBezTo>
                <a:cubicBezTo>
                  <a:pt x="3535463" y="1407275"/>
                  <a:pt x="2631221" y="38453"/>
                  <a:pt x="2661183" y="12549"/>
                </a:cubicBezTo>
                <a:close/>
              </a:path>
            </a:pathLst>
          </a:custGeom>
          <a:blipFill dpi="0" rotWithShape="1">
            <a:blip r:embed="rId8"/>
            <a:srcRect/>
            <a:stretch>
              <a:fillRect/>
            </a:stretch>
          </a:blip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110400" tIns="55200" rIns="110400" bIns="55200" anchor="ctr">
            <a:normAutofit/>
          </a:bodyPr>
          <a:lstStyle/>
          <a:p>
            <a:pPr algn="ctr">
              <a:defRPr/>
            </a:pPr>
            <a:endParaRPr lang="zh-CN" altLang="en-US">
              <a:solidFill>
                <a:srgbClr val="FFFFFF"/>
              </a:solidFill>
            </a:endParaRPr>
          </a:p>
        </p:txBody>
      </p:sp>
      <p:sp>
        <p:nvSpPr>
          <p:cNvPr id="74" name="等腰三角形 7"/>
          <p:cNvSpPr/>
          <p:nvPr>
            <p:custDataLst>
              <p:tags r:id="rId3"/>
            </p:custDataLst>
          </p:nvPr>
        </p:nvSpPr>
        <p:spPr>
          <a:xfrm>
            <a:off x="6073550" y="3453455"/>
            <a:ext cx="1838582" cy="1478537"/>
          </a:xfrm>
          <a:custGeom>
            <a:avLst/>
            <a:gdLst>
              <a:gd name="connsiteX0" fmla="*/ 0 w 1598465"/>
              <a:gd name="connsiteY0" fmla="*/ 1641521 h 1641521"/>
              <a:gd name="connsiteX1" fmla="*/ 785773 w 1598465"/>
              <a:gd name="connsiteY1" fmla="*/ 0 h 1641521"/>
              <a:gd name="connsiteX2" fmla="*/ 1598465 w 1598465"/>
              <a:gd name="connsiteY2" fmla="*/ 1641521 h 1641521"/>
              <a:gd name="connsiteX3" fmla="*/ 0 w 1598465"/>
              <a:gd name="connsiteY3" fmla="*/ 1641521 h 1641521"/>
              <a:gd name="connsiteX0" fmla="*/ 0 w 1840512"/>
              <a:gd name="connsiteY0" fmla="*/ 1641521 h 1641521"/>
              <a:gd name="connsiteX1" fmla="*/ 785773 w 1840512"/>
              <a:gd name="connsiteY1" fmla="*/ 0 h 1641521"/>
              <a:gd name="connsiteX2" fmla="*/ 1840512 w 1840512"/>
              <a:gd name="connsiteY2" fmla="*/ 1641521 h 1641521"/>
              <a:gd name="connsiteX3" fmla="*/ 0 w 1840512"/>
              <a:gd name="connsiteY3" fmla="*/ 1641521 h 1641521"/>
              <a:gd name="connsiteX0" fmla="*/ 0 w 2042217"/>
              <a:gd name="connsiteY0" fmla="*/ 1641521 h 1641521"/>
              <a:gd name="connsiteX1" fmla="*/ 987478 w 2042217"/>
              <a:gd name="connsiteY1" fmla="*/ 0 h 1641521"/>
              <a:gd name="connsiteX2" fmla="*/ 2042217 w 2042217"/>
              <a:gd name="connsiteY2" fmla="*/ 1641521 h 1641521"/>
              <a:gd name="connsiteX3" fmla="*/ 0 w 2042217"/>
              <a:gd name="connsiteY3" fmla="*/ 1641521 h 1641521"/>
            </a:gdLst>
            <a:ahLst/>
            <a:cxnLst>
              <a:cxn ang="0">
                <a:pos x="connsiteX0" y="connsiteY0"/>
              </a:cxn>
              <a:cxn ang="0">
                <a:pos x="connsiteX1" y="connsiteY1"/>
              </a:cxn>
              <a:cxn ang="0">
                <a:pos x="connsiteX2" y="connsiteY2"/>
              </a:cxn>
              <a:cxn ang="0">
                <a:pos x="connsiteX3" y="connsiteY3"/>
              </a:cxn>
            </a:cxnLst>
            <a:rect l="l" t="t" r="r" b="b"/>
            <a:pathLst>
              <a:path w="2042217" h="1641521">
                <a:moveTo>
                  <a:pt x="0" y="1641521"/>
                </a:moveTo>
                <a:lnTo>
                  <a:pt x="987478" y="0"/>
                </a:lnTo>
                <a:lnTo>
                  <a:pt x="2042217" y="1641521"/>
                </a:lnTo>
                <a:lnTo>
                  <a:pt x="0" y="164152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10400" tIns="55200" rIns="110400" bIns="55200" anchor="ctr"/>
          <a:lstStyle/>
          <a:p>
            <a:pPr algn="ctr">
              <a:defRPr/>
            </a:pPr>
            <a:endParaRPr lang="zh-CN" altLang="en-US"/>
          </a:p>
        </p:txBody>
      </p:sp>
      <p:sp>
        <p:nvSpPr>
          <p:cNvPr id="75" name="任意多边形 74"/>
          <p:cNvSpPr/>
          <p:nvPr>
            <p:custDataLst>
              <p:tags r:id="rId4"/>
            </p:custDataLst>
          </p:nvPr>
        </p:nvSpPr>
        <p:spPr>
          <a:xfrm>
            <a:off x="6115853" y="1533239"/>
            <a:ext cx="1838582" cy="1478537"/>
          </a:xfrm>
          <a:custGeom>
            <a:avLst/>
            <a:gdLst>
              <a:gd name="connsiteX0" fmla="*/ 0 w 1522950"/>
              <a:gd name="connsiteY0" fmla="*/ 0 h 1224138"/>
              <a:gd name="connsiteX1" fmla="*/ 1522950 w 1522950"/>
              <a:gd name="connsiteY1" fmla="*/ 0 h 1224138"/>
              <a:gd name="connsiteX2" fmla="*/ 736396 w 1522950"/>
              <a:gd name="connsiteY2" fmla="*/ 1224138 h 1224138"/>
            </a:gdLst>
            <a:ahLst/>
            <a:cxnLst>
              <a:cxn ang="0">
                <a:pos x="connsiteX0" y="connsiteY0"/>
              </a:cxn>
              <a:cxn ang="0">
                <a:pos x="connsiteX1" y="connsiteY1"/>
              </a:cxn>
              <a:cxn ang="0">
                <a:pos x="connsiteX2" y="connsiteY2"/>
              </a:cxn>
            </a:cxnLst>
            <a:rect l="l" t="t" r="r" b="b"/>
            <a:pathLst>
              <a:path w="1522950" h="1224138">
                <a:moveTo>
                  <a:pt x="0" y="0"/>
                </a:moveTo>
                <a:lnTo>
                  <a:pt x="1522950" y="0"/>
                </a:lnTo>
                <a:lnTo>
                  <a:pt x="736396" y="122413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10400" tIns="55200" rIns="110400" bIns="55200" anchor="ctr"/>
          <a:lstStyle/>
          <a:p>
            <a:pPr algn="ctr">
              <a:defRPr/>
            </a:pPr>
            <a:endParaRPr lang="zh-CN" altLang="en-US"/>
          </a:p>
        </p:txBody>
      </p:sp>
      <p:sp>
        <p:nvSpPr>
          <p:cNvPr id="76" name="矩形 55"/>
          <p:cNvSpPr/>
          <p:nvPr/>
        </p:nvSpPr>
        <p:spPr>
          <a:xfrm>
            <a:off x="1906963" y="5182328"/>
            <a:ext cx="8345440" cy="542376"/>
          </a:xfrm>
          <a:prstGeom prst="rect">
            <a:avLst/>
          </a:prstGeom>
        </p:spPr>
        <p:txBody>
          <a:bodyPr wrap="square" lIns="110400" tIns="55200" rIns="110400" bIns="55200">
            <a:spAutoFit/>
          </a:bodyPr>
          <a:lstStyle/>
          <a:p>
            <a:pPr algn="ctr"/>
            <a:r>
              <a:rPr lang="zh-CN" altLang="en-US" sz="1400" dirty="0">
                <a:solidFill>
                  <a:schemeClr val="bg2"/>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491618" y="-1755576"/>
            <a:ext cx="938694" cy="400097"/>
          </a:xfrm>
          <a:prstGeom prst="rect">
            <a:avLst/>
          </a:prstGeom>
          <a:noFill/>
        </p:spPr>
        <p:txBody>
          <a:bodyPr wrap="none" lIns="121908" tIns="60954" rIns="121908" bIns="60954" rtlCol="0">
            <a:spAutoFit/>
          </a:bodyPr>
          <a:lstStyle/>
          <a:p>
            <a:r>
              <a:rPr lang="zh-CN" altLang="en-US" dirty="0"/>
              <a:t>延迟符</a:t>
            </a:r>
          </a:p>
        </p:txBody>
      </p:sp>
    </p:spTree>
    <p:extLst>
      <p:ext uri="{BB962C8B-B14F-4D97-AF65-F5344CB8AC3E}">
        <p14:creationId xmlns:p14="http://schemas.microsoft.com/office/powerpoint/2010/main" val="176217627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additive="base">
                                        <p:cTn id="7" dur="500" fill="hold"/>
                                        <p:tgtEl>
                                          <p:spTgt spid="72"/>
                                        </p:tgtEl>
                                        <p:attrNameLst>
                                          <p:attrName>ppt_x</p:attrName>
                                        </p:attrNameLst>
                                      </p:cBhvr>
                                      <p:tavLst>
                                        <p:tav tm="0">
                                          <p:val>
                                            <p:strVal val="1+#ppt_w/2"/>
                                          </p:val>
                                        </p:tav>
                                        <p:tav tm="100000">
                                          <p:val>
                                            <p:strVal val="#ppt_x"/>
                                          </p:val>
                                        </p:tav>
                                      </p:tavLst>
                                    </p:anim>
                                    <p:anim calcmode="lin" valueType="num">
                                      <p:cBhvr additive="base">
                                        <p:cTn id="8" dur="500" fill="hold"/>
                                        <p:tgtEl>
                                          <p:spTgt spid="7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3"/>
                                        </p:tgtEl>
                                        <p:attrNameLst>
                                          <p:attrName>style.visibility</p:attrName>
                                        </p:attrNameLst>
                                      </p:cBhvr>
                                      <p:to>
                                        <p:strVal val="visible"/>
                                      </p:to>
                                    </p:set>
                                    <p:anim calcmode="lin" valueType="num">
                                      <p:cBhvr additive="base">
                                        <p:cTn id="11" dur="500" fill="hold"/>
                                        <p:tgtEl>
                                          <p:spTgt spid="73"/>
                                        </p:tgtEl>
                                        <p:attrNameLst>
                                          <p:attrName>ppt_x</p:attrName>
                                        </p:attrNameLst>
                                      </p:cBhvr>
                                      <p:tavLst>
                                        <p:tav tm="0">
                                          <p:val>
                                            <p:strVal val="0-#ppt_w/2"/>
                                          </p:val>
                                        </p:tav>
                                        <p:tav tm="100000">
                                          <p:val>
                                            <p:strVal val="#ppt_x"/>
                                          </p:val>
                                        </p:tav>
                                      </p:tavLst>
                                    </p:anim>
                                    <p:anim calcmode="lin" valueType="num">
                                      <p:cBhvr additive="base">
                                        <p:cTn id="12" dur="500" fill="hold"/>
                                        <p:tgtEl>
                                          <p:spTgt spid="7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75"/>
                                        </p:tgtEl>
                                        <p:attrNameLst>
                                          <p:attrName>style.visibility</p:attrName>
                                        </p:attrNameLst>
                                      </p:cBhvr>
                                      <p:to>
                                        <p:strVal val="visible"/>
                                      </p:to>
                                    </p:set>
                                    <p:anim calcmode="lin" valueType="num">
                                      <p:cBhvr>
                                        <p:cTn id="16" dur="500" fill="hold"/>
                                        <p:tgtEl>
                                          <p:spTgt spid="75"/>
                                        </p:tgtEl>
                                        <p:attrNameLst>
                                          <p:attrName>ppt_w</p:attrName>
                                        </p:attrNameLst>
                                      </p:cBhvr>
                                      <p:tavLst>
                                        <p:tav tm="0">
                                          <p:val>
                                            <p:fltVal val="0"/>
                                          </p:val>
                                        </p:tav>
                                        <p:tav tm="100000">
                                          <p:val>
                                            <p:strVal val="#ppt_w"/>
                                          </p:val>
                                        </p:tav>
                                      </p:tavLst>
                                    </p:anim>
                                    <p:anim calcmode="lin" valueType="num">
                                      <p:cBhvr>
                                        <p:cTn id="17" dur="500" fill="hold"/>
                                        <p:tgtEl>
                                          <p:spTgt spid="75"/>
                                        </p:tgtEl>
                                        <p:attrNameLst>
                                          <p:attrName>ppt_h</p:attrName>
                                        </p:attrNameLst>
                                      </p:cBhvr>
                                      <p:tavLst>
                                        <p:tav tm="0">
                                          <p:val>
                                            <p:fltVal val="0"/>
                                          </p:val>
                                        </p:tav>
                                        <p:tav tm="100000">
                                          <p:val>
                                            <p:strVal val="#ppt_h"/>
                                          </p:val>
                                        </p:tav>
                                      </p:tavLst>
                                    </p:anim>
                                    <p:animEffect transition="in" filter="fade">
                                      <p:cBhvr>
                                        <p:cTn id="18" dur="500"/>
                                        <p:tgtEl>
                                          <p:spTgt spid="75"/>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74"/>
                                        </p:tgtEl>
                                        <p:attrNameLst>
                                          <p:attrName>style.visibility</p:attrName>
                                        </p:attrNameLst>
                                      </p:cBhvr>
                                      <p:to>
                                        <p:strVal val="visible"/>
                                      </p:to>
                                    </p:set>
                                    <p:anim calcmode="lin" valueType="num">
                                      <p:cBhvr>
                                        <p:cTn id="21" dur="500" fill="hold"/>
                                        <p:tgtEl>
                                          <p:spTgt spid="74"/>
                                        </p:tgtEl>
                                        <p:attrNameLst>
                                          <p:attrName>ppt_w</p:attrName>
                                        </p:attrNameLst>
                                      </p:cBhvr>
                                      <p:tavLst>
                                        <p:tav tm="0">
                                          <p:val>
                                            <p:fltVal val="0"/>
                                          </p:val>
                                        </p:tav>
                                        <p:tav tm="100000">
                                          <p:val>
                                            <p:strVal val="#ppt_w"/>
                                          </p:val>
                                        </p:tav>
                                      </p:tavLst>
                                    </p:anim>
                                    <p:anim calcmode="lin" valueType="num">
                                      <p:cBhvr>
                                        <p:cTn id="22" dur="500" fill="hold"/>
                                        <p:tgtEl>
                                          <p:spTgt spid="74"/>
                                        </p:tgtEl>
                                        <p:attrNameLst>
                                          <p:attrName>ppt_h</p:attrName>
                                        </p:attrNameLst>
                                      </p:cBhvr>
                                      <p:tavLst>
                                        <p:tav tm="0">
                                          <p:val>
                                            <p:fltVal val="0"/>
                                          </p:val>
                                        </p:tav>
                                        <p:tav tm="100000">
                                          <p:val>
                                            <p:strVal val="#ppt_h"/>
                                          </p:val>
                                        </p:tav>
                                      </p:tavLst>
                                    </p:anim>
                                    <p:animEffect transition="in" filter="fade">
                                      <p:cBhvr>
                                        <p:cTn id="23" dur="500"/>
                                        <p:tgtEl>
                                          <p:spTgt spid="74"/>
                                        </p:tgtEl>
                                      </p:cBhvr>
                                    </p:animEffect>
                                  </p:childTnLst>
                                </p:cTn>
                              </p:par>
                            </p:childTnLst>
                          </p:cTn>
                        </p:par>
                        <p:par>
                          <p:cTn id="24" fill="hold">
                            <p:stCondLst>
                              <p:cond delay="10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6"/>
                                        </p:tgtEl>
                                        <p:attrNameLst>
                                          <p:attrName>style.visibility</p:attrName>
                                        </p:attrNameLst>
                                      </p:cBhvr>
                                      <p:to>
                                        <p:strVal val="visible"/>
                                      </p:to>
                                    </p:set>
                                    <p:anim calcmode="lin" valueType="num">
                                      <p:cBhvr>
                                        <p:cTn id="27" dur="500" fill="hold"/>
                                        <p:tgtEl>
                                          <p:spTgt spid="76"/>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76"/>
                                        </p:tgtEl>
                                        <p:attrNameLst>
                                          <p:attrName>ppt_y</p:attrName>
                                        </p:attrNameLst>
                                      </p:cBhvr>
                                      <p:tavLst>
                                        <p:tav tm="0">
                                          <p:val>
                                            <p:strVal val="#ppt_y"/>
                                          </p:val>
                                        </p:tav>
                                        <p:tav tm="100000">
                                          <p:val>
                                            <p:strVal val="#ppt_y"/>
                                          </p:val>
                                        </p:tav>
                                      </p:tavLst>
                                    </p:anim>
                                    <p:anim calcmode="lin" valueType="num">
                                      <p:cBhvr>
                                        <p:cTn id="29" dur="500" fill="hold"/>
                                        <p:tgtEl>
                                          <p:spTgt spid="76"/>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76"/>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76"/>
                                        </p:tgtEl>
                                      </p:cBhvr>
                                    </p:animEffect>
                                  </p:childTnLst>
                                </p:cTn>
                              </p:par>
                            </p:childTnLst>
                          </p:cTn>
                        </p:par>
                        <p:par>
                          <p:cTn id="32" fill="hold">
                            <p:stCondLst>
                              <p:cond delay="4550"/>
                            </p:stCondLst>
                            <p:childTnLst>
                              <p:par>
                                <p:cTn id="33" presetID="10"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8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73" grpId="0" animBg="1"/>
      <p:bldP spid="74" grpId="0" animBg="1"/>
      <p:bldP spid="75" grpId="0" animBg="1"/>
      <p:bldP spid="76"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单击此处添加标题</a:t>
            </a:r>
            <a:endParaRPr lang="zh-CN" altLang="en-US" dirty="0"/>
          </a:p>
        </p:txBody>
      </p:sp>
      <p:grpSp>
        <p:nvGrpSpPr>
          <p:cNvPr id="4" name="组合 3"/>
          <p:cNvGrpSpPr/>
          <p:nvPr/>
        </p:nvGrpSpPr>
        <p:grpSpPr>
          <a:xfrm>
            <a:off x="1200095" y="4007581"/>
            <a:ext cx="2590464" cy="323851"/>
            <a:chOff x="865188" y="3173686"/>
            <a:chExt cx="1943101" cy="242888"/>
          </a:xfrm>
        </p:grpSpPr>
        <p:sp>
          <p:nvSpPr>
            <p:cNvPr id="5" name="Freeform 378"/>
            <p:cNvSpPr>
              <a:spLocks/>
            </p:cNvSpPr>
            <p:nvPr/>
          </p:nvSpPr>
          <p:spPr bwMode="auto">
            <a:xfrm>
              <a:off x="865188" y="3173686"/>
              <a:ext cx="1421408" cy="242888"/>
            </a:xfrm>
            <a:custGeom>
              <a:avLst/>
              <a:gdLst>
                <a:gd name="T0" fmla="*/ 255 w 255"/>
                <a:gd name="T1" fmla="*/ 33 h 65"/>
                <a:gd name="T2" fmla="*/ 239 w 255"/>
                <a:gd name="T3" fmla="*/ 0 h 65"/>
                <a:gd name="T4" fmla="*/ 17 w 255"/>
                <a:gd name="T5" fmla="*/ 0 h 65"/>
                <a:gd name="T6" fmla="*/ 0 w 255"/>
                <a:gd name="T7" fmla="*/ 33 h 65"/>
                <a:gd name="T8" fmla="*/ 0 w 255"/>
                <a:gd name="T9" fmla="*/ 33 h 65"/>
                <a:gd name="T10" fmla="*/ 17 w 255"/>
                <a:gd name="T11" fmla="*/ 65 h 65"/>
                <a:gd name="T12" fmla="*/ 239 w 255"/>
                <a:gd name="T13" fmla="*/ 65 h 65"/>
                <a:gd name="T14" fmla="*/ 255 w 255"/>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65">
                  <a:moveTo>
                    <a:pt x="255" y="33"/>
                  </a:moveTo>
                  <a:cubicBezTo>
                    <a:pt x="255" y="15"/>
                    <a:pt x="248" y="0"/>
                    <a:pt x="239" y="0"/>
                  </a:cubicBezTo>
                  <a:cubicBezTo>
                    <a:pt x="17" y="0"/>
                    <a:pt x="17" y="0"/>
                    <a:pt x="17" y="0"/>
                  </a:cubicBezTo>
                  <a:cubicBezTo>
                    <a:pt x="7" y="0"/>
                    <a:pt x="0" y="15"/>
                    <a:pt x="0" y="33"/>
                  </a:cubicBezTo>
                  <a:cubicBezTo>
                    <a:pt x="0" y="33"/>
                    <a:pt x="0" y="33"/>
                    <a:pt x="0" y="33"/>
                  </a:cubicBezTo>
                  <a:cubicBezTo>
                    <a:pt x="0" y="50"/>
                    <a:pt x="7" y="65"/>
                    <a:pt x="17" y="65"/>
                  </a:cubicBezTo>
                  <a:cubicBezTo>
                    <a:pt x="239" y="65"/>
                    <a:pt x="239" y="65"/>
                    <a:pt x="239" y="65"/>
                  </a:cubicBezTo>
                  <a:cubicBezTo>
                    <a:pt x="248" y="65"/>
                    <a:pt x="255" y="50"/>
                    <a:pt x="255" y="33"/>
                  </a:cubicBezTo>
                  <a:close/>
                </a:path>
              </a:pathLst>
            </a:custGeom>
            <a:solidFill>
              <a:srgbClr val="C00000"/>
            </a:solidFill>
            <a:ln>
              <a:noFill/>
            </a:ln>
            <a:extLst/>
          </p:spPr>
          <p:txBody>
            <a:bodyPr/>
            <a:lstStyle/>
            <a:p>
              <a:pPr defTabSz="1219078" fontAlgn="base">
                <a:spcBef>
                  <a:spcPct val="0"/>
                </a:spcBef>
                <a:spcAft>
                  <a:spcPct val="0"/>
                </a:spcAft>
                <a:defRPr/>
              </a:pPr>
              <a:endParaRPr lang="zh-CN" altLang="en-US" sz="2100" kern="0">
                <a:solidFill>
                  <a:srgbClr val="C00000"/>
                </a:solidFill>
              </a:endParaRPr>
            </a:p>
          </p:txBody>
        </p:sp>
        <p:sp>
          <p:nvSpPr>
            <p:cNvPr id="6" name="Freeform 379"/>
            <p:cNvSpPr>
              <a:spLocks/>
            </p:cNvSpPr>
            <p:nvPr/>
          </p:nvSpPr>
          <p:spPr bwMode="auto">
            <a:xfrm>
              <a:off x="1847851" y="3173686"/>
              <a:ext cx="960438" cy="242888"/>
            </a:xfrm>
            <a:custGeom>
              <a:avLst/>
              <a:gdLst>
                <a:gd name="T0" fmla="*/ 256 w 256"/>
                <a:gd name="T1" fmla="*/ 33 h 65"/>
                <a:gd name="T2" fmla="*/ 239 w 256"/>
                <a:gd name="T3" fmla="*/ 0 h 65"/>
                <a:gd name="T4" fmla="*/ 17 w 256"/>
                <a:gd name="T5" fmla="*/ 0 h 65"/>
                <a:gd name="T6" fmla="*/ 0 w 256"/>
                <a:gd name="T7" fmla="*/ 33 h 65"/>
                <a:gd name="T8" fmla="*/ 0 w 256"/>
                <a:gd name="T9" fmla="*/ 33 h 65"/>
                <a:gd name="T10" fmla="*/ 17 w 256"/>
                <a:gd name="T11" fmla="*/ 65 h 65"/>
                <a:gd name="T12" fmla="*/ 239 w 256"/>
                <a:gd name="T13" fmla="*/ 65 h 65"/>
                <a:gd name="T14" fmla="*/ 256 w 256"/>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6" h="65">
                  <a:moveTo>
                    <a:pt x="256" y="33"/>
                  </a:moveTo>
                  <a:cubicBezTo>
                    <a:pt x="256" y="15"/>
                    <a:pt x="248" y="0"/>
                    <a:pt x="239" y="0"/>
                  </a:cubicBezTo>
                  <a:cubicBezTo>
                    <a:pt x="17" y="0"/>
                    <a:pt x="17" y="0"/>
                    <a:pt x="17" y="0"/>
                  </a:cubicBezTo>
                  <a:cubicBezTo>
                    <a:pt x="8" y="0"/>
                    <a:pt x="0" y="15"/>
                    <a:pt x="0" y="33"/>
                  </a:cubicBezTo>
                  <a:cubicBezTo>
                    <a:pt x="0" y="33"/>
                    <a:pt x="0" y="33"/>
                    <a:pt x="0" y="33"/>
                  </a:cubicBezTo>
                  <a:cubicBezTo>
                    <a:pt x="0" y="50"/>
                    <a:pt x="8" y="65"/>
                    <a:pt x="17" y="65"/>
                  </a:cubicBezTo>
                  <a:cubicBezTo>
                    <a:pt x="239" y="65"/>
                    <a:pt x="239" y="65"/>
                    <a:pt x="239" y="65"/>
                  </a:cubicBezTo>
                  <a:cubicBezTo>
                    <a:pt x="248" y="65"/>
                    <a:pt x="256" y="50"/>
                    <a:pt x="256" y="33"/>
                  </a:cubicBezTo>
                  <a:close/>
                </a:path>
              </a:pathLst>
            </a:custGeom>
            <a:solidFill>
              <a:srgbClr val="C00000"/>
            </a:solidFill>
            <a:ln>
              <a:noFill/>
            </a:ln>
            <a:extLst/>
          </p:spPr>
          <p:txBody>
            <a:bodyPr/>
            <a:lstStyle/>
            <a:p>
              <a:pPr defTabSz="1219078" fontAlgn="base">
                <a:spcBef>
                  <a:spcPct val="0"/>
                </a:spcBef>
                <a:spcAft>
                  <a:spcPct val="0"/>
                </a:spcAft>
                <a:defRPr/>
              </a:pPr>
              <a:endParaRPr lang="zh-CN" altLang="en-US" sz="2100" kern="0">
                <a:solidFill>
                  <a:srgbClr val="C00000"/>
                </a:solidFill>
              </a:endParaRPr>
            </a:p>
          </p:txBody>
        </p:sp>
      </p:grpSp>
      <p:grpSp>
        <p:nvGrpSpPr>
          <p:cNvPr id="7" name="组合 6"/>
          <p:cNvGrpSpPr/>
          <p:nvPr/>
        </p:nvGrpSpPr>
        <p:grpSpPr>
          <a:xfrm>
            <a:off x="3629712" y="4007581"/>
            <a:ext cx="3589401" cy="323851"/>
            <a:chOff x="2687638" y="3173686"/>
            <a:chExt cx="2692401" cy="242888"/>
          </a:xfrm>
          <a:solidFill>
            <a:schemeClr val="bg2"/>
          </a:solidFill>
        </p:grpSpPr>
        <p:sp>
          <p:nvSpPr>
            <p:cNvPr id="8" name="Freeform 380"/>
            <p:cNvSpPr>
              <a:spLocks/>
            </p:cNvSpPr>
            <p:nvPr/>
          </p:nvSpPr>
          <p:spPr bwMode="auto">
            <a:xfrm>
              <a:off x="2687638" y="3173686"/>
              <a:ext cx="1919288" cy="242888"/>
            </a:xfrm>
            <a:custGeom>
              <a:avLst/>
              <a:gdLst>
                <a:gd name="T0" fmla="*/ 413 w 413"/>
                <a:gd name="T1" fmla="*/ 33 h 65"/>
                <a:gd name="T2" fmla="*/ 396 w 413"/>
                <a:gd name="T3" fmla="*/ 0 h 65"/>
                <a:gd name="T4" fmla="*/ 17 w 413"/>
                <a:gd name="T5" fmla="*/ 0 h 65"/>
                <a:gd name="T6" fmla="*/ 0 w 413"/>
                <a:gd name="T7" fmla="*/ 33 h 65"/>
                <a:gd name="T8" fmla="*/ 0 w 413"/>
                <a:gd name="T9" fmla="*/ 33 h 65"/>
                <a:gd name="T10" fmla="*/ 17 w 413"/>
                <a:gd name="T11" fmla="*/ 65 h 65"/>
                <a:gd name="T12" fmla="*/ 396 w 413"/>
                <a:gd name="T13" fmla="*/ 65 h 65"/>
                <a:gd name="T14" fmla="*/ 413 w 413"/>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3" h="65">
                  <a:moveTo>
                    <a:pt x="413" y="33"/>
                  </a:moveTo>
                  <a:cubicBezTo>
                    <a:pt x="413" y="15"/>
                    <a:pt x="405" y="0"/>
                    <a:pt x="396" y="0"/>
                  </a:cubicBezTo>
                  <a:cubicBezTo>
                    <a:pt x="17" y="0"/>
                    <a:pt x="17" y="0"/>
                    <a:pt x="17" y="0"/>
                  </a:cubicBezTo>
                  <a:cubicBezTo>
                    <a:pt x="8" y="0"/>
                    <a:pt x="0" y="15"/>
                    <a:pt x="0" y="33"/>
                  </a:cubicBezTo>
                  <a:cubicBezTo>
                    <a:pt x="0" y="33"/>
                    <a:pt x="0" y="33"/>
                    <a:pt x="0" y="33"/>
                  </a:cubicBezTo>
                  <a:cubicBezTo>
                    <a:pt x="0" y="50"/>
                    <a:pt x="8" y="65"/>
                    <a:pt x="17" y="65"/>
                  </a:cubicBezTo>
                  <a:cubicBezTo>
                    <a:pt x="396" y="65"/>
                    <a:pt x="396" y="65"/>
                    <a:pt x="396" y="65"/>
                  </a:cubicBezTo>
                  <a:cubicBezTo>
                    <a:pt x="405" y="65"/>
                    <a:pt x="413" y="50"/>
                    <a:pt x="413" y="33"/>
                  </a:cubicBezTo>
                  <a:close/>
                </a:path>
              </a:pathLst>
            </a:custGeom>
            <a:grpFill/>
            <a:ln>
              <a:noFill/>
            </a:ln>
            <a:extLst/>
          </p:spPr>
          <p:txBody>
            <a:bodyPr/>
            <a:lstStyle/>
            <a:p>
              <a:pPr defTabSz="1219078" fontAlgn="base">
                <a:spcBef>
                  <a:spcPct val="0"/>
                </a:spcBef>
                <a:spcAft>
                  <a:spcPct val="0"/>
                </a:spcAft>
                <a:defRPr/>
              </a:pPr>
              <a:endParaRPr lang="zh-CN" altLang="en-US" sz="2100" kern="0">
                <a:solidFill>
                  <a:srgbClr val="C00000"/>
                </a:solidFill>
              </a:endParaRPr>
            </a:p>
          </p:txBody>
        </p:sp>
        <p:sp>
          <p:nvSpPr>
            <p:cNvPr id="9" name="Freeform 381"/>
            <p:cNvSpPr>
              <a:spLocks/>
            </p:cNvSpPr>
            <p:nvPr/>
          </p:nvSpPr>
          <p:spPr bwMode="auto">
            <a:xfrm>
              <a:off x="3832226" y="3173686"/>
              <a:ext cx="1547813" cy="242888"/>
            </a:xfrm>
            <a:custGeom>
              <a:avLst/>
              <a:gdLst>
                <a:gd name="T0" fmla="*/ 413 w 413"/>
                <a:gd name="T1" fmla="*/ 33 h 65"/>
                <a:gd name="T2" fmla="*/ 396 w 413"/>
                <a:gd name="T3" fmla="*/ 0 h 65"/>
                <a:gd name="T4" fmla="*/ 17 w 413"/>
                <a:gd name="T5" fmla="*/ 0 h 65"/>
                <a:gd name="T6" fmla="*/ 0 w 413"/>
                <a:gd name="T7" fmla="*/ 33 h 65"/>
                <a:gd name="T8" fmla="*/ 0 w 413"/>
                <a:gd name="T9" fmla="*/ 33 h 65"/>
                <a:gd name="T10" fmla="*/ 17 w 413"/>
                <a:gd name="T11" fmla="*/ 65 h 65"/>
                <a:gd name="T12" fmla="*/ 396 w 413"/>
                <a:gd name="T13" fmla="*/ 65 h 65"/>
                <a:gd name="T14" fmla="*/ 413 w 413"/>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3" h="65">
                  <a:moveTo>
                    <a:pt x="413" y="33"/>
                  </a:moveTo>
                  <a:cubicBezTo>
                    <a:pt x="413" y="15"/>
                    <a:pt x="405" y="0"/>
                    <a:pt x="396" y="0"/>
                  </a:cubicBezTo>
                  <a:cubicBezTo>
                    <a:pt x="17" y="0"/>
                    <a:pt x="17" y="0"/>
                    <a:pt x="17" y="0"/>
                  </a:cubicBezTo>
                  <a:cubicBezTo>
                    <a:pt x="7" y="0"/>
                    <a:pt x="0" y="15"/>
                    <a:pt x="0" y="33"/>
                  </a:cubicBezTo>
                  <a:cubicBezTo>
                    <a:pt x="0" y="33"/>
                    <a:pt x="0" y="33"/>
                    <a:pt x="0" y="33"/>
                  </a:cubicBezTo>
                  <a:cubicBezTo>
                    <a:pt x="0" y="50"/>
                    <a:pt x="7" y="65"/>
                    <a:pt x="17" y="65"/>
                  </a:cubicBezTo>
                  <a:cubicBezTo>
                    <a:pt x="396" y="65"/>
                    <a:pt x="396" y="65"/>
                    <a:pt x="396" y="65"/>
                  </a:cubicBezTo>
                  <a:cubicBezTo>
                    <a:pt x="405" y="65"/>
                    <a:pt x="413" y="50"/>
                    <a:pt x="413" y="33"/>
                  </a:cubicBezTo>
                  <a:close/>
                </a:path>
              </a:pathLst>
            </a:custGeom>
            <a:grpFill/>
            <a:ln>
              <a:noFill/>
            </a:ln>
            <a:extLst/>
          </p:spPr>
          <p:txBody>
            <a:bodyPr/>
            <a:lstStyle/>
            <a:p>
              <a:pPr defTabSz="1219078" fontAlgn="base">
                <a:spcBef>
                  <a:spcPct val="0"/>
                </a:spcBef>
                <a:spcAft>
                  <a:spcPct val="0"/>
                </a:spcAft>
                <a:defRPr/>
              </a:pPr>
              <a:endParaRPr lang="zh-CN" altLang="en-US" sz="2100" kern="0">
                <a:solidFill>
                  <a:srgbClr val="C00000"/>
                </a:solidFill>
              </a:endParaRPr>
            </a:p>
          </p:txBody>
        </p:sp>
      </p:grpSp>
      <p:sp>
        <p:nvSpPr>
          <p:cNvPr id="10" name="Freeform 382"/>
          <p:cNvSpPr>
            <a:spLocks/>
          </p:cNvSpPr>
          <p:nvPr/>
        </p:nvSpPr>
        <p:spPr bwMode="auto">
          <a:xfrm>
            <a:off x="7024403" y="4007581"/>
            <a:ext cx="3917439" cy="323851"/>
          </a:xfrm>
          <a:custGeom>
            <a:avLst/>
            <a:gdLst>
              <a:gd name="T0" fmla="*/ 514 w 514"/>
              <a:gd name="T1" fmla="*/ 33 h 65"/>
              <a:gd name="T2" fmla="*/ 497 w 514"/>
              <a:gd name="T3" fmla="*/ 0 h 65"/>
              <a:gd name="T4" fmla="*/ 17 w 514"/>
              <a:gd name="T5" fmla="*/ 0 h 65"/>
              <a:gd name="T6" fmla="*/ 0 w 514"/>
              <a:gd name="T7" fmla="*/ 33 h 65"/>
              <a:gd name="T8" fmla="*/ 0 w 514"/>
              <a:gd name="T9" fmla="*/ 33 h 65"/>
              <a:gd name="T10" fmla="*/ 17 w 514"/>
              <a:gd name="T11" fmla="*/ 65 h 65"/>
              <a:gd name="T12" fmla="*/ 497 w 514"/>
              <a:gd name="T13" fmla="*/ 65 h 65"/>
              <a:gd name="T14" fmla="*/ 514 w 514"/>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4" h="65">
                <a:moveTo>
                  <a:pt x="514" y="33"/>
                </a:moveTo>
                <a:cubicBezTo>
                  <a:pt x="514" y="15"/>
                  <a:pt x="506" y="0"/>
                  <a:pt x="497" y="0"/>
                </a:cubicBezTo>
                <a:cubicBezTo>
                  <a:pt x="17" y="0"/>
                  <a:pt x="17" y="0"/>
                  <a:pt x="17" y="0"/>
                </a:cubicBezTo>
                <a:cubicBezTo>
                  <a:pt x="7" y="0"/>
                  <a:pt x="0" y="15"/>
                  <a:pt x="0" y="33"/>
                </a:cubicBezTo>
                <a:cubicBezTo>
                  <a:pt x="0" y="33"/>
                  <a:pt x="0" y="33"/>
                  <a:pt x="0" y="33"/>
                </a:cubicBezTo>
                <a:cubicBezTo>
                  <a:pt x="0" y="50"/>
                  <a:pt x="7" y="65"/>
                  <a:pt x="17" y="65"/>
                </a:cubicBezTo>
                <a:cubicBezTo>
                  <a:pt x="497" y="65"/>
                  <a:pt x="497" y="65"/>
                  <a:pt x="497" y="65"/>
                </a:cubicBezTo>
                <a:cubicBezTo>
                  <a:pt x="506" y="65"/>
                  <a:pt x="514" y="50"/>
                  <a:pt x="514" y="33"/>
                </a:cubicBezTo>
                <a:close/>
              </a:path>
            </a:pathLst>
          </a:custGeom>
          <a:solidFill>
            <a:schemeClr val="accent1"/>
          </a:solidFill>
          <a:ln>
            <a:noFill/>
          </a:ln>
          <a:extLst/>
        </p:spPr>
        <p:txBody>
          <a:bodyPr lIns="121908" tIns="60954" rIns="121908" bIns="60954"/>
          <a:lstStyle/>
          <a:p>
            <a:pPr defTabSz="1219078" fontAlgn="base">
              <a:spcBef>
                <a:spcPct val="0"/>
              </a:spcBef>
              <a:spcAft>
                <a:spcPct val="0"/>
              </a:spcAft>
              <a:defRPr/>
            </a:pPr>
            <a:endParaRPr lang="zh-CN" altLang="en-US" sz="2100" kern="0">
              <a:solidFill>
                <a:srgbClr val="C00000"/>
              </a:solidFill>
            </a:endParaRPr>
          </a:p>
        </p:txBody>
      </p:sp>
      <p:grpSp>
        <p:nvGrpSpPr>
          <p:cNvPr id="11" name="组合 10"/>
          <p:cNvGrpSpPr/>
          <p:nvPr/>
        </p:nvGrpSpPr>
        <p:grpSpPr>
          <a:xfrm>
            <a:off x="8798996" y="3821313"/>
            <a:ext cx="700526" cy="696384"/>
            <a:chOff x="6635751" y="3033986"/>
            <a:chExt cx="525463" cy="522288"/>
          </a:xfrm>
        </p:grpSpPr>
        <p:sp>
          <p:nvSpPr>
            <p:cNvPr id="12" name="Oval 414"/>
            <p:cNvSpPr>
              <a:spLocks noChangeArrowheads="1"/>
            </p:cNvSpPr>
            <p:nvPr/>
          </p:nvSpPr>
          <p:spPr bwMode="auto">
            <a:xfrm>
              <a:off x="6635751" y="3033986"/>
              <a:ext cx="525463" cy="522288"/>
            </a:xfrm>
            <a:prstGeom prst="ellipse">
              <a:avLst/>
            </a:prstGeom>
            <a:solidFill>
              <a:schemeClr val="bg2">
                <a:lumMod val="60000"/>
                <a:lumOff val="40000"/>
              </a:schemeClr>
            </a:solidFill>
            <a:ln>
              <a:noFill/>
            </a:ln>
            <a:extLst/>
          </p:spPr>
          <p:txBody>
            <a:bodyPr vert="horz" wrap="square" lIns="91440" tIns="45720" rIns="91440" bIns="45720" numCol="1" anchor="t" anchorCtr="0" compatLnSpc="1">
              <a:prstTxWarp prst="textNoShape">
                <a:avLst/>
              </a:prstTxWarp>
            </a:bodyPr>
            <a:lstStyle/>
            <a:p>
              <a:pPr defTabSz="1219078" fontAlgn="base">
                <a:spcBef>
                  <a:spcPct val="0"/>
                </a:spcBef>
                <a:spcAft>
                  <a:spcPct val="0"/>
                </a:spcAft>
                <a:defRPr/>
              </a:pPr>
              <a:endParaRPr lang="zh-CN" altLang="en-US" sz="2400" kern="0">
                <a:solidFill>
                  <a:srgbClr val="C00000"/>
                </a:solidFill>
              </a:endParaRPr>
            </a:p>
          </p:txBody>
        </p:sp>
        <p:sp>
          <p:nvSpPr>
            <p:cNvPr id="13" name="Oval 415"/>
            <p:cNvSpPr>
              <a:spLocks noChangeArrowheads="1"/>
            </p:cNvSpPr>
            <p:nvPr/>
          </p:nvSpPr>
          <p:spPr bwMode="auto">
            <a:xfrm>
              <a:off x="6789738" y="3187974"/>
              <a:ext cx="217488" cy="214313"/>
            </a:xfrm>
            <a:prstGeom prst="ellipse">
              <a:avLst/>
            </a:prstGeom>
            <a:solidFill>
              <a:schemeClr val="accent1"/>
            </a:solidFill>
            <a:ln>
              <a:noFill/>
            </a:ln>
            <a:extLst/>
          </p:spPr>
          <p:txBody>
            <a:bodyPr/>
            <a:lstStyle/>
            <a:p>
              <a:pPr defTabSz="1219078" fontAlgn="base">
                <a:spcBef>
                  <a:spcPct val="0"/>
                </a:spcBef>
                <a:spcAft>
                  <a:spcPct val="0"/>
                </a:spcAft>
                <a:defRPr/>
              </a:pPr>
              <a:endParaRPr lang="zh-CN" altLang="en-US" sz="2100" kern="0">
                <a:solidFill>
                  <a:srgbClr val="C00000"/>
                </a:solidFill>
              </a:endParaRPr>
            </a:p>
          </p:txBody>
        </p:sp>
      </p:grpSp>
      <p:grpSp>
        <p:nvGrpSpPr>
          <p:cNvPr id="14" name="组合 13"/>
          <p:cNvGrpSpPr/>
          <p:nvPr/>
        </p:nvGrpSpPr>
        <p:grpSpPr>
          <a:xfrm>
            <a:off x="5490021" y="3821313"/>
            <a:ext cx="698409" cy="696384"/>
            <a:chOff x="4083051" y="3033986"/>
            <a:chExt cx="523875" cy="522288"/>
          </a:xfrm>
        </p:grpSpPr>
        <p:sp>
          <p:nvSpPr>
            <p:cNvPr id="15" name="Oval 416"/>
            <p:cNvSpPr>
              <a:spLocks noChangeArrowheads="1"/>
            </p:cNvSpPr>
            <p:nvPr/>
          </p:nvSpPr>
          <p:spPr bwMode="auto">
            <a:xfrm>
              <a:off x="4083051" y="3033986"/>
              <a:ext cx="523875" cy="522288"/>
            </a:xfrm>
            <a:prstGeom prst="ellipse">
              <a:avLst/>
            </a:prstGeom>
            <a:solidFill>
              <a:schemeClr val="bg2">
                <a:lumMod val="60000"/>
                <a:lumOff val="40000"/>
              </a:schemeClr>
            </a:solidFill>
            <a:ln>
              <a:noFill/>
            </a:ln>
            <a:extLst/>
          </p:spPr>
          <p:txBody>
            <a:bodyPr vert="horz" wrap="square" lIns="91440" tIns="45720" rIns="91440" bIns="45720" numCol="1" anchor="t" anchorCtr="0" compatLnSpc="1">
              <a:prstTxWarp prst="textNoShape">
                <a:avLst/>
              </a:prstTxWarp>
            </a:bodyPr>
            <a:lstStyle/>
            <a:p>
              <a:pPr defTabSz="1219078" fontAlgn="base">
                <a:spcBef>
                  <a:spcPct val="0"/>
                </a:spcBef>
                <a:spcAft>
                  <a:spcPct val="0"/>
                </a:spcAft>
                <a:defRPr/>
              </a:pPr>
              <a:endParaRPr lang="zh-CN" altLang="en-US" sz="2400" kern="0">
                <a:solidFill>
                  <a:srgbClr val="C00000"/>
                </a:solidFill>
              </a:endParaRPr>
            </a:p>
          </p:txBody>
        </p:sp>
        <p:sp>
          <p:nvSpPr>
            <p:cNvPr id="16" name="Oval 417"/>
            <p:cNvSpPr>
              <a:spLocks noChangeArrowheads="1"/>
            </p:cNvSpPr>
            <p:nvPr/>
          </p:nvSpPr>
          <p:spPr bwMode="auto">
            <a:xfrm>
              <a:off x="4237038" y="3187974"/>
              <a:ext cx="217488" cy="214313"/>
            </a:xfrm>
            <a:prstGeom prst="ellipse">
              <a:avLst/>
            </a:prstGeom>
            <a:solidFill>
              <a:schemeClr val="bg2"/>
            </a:solidFill>
            <a:ln>
              <a:noFill/>
            </a:ln>
            <a:extLst/>
          </p:spPr>
          <p:txBody>
            <a:bodyPr/>
            <a:lstStyle/>
            <a:p>
              <a:pPr defTabSz="1219078" fontAlgn="base">
                <a:spcBef>
                  <a:spcPct val="0"/>
                </a:spcBef>
                <a:spcAft>
                  <a:spcPct val="0"/>
                </a:spcAft>
                <a:defRPr/>
              </a:pPr>
              <a:endParaRPr lang="zh-CN" altLang="en-US" sz="2100" kern="0">
                <a:solidFill>
                  <a:srgbClr val="C00000"/>
                </a:solidFill>
              </a:endParaRPr>
            </a:p>
          </p:txBody>
        </p:sp>
      </p:grpSp>
      <p:grpSp>
        <p:nvGrpSpPr>
          <p:cNvPr id="17" name="组合 16"/>
          <p:cNvGrpSpPr/>
          <p:nvPr/>
        </p:nvGrpSpPr>
        <p:grpSpPr>
          <a:xfrm>
            <a:off x="2137658" y="3821313"/>
            <a:ext cx="698409" cy="696384"/>
            <a:chOff x="1568451" y="3033986"/>
            <a:chExt cx="523875" cy="522288"/>
          </a:xfrm>
        </p:grpSpPr>
        <p:sp>
          <p:nvSpPr>
            <p:cNvPr id="18" name="Oval 416"/>
            <p:cNvSpPr>
              <a:spLocks noChangeArrowheads="1"/>
            </p:cNvSpPr>
            <p:nvPr/>
          </p:nvSpPr>
          <p:spPr bwMode="auto">
            <a:xfrm>
              <a:off x="1568451" y="3033986"/>
              <a:ext cx="523875" cy="522288"/>
            </a:xfrm>
            <a:prstGeom prst="ellipse">
              <a:avLst/>
            </a:prstGeom>
            <a:solidFill>
              <a:schemeClr val="bg2">
                <a:lumMod val="60000"/>
                <a:lumOff val="40000"/>
              </a:schemeClr>
            </a:solidFill>
            <a:ln>
              <a:noFill/>
            </a:ln>
            <a:extLst/>
          </p:spPr>
          <p:txBody>
            <a:bodyPr vert="horz" wrap="square" lIns="91440" tIns="45720" rIns="91440" bIns="45720" numCol="1" anchor="t" anchorCtr="0" compatLnSpc="1">
              <a:prstTxWarp prst="textNoShape">
                <a:avLst/>
              </a:prstTxWarp>
            </a:bodyPr>
            <a:lstStyle/>
            <a:p>
              <a:pPr defTabSz="1219078" fontAlgn="base">
                <a:spcBef>
                  <a:spcPct val="0"/>
                </a:spcBef>
                <a:spcAft>
                  <a:spcPct val="0"/>
                </a:spcAft>
                <a:defRPr/>
              </a:pPr>
              <a:endParaRPr lang="zh-CN" altLang="en-US" sz="2400" kern="0">
                <a:solidFill>
                  <a:srgbClr val="C00000"/>
                </a:solidFill>
              </a:endParaRPr>
            </a:p>
          </p:txBody>
        </p:sp>
        <p:sp>
          <p:nvSpPr>
            <p:cNvPr id="19" name="Oval 417"/>
            <p:cNvSpPr>
              <a:spLocks noChangeArrowheads="1"/>
            </p:cNvSpPr>
            <p:nvPr/>
          </p:nvSpPr>
          <p:spPr bwMode="auto">
            <a:xfrm>
              <a:off x="1722438" y="3187974"/>
              <a:ext cx="217488" cy="214313"/>
            </a:xfrm>
            <a:prstGeom prst="ellipse">
              <a:avLst/>
            </a:prstGeom>
            <a:solidFill>
              <a:schemeClr val="accent1"/>
            </a:solidFill>
            <a:ln>
              <a:noFill/>
            </a:ln>
            <a:extLst/>
          </p:spPr>
          <p:txBody>
            <a:bodyPr/>
            <a:lstStyle/>
            <a:p>
              <a:pPr defTabSz="1219078" fontAlgn="base">
                <a:spcBef>
                  <a:spcPct val="0"/>
                </a:spcBef>
                <a:spcAft>
                  <a:spcPct val="0"/>
                </a:spcAft>
                <a:defRPr/>
              </a:pPr>
              <a:endParaRPr lang="zh-CN" altLang="en-US" sz="2100" kern="0">
                <a:solidFill>
                  <a:srgbClr val="C00000"/>
                </a:solidFill>
              </a:endParaRPr>
            </a:p>
          </p:txBody>
        </p:sp>
      </p:grpSp>
      <p:sp>
        <p:nvSpPr>
          <p:cNvPr id="20" name="TextBox 692"/>
          <p:cNvSpPr txBox="1"/>
          <p:nvPr/>
        </p:nvSpPr>
        <p:spPr bwMode="auto">
          <a:xfrm>
            <a:off x="1364895" y="4581130"/>
            <a:ext cx="3460326" cy="1025921"/>
          </a:xfrm>
          <a:prstGeom prst="rect">
            <a:avLst/>
          </a:prstGeom>
          <a:noFill/>
        </p:spPr>
        <p:txBody>
          <a:bodyPr wrap="none" lIns="121908" tIns="60954" rIns="121908" bIns="60954">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5900" spc="400" dirty="0">
                <a:solidFill>
                  <a:srgbClr val="C00000"/>
                </a:solidFill>
                <a:latin typeface="微软雅黑" pitchFamily="34" charset="-122"/>
                <a:ea typeface="微软雅黑" pitchFamily="34" charset="-122"/>
                <a:cs typeface="Arial" pitchFamily="34" charset="0"/>
              </a:rPr>
              <a:t>添加标题</a:t>
            </a:r>
          </a:p>
        </p:txBody>
      </p:sp>
      <p:sp>
        <p:nvSpPr>
          <p:cNvPr id="21" name="矩形 1"/>
          <p:cNvSpPr>
            <a:spLocks noChangeArrowheads="1"/>
          </p:cNvSpPr>
          <p:nvPr/>
        </p:nvSpPr>
        <p:spPr bwMode="auto">
          <a:xfrm>
            <a:off x="4630402" y="4711801"/>
            <a:ext cx="6311441"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r>
              <a:rPr lang="zh-CN" altLang="en-US" sz="1400" dirty="0">
                <a:solidFill>
                  <a:srgbClr val="C00000"/>
                </a:solidFill>
                <a:latin typeface="微软雅黑" pitchFamily="34" charset="-122"/>
                <a:ea typeface="微软雅黑" pitchFamily="34" charset="-122"/>
              </a:rPr>
              <a:t>点击添加文字内容信息点击添加文字内容信息点击添加文字内容信息点击添加文字内容信息点击添加文字内容信息点击添加文字内容信息点击添加文字内容信息点击添加文字内容信息点击添加文字内容信息。</a:t>
            </a:r>
          </a:p>
        </p:txBody>
      </p:sp>
      <p:grpSp>
        <p:nvGrpSpPr>
          <p:cNvPr id="22" name="组合 21"/>
          <p:cNvGrpSpPr/>
          <p:nvPr/>
        </p:nvGrpSpPr>
        <p:grpSpPr>
          <a:xfrm>
            <a:off x="2560935" y="1380796"/>
            <a:ext cx="2348136" cy="2296584"/>
            <a:chOff x="1885951" y="1203598"/>
            <a:chExt cx="1761331" cy="1722438"/>
          </a:xfrm>
        </p:grpSpPr>
        <p:sp>
          <p:nvSpPr>
            <p:cNvPr id="23" name="Freeform 5"/>
            <p:cNvSpPr>
              <a:spLocks/>
            </p:cNvSpPr>
            <p:nvPr/>
          </p:nvSpPr>
          <p:spPr bwMode="auto">
            <a:xfrm>
              <a:off x="1885951" y="1203598"/>
              <a:ext cx="1704975" cy="1722438"/>
            </a:xfrm>
            <a:custGeom>
              <a:avLst/>
              <a:gdLst>
                <a:gd name="T0" fmla="*/ 225 w 455"/>
                <a:gd name="T1" fmla="*/ 459 h 459"/>
                <a:gd name="T2" fmla="*/ 455 w 455"/>
                <a:gd name="T3" fmla="*/ 230 h 459"/>
                <a:gd name="T4" fmla="*/ 225 w 455"/>
                <a:gd name="T5" fmla="*/ 0 h 459"/>
                <a:gd name="T6" fmla="*/ 0 w 455"/>
                <a:gd name="T7" fmla="*/ 185 h 459"/>
                <a:gd name="T8" fmla="*/ 5 w 455"/>
                <a:gd name="T9" fmla="*/ 459 h 459"/>
                <a:gd name="T10" fmla="*/ 225 w 455"/>
                <a:gd name="T11" fmla="*/ 459 h 459"/>
              </a:gdLst>
              <a:ahLst/>
              <a:cxnLst>
                <a:cxn ang="0">
                  <a:pos x="T0" y="T1"/>
                </a:cxn>
                <a:cxn ang="0">
                  <a:pos x="T2" y="T3"/>
                </a:cxn>
                <a:cxn ang="0">
                  <a:pos x="T4" y="T5"/>
                </a:cxn>
                <a:cxn ang="0">
                  <a:pos x="T6" y="T7"/>
                </a:cxn>
                <a:cxn ang="0">
                  <a:pos x="T8" y="T9"/>
                </a:cxn>
                <a:cxn ang="0">
                  <a:pos x="T10" y="T11"/>
                </a:cxn>
              </a:cxnLst>
              <a:rect l="0" t="0" r="r" b="b"/>
              <a:pathLst>
                <a:path w="455" h="459">
                  <a:moveTo>
                    <a:pt x="225" y="459"/>
                  </a:moveTo>
                  <a:cubicBezTo>
                    <a:pt x="352" y="459"/>
                    <a:pt x="455" y="357"/>
                    <a:pt x="455" y="230"/>
                  </a:cubicBezTo>
                  <a:cubicBezTo>
                    <a:pt x="455" y="103"/>
                    <a:pt x="352" y="0"/>
                    <a:pt x="225" y="0"/>
                  </a:cubicBezTo>
                  <a:cubicBezTo>
                    <a:pt x="114" y="0"/>
                    <a:pt x="20" y="80"/>
                    <a:pt x="0" y="185"/>
                  </a:cubicBezTo>
                  <a:cubicBezTo>
                    <a:pt x="5" y="459"/>
                    <a:pt x="5" y="459"/>
                    <a:pt x="5" y="459"/>
                  </a:cubicBezTo>
                  <a:lnTo>
                    <a:pt x="225" y="459"/>
                  </a:lnTo>
                  <a:close/>
                </a:path>
              </a:pathLst>
            </a:custGeom>
            <a:solidFill>
              <a:srgbClr val="C00000"/>
            </a:solidFill>
            <a:ln>
              <a:noFill/>
            </a:ln>
            <a:extLst/>
          </p:spPr>
          <p:txBody>
            <a:bodyPr/>
            <a:lstStyle/>
            <a:p>
              <a:pPr defTabSz="1219078" fontAlgn="base">
                <a:spcBef>
                  <a:spcPct val="0"/>
                </a:spcBef>
                <a:spcAft>
                  <a:spcPct val="0"/>
                </a:spcAft>
                <a:defRPr/>
              </a:pPr>
              <a:endParaRPr lang="zh-CN" altLang="en-US" sz="2100" kern="0">
                <a:solidFill>
                  <a:schemeClr val="bg1"/>
                </a:solidFill>
              </a:endParaRPr>
            </a:p>
          </p:txBody>
        </p:sp>
        <p:sp>
          <p:nvSpPr>
            <p:cNvPr id="24" name="TextBox 692"/>
            <p:cNvSpPr txBox="1"/>
            <p:nvPr/>
          </p:nvSpPr>
          <p:spPr bwMode="auto">
            <a:xfrm>
              <a:off x="2049616" y="1546417"/>
              <a:ext cx="1331307" cy="380873"/>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2700" spc="400" dirty="0">
                  <a:solidFill>
                    <a:schemeClr val="bg1"/>
                  </a:solidFill>
                  <a:latin typeface="微软雅黑" pitchFamily="34" charset="-122"/>
                  <a:ea typeface="微软雅黑" pitchFamily="34" charset="-122"/>
                  <a:cs typeface="Arial" pitchFamily="34" charset="0"/>
                </a:rPr>
                <a:t>添加标题</a:t>
              </a:r>
            </a:p>
          </p:txBody>
        </p:sp>
        <p:sp>
          <p:nvSpPr>
            <p:cNvPr id="25" name="矩形 1"/>
            <p:cNvSpPr>
              <a:spLocks noChangeArrowheads="1"/>
            </p:cNvSpPr>
            <p:nvPr/>
          </p:nvSpPr>
          <p:spPr bwMode="auto">
            <a:xfrm>
              <a:off x="1950173" y="2021133"/>
              <a:ext cx="169710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pPr>
              <a:r>
                <a:rPr lang="zh-CN" altLang="en-US" sz="1500" dirty="0">
                  <a:solidFill>
                    <a:schemeClr val="bg1"/>
                  </a:solidFill>
                  <a:latin typeface="微软雅黑" pitchFamily="34" charset="-122"/>
                  <a:ea typeface="微软雅黑" pitchFamily="34" charset="-122"/>
                </a:rPr>
                <a:t>点击添加文字信息内容</a:t>
              </a:r>
              <a:endParaRPr lang="en-US" altLang="zh-CN" sz="1500" dirty="0">
                <a:solidFill>
                  <a:schemeClr val="bg1"/>
                </a:solidFill>
                <a:latin typeface="微软雅黑" pitchFamily="34" charset="-122"/>
                <a:ea typeface="微软雅黑" pitchFamily="34" charset="-122"/>
              </a:endParaRPr>
            </a:p>
            <a:p>
              <a:r>
                <a:rPr lang="zh-CN" altLang="en-US" sz="1500" dirty="0">
                  <a:solidFill>
                    <a:schemeClr val="bg1"/>
                  </a:solidFill>
                  <a:latin typeface="微软雅黑" pitchFamily="34" charset="-122"/>
                  <a:ea typeface="微软雅黑" pitchFamily="34" charset="-122"/>
                </a:rPr>
                <a:t>点击添加文字信息内容</a:t>
              </a:r>
            </a:p>
            <a:p>
              <a:r>
                <a:rPr lang="zh-CN" altLang="en-US" sz="1500" dirty="0">
                  <a:solidFill>
                    <a:schemeClr val="bg1"/>
                  </a:solidFill>
                  <a:latin typeface="微软雅黑" pitchFamily="34" charset="-122"/>
                  <a:ea typeface="微软雅黑" pitchFamily="34" charset="-122"/>
                </a:rPr>
                <a:t>点击添加文字信息内容</a:t>
              </a:r>
            </a:p>
          </p:txBody>
        </p:sp>
        <p:cxnSp>
          <p:nvCxnSpPr>
            <p:cNvPr id="26" name="直接连接符 25"/>
            <p:cNvCxnSpPr/>
            <p:nvPr/>
          </p:nvCxnSpPr>
          <p:spPr>
            <a:xfrm>
              <a:off x="2034376" y="1965577"/>
              <a:ext cx="1388637" cy="0"/>
            </a:xfrm>
            <a:prstGeom prst="line">
              <a:avLst/>
            </a:prstGeom>
            <a:noFill/>
            <a:ln w="9525" cap="flat" cmpd="sng" algn="ctr">
              <a:solidFill>
                <a:sysClr val="window" lastClr="FFFFFF"/>
              </a:solidFill>
              <a:prstDash val="solid"/>
            </a:ln>
            <a:effectLst/>
          </p:spPr>
        </p:cxnSp>
      </p:grpSp>
      <p:grpSp>
        <p:nvGrpSpPr>
          <p:cNvPr id="27" name="组合 26"/>
          <p:cNvGrpSpPr/>
          <p:nvPr/>
        </p:nvGrpSpPr>
        <p:grpSpPr>
          <a:xfrm>
            <a:off x="5614887" y="1435829"/>
            <a:ext cx="2279354" cy="2296584"/>
            <a:chOff x="4176714" y="1244873"/>
            <a:chExt cx="1709738" cy="1722438"/>
          </a:xfrm>
        </p:grpSpPr>
        <p:sp>
          <p:nvSpPr>
            <p:cNvPr id="28" name="Freeform 6"/>
            <p:cNvSpPr>
              <a:spLocks/>
            </p:cNvSpPr>
            <p:nvPr/>
          </p:nvSpPr>
          <p:spPr bwMode="auto">
            <a:xfrm>
              <a:off x="4176714" y="1244873"/>
              <a:ext cx="1709738" cy="1722438"/>
            </a:xfrm>
            <a:custGeom>
              <a:avLst/>
              <a:gdLst>
                <a:gd name="T0" fmla="*/ 226 w 456"/>
                <a:gd name="T1" fmla="*/ 459 h 459"/>
                <a:gd name="T2" fmla="*/ 456 w 456"/>
                <a:gd name="T3" fmla="*/ 229 h 459"/>
                <a:gd name="T4" fmla="*/ 226 w 456"/>
                <a:gd name="T5" fmla="*/ 0 h 459"/>
                <a:gd name="T6" fmla="*/ 0 w 456"/>
                <a:gd name="T7" fmla="*/ 185 h 459"/>
                <a:gd name="T8" fmla="*/ 5 w 456"/>
                <a:gd name="T9" fmla="*/ 459 h 459"/>
                <a:gd name="T10" fmla="*/ 226 w 456"/>
                <a:gd name="T11" fmla="*/ 459 h 459"/>
              </a:gdLst>
              <a:ahLst/>
              <a:cxnLst>
                <a:cxn ang="0">
                  <a:pos x="T0" y="T1"/>
                </a:cxn>
                <a:cxn ang="0">
                  <a:pos x="T2" y="T3"/>
                </a:cxn>
                <a:cxn ang="0">
                  <a:pos x="T4" y="T5"/>
                </a:cxn>
                <a:cxn ang="0">
                  <a:pos x="T6" y="T7"/>
                </a:cxn>
                <a:cxn ang="0">
                  <a:pos x="T8" y="T9"/>
                </a:cxn>
                <a:cxn ang="0">
                  <a:pos x="T10" y="T11"/>
                </a:cxn>
              </a:cxnLst>
              <a:rect l="0" t="0" r="r" b="b"/>
              <a:pathLst>
                <a:path w="456" h="459">
                  <a:moveTo>
                    <a:pt x="226" y="459"/>
                  </a:moveTo>
                  <a:cubicBezTo>
                    <a:pt x="353" y="459"/>
                    <a:pt x="456" y="356"/>
                    <a:pt x="456" y="229"/>
                  </a:cubicBezTo>
                  <a:cubicBezTo>
                    <a:pt x="456" y="102"/>
                    <a:pt x="353" y="0"/>
                    <a:pt x="226" y="0"/>
                  </a:cubicBezTo>
                  <a:cubicBezTo>
                    <a:pt x="114" y="0"/>
                    <a:pt x="21" y="79"/>
                    <a:pt x="0" y="185"/>
                  </a:cubicBezTo>
                  <a:cubicBezTo>
                    <a:pt x="5" y="459"/>
                    <a:pt x="5" y="459"/>
                    <a:pt x="5" y="459"/>
                  </a:cubicBezTo>
                  <a:lnTo>
                    <a:pt x="226" y="459"/>
                  </a:lnTo>
                  <a:close/>
                </a:path>
              </a:pathLst>
            </a:custGeom>
            <a:solidFill>
              <a:schemeClr val="bg2"/>
            </a:solidFill>
            <a:ln>
              <a:noFill/>
            </a:ln>
            <a:extLst/>
          </p:spPr>
          <p:txBody>
            <a:bodyPr/>
            <a:lstStyle/>
            <a:p>
              <a:pPr defTabSz="1219078" fontAlgn="base">
                <a:spcBef>
                  <a:spcPct val="0"/>
                </a:spcBef>
                <a:spcAft>
                  <a:spcPct val="0"/>
                </a:spcAft>
                <a:defRPr/>
              </a:pPr>
              <a:endParaRPr lang="zh-CN" altLang="en-US" sz="2100" kern="0">
                <a:solidFill>
                  <a:schemeClr val="bg1"/>
                </a:solidFill>
              </a:endParaRPr>
            </a:p>
          </p:txBody>
        </p:sp>
        <p:sp>
          <p:nvSpPr>
            <p:cNvPr id="29" name="TextBox 692"/>
            <p:cNvSpPr txBox="1"/>
            <p:nvPr/>
          </p:nvSpPr>
          <p:spPr bwMode="auto">
            <a:xfrm>
              <a:off x="4335616" y="1546417"/>
              <a:ext cx="1331307" cy="380873"/>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2700" spc="400" dirty="0">
                  <a:solidFill>
                    <a:schemeClr val="bg1"/>
                  </a:solidFill>
                  <a:latin typeface="微软雅黑" pitchFamily="34" charset="-122"/>
                  <a:ea typeface="微软雅黑" pitchFamily="34" charset="-122"/>
                  <a:cs typeface="Arial" pitchFamily="34" charset="0"/>
                </a:rPr>
                <a:t>添加标题</a:t>
              </a:r>
            </a:p>
          </p:txBody>
        </p:sp>
        <p:sp>
          <p:nvSpPr>
            <p:cNvPr id="30" name="矩形 1"/>
            <p:cNvSpPr>
              <a:spLocks noChangeArrowheads="1"/>
            </p:cNvSpPr>
            <p:nvPr/>
          </p:nvSpPr>
          <p:spPr bwMode="auto">
            <a:xfrm>
              <a:off x="4236173" y="2021133"/>
              <a:ext cx="165027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500" dirty="0">
                  <a:solidFill>
                    <a:schemeClr val="bg1"/>
                  </a:solidFill>
                  <a:latin typeface="微软雅黑" pitchFamily="34" charset="-122"/>
                  <a:ea typeface="微软雅黑" pitchFamily="34" charset="-122"/>
                </a:rPr>
                <a:t>点击添加文字信息内容</a:t>
              </a:r>
              <a:endParaRPr lang="en-US" altLang="zh-CN" sz="1500" dirty="0">
                <a:solidFill>
                  <a:schemeClr val="bg1"/>
                </a:solidFill>
                <a:latin typeface="微软雅黑" pitchFamily="34" charset="-122"/>
                <a:ea typeface="微软雅黑" pitchFamily="34" charset="-122"/>
              </a:endParaRPr>
            </a:p>
            <a:p>
              <a:r>
                <a:rPr lang="zh-CN" altLang="en-US" sz="1500" dirty="0">
                  <a:solidFill>
                    <a:schemeClr val="bg1"/>
                  </a:solidFill>
                  <a:latin typeface="微软雅黑" pitchFamily="34" charset="-122"/>
                  <a:ea typeface="微软雅黑" pitchFamily="34" charset="-122"/>
                </a:rPr>
                <a:t>点击添加文字信息内容</a:t>
              </a:r>
            </a:p>
            <a:p>
              <a:r>
                <a:rPr lang="zh-CN" altLang="en-US" sz="1500" dirty="0">
                  <a:solidFill>
                    <a:schemeClr val="bg1"/>
                  </a:solidFill>
                  <a:latin typeface="微软雅黑" pitchFamily="34" charset="-122"/>
                  <a:ea typeface="微软雅黑" pitchFamily="34" charset="-122"/>
                </a:rPr>
                <a:t>点击添加文字信息内容</a:t>
              </a:r>
            </a:p>
          </p:txBody>
        </p:sp>
        <p:cxnSp>
          <p:nvCxnSpPr>
            <p:cNvPr id="31" name="直接连接符 30"/>
            <p:cNvCxnSpPr/>
            <p:nvPr/>
          </p:nvCxnSpPr>
          <p:spPr>
            <a:xfrm>
              <a:off x="4312756" y="1965577"/>
              <a:ext cx="1388637" cy="0"/>
            </a:xfrm>
            <a:prstGeom prst="line">
              <a:avLst/>
            </a:prstGeom>
            <a:noFill/>
            <a:ln w="9525" cap="flat" cmpd="sng" algn="ctr">
              <a:solidFill>
                <a:sysClr val="window" lastClr="FFFFFF"/>
              </a:solidFill>
              <a:prstDash val="solid"/>
            </a:ln>
            <a:effectLst/>
          </p:spPr>
        </p:cxnSp>
      </p:grpSp>
      <p:grpSp>
        <p:nvGrpSpPr>
          <p:cNvPr id="32" name="组合 31"/>
          <p:cNvGrpSpPr/>
          <p:nvPr/>
        </p:nvGrpSpPr>
        <p:grpSpPr>
          <a:xfrm>
            <a:off x="8804288" y="1406198"/>
            <a:ext cx="2375352" cy="2300817"/>
            <a:chOff x="6569076" y="1222648"/>
            <a:chExt cx="1781746" cy="1725613"/>
          </a:xfrm>
        </p:grpSpPr>
        <p:sp>
          <p:nvSpPr>
            <p:cNvPr id="33" name="Freeform 7"/>
            <p:cNvSpPr>
              <a:spLocks/>
            </p:cNvSpPr>
            <p:nvPr/>
          </p:nvSpPr>
          <p:spPr bwMode="auto">
            <a:xfrm>
              <a:off x="6569076" y="1222648"/>
              <a:ext cx="1709738" cy="1725613"/>
            </a:xfrm>
            <a:custGeom>
              <a:avLst/>
              <a:gdLst>
                <a:gd name="T0" fmla="*/ 226 w 456"/>
                <a:gd name="T1" fmla="*/ 460 h 460"/>
                <a:gd name="T2" fmla="*/ 456 w 456"/>
                <a:gd name="T3" fmla="*/ 230 h 460"/>
                <a:gd name="T4" fmla="*/ 226 w 456"/>
                <a:gd name="T5" fmla="*/ 0 h 460"/>
                <a:gd name="T6" fmla="*/ 0 w 456"/>
                <a:gd name="T7" fmla="*/ 186 h 460"/>
                <a:gd name="T8" fmla="*/ 5 w 456"/>
                <a:gd name="T9" fmla="*/ 460 h 460"/>
                <a:gd name="T10" fmla="*/ 226 w 456"/>
                <a:gd name="T11" fmla="*/ 460 h 460"/>
              </a:gdLst>
              <a:ahLst/>
              <a:cxnLst>
                <a:cxn ang="0">
                  <a:pos x="T0" y="T1"/>
                </a:cxn>
                <a:cxn ang="0">
                  <a:pos x="T2" y="T3"/>
                </a:cxn>
                <a:cxn ang="0">
                  <a:pos x="T4" y="T5"/>
                </a:cxn>
                <a:cxn ang="0">
                  <a:pos x="T6" y="T7"/>
                </a:cxn>
                <a:cxn ang="0">
                  <a:pos x="T8" y="T9"/>
                </a:cxn>
                <a:cxn ang="0">
                  <a:pos x="T10" y="T11"/>
                </a:cxn>
              </a:cxnLst>
              <a:rect l="0" t="0" r="r" b="b"/>
              <a:pathLst>
                <a:path w="456" h="460">
                  <a:moveTo>
                    <a:pt x="226" y="460"/>
                  </a:moveTo>
                  <a:cubicBezTo>
                    <a:pt x="353" y="460"/>
                    <a:pt x="456" y="357"/>
                    <a:pt x="456" y="230"/>
                  </a:cubicBezTo>
                  <a:cubicBezTo>
                    <a:pt x="456" y="103"/>
                    <a:pt x="353" y="0"/>
                    <a:pt x="226" y="0"/>
                  </a:cubicBezTo>
                  <a:cubicBezTo>
                    <a:pt x="114" y="0"/>
                    <a:pt x="21" y="80"/>
                    <a:pt x="0" y="186"/>
                  </a:cubicBezTo>
                  <a:cubicBezTo>
                    <a:pt x="5" y="460"/>
                    <a:pt x="5" y="460"/>
                    <a:pt x="5" y="460"/>
                  </a:cubicBezTo>
                  <a:lnTo>
                    <a:pt x="226" y="460"/>
                  </a:lnTo>
                  <a:close/>
                </a:path>
              </a:pathLst>
            </a:custGeom>
            <a:solidFill>
              <a:srgbClr val="C00000"/>
            </a:solidFill>
            <a:ln>
              <a:noFill/>
            </a:ln>
            <a:extLst/>
          </p:spPr>
          <p:txBody>
            <a:bodyPr/>
            <a:lstStyle/>
            <a:p>
              <a:pPr defTabSz="1219078" fontAlgn="base">
                <a:spcBef>
                  <a:spcPct val="0"/>
                </a:spcBef>
                <a:spcAft>
                  <a:spcPct val="0"/>
                </a:spcAft>
                <a:defRPr/>
              </a:pPr>
              <a:endParaRPr lang="zh-CN" altLang="en-US" sz="2100" kern="0">
                <a:solidFill>
                  <a:schemeClr val="bg1"/>
                </a:solidFill>
              </a:endParaRPr>
            </a:p>
          </p:txBody>
        </p:sp>
        <p:sp>
          <p:nvSpPr>
            <p:cNvPr id="34" name="TextBox 692"/>
            <p:cNvSpPr txBox="1"/>
            <p:nvPr/>
          </p:nvSpPr>
          <p:spPr bwMode="auto">
            <a:xfrm>
              <a:off x="6735916" y="1546417"/>
              <a:ext cx="1331307" cy="380873"/>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2700" spc="400" dirty="0">
                  <a:solidFill>
                    <a:schemeClr val="bg1"/>
                  </a:solidFill>
                  <a:latin typeface="微软雅黑" pitchFamily="34" charset="-122"/>
                  <a:ea typeface="微软雅黑" pitchFamily="34" charset="-122"/>
                  <a:cs typeface="Arial" pitchFamily="34" charset="0"/>
                </a:rPr>
                <a:t>添加标题</a:t>
              </a:r>
            </a:p>
          </p:txBody>
        </p:sp>
        <p:sp>
          <p:nvSpPr>
            <p:cNvPr id="35" name="矩形 1"/>
            <p:cNvSpPr>
              <a:spLocks noChangeArrowheads="1"/>
            </p:cNvSpPr>
            <p:nvPr/>
          </p:nvSpPr>
          <p:spPr bwMode="auto">
            <a:xfrm>
              <a:off x="6636473" y="2021133"/>
              <a:ext cx="171434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500" dirty="0">
                  <a:solidFill>
                    <a:schemeClr val="bg1"/>
                  </a:solidFill>
                  <a:latin typeface="微软雅黑" pitchFamily="34" charset="-122"/>
                  <a:ea typeface="微软雅黑" pitchFamily="34" charset="-122"/>
                </a:rPr>
                <a:t>点击添加文字信息内容</a:t>
              </a:r>
              <a:endParaRPr lang="en-US" altLang="zh-CN" sz="1500" dirty="0">
                <a:solidFill>
                  <a:schemeClr val="bg1"/>
                </a:solidFill>
                <a:latin typeface="微软雅黑" pitchFamily="34" charset="-122"/>
                <a:ea typeface="微软雅黑" pitchFamily="34" charset="-122"/>
              </a:endParaRPr>
            </a:p>
            <a:p>
              <a:r>
                <a:rPr lang="zh-CN" altLang="en-US" sz="1500" dirty="0">
                  <a:solidFill>
                    <a:schemeClr val="bg1"/>
                  </a:solidFill>
                  <a:latin typeface="微软雅黑" pitchFamily="34" charset="-122"/>
                  <a:ea typeface="微软雅黑" pitchFamily="34" charset="-122"/>
                </a:rPr>
                <a:t>点击添加文字信息内容</a:t>
              </a:r>
            </a:p>
            <a:p>
              <a:r>
                <a:rPr lang="zh-CN" altLang="en-US" sz="1500" dirty="0">
                  <a:solidFill>
                    <a:schemeClr val="bg1"/>
                  </a:solidFill>
                  <a:latin typeface="微软雅黑" pitchFamily="34" charset="-122"/>
                  <a:ea typeface="微软雅黑" pitchFamily="34" charset="-122"/>
                </a:rPr>
                <a:t>点击添加文字信息内容</a:t>
              </a:r>
            </a:p>
          </p:txBody>
        </p:sp>
        <p:cxnSp>
          <p:nvCxnSpPr>
            <p:cNvPr id="36" name="直接连接符 35"/>
            <p:cNvCxnSpPr/>
            <p:nvPr/>
          </p:nvCxnSpPr>
          <p:spPr>
            <a:xfrm>
              <a:off x="6697816" y="1965577"/>
              <a:ext cx="1388637" cy="0"/>
            </a:xfrm>
            <a:prstGeom prst="line">
              <a:avLst/>
            </a:prstGeom>
            <a:noFill/>
            <a:ln w="9525" cap="flat" cmpd="sng" algn="ctr">
              <a:solidFill>
                <a:sysClr val="window" lastClr="FFFFFF"/>
              </a:solidFill>
              <a:prstDash val="solid"/>
            </a:ln>
            <a:effectLst/>
          </p:spPr>
        </p:cxnSp>
      </p:grpSp>
      <p:sp>
        <p:nvSpPr>
          <p:cNvPr id="37" name="TextBox 36"/>
          <p:cNvSpPr txBox="1"/>
          <p:nvPr/>
        </p:nvSpPr>
        <p:spPr>
          <a:xfrm>
            <a:off x="1491618" y="-1755576"/>
            <a:ext cx="938694" cy="400097"/>
          </a:xfrm>
          <a:prstGeom prst="rect">
            <a:avLst/>
          </a:prstGeom>
          <a:noFill/>
        </p:spPr>
        <p:txBody>
          <a:bodyPr wrap="none" lIns="121908" tIns="60954" rIns="121908" bIns="60954" rtlCol="0">
            <a:spAutoFit/>
          </a:bodyPr>
          <a:lstStyle/>
          <a:p>
            <a:r>
              <a:rPr lang="zh-CN" altLang="en-US" dirty="0"/>
              <a:t>延迟符</a:t>
            </a:r>
          </a:p>
        </p:txBody>
      </p:sp>
    </p:spTree>
    <p:extLst>
      <p:ext uri="{BB962C8B-B14F-4D97-AF65-F5344CB8AC3E}">
        <p14:creationId xmlns:p14="http://schemas.microsoft.com/office/powerpoint/2010/main" val="341670628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200" fill="hold"/>
                                            <p:tgtEl>
                                              <p:spTgt spid="17"/>
                                            </p:tgtEl>
                                            <p:attrNameLst>
                                              <p:attrName>ppt_w</p:attrName>
                                            </p:attrNameLst>
                                          </p:cBhvr>
                                          <p:tavLst>
                                            <p:tav tm="0">
                                              <p:val>
                                                <p:fltVal val="0"/>
                                              </p:val>
                                            </p:tav>
                                            <p:tav tm="100000">
                                              <p:val>
                                                <p:strVal val="#ppt_w"/>
                                              </p:val>
                                            </p:tav>
                                          </p:tavLst>
                                        </p:anim>
                                        <p:anim calcmode="lin" valueType="num">
                                          <p:cBhvr>
                                            <p:cTn id="12" dur="200" fill="hold"/>
                                            <p:tgtEl>
                                              <p:spTgt spid="17"/>
                                            </p:tgtEl>
                                            <p:attrNameLst>
                                              <p:attrName>ppt_h</p:attrName>
                                            </p:attrNameLst>
                                          </p:cBhvr>
                                          <p:tavLst>
                                            <p:tav tm="0">
                                              <p:val>
                                                <p:fltVal val="0"/>
                                              </p:val>
                                            </p:tav>
                                            <p:tav tm="100000">
                                              <p:val>
                                                <p:strVal val="#ppt_h"/>
                                              </p:val>
                                            </p:tav>
                                          </p:tavLst>
                                        </p:anim>
                                        <p:animEffect transition="in" filter="fade">
                                          <p:cBhvr>
                                            <p:cTn id="13" dur="200"/>
                                            <p:tgtEl>
                                              <p:spTgt spid="17"/>
                                            </p:tgtEl>
                                          </p:cBhvr>
                                        </p:animEffect>
                                      </p:childTnLst>
                                    </p:cTn>
                                  </p:par>
                                  <p:par>
                                    <p:cTn id="14" presetID="6" presetClass="emph" presetSubtype="0" autoRev="1" fill="hold" nodeType="withEffect">
                                      <p:stCondLst>
                                        <p:cond delay="200"/>
                                      </p:stCondLst>
                                      <p:childTnLst>
                                        <p:animScale>
                                          <p:cBhvr>
                                            <p:cTn id="15" dur="100" fill="hold"/>
                                            <p:tgtEl>
                                              <p:spTgt spid="17"/>
                                            </p:tgtEl>
                                          </p:cBhvr>
                                          <p:by x="130000" y="130000"/>
                                        </p:animScale>
                                      </p:childTnLst>
                                    </p:cTn>
                                  </p:par>
                                </p:childTnLst>
                              </p:cTn>
                            </p:par>
                            <p:par>
                              <p:cTn id="16" fill="hold">
                                <p:stCondLst>
                                  <p:cond delay="900"/>
                                </p:stCondLst>
                                <p:childTnLst>
                                  <p:par>
                                    <p:cTn id="17" presetID="2" presetClass="entr" presetSubtype="8" fill="hold" nodeType="afterEffect" p14:presetBounceEnd="63333">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14:bounceEnd="63333">
                                          <p:cBhvr additive="base">
                                            <p:cTn id="19" dur="300" fill="hold"/>
                                            <p:tgtEl>
                                              <p:spTgt spid="22"/>
                                            </p:tgtEl>
                                            <p:attrNameLst>
                                              <p:attrName>ppt_x</p:attrName>
                                            </p:attrNameLst>
                                          </p:cBhvr>
                                          <p:tavLst>
                                            <p:tav tm="0">
                                              <p:val>
                                                <p:strVal val="0-#ppt_w/2"/>
                                              </p:val>
                                            </p:tav>
                                            <p:tav tm="100000">
                                              <p:val>
                                                <p:strVal val="#ppt_x"/>
                                              </p:val>
                                            </p:tav>
                                          </p:tavLst>
                                        </p:anim>
                                        <p:anim calcmode="lin" valueType="num" p14:bounceEnd="63333">
                                          <p:cBhvr additive="base">
                                            <p:cTn id="20" dur="300" fill="hold"/>
                                            <p:tgtEl>
                                              <p:spTgt spid="22"/>
                                            </p:tgtEl>
                                            <p:attrNameLst>
                                              <p:attrName>ppt_y</p:attrName>
                                            </p:attrNameLst>
                                          </p:cBhvr>
                                          <p:tavLst>
                                            <p:tav tm="0">
                                              <p:val>
                                                <p:strVal val="#ppt_y"/>
                                              </p:val>
                                            </p:tav>
                                            <p:tav tm="100000">
                                              <p:val>
                                                <p:strVal val="#ppt_y"/>
                                              </p:val>
                                            </p:tav>
                                          </p:tavLst>
                                        </p:anim>
                                      </p:childTnLst>
                                    </p:cTn>
                                  </p:par>
                                </p:childTnLst>
                              </p:cTn>
                            </p:par>
                            <p:par>
                              <p:cTn id="21" fill="hold">
                                <p:stCondLst>
                                  <p:cond delay="1200"/>
                                </p:stCondLst>
                                <p:childTnLst>
                                  <p:par>
                                    <p:cTn id="22" presetID="22" presetClass="entr" presetSubtype="8"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500"/>
                                            <p:tgtEl>
                                              <p:spTgt spid="7"/>
                                            </p:tgtEl>
                                          </p:cBhvr>
                                        </p:animEffect>
                                      </p:childTnLst>
                                    </p:cTn>
                                  </p:par>
                                </p:childTnLst>
                              </p:cTn>
                            </p:par>
                            <p:par>
                              <p:cTn id="25" fill="hold">
                                <p:stCondLst>
                                  <p:cond delay="1700"/>
                                </p:stCondLst>
                                <p:childTnLst>
                                  <p:par>
                                    <p:cTn id="26" presetID="53" presetClass="entr" presetSubtype="16"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200" fill="hold"/>
                                            <p:tgtEl>
                                              <p:spTgt spid="14"/>
                                            </p:tgtEl>
                                            <p:attrNameLst>
                                              <p:attrName>ppt_w</p:attrName>
                                            </p:attrNameLst>
                                          </p:cBhvr>
                                          <p:tavLst>
                                            <p:tav tm="0">
                                              <p:val>
                                                <p:fltVal val="0"/>
                                              </p:val>
                                            </p:tav>
                                            <p:tav tm="100000">
                                              <p:val>
                                                <p:strVal val="#ppt_w"/>
                                              </p:val>
                                            </p:tav>
                                          </p:tavLst>
                                        </p:anim>
                                        <p:anim calcmode="lin" valueType="num">
                                          <p:cBhvr>
                                            <p:cTn id="29" dur="200" fill="hold"/>
                                            <p:tgtEl>
                                              <p:spTgt spid="14"/>
                                            </p:tgtEl>
                                            <p:attrNameLst>
                                              <p:attrName>ppt_h</p:attrName>
                                            </p:attrNameLst>
                                          </p:cBhvr>
                                          <p:tavLst>
                                            <p:tav tm="0">
                                              <p:val>
                                                <p:fltVal val="0"/>
                                              </p:val>
                                            </p:tav>
                                            <p:tav tm="100000">
                                              <p:val>
                                                <p:strVal val="#ppt_h"/>
                                              </p:val>
                                            </p:tav>
                                          </p:tavLst>
                                        </p:anim>
                                        <p:animEffect transition="in" filter="fade">
                                          <p:cBhvr>
                                            <p:cTn id="30" dur="200"/>
                                            <p:tgtEl>
                                              <p:spTgt spid="14"/>
                                            </p:tgtEl>
                                          </p:cBhvr>
                                        </p:animEffect>
                                      </p:childTnLst>
                                    </p:cTn>
                                  </p:par>
                                  <p:par>
                                    <p:cTn id="31" presetID="6" presetClass="emph" presetSubtype="0" autoRev="1" fill="hold" nodeType="withEffect">
                                      <p:stCondLst>
                                        <p:cond delay="200"/>
                                      </p:stCondLst>
                                      <p:childTnLst>
                                        <p:animScale>
                                          <p:cBhvr>
                                            <p:cTn id="32" dur="100" fill="hold"/>
                                            <p:tgtEl>
                                              <p:spTgt spid="14"/>
                                            </p:tgtEl>
                                          </p:cBhvr>
                                          <p:by x="130000" y="130000"/>
                                        </p:animScale>
                                      </p:childTnLst>
                                    </p:cTn>
                                  </p:par>
                                </p:childTnLst>
                              </p:cTn>
                            </p:par>
                            <p:par>
                              <p:cTn id="33" fill="hold">
                                <p:stCondLst>
                                  <p:cond delay="2100"/>
                                </p:stCondLst>
                                <p:childTnLst>
                                  <p:par>
                                    <p:cTn id="34" presetID="2" presetClass="entr" presetSubtype="8" fill="hold" nodeType="afterEffect" p14:presetBounceEnd="63333">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14:bounceEnd="63333">
                                          <p:cBhvr additive="base">
                                            <p:cTn id="36" dur="300" fill="hold"/>
                                            <p:tgtEl>
                                              <p:spTgt spid="27"/>
                                            </p:tgtEl>
                                            <p:attrNameLst>
                                              <p:attrName>ppt_x</p:attrName>
                                            </p:attrNameLst>
                                          </p:cBhvr>
                                          <p:tavLst>
                                            <p:tav tm="0">
                                              <p:val>
                                                <p:strVal val="0-#ppt_w/2"/>
                                              </p:val>
                                            </p:tav>
                                            <p:tav tm="100000">
                                              <p:val>
                                                <p:strVal val="#ppt_x"/>
                                              </p:val>
                                            </p:tav>
                                          </p:tavLst>
                                        </p:anim>
                                        <p:anim calcmode="lin" valueType="num" p14:bounceEnd="63333">
                                          <p:cBhvr additive="base">
                                            <p:cTn id="37" dur="300" fill="hold"/>
                                            <p:tgtEl>
                                              <p:spTgt spid="27"/>
                                            </p:tgtEl>
                                            <p:attrNameLst>
                                              <p:attrName>ppt_y</p:attrName>
                                            </p:attrNameLst>
                                          </p:cBhvr>
                                          <p:tavLst>
                                            <p:tav tm="0">
                                              <p:val>
                                                <p:strVal val="#ppt_y"/>
                                              </p:val>
                                            </p:tav>
                                            <p:tav tm="100000">
                                              <p:val>
                                                <p:strVal val="#ppt_y"/>
                                              </p:val>
                                            </p:tav>
                                          </p:tavLst>
                                        </p:anim>
                                      </p:childTnLst>
                                    </p:cTn>
                                  </p:par>
                                </p:childTnLst>
                              </p:cTn>
                            </p:par>
                            <p:par>
                              <p:cTn id="38" fill="hold">
                                <p:stCondLst>
                                  <p:cond delay="2400"/>
                                </p:stCondLst>
                                <p:childTnLst>
                                  <p:par>
                                    <p:cTn id="39" presetID="22" presetClass="entr" presetSubtype="8"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left)">
                                          <p:cBhvr>
                                            <p:cTn id="41" dur="500"/>
                                            <p:tgtEl>
                                              <p:spTgt spid="10"/>
                                            </p:tgtEl>
                                          </p:cBhvr>
                                        </p:animEffect>
                                      </p:childTnLst>
                                    </p:cTn>
                                  </p:par>
                                </p:childTnLst>
                              </p:cTn>
                            </p:par>
                            <p:par>
                              <p:cTn id="42" fill="hold">
                                <p:stCondLst>
                                  <p:cond delay="2900"/>
                                </p:stCondLst>
                                <p:childTnLst>
                                  <p:par>
                                    <p:cTn id="43" presetID="53" presetClass="entr" presetSubtype="16" fill="hold"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p:cTn id="45" dur="200" fill="hold"/>
                                            <p:tgtEl>
                                              <p:spTgt spid="11"/>
                                            </p:tgtEl>
                                            <p:attrNameLst>
                                              <p:attrName>ppt_w</p:attrName>
                                            </p:attrNameLst>
                                          </p:cBhvr>
                                          <p:tavLst>
                                            <p:tav tm="0">
                                              <p:val>
                                                <p:fltVal val="0"/>
                                              </p:val>
                                            </p:tav>
                                            <p:tav tm="100000">
                                              <p:val>
                                                <p:strVal val="#ppt_w"/>
                                              </p:val>
                                            </p:tav>
                                          </p:tavLst>
                                        </p:anim>
                                        <p:anim calcmode="lin" valueType="num">
                                          <p:cBhvr>
                                            <p:cTn id="46" dur="200" fill="hold"/>
                                            <p:tgtEl>
                                              <p:spTgt spid="11"/>
                                            </p:tgtEl>
                                            <p:attrNameLst>
                                              <p:attrName>ppt_h</p:attrName>
                                            </p:attrNameLst>
                                          </p:cBhvr>
                                          <p:tavLst>
                                            <p:tav tm="0">
                                              <p:val>
                                                <p:fltVal val="0"/>
                                              </p:val>
                                            </p:tav>
                                            <p:tav tm="100000">
                                              <p:val>
                                                <p:strVal val="#ppt_h"/>
                                              </p:val>
                                            </p:tav>
                                          </p:tavLst>
                                        </p:anim>
                                        <p:animEffect transition="in" filter="fade">
                                          <p:cBhvr>
                                            <p:cTn id="47" dur="200"/>
                                            <p:tgtEl>
                                              <p:spTgt spid="11"/>
                                            </p:tgtEl>
                                          </p:cBhvr>
                                        </p:animEffect>
                                      </p:childTnLst>
                                    </p:cTn>
                                  </p:par>
                                  <p:par>
                                    <p:cTn id="48" presetID="6" presetClass="emph" presetSubtype="0" autoRev="1" fill="hold" nodeType="withEffect">
                                      <p:stCondLst>
                                        <p:cond delay="200"/>
                                      </p:stCondLst>
                                      <p:childTnLst>
                                        <p:animScale>
                                          <p:cBhvr>
                                            <p:cTn id="49" dur="100" fill="hold"/>
                                            <p:tgtEl>
                                              <p:spTgt spid="11"/>
                                            </p:tgtEl>
                                          </p:cBhvr>
                                          <p:by x="130000" y="130000"/>
                                        </p:animScale>
                                      </p:childTnLst>
                                    </p:cTn>
                                  </p:par>
                                </p:childTnLst>
                              </p:cTn>
                            </p:par>
                            <p:par>
                              <p:cTn id="50" fill="hold">
                                <p:stCondLst>
                                  <p:cond delay="3300"/>
                                </p:stCondLst>
                                <p:childTnLst>
                                  <p:par>
                                    <p:cTn id="51" presetID="2" presetClass="entr" presetSubtype="8" fill="hold" nodeType="afterEffect" p14:presetBounceEnd="63333">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14:bounceEnd="63333">
                                          <p:cBhvr additive="base">
                                            <p:cTn id="53" dur="300" fill="hold"/>
                                            <p:tgtEl>
                                              <p:spTgt spid="32"/>
                                            </p:tgtEl>
                                            <p:attrNameLst>
                                              <p:attrName>ppt_x</p:attrName>
                                            </p:attrNameLst>
                                          </p:cBhvr>
                                          <p:tavLst>
                                            <p:tav tm="0">
                                              <p:val>
                                                <p:strVal val="0-#ppt_w/2"/>
                                              </p:val>
                                            </p:tav>
                                            <p:tav tm="100000">
                                              <p:val>
                                                <p:strVal val="#ppt_x"/>
                                              </p:val>
                                            </p:tav>
                                          </p:tavLst>
                                        </p:anim>
                                        <p:anim calcmode="lin" valueType="num" p14:bounceEnd="63333">
                                          <p:cBhvr additive="base">
                                            <p:cTn id="54" dur="300" fill="hold"/>
                                            <p:tgtEl>
                                              <p:spTgt spid="32"/>
                                            </p:tgtEl>
                                            <p:attrNameLst>
                                              <p:attrName>ppt_y</p:attrName>
                                            </p:attrNameLst>
                                          </p:cBhvr>
                                          <p:tavLst>
                                            <p:tav tm="0">
                                              <p:val>
                                                <p:strVal val="#ppt_y"/>
                                              </p:val>
                                            </p:tav>
                                            <p:tav tm="100000">
                                              <p:val>
                                                <p:strVal val="#ppt_y"/>
                                              </p:val>
                                            </p:tav>
                                          </p:tavLst>
                                        </p:anim>
                                      </p:childTnLst>
                                    </p:cTn>
                                  </p:par>
                                </p:childTnLst>
                              </p:cTn>
                            </p:par>
                            <p:par>
                              <p:cTn id="55" fill="hold">
                                <p:stCondLst>
                                  <p:cond delay="3600"/>
                                </p:stCondLst>
                                <p:childTnLst>
                                  <p:par>
                                    <p:cTn id="56" presetID="2" presetClass="entr" presetSubtype="8" fill="hold" grpId="0" nodeType="afterEffect" p14:presetBounceEnd="63333">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14:bounceEnd="63333">
                                          <p:cBhvr additive="base">
                                            <p:cTn id="58" dur="300" fill="hold"/>
                                            <p:tgtEl>
                                              <p:spTgt spid="20"/>
                                            </p:tgtEl>
                                            <p:attrNameLst>
                                              <p:attrName>ppt_x</p:attrName>
                                            </p:attrNameLst>
                                          </p:cBhvr>
                                          <p:tavLst>
                                            <p:tav tm="0">
                                              <p:val>
                                                <p:strVal val="0-#ppt_w/2"/>
                                              </p:val>
                                            </p:tav>
                                            <p:tav tm="100000">
                                              <p:val>
                                                <p:strVal val="#ppt_x"/>
                                              </p:val>
                                            </p:tav>
                                          </p:tavLst>
                                        </p:anim>
                                        <p:anim calcmode="lin" valueType="num" p14:bounceEnd="63333">
                                          <p:cBhvr additive="base">
                                            <p:cTn id="59" dur="300" fill="hold"/>
                                            <p:tgtEl>
                                              <p:spTgt spid="20"/>
                                            </p:tgtEl>
                                            <p:attrNameLst>
                                              <p:attrName>ppt_y</p:attrName>
                                            </p:attrNameLst>
                                          </p:cBhvr>
                                          <p:tavLst>
                                            <p:tav tm="0">
                                              <p:val>
                                                <p:strVal val="#ppt_y"/>
                                              </p:val>
                                            </p:tav>
                                            <p:tav tm="100000">
                                              <p:val>
                                                <p:strVal val="#ppt_y"/>
                                              </p:val>
                                            </p:tav>
                                          </p:tavLst>
                                        </p:anim>
                                      </p:childTnLst>
                                    </p:cTn>
                                  </p:par>
                                </p:childTnLst>
                              </p:cTn>
                            </p:par>
                            <p:par>
                              <p:cTn id="60" fill="hold">
                                <p:stCondLst>
                                  <p:cond delay="3900"/>
                                </p:stCondLst>
                                <p:childTnLst>
                                  <p:par>
                                    <p:cTn id="61" presetID="2" presetClass="entr" presetSubtype="2" fill="hold" grpId="0" nodeType="afterEffect" p14:presetBounceEnd="63333">
                                      <p:stCondLst>
                                        <p:cond delay="0"/>
                                      </p:stCondLst>
                                      <p:childTnLst>
                                        <p:set>
                                          <p:cBhvr>
                                            <p:cTn id="62" dur="1" fill="hold">
                                              <p:stCondLst>
                                                <p:cond delay="0"/>
                                              </p:stCondLst>
                                            </p:cTn>
                                            <p:tgtEl>
                                              <p:spTgt spid="21"/>
                                            </p:tgtEl>
                                            <p:attrNameLst>
                                              <p:attrName>style.visibility</p:attrName>
                                            </p:attrNameLst>
                                          </p:cBhvr>
                                          <p:to>
                                            <p:strVal val="visible"/>
                                          </p:to>
                                        </p:set>
                                        <p:anim calcmode="lin" valueType="num" p14:bounceEnd="63333">
                                          <p:cBhvr additive="base">
                                            <p:cTn id="63" dur="300" fill="hold"/>
                                            <p:tgtEl>
                                              <p:spTgt spid="21"/>
                                            </p:tgtEl>
                                            <p:attrNameLst>
                                              <p:attrName>ppt_x</p:attrName>
                                            </p:attrNameLst>
                                          </p:cBhvr>
                                          <p:tavLst>
                                            <p:tav tm="0">
                                              <p:val>
                                                <p:strVal val="1+#ppt_w/2"/>
                                              </p:val>
                                            </p:tav>
                                            <p:tav tm="100000">
                                              <p:val>
                                                <p:strVal val="#ppt_x"/>
                                              </p:val>
                                            </p:tav>
                                          </p:tavLst>
                                        </p:anim>
                                        <p:anim calcmode="lin" valueType="num" p14:bounceEnd="63333">
                                          <p:cBhvr additive="base">
                                            <p:cTn id="64" dur="300" fill="hold"/>
                                            <p:tgtEl>
                                              <p:spTgt spid="21"/>
                                            </p:tgtEl>
                                            <p:attrNameLst>
                                              <p:attrName>ppt_y</p:attrName>
                                            </p:attrNameLst>
                                          </p:cBhvr>
                                          <p:tavLst>
                                            <p:tav tm="0">
                                              <p:val>
                                                <p:strVal val="#ppt_y"/>
                                              </p:val>
                                            </p:tav>
                                            <p:tav tm="100000">
                                              <p:val>
                                                <p:strVal val="#ppt_y"/>
                                              </p:val>
                                            </p:tav>
                                          </p:tavLst>
                                        </p:anim>
                                      </p:childTnLst>
                                    </p:cTn>
                                  </p:par>
                                </p:childTnLst>
                              </p:cTn>
                            </p:par>
                            <p:par>
                              <p:cTn id="65" fill="hold">
                                <p:stCondLst>
                                  <p:cond delay="4200"/>
                                </p:stCondLst>
                                <p:childTnLst>
                                  <p:par>
                                    <p:cTn id="66" presetID="10" presetClass="entr" presetSubtype="0" fill="hold" grpId="0" nodeType="after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fade">
                                          <p:cBhvr>
                                            <p:cTn id="68" dur="8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0" grpId="0"/>
          <p:bldP spid="21" grpId="0"/>
          <p:bldP spid="3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200" fill="hold"/>
                                            <p:tgtEl>
                                              <p:spTgt spid="17"/>
                                            </p:tgtEl>
                                            <p:attrNameLst>
                                              <p:attrName>ppt_w</p:attrName>
                                            </p:attrNameLst>
                                          </p:cBhvr>
                                          <p:tavLst>
                                            <p:tav tm="0">
                                              <p:val>
                                                <p:fltVal val="0"/>
                                              </p:val>
                                            </p:tav>
                                            <p:tav tm="100000">
                                              <p:val>
                                                <p:strVal val="#ppt_w"/>
                                              </p:val>
                                            </p:tav>
                                          </p:tavLst>
                                        </p:anim>
                                        <p:anim calcmode="lin" valueType="num">
                                          <p:cBhvr>
                                            <p:cTn id="12" dur="200" fill="hold"/>
                                            <p:tgtEl>
                                              <p:spTgt spid="17"/>
                                            </p:tgtEl>
                                            <p:attrNameLst>
                                              <p:attrName>ppt_h</p:attrName>
                                            </p:attrNameLst>
                                          </p:cBhvr>
                                          <p:tavLst>
                                            <p:tav tm="0">
                                              <p:val>
                                                <p:fltVal val="0"/>
                                              </p:val>
                                            </p:tav>
                                            <p:tav tm="100000">
                                              <p:val>
                                                <p:strVal val="#ppt_h"/>
                                              </p:val>
                                            </p:tav>
                                          </p:tavLst>
                                        </p:anim>
                                        <p:animEffect transition="in" filter="fade">
                                          <p:cBhvr>
                                            <p:cTn id="13" dur="200"/>
                                            <p:tgtEl>
                                              <p:spTgt spid="17"/>
                                            </p:tgtEl>
                                          </p:cBhvr>
                                        </p:animEffect>
                                      </p:childTnLst>
                                    </p:cTn>
                                  </p:par>
                                  <p:par>
                                    <p:cTn id="14" presetID="6" presetClass="emph" presetSubtype="0" autoRev="1" fill="hold" nodeType="withEffect">
                                      <p:stCondLst>
                                        <p:cond delay="200"/>
                                      </p:stCondLst>
                                      <p:childTnLst>
                                        <p:animScale>
                                          <p:cBhvr>
                                            <p:cTn id="15" dur="100" fill="hold"/>
                                            <p:tgtEl>
                                              <p:spTgt spid="17"/>
                                            </p:tgtEl>
                                          </p:cBhvr>
                                          <p:by x="130000" y="130000"/>
                                        </p:animScale>
                                      </p:childTnLst>
                                    </p:cTn>
                                  </p:par>
                                </p:childTnLst>
                              </p:cTn>
                            </p:par>
                            <p:par>
                              <p:cTn id="16" fill="hold">
                                <p:stCondLst>
                                  <p:cond delay="900"/>
                                </p:stCondLst>
                                <p:childTnLst>
                                  <p:par>
                                    <p:cTn id="17" presetID="2" presetClass="entr" presetSubtype="8"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300" fill="hold"/>
                                            <p:tgtEl>
                                              <p:spTgt spid="22"/>
                                            </p:tgtEl>
                                            <p:attrNameLst>
                                              <p:attrName>ppt_x</p:attrName>
                                            </p:attrNameLst>
                                          </p:cBhvr>
                                          <p:tavLst>
                                            <p:tav tm="0">
                                              <p:val>
                                                <p:strVal val="0-#ppt_w/2"/>
                                              </p:val>
                                            </p:tav>
                                            <p:tav tm="100000">
                                              <p:val>
                                                <p:strVal val="#ppt_x"/>
                                              </p:val>
                                            </p:tav>
                                          </p:tavLst>
                                        </p:anim>
                                        <p:anim calcmode="lin" valueType="num">
                                          <p:cBhvr additive="base">
                                            <p:cTn id="20" dur="300" fill="hold"/>
                                            <p:tgtEl>
                                              <p:spTgt spid="22"/>
                                            </p:tgtEl>
                                            <p:attrNameLst>
                                              <p:attrName>ppt_y</p:attrName>
                                            </p:attrNameLst>
                                          </p:cBhvr>
                                          <p:tavLst>
                                            <p:tav tm="0">
                                              <p:val>
                                                <p:strVal val="#ppt_y"/>
                                              </p:val>
                                            </p:tav>
                                            <p:tav tm="100000">
                                              <p:val>
                                                <p:strVal val="#ppt_y"/>
                                              </p:val>
                                            </p:tav>
                                          </p:tavLst>
                                        </p:anim>
                                      </p:childTnLst>
                                    </p:cTn>
                                  </p:par>
                                </p:childTnLst>
                              </p:cTn>
                            </p:par>
                            <p:par>
                              <p:cTn id="21" fill="hold">
                                <p:stCondLst>
                                  <p:cond delay="1200"/>
                                </p:stCondLst>
                                <p:childTnLst>
                                  <p:par>
                                    <p:cTn id="22" presetID="22" presetClass="entr" presetSubtype="8"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500"/>
                                            <p:tgtEl>
                                              <p:spTgt spid="7"/>
                                            </p:tgtEl>
                                          </p:cBhvr>
                                        </p:animEffect>
                                      </p:childTnLst>
                                    </p:cTn>
                                  </p:par>
                                </p:childTnLst>
                              </p:cTn>
                            </p:par>
                            <p:par>
                              <p:cTn id="25" fill="hold">
                                <p:stCondLst>
                                  <p:cond delay="1700"/>
                                </p:stCondLst>
                                <p:childTnLst>
                                  <p:par>
                                    <p:cTn id="26" presetID="53" presetClass="entr" presetSubtype="16"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200" fill="hold"/>
                                            <p:tgtEl>
                                              <p:spTgt spid="14"/>
                                            </p:tgtEl>
                                            <p:attrNameLst>
                                              <p:attrName>ppt_w</p:attrName>
                                            </p:attrNameLst>
                                          </p:cBhvr>
                                          <p:tavLst>
                                            <p:tav tm="0">
                                              <p:val>
                                                <p:fltVal val="0"/>
                                              </p:val>
                                            </p:tav>
                                            <p:tav tm="100000">
                                              <p:val>
                                                <p:strVal val="#ppt_w"/>
                                              </p:val>
                                            </p:tav>
                                          </p:tavLst>
                                        </p:anim>
                                        <p:anim calcmode="lin" valueType="num">
                                          <p:cBhvr>
                                            <p:cTn id="29" dur="200" fill="hold"/>
                                            <p:tgtEl>
                                              <p:spTgt spid="14"/>
                                            </p:tgtEl>
                                            <p:attrNameLst>
                                              <p:attrName>ppt_h</p:attrName>
                                            </p:attrNameLst>
                                          </p:cBhvr>
                                          <p:tavLst>
                                            <p:tav tm="0">
                                              <p:val>
                                                <p:fltVal val="0"/>
                                              </p:val>
                                            </p:tav>
                                            <p:tav tm="100000">
                                              <p:val>
                                                <p:strVal val="#ppt_h"/>
                                              </p:val>
                                            </p:tav>
                                          </p:tavLst>
                                        </p:anim>
                                        <p:animEffect transition="in" filter="fade">
                                          <p:cBhvr>
                                            <p:cTn id="30" dur="200"/>
                                            <p:tgtEl>
                                              <p:spTgt spid="14"/>
                                            </p:tgtEl>
                                          </p:cBhvr>
                                        </p:animEffect>
                                      </p:childTnLst>
                                    </p:cTn>
                                  </p:par>
                                  <p:par>
                                    <p:cTn id="31" presetID="6" presetClass="emph" presetSubtype="0" autoRev="1" fill="hold" nodeType="withEffect">
                                      <p:stCondLst>
                                        <p:cond delay="200"/>
                                      </p:stCondLst>
                                      <p:childTnLst>
                                        <p:animScale>
                                          <p:cBhvr>
                                            <p:cTn id="32" dur="100" fill="hold"/>
                                            <p:tgtEl>
                                              <p:spTgt spid="14"/>
                                            </p:tgtEl>
                                          </p:cBhvr>
                                          <p:by x="130000" y="130000"/>
                                        </p:animScale>
                                      </p:childTnLst>
                                    </p:cTn>
                                  </p:par>
                                </p:childTnLst>
                              </p:cTn>
                            </p:par>
                            <p:par>
                              <p:cTn id="33" fill="hold">
                                <p:stCondLst>
                                  <p:cond delay="2100"/>
                                </p:stCondLst>
                                <p:childTnLst>
                                  <p:par>
                                    <p:cTn id="34" presetID="2" presetClass="entr" presetSubtype="8"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300" fill="hold"/>
                                            <p:tgtEl>
                                              <p:spTgt spid="27"/>
                                            </p:tgtEl>
                                            <p:attrNameLst>
                                              <p:attrName>ppt_x</p:attrName>
                                            </p:attrNameLst>
                                          </p:cBhvr>
                                          <p:tavLst>
                                            <p:tav tm="0">
                                              <p:val>
                                                <p:strVal val="0-#ppt_w/2"/>
                                              </p:val>
                                            </p:tav>
                                            <p:tav tm="100000">
                                              <p:val>
                                                <p:strVal val="#ppt_x"/>
                                              </p:val>
                                            </p:tav>
                                          </p:tavLst>
                                        </p:anim>
                                        <p:anim calcmode="lin" valueType="num">
                                          <p:cBhvr additive="base">
                                            <p:cTn id="37" dur="300" fill="hold"/>
                                            <p:tgtEl>
                                              <p:spTgt spid="27"/>
                                            </p:tgtEl>
                                            <p:attrNameLst>
                                              <p:attrName>ppt_y</p:attrName>
                                            </p:attrNameLst>
                                          </p:cBhvr>
                                          <p:tavLst>
                                            <p:tav tm="0">
                                              <p:val>
                                                <p:strVal val="#ppt_y"/>
                                              </p:val>
                                            </p:tav>
                                            <p:tav tm="100000">
                                              <p:val>
                                                <p:strVal val="#ppt_y"/>
                                              </p:val>
                                            </p:tav>
                                          </p:tavLst>
                                        </p:anim>
                                      </p:childTnLst>
                                    </p:cTn>
                                  </p:par>
                                </p:childTnLst>
                              </p:cTn>
                            </p:par>
                            <p:par>
                              <p:cTn id="38" fill="hold">
                                <p:stCondLst>
                                  <p:cond delay="2400"/>
                                </p:stCondLst>
                                <p:childTnLst>
                                  <p:par>
                                    <p:cTn id="39" presetID="22" presetClass="entr" presetSubtype="8"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left)">
                                          <p:cBhvr>
                                            <p:cTn id="41" dur="500"/>
                                            <p:tgtEl>
                                              <p:spTgt spid="10"/>
                                            </p:tgtEl>
                                          </p:cBhvr>
                                        </p:animEffect>
                                      </p:childTnLst>
                                    </p:cTn>
                                  </p:par>
                                </p:childTnLst>
                              </p:cTn>
                            </p:par>
                            <p:par>
                              <p:cTn id="42" fill="hold">
                                <p:stCondLst>
                                  <p:cond delay="2900"/>
                                </p:stCondLst>
                                <p:childTnLst>
                                  <p:par>
                                    <p:cTn id="43" presetID="53" presetClass="entr" presetSubtype="16" fill="hold"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p:cTn id="45" dur="200" fill="hold"/>
                                            <p:tgtEl>
                                              <p:spTgt spid="11"/>
                                            </p:tgtEl>
                                            <p:attrNameLst>
                                              <p:attrName>ppt_w</p:attrName>
                                            </p:attrNameLst>
                                          </p:cBhvr>
                                          <p:tavLst>
                                            <p:tav tm="0">
                                              <p:val>
                                                <p:fltVal val="0"/>
                                              </p:val>
                                            </p:tav>
                                            <p:tav tm="100000">
                                              <p:val>
                                                <p:strVal val="#ppt_w"/>
                                              </p:val>
                                            </p:tav>
                                          </p:tavLst>
                                        </p:anim>
                                        <p:anim calcmode="lin" valueType="num">
                                          <p:cBhvr>
                                            <p:cTn id="46" dur="200" fill="hold"/>
                                            <p:tgtEl>
                                              <p:spTgt spid="11"/>
                                            </p:tgtEl>
                                            <p:attrNameLst>
                                              <p:attrName>ppt_h</p:attrName>
                                            </p:attrNameLst>
                                          </p:cBhvr>
                                          <p:tavLst>
                                            <p:tav tm="0">
                                              <p:val>
                                                <p:fltVal val="0"/>
                                              </p:val>
                                            </p:tav>
                                            <p:tav tm="100000">
                                              <p:val>
                                                <p:strVal val="#ppt_h"/>
                                              </p:val>
                                            </p:tav>
                                          </p:tavLst>
                                        </p:anim>
                                        <p:animEffect transition="in" filter="fade">
                                          <p:cBhvr>
                                            <p:cTn id="47" dur="200"/>
                                            <p:tgtEl>
                                              <p:spTgt spid="11"/>
                                            </p:tgtEl>
                                          </p:cBhvr>
                                        </p:animEffect>
                                      </p:childTnLst>
                                    </p:cTn>
                                  </p:par>
                                  <p:par>
                                    <p:cTn id="48" presetID="6" presetClass="emph" presetSubtype="0" autoRev="1" fill="hold" nodeType="withEffect">
                                      <p:stCondLst>
                                        <p:cond delay="200"/>
                                      </p:stCondLst>
                                      <p:childTnLst>
                                        <p:animScale>
                                          <p:cBhvr>
                                            <p:cTn id="49" dur="100" fill="hold"/>
                                            <p:tgtEl>
                                              <p:spTgt spid="11"/>
                                            </p:tgtEl>
                                          </p:cBhvr>
                                          <p:by x="130000" y="130000"/>
                                        </p:animScale>
                                      </p:childTnLst>
                                    </p:cTn>
                                  </p:par>
                                </p:childTnLst>
                              </p:cTn>
                            </p:par>
                            <p:par>
                              <p:cTn id="50" fill="hold">
                                <p:stCondLst>
                                  <p:cond delay="3300"/>
                                </p:stCondLst>
                                <p:childTnLst>
                                  <p:par>
                                    <p:cTn id="51" presetID="2" presetClass="entr" presetSubtype="8" fill="hold" nodeType="after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additive="base">
                                            <p:cTn id="53" dur="300" fill="hold"/>
                                            <p:tgtEl>
                                              <p:spTgt spid="32"/>
                                            </p:tgtEl>
                                            <p:attrNameLst>
                                              <p:attrName>ppt_x</p:attrName>
                                            </p:attrNameLst>
                                          </p:cBhvr>
                                          <p:tavLst>
                                            <p:tav tm="0">
                                              <p:val>
                                                <p:strVal val="0-#ppt_w/2"/>
                                              </p:val>
                                            </p:tav>
                                            <p:tav tm="100000">
                                              <p:val>
                                                <p:strVal val="#ppt_x"/>
                                              </p:val>
                                            </p:tav>
                                          </p:tavLst>
                                        </p:anim>
                                        <p:anim calcmode="lin" valueType="num">
                                          <p:cBhvr additive="base">
                                            <p:cTn id="54" dur="300" fill="hold"/>
                                            <p:tgtEl>
                                              <p:spTgt spid="32"/>
                                            </p:tgtEl>
                                            <p:attrNameLst>
                                              <p:attrName>ppt_y</p:attrName>
                                            </p:attrNameLst>
                                          </p:cBhvr>
                                          <p:tavLst>
                                            <p:tav tm="0">
                                              <p:val>
                                                <p:strVal val="#ppt_y"/>
                                              </p:val>
                                            </p:tav>
                                            <p:tav tm="100000">
                                              <p:val>
                                                <p:strVal val="#ppt_y"/>
                                              </p:val>
                                            </p:tav>
                                          </p:tavLst>
                                        </p:anim>
                                      </p:childTnLst>
                                    </p:cTn>
                                  </p:par>
                                </p:childTnLst>
                              </p:cTn>
                            </p:par>
                            <p:par>
                              <p:cTn id="55" fill="hold">
                                <p:stCondLst>
                                  <p:cond delay="3600"/>
                                </p:stCondLst>
                                <p:childTnLst>
                                  <p:par>
                                    <p:cTn id="56" presetID="2" presetClass="entr" presetSubtype="8"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additive="base">
                                            <p:cTn id="58" dur="300" fill="hold"/>
                                            <p:tgtEl>
                                              <p:spTgt spid="20"/>
                                            </p:tgtEl>
                                            <p:attrNameLst>
                                              <p:attrName>ppt_x</p:attrName>
                                            </p:attrNameLst>
                                          </p:cBhvr>
                                          <p:tavLst>
                                            <p:tav tm="0">
                                              <p:val>
                                                <p:strVal val="0-#ppt_w/2"/>
                                              </p:val>
                                            </p:tav>
                                            <p:tav tm="100000">
                                              <p:val>
                                                <p:strVal val="#ppt_x"/>
                                              </p:val>
                                            </p:tav>
                                          </p:tavLst>
                                        </p:anim>
                                        <p:anim calcmode="lin" valueType="num">
                                          <p:cBhvr additive="base">
                                            <p:cTn id="59" dur="300" fill="hold"/>
                                            <p:tgtEl>
                                              <p:spTgt spid="20"/>
                                            </p:tgtEl>
                                            <p:attrNameLst>
                                              <p:attrName>ppt_y</p:attrName>
                                            </p:attrNameLst>
                                          </p:cBhvr>
                                          <p:tavLst>
                                            <p:tav tm="0">
                                              <p:val>
                                                <p:strVal val="#ppt_y"/>
                                              </p:val>
                                            </p:tav>
                                            <p:tav tm="100000">
                                              <p:val>
                                                <p:strVal val="#ppt_y"/>
                                              </p:val>
                                            </p:tav>
                                          </p:tavLst>
                                        </p:anim>
                                      </p:childTnLst>
                                    </p:cTn>
                                  </p:par>
                                </p:childTnLst>
                              </p:cTn>
                            </p:par>
                            <p:par>
                              <p:cTn id="60" fill="hold">
                                <p:stCondLst>
                                  <p:cond delay="3900"/>
                                </p:stCondLst>
                                <p:childTnLst>
                                  <p:par>
                                    <p:cTn id="61" presetID="2" presetClass="entr" presetSubtype="2"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 calcmode="lin" valueType="num">
                                          <p:cBhvr additive="base">
                                            <p:cTn id="63" dur="300" fill="hold"/>
                                            <p:tgtEl>
                                              <p:spTgt spid="21"/>
                                            </p:tgtEl>
                                            <p:attrNameLst>
                                              <p:attrName>ppt_x</p:attrName>
                                            </p:attrNameLst>
                                          </p:cBhvr>
                                          <p:tavLst>
                                            <p:tav tm="0">
                                              <p:val>
                                                <p:strVal val="1+#ppt_w/2"/>
                                              </p:val>
                                            </p:tav>
                                            <p:tav tm="100000">
                                              <p:val>
                                                <p:strVal val="#ppt_x"/>
                                              </p:val>
                                            </p:tav>
                                          </p:tavLst>
                                        </p:anim>
                                        <p:anim calcmode="lin" valueType="num">
                                          <p:cBhvr additive="base">
                                            <p:cTn id="64" dur="300" fill="hold"/>
                                            <p:tgtEl>
                                              <p:spTgt spid="21"/>
                                            </p:tgtEl>
                                            <p:attrNameLst>
                                              <p:attrName>ppt_y</p:attrName>
                                            </p:attrNameLst>
                                          </p:cBhvr>
                                          <p:tavLst>
                                            <p:tav tm="0">
                                              <p:val>
                                                <p:strVal val="#ppt_y"/>
                                              </p:val>
                                            </p:tav>
                                            <p:tav tm="100000">
                                              <p:val>
                                                <p:strVal val="#ppt_y"/>
                                              </p:val>
                                            </p:tav>
                                          </p:tavLst>
                                        </p:anim>
                                      </p:childTnLst>
                                    </p:cTn>
                                  </p:par>
                                </p:childTnLst>
                              </p:cTn>
                            </p:par>
                            <p:par>
                              <p:cTn id="65" fill="hold">
                                <p:stCondLst>
                                  <p:cond delay="4200"/>
                                </p:stCondLst>
                                <p:childTnLst>
                                  <p:par>
                                    <p:cTn id="66" presetID="10" presetClass="entr" presetSubtype="0" fill="hold" grpId="0" nodeType="after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fade">
                                          <p:cBhvr>
                                            <p:cTn id="68" dur="8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0" grpId="0"/>
          <p:bldP spid="21" grpId="0"/>
          <p:bldP spid="37"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单击此处添加标题</a:t>
            </a:r>
            <a:endParaRPr lang="zh-CN" altLang="en-US" dirty="0"/>
          </a:p>
        </p:txBody>
      </p:sp>
      <p:grpSp>
        <p:nvGrpSpPr>
          <p:cNvPr id="3" name="组合 2"/>
          <p:cNvGrpSpPr>
            <a:grpSpLocks/>
          </p:cNvGrpSpPr>
          <p:nvPr/>
        </p:nvGrpSpPr>
        <p:grpSpPr bwMode="auto">
          <a:xfrm>
            <a:off x="3574222" y="2467704"/>
            <a:ext cx="3629815" cy="3628299"/>
            <a:chOff x="3868719" y="1776670"/>
            <a:chExt cx="2628619" cy="2628031"/>
          </a:xfrm>
        </p:grpSpPr>
        <p:sp>
          <p:nvSpPr>
            <p:cNvPr id="4" name="Freeform 4"/>
            <p:cNvSpPr>
              <a:spLocks/>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rgbClr val="C00000"/>
            </a:solidFill>
            <a:ln w="3175" cap="flat" cmpd="sng" algn="ctr">
              <a:no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343912">
                <a:lnSpc>
                  <a:spcPct val="120000"/>
                </a:lnSpc>
                <a:spcBef>
                  <a:spcPts val="881"/>
                </a:spcBef>
                <a:spcAft>
                  <a:spcPts val="881"/>
                </a:spcAft>
                <a:defRPr/>
              </a:pPr>
              <a:endParaRPr lang="en-US" sz="4100" kern="0" dirty="0">
                <a:solidFill>
                  <a:schemeClr val="tx2"/>
                </a:solidFill>
                <a:latin typeface="Impact" pitchFamily="34" charset="0"/>
                <a:ea typeface="微软雅黑"/>
              </a:endParaRPr>
            </a:p>
          </p:txBody>
        </p:sp>
        <p:sp>
          <p:nvSpPr>
            <p:cNvPr id="5" name="Oval 5"/>
            <p:cNvSpPr>
              <a:spLocks noChangeArrowheads="1"/>
            </p:cNvSpPr>
            <p:nvPr/>
          </p:nvSpPr>
          <p:spPr bwMode="auto">
            <a:xfrm>
              <a:off x="4274672" y="2176995"/>
              <a:ext cx="1822471" cy="1827381"/>
            </a:xfrm>
            <a:prstGeom prst="ellipse">
              <a:avLst/>
            </a:prstGeom>
            <a:solidFill>
              <a:srgbClr val="FFFFFF">
                <a:lumMod val="95000"/>
              </a:srgbClr>
            </a:solidFill>
            <a:ln w="22225">
              <a:noFill/>
              <a:round/>
              <a:headEnd/>
              <a:tailEnd/>
            </a:ln>
            <a:effectLs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343912">
                <a:defRPr/>
              </a:pPr>
              <a:r>
                <a:rPr lang="zh-CN" altLang="en-US" sz="2700" kern="0" dirty="0">
                  <a:solidFill>
                    <a:schemeClr val="tx2"/>
                  </a:solidFill>
                  <a:latin typeface="Calibri"/>
                  <a:ea typeface="微软雅黑"/>
                </a:rPr>
                <a:t>单击此处添加文本</a:t>
              </a:r>
              <a:endParaRPr lang="en-US" sz="2700" kern="0" dirty="0">
                <a:solidFill>
                  <a:schemeClr val="tx2"/>
                </a:solidFill>
                <a:latin typeface="Calibri"/>
                <a:ea typeface="微软雅黑"/>
              </a:endParaRPr>
            </a:p>
          </p:txBody>
        </p:sp>
      </p:grpSp>
      <p:grpSp>
        <p:nvGrpSpPr>
          <p:cNvPr id="6" name="组合 5"/>
          <p:cNvGrpSpPr>
            <a:grpSpLocks/>
          </p:cNvGrpSpPr>
          <p:nvPr/>
        </p:nvGrpSpPr>
        <p:grpSpPr bwMode="auto">
          <a:xfrm>
            <a:off x="6857905" y="1641311"/>
            <a:ext cx="2632791" cy="2631017"/>
            <a:chOff x="6012485" y="1170407"/>
            <a:chExt cx="1487948" cy="1487615"/>
          </a:xfrm>
        </p:grpSpPr>
        <p:sp>
          <p:nvSpPr>
            <p:cNvPr id="7" name="Freeform 6"/>
            <p:cNvSpPr>
              <a:spLocks/>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chemeClr val="accent1"/>
            </a:solidFill>
            <a:ln w="3175" cap="flat" cmpd="sng" algn="ctr">
              <a:no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343912">
                <a:lnSpc>
                  <a:spcPct val="120000"/>
                </a:lnSpc>
                <a:spcBef>
                  <a:spcPts val="881"/>
                </a:spcBef>
                <a:spcAft>
                  <a:spcPts val="881"/>
                </a:spcAft>
                <a:defRPr/>
              </a:pPr>
              <a:endParaRPr lang="en-US" sz="4100" kern="0" dirty="0">
                <a:solidFill>
                  <a:schemeClr val="tx2"/>
                </a:solidFill>
                <a:latin typeface="Impact" pitchFamily="34" charset="0"/>
                <a:ea typeface="微软雅黑"/>
              </a:endParaRPr>
            </a:p>
          </p:txBody>
        </p:sp>
        <p:sp>
          <p:nvSpPr>
            <p:cNvPr id="8" name="Oval 7"/>
            <p:cNvSpPr>
              <a:spLocks noChangeArrowheads="1"/>
            </p:cNvSpPr>
            <p:nvPr/>
          </p:nvSpPr>
          <p:spPr bwMode="auto">
            <a:xfrm>
              <a:off x="6307921" y="1468409"/>
              <a:ext cx="897075" cy="891611"/>
            </a:xfrm>
            <a:prstGeom prst="ellipse">
              <a:avLst/>
            </a:prstGeom>
            <a:solidFill>
              <a:srgbClr val="FFFFFF">
                <a:lumMod val="95000"/>
              </a:srgbClr>
            </a:solidFill>
            <a:ln w="22225">
              <a:noFill/>
              <a:round/>
              <a:headEnd/>
              <a:tailEnd/>
            </a:ln>
            <a:effectLs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078">
                <a:defRPr/>
              </a:pPr>
              <a:r>
                <a:rPr lang="zh-CN" altLang="en-US" sz="1600" kern="0" dirty="0">
                  <a:solidFill>
                    <a:schemeClr val="tx2"/>
                  </a:solidFill>
                  <a:latin typeface="Calibri"/>
                  <a:ea typeface="微软雅黑"/>
                </a:rPr>
                <a:t>单击此处添加文本</a:t>
              </a:r>
              <a:endParaRPr lang="en-US" altLang="zh-CN" sz="1600" kern="0" dirty="0">
                <a:solidFill>
                  <a:schemeClr val="tx2"/>
                </a:solidFill>
                <a:latin typeface="Calibri"/>
                <a:ea typeface="微软雅黑"/>
              </a:endParaRPr>
            </a:p>
          </p:txBody>
        </p:sp>
      </p:grpSp>
      <p:grpSp>
        <p:nvGrpSpPr>
          <p:cNvPr id="9" name="组合 8"/>
          <p:cNvGrpSpPr>
            <a:grpSpLocks/>
          </p:cNvGrpSpPr>
          <p:nvPr/>
        </p:nvGrpSpPr>
        <p:grpSpPr bwMode="auto">
          <a:xfrm>
            <a:off x="618785" y="2035009"/>
            <a:ext cx="3049719" cy="3058584"/>
            <a:chOff x="2057536" y="1194444"/>
            <a:chExt cx="2075647" cy="2080525"/>
          </a:xfrm>
        </p:grpSpPr>
        <p:sp>
          <p:nvSpPr>
            <p:cNvPr id="10"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accent1"/>
            </a:solidFill>
            <a:ln w="3175" cap="flat" cmpd="sng" algn="ctr">
              <a:no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343912">
                <a:lnSpc>
                  <a:spcPct val="120000"/>
                </a:lnSpc>
                <a:spcBef>
                  <a:spcPts val="881"/>
                </a:spcBef>
                <a:spcAft>
                  <a:spcPts val="881"/>
                </a:spcAft>
                <a:defRPr/>
              </a:pPr>
              <a:endParaRPr lang="en-US" sz="4100" kern="0" dirty="0">
                <a:solidFill>
                  <a:schemeClr val="tx2"/>
                </a:solidFill>
                <a:latin typeface="Impact" pitchFamily="34" charset="0"/>
                <a:ea typeface="微软雅黑"/>
              </a:endParaRPr>
            </a:p>
          </p:txBody>
        </p:sp>
        <p:sp>
          <p:nvSpPr>
            <p:cNvPr id="11" name="Oval 9"/>
            <p:cNvSpPr>
              <a:spLocks noChangeArrowheads="1"/>
            </p:cNvSpPr>
            <p:nvPr/>
          </p:nvSpPr>
          <p:spPr bwMode="auto">
            <a:xfrm>
              <a:off x="2404677" y="1544318"/>
              <a:ext cx="1378484" cy="1377897"/>
            </a:xfrm>
            <a:prstGeom prst="ellipse">
              <a:avLst/>
            </a:prstGeom>
            <a:solidFill>
              <a:srgbClr val="FFFFFF">
                <a:lumMod val="95000"/>
              </a:srgbClr>
            </a:solidFill>
            <a:ln w="22225">
              <a:noFill/>
              <a:round/>
              <a:headEnd/>
              <a:tailEn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343912">
                <a:defRPr/>
              </a:pPr>
              <a:r>
                <a:rPr lang="zh-CN" altLang="en-US" sz="2000" kern="0" dirty="0">
                  <a:solidFill>
                    <a:schemeClr val="tx2"/>
                  </a:solidFill>
                  <a:latin typeface="Calibri"/>
                  <a:ea typeface="微软雅黑"/>
                </a:rPr>
                <a:t>单击此处添加文本</a:t>
              </a:r>
              <a:endParaRPr lang="en-US" sz="2000" kern="0" dirty="0">
                <a:solidFill>
                  <a:schemeClr val="tx2"/>
                </a:solidFill>
                <a:latin typeface="Calibri"/>
                <a:ea typeface="微软雅黑"/>
              </a:endParaRPr>
            </a:p>
          </p:txBody>
        </p:sp>
      </p:grpSp>
      <p:sp>
        <p:nvSpPr>
          <p:cNvPr id="12" name="TextBox 53"/>
          <p:cNvSpPr txBox="1">
            <a:spLocks noChangeArrowheads="1"/>
          </p:cNvSpPr>
          <p:nvPr/>
        </p:nvSpPr>
        <p:spPr bwMode="auto">
          <a:xfrm>
            <a:off x="705555" y="1553304"/>
            <a:ext cx="2539669" cy="452967"/>
          </a:xfrm>
          <a:prstGeom prst="rect">
            <a:avLst/>
          </a:prstGeom>
          <a:noFill/>
          <a:ln w="9525">
            <a:noFill/>
            <a:miter lim="800000"/>
            <a:headEnd/>
            <a:tailEnd/>
          </a:ln>
          <a:extLst/>
        </p:spPr>
        <p:txBody>
          <a:bodyPr lIns="134391" tIns="67196" rIns="134391" bIns="67196">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343912">
              <a:defRPr/>
            </a:pPr>
            <a:r>
              <a:rPr lang="zh-CN" altLang="en-US" sz="2000" b="1" kern="0" dirty="0">
                <a:solidFill>
                  <a:srgbClr val="C00000"/>
                </a:solidFill>
                <a:latin typeface="微软雅黑" pitchFamily="34" charset="-122"/>
                <a:ea typeface="微软雅黑"/>
                <a:cs typeface="宋体" pitchFamily="2" charset="-122"/>
              </a:rPr>
              <a:t>单击添加标题</a:t>
            </a:r>
            <a:endParaRPr lang="zh-CN" altLang="en-US" sz="2900" b="1" kern="0" dirty="0">
              <a:solidFill>
                <a:srgbClr val="C00000"/>
              </a:solidFill>
              <a:latin typeface="Arial"/>
              <a:ea typeface="宋体" pitchFamily="2" charset="-122"/>
              <a:cs typeface="宋体" pitchFamily="2" charset="-122"/>
            </a:endParaRPr>
          </a:p>
        </p:txBody>
      </p:sp>
      <p:sp>
        <p:nvSpPr>
          <p:cNvPr id="13" name="TextBox 53"/>
          <p:cNvSpPr txBox="1">
            <a:spLocks noChangeArrowheads="1"/>
          </p:cNvSpPr>
          <p:nvPr/>
        </p:nvSpPr>
        <p:spPr bwMode="auto">
          <a:xfrm>
            <a:off x="3985961" y="1900438"/>
            <a:ext cx="2541786" cy="452967"/>
          </a:xfrm>
          <a:prstGeom prst="rect">
            <a:avLst/>
          </a:prstGeom>
          <a:noFill/>
          <a:ln w="9525">
            <a:noFill/>
            <a:miter lim="800000"/>
            <a:headEnd/>
            <a:tailEnd/>
          </a:ln>
          <a:extLst/>
        </p:spPr>
        <p:txBody>
          <a:bodyPr lIns="134391" tIns="67196" rIns="134391" bIns="67196">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343912">
              <a:defRPr/>
            </a:pPr>
            <a:r>
              <a:rPr lang="zh-CN" altLang="en-US" sz="2000" b="1" kern="0" dirty="0">
                <a:solidFill>
                  <a:srgbClr val="C00000"/>
                </a:solidFill>
                <a:latin typeface="微软雅黑" pitchFamily="34" charset="-122"/>
                <a:ea typeface="微软雅黑"/>
                <a:cs typeface="宋体" pitchFamily="2" charset="-122"/>
              </a:rPr>
              <a:t>单击添加标题</a:t>
            </a:r>
            <a:endParaRPr lang="zh-CN" altLang="en-US" sz="2900" b="1" kern="0" dirty="0">
              <a:solidFill>
                <a:srgbClr val="C00000"/>
              </a:solidFill>
              <a:latin typeface="Arial"/>
              <a:ea typeface="宋体" pitchFamily="2" charset="-122"/>
              <a:cs typeface="宋体" pitchFamily="2" charset="-122"/>
            </a:endParaRPr>
          </a:p>
        </p:txBody>
      </p:sp>
      <p:sp>
        <p:nvSpPr>
          <p:cNvPr id="14" name="TextBox 53"/>
          <p:cNvSpPr txBox="1">
            <a:spLocks noChangeArrowheads="1"/>
          </p:cNvSpPr>
          <p:nvPr/>
        </p:nvSpPr>
        <p:spPr bwMode="auto">
          <a:xfrm>
            <a:off x="9173237" y="2399971"/>
            <a:ext cx="2222211" cy="452967"/>
          </a:xfrm>
          <a:prstGeom prst="rect">
            <a:avLst/>
          </a:prstGeom>
          <a:noFill/>
          <a:ln w="9525">
            <a:noFill/>
            <a:miter lim="800000"/>
            <a:headEnd/>
            <a:tailEnd/>
          </a:ln>
          <a:extLst/>
        </p:spPr>
        <p:txBody>
          <a:bodyPr lIns="134391" tIns="67196" rIns="134391" bIns="67196">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343912">
              <a:defRPr/>
            </a:pPr>
            <a:r>
              <a:rPr lang="zh-CN" altLang="en-US" sz="2000" b="1" kern="0" dirty="0">
                <a:solidFill>
                  <a:srgbClr val="C00000"/>
                </a:solidFill>
                <a:latin typeface="微软雅黑" pitchFamily="34" charset="-122"/>
                <a:ea typeface="微软雅黑"/>
                <a:cs typeface="宋体" pitchFamily="2" charset="-122"/>
              </a:rPr>
              <a:t>单击添加标题</a:t>
            </a:r>
            <a:endParaRPr lang="zh-CN" altLang="en-US" sz="2900" b="1" kern="0" dirty="0">
              <a:solidFill>
                <a:srgbClr val="C00000"/>
              </a:solidFill>
              <a:latin typeface="Arial"/>
              <a:ea typeface="宋体" pitchFamily="2" charset="-122"/>
              <a:cs typeface="宋体" pitchFamily="2" charset="-122"/>
            </a:endParaRPr>
          </a:p>
        </p:txBody>
      </p:sp>
      <p:grpSp>
        <p:nvGrpSpPr>
          <p:cNvPr id="15" name="组合 14"/>
          <p:cNvGrpSpPr>
            <a:grpSpLocks/>
          </p:cNvGrpSpPr>
          <p:nvPr/>
        </p:nvGrpSpPr>
        <p:grpSpPr bwMode="auto">
          <a:xfrm>
            <a:off x="9067417" y="2995977"/>
            <a:ext cx="2433850" cy="2440517"/>
            <a:chOff x="2057536" y="1194444"/>
            <a:chExt cx="2075647" cy="2080525"/>
          </a:xfrm>
        </p:grpSpPr>
        <p:sp>
          <p:nvSpPr>
            <p:cNvPr id="16"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C00000"/>
            </a:solidFill>
            <a:ln w="3175" cap="flat" cmpd="sng" algn="ctr">
              <a:no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343912">
                <a:lnSpc>
                  <a:spcPct val="120000"/>
                </a:lnSpc>
                <a:spcBef>
                  <a:spcPts val="881"/>
                </a:spcBef>
                <a:spcAft>
                  <a:spcPts val="881"/>
                </a:spcAft>
                <a:defRPr/>
              </a:pPr>
              <a:endParaRPr lang="en-US" sz="4100" kern="0" dirty="0">
                <a:solidFill>
                  <a:schemeClr val="tx2"/>
                </a:solidFill>
                <a:latin typeface="Impact" pitchFamily="34" charset="0"/>
                <a:ea typeface="微软雅黑"/>
              </a:endParaRPr>
            </a:p>
          </p:txBody>
        </p:sp>
        <p:sp>
          <p:nvSpPr>
            <p:cNvPr id="17" name="Oval 9"/>
            <p:cNvSpPr>
              <a:spLocks noChangeArrowheads="1"/>
            </p:cNvSpPr>
            <p:nvPr/>
          </p:nvSpPr>
          <p:spPr bwMode="auto">
            <a:xfrm>
              <a:off x="2404079" y="1544506"/>
              <a:ext cx="1378952" cy="1378596"/>
            </a:xfrm>
            <a:prstGeom prst="ellipse">
              <a:avLst/>
            </a:prstGeom>
            <a:solidFill>
              <a:srgbClr val="FFFFFF">
                <a:lumMod val="95000"/>
              </a:srgbClr>
            </a:solidFill>
            <a:ln w="22225">
              <a:noFill/>
              <a:round/>
              <a:headEnd/>
              <a:tailEn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343912">
                <a:defRPr/>
              </a:pPr>
              <a:r>
                <a:rPr lang="zh-CN" altLang="en-US" sz="1600" kern="0" dirty="0">
                  <a:solidFill>
                    <a:schemeClr val="tx2"/>
                  </a:solidFill>
                  <a:latin typeface="Calibri"/>
                  <a:ea typeface="微软雅黑"/>
                </a:rPr>
                <a:t>单击此处添加文本</a:t>
              </a:r>
              <a:endParaRPr lang="en-US" sz="1600" kern="0" dirty="0">
                <a:solidFill>
                  <a:schemeClr val="tx2"/>
                </a:solidFill>
                <a:latin typeface="Calibri"/>
                <a:ea typeface="微软雅黑"/>
              </a:endParaRPr>
            </a:p>
          </p:txBody>
        </p:sp>
      </p:grpSp>
      <p:sp>
        <p:nvSpPr>
          <p:cNvPr id="18" name="TextBox 53"/>
          <p:cNvSpPr txBox="1">
            <a:spLocks noChangeArrowheads="1"/>
          </p:cNvSpPr>
          <p:nvPr/>
        </p:nvSpPr>
        <p:spPr bwMode="auto">
          <a:xfrm>
            <a:off x="6857906" y="1159605"/>
            <a:ext cx="2541785" cy="450849"/>
          </a:xfrm>
          <a:prstGeom prst="rect">
            <a:avLst/>
          </a:prstGeom>
          <a:noFill/>
          <a:ln w="9525">
            <a:noFill/>
            <a:miter lim="800000"/>
            <a:headEnd/>
            <a:tailEnd/>
          </a:ln>
          <a:extLst/>
        </p:spPr>
        <p:txBody>
          <a:bodyPr lIns="134391" tIns="67196" rIns="134391" bIns="67196">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343912">
              <a:defRPr/>
            </a:pPr>
            <a:r>
              <a:rPr lang="zh-CN" altLang="en-US" sz="2000" b="1" kern="0" dirty="0">
                <a:solidFill>
                  <a:srgbClr val="C00000"/>
                </a:solidFill>
                <a:latin typeface="微软雅黑" pitchFamily="34" charset="-122"/>
                <a:ea typeface="微软雅黑"/>
                <a:cs typeface="宋体" pitchFamily="2" charset="-122"/>
              </a:rPr>
              <a:t>单击添加标题</a:t>
            </a:r>
            <a:endParaRPr lang="zh-CN" altLang="en-US" sz="2900" b="1" kern="0" dirty="0">
              <a:solidFill>
                <a:srgbClr val="C00000"/>
              </a:solidFill>
              <a:latin typeface="Arial"/>
              <a:ea typeface="宋体" pitchFamily="2" charset="-122"/>
              <a:cs typeface="宋体" pitchFamily="2" charset="-122"/>
            </a:endParaRPr>
          </a:p>
        </p:txBody>
      </p:sp>
      <p:sp>
        <p:nvSpPr>
          <p:cNvPr id="19" name="TextBox 18"/>
          <p:cNvSpPr txBox="1"/>
          <p:nvPr/>
        </p:nvSpPr>
        <p:spPr>
          <a:xfrm>
            <a:off x="1491618" y="-1755576"/>
            <a:ext cx="938694" cy="400097"/>
          </a:xfrm>
          <a:prstGeom prst="rect">
            <a:avLst/>
          </a:prstGeom>
          <a:noFill/>
        </p:spPr>
        <p:txBody>
          <a:bodyPr wrap="none" lIns="121908" tIns="60954" rIns="121908" bIns="60954" rtlCol="0">
            <a:spAutoFit/>
          </a:bodyPr>
          <a:lstStyle/>
          <a:p>
            <a:r>
              <a:rPr lang="zh-CN" altLang="en-US" dirty="0"/>
              <a:t>延迟符</a:t>
            </a:r>
          </a:p>
        </p:txBody>
      </p:sp>
    </p:spTree>
    <p:extLst>
      <p:ext uri="{BB962C8B-B14F-4D97-AF65-F5344CB8AC3E}">
        <p14:creationId xmlns:p14="http://schemas.microsoft.com/office/powerpoint/2010/main" val="314419774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3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90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par>
                          <p:cTn id="17" fill="hold">
                            <p:stCondLst>
                              <p:cond delay="1400"/>
                            </p:stCondLst>
                            <p:childTnLst>
                              <p:par>
                                <p:cTn id="18" presetID="8" presetClass="emph" presetSubtype="0" fill="hold" nodeType="afterEffect">
                                  <p:stCondLst>
                                    <p:cond delay="0"/>
                                  </p:stCondLst>
                                  <p:childTnLst>
                                    <p:animRot by="21600000">
                                      <p:cBhvr>
                                        <p:cTn id="19" dur="2000" fill="hold"/>
                                        <p:tgtEl>
                                          <p:spTgt spid="3"/>
                                        </p:tgtEl>
                                        <p:attrNameLst>
                                          <p:attrName>r</p:attrName>
                                        </p:attrNameLst>
                                      </p:cBhvr>
                                    </p:animRot>
                                  </p:childTnLst>
                                </p:cTn>
                              </p:par>
                              <p:par>
                                <p:cTn id="20" presetID="8" presetClass="emph" presetSubtype="0" fill="hold" nodeType="withEffect">
                                  <p:stCondLst>
                                    <p:cond delay="0"/>
                                  </p:stCondLst>
                                  <p:childTnLst>
                                    <p:animRot by="21600000">
                                      <p:cBhvr>
                                        <p:cTn id="21" dur="1500" fill="hold"/>
                                        <p:tgtEl>
                                          <p:spTgt spid="9"/>
                                        </p:tgtEl>
                                        <p:attrNameLst>
                                          <p:attrName>r</p:attrName>
                                        </p:attrNameLst>
                                      </p:cBhvr>
                                    </p:animRot>
                                  </p:childTnLst>
                                </p:cTn>
                              </p:par>
                              <p:par>
                                <p:cTn id="22" presetID="8" presetClass="emph" presetSubtype="0" fill="hold" nodeType="withEffect">
                                  <p:stCondLst>
                                    <p:cond delay="0"/>
                                  </p:stCondLst>
                                  <p:childTnLst>
                                    <p:animRot by="21600000">
                                      <p:cBhvr>
                                        <p:cTn id="23" dur="1000" fill="hold"/>
                                        <p:tgtEl>
                                          <p:spTgt spid="6"/>
                                        </p:tgtEl>
                                        <p:attrNameLst>
                                          <p:attrName>r</p:attrName>
                                        </p:attrNameLst>
                                      </p:cBhvr>
                                    </p:animRot>
                                  </p:childTnLst>
                                </p:cTn>
                              </p:par>
                              <p:par>
                                <p:cTn id="24" presetID="8" presetClass="emph" presetSubtype="0" fill="hold" nodeType="withEffect">
                                  <p:stCondLst>
                                    <p:cond delay="0"/>
                                  </p:stCondLst>
                                  <p:childTnLst>
                                    <p:animRot by="21600000">
                                      <p:cBhvr>
                                        <p:cTn id="25" dur="1500" fill="hold"/>
                                        <p:tgtEl>
                                          <p:spTgt spid="15"/>
                                        </p:tgtEl>
                                        <p:attrNameLst>
                                          <p:attrName>r</p:attrName>
                                        </p:attrNameLst>
                                      </p:cBhvr>
                                    </p:animRot>
                                  </p:childTnLst>
                                </p:cTn>
                              </p:par>
                              <p:par>
                                <p:cTn id="26" presetID="42" presetClass="entr" presetSubtype="0" fill="hold" grpId="0" nodeType="withEffect">
                                  <p:stCondLst>
                                    <p:cond delay="60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anim calcmode="lin" valueType="num">
                                      <p:cBhvr>
                                        <p:cTn id="29" dur="500" fill="hold"/>
                                        <p:tgtEl>
                                          <p:spTgt spid="12"/>
                                        </p:tgtEl>
                                        <p:attrNameLst>
                                          <p:attrName>ppt_x</p:attrName>
                                        </p:attrNameLst>
                                      </p:cBhvr>
                                      <p:tavLst>
                                        <p:tav tm="0">
                                          <p:val>
                                            <p:strVal val="#ppt_x"/>
                                          </p:val>
                                        </p:tav>
                                        <p:tav tm="100000">
                                          <p:val>
                                            <p:strVal val="#ppt_x"/>
                                          </p:val>
                                        </p:tav>
                                      </p:tavLst>
                                    </p:anim>
                                    <p:anim calcmode="lin" valueType="num">
                                      <p:cBhvr>
                                        <p:cTn id="30" dur="500" fill="hold"/>
                                        <p:tgtEl>
                                          <p:spTgt spid="12"/>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110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anim calcmode="lin" valueType="num">
                                      <p:cBhvr>
                                        <p:cTn id="34" dur="500" fill="hold"/>
                                        <p:tgtEl>
                                          <p:spTgt spid="13"/>
                                        </p:tgtEl>
                                        <p:attrNameLst>
                                          <p:attrName>ppt_x</p:attrName>
                                        </p:attrNameLst>
                                      </p:cBhvr>
                                      <p:tavLst>
                                        <p:tav tm="0">
                                          <p:val>
                                            <p:strVal val="#ppt_x"/>
                                          </p:val>
                                        </p:tav>
                                        <p:tav tm="100000">
                                          <p:val>
                                            <p:strVal val="#ppt_x"/>
                                          </p:val>
                                        </p:tav>
                                      </p:tavLst>
                                    </p:anim>
                                    <p:anim calcmode="lin" valueType="num">
                                      <p:cBhvr>
                                        <p:cTn id="35" dur="500" fill="hold"/>
                                        <p:tgtEl>
                                          <p:spTgt spid="13"/>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130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anim calcmode="lin" valueType="num">
                                      <p:cBhvr>
                                        <p:cTn id="39" dur="500" fill="hold"/>
                                        <p:tgtEl>
                                          <p:spTgt spid="14"/>
                                        </p:tgtEl>
                                        <p:attrNameLst>
                                          <p:attrName>ppt_x</p:attrName>
                                        </p:attrNameLst>
                                      </p:cBhvr>
                                      <p:tavLst>
                                        <p:tav tm="0">
                                          <p:val>
                                            <p:strVal val="#ppt_x"/>
                                          </p:val>
                                        </p:tav>
                                        <p:tav tm="100000">
                                          <p:val>
                                            <p:strVal val="#ppt_x"/>
                                          </p:val>
                                        </p:tav>
                                      </p:tavLst>
                                    </p:anim>
                                    <p:anim calcmode="lin" valueType="num">
                                      <p:cBhvr>
                                        <p:cTn id="40" dur="500" fill="hold"/>
                                        <p:tgtEl>
                                          <p:spTgt spid="14"/>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60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anim calcmode="lin" valueType="num">
                                      <p:cBhvr>
                                        <p:cTn id="44" dur="500" fill="hold"/>
                                        <p:tgtEl>
                                          <p:spTgt spid="18"/>
                                        </p:tgtEl>
                                        <p:attrNameLst>
                                          <p:attrName>ppt_x</p:attrName>
                                        </p:attrNameLst>
                                      </p:cBhvr>
                                      <p:tavLst>
                                        <p:tav tm="0">
                                          <p:val>
                                            <p:strVal val="#ppt_x"/>
                                          </p:val>
                                        </p:tav>
                                        <p:tav tm="100000">
                                          <p:val>
                                            <p:strVal val="#ppt_x"/>
                                          </p:val>
                                        </p:tav>
                                      </p:tavLst>
                                    </p:anim>
                                    <p:anim calcmode="lin" valueType="num">
                                      <p:cBhvr>
                                        <p:cTn id="45" dur="500" fill="hold"/>
                                        <p:tgtEl>
                                          <p:spTgt spid="18"/>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10" presetClass="entr" presetSubtype="0"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8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8" grpId="0"/>
      <p:bldP spid="1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91840" y="485144"/>
            <a:ext cx="6035040" cy="2770082"/>
          </a:xfrm>
          <a:prstGeom prst="rect">
            <a:avLst/>
          </a:prstGeom>
        </p:spPr>
      </p:pic>
      <p:sp>
        <p:nvSpPr>
          <p:cNvPr id="3" name="文本框 2"/>
          <p:cNvSpPr txBox="1"/>
          <p:nvPr/>
        </p:nvSpPr>
        <p:spPr>
          <a:xfrm>
            <a:off x="3574568" y="3380453"/>
            <a:ext cx="5433646" cy="769441"/>
          </a:xfrm>
          <a:prstGeom prst="rect">
            <a:avLst/>
          </a:prstGeom>
          <a:noFill/>
        </p:spPr>
        <p:txBody>
          <a:bodyPr wrap="square" rtlCol="0">
            <a:spAutoFit/>
          </a:bodyPr>
          <a:lstStyle/>
          <a:p>
            <a:pPr algn="ctr"/>
            <a:r>
              <a:rPr lang="zh-CN" altLang="en-US" sz="4400" b="1" dirty="0">
                <a:solidFill>
                  <a:schemeClr val="bg1"/>
                </a:solidFill>
                <a:latin typeface="微软雅黑" panose="020B0503020204020204" pitchFamily="34" charset="-122"/>
                <a:ea typeface="微软雅黑" panose="020B0503020204020204" pitchFamily="34" charset="-122"/>
              </a:rPr>
              <a:t>感谢您的耐心观看</a:t>
            </a:r>
          </a:p>
        </p:txBody>
      </p:sp>
      <p:sp>
        <p:nvSpPr>
          <p:cNvPr id="4" name="文本框 3"/>
          <p:cNvSpPr txBox="1"/>
          <p:nvPr/>
        </p:nvSpPr>
        <p:spPr>
          <a:xfrm>
            <a:off x="4687633" y="4337736"/>
            <a:ext cx="3207517" cy="577081"/>
          </a:xfrm>
          <a:prstGeom prst="rect">
            <a:avLst/>
          </a:prstGeom>
          <a:noFill/>
        </p:spPr>
        <p:txBody>
          <a:bodyPr wrap="square" rtlCol="0">
            <a:spAutoFit/>
          </a:bodyPr>
          <a:lstStyle/>
          <a:p>
            <a:pPr algn="ctr"/>
            <a:r>
              <a:rPr lang="en-US" altLang="zh-CN" sz="1050" dirty="0">
                <a:solidFill>
                  <a:schemeClr val="bg1"/>
                </a:solidFill>
                <a:latin typeface="微软雅黑" panose="020B0503020204020204" pitchFamily="34" charset="-122"/>
                <a:ea typeface="微软雅黑" panose="020B0503020204020204" pitchFamily="34" charset="-122"/>
              </a:rPr>
              <a:t>Fresh business general template</a:t>
            </a:r>
          </a:p>
          <a:p>
            <a:pPr algn="ctr"/>
            <a:r>
              <a:rPr lang="en-US" altLang="zh-CN" sz="1050" dirty="0">
                <a:solidFill>
                  <a:schemeClr val="bg1"/>
                </a:solidFill>
                <a:latin typeface="微软雅黑" panose="020B0503020204020204" pitchFamily="34" charset="-122"/>
                <a:ea typeface="微软雅黑" panose="020B0503020204020204" pitchFamily="34" charset="-122"/>
              </a:rPr>
              <a:t>Applicable to enterprise introduction, summary report, sales marketing, chart data</a:t>
            </a:r>
            <a:endParaRPr lang="zh-CN" altLang="en-US" sz="1050" dirty="0">
              <a:solidFill>
                <a:schemeClr val="bg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4525903" y="4212508"/>
            <a:ext cx="3530976"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1491320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par>
                          <p:cTn id="14" fill="hold">
                            <p:stCondLst>
                              <p:cond delay="1500"/>
                            </p:stCondLst>
                            <p:childTnLst>
                              <p:par>
                                <p:cTn id="15" presetID="16" presetClass="entr" presetSubtype="2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par>
                          <p:cTn id="18" fill="hold">
                            <p:stCondLst>
                              <p:cond delay="2000"/>
                            </p:stCondLst>
                            <p:childTnLst>
                              <p:par>
                                <p:cTn id="19" presetID="16" presetClass="entr" presetSubtype="37"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outVertical)">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p:nvPr/>
        </p:nvSpPr>
        <p:spPr>
          <a:xfrm>
            <a:off x="4234177" y="1792355"/>
            <a:ext cx="1267876"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zh-CN" altLang="en-US" sz="5333" kern="0" dirty="0">
                <a:solidFill>
                  <a:schemeClr val="bg1"/>
                </a:solidFill>
                <a:effectLst/>
              </a:rPr>
              <a:t>第</a:t>
            </a:r>
          </a:p>
        </p:txBody>
      </p:sp>
      <p:sp>
        <p:nvSpPr>
          <p:cNvPr id="3" name="TextBox 14"/>
          <p:cNvSpPr txBox="1"/>
          <p:nvPr/>
        </p:nvSpPr>
        <p:spPr>
          <a:xfrm>
            <a:off x="6730453" y="1792355"/>
            <a:ext cx="1152128"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zh-CN" altLang="en-US" sz="5333" kern="0" dirty="0">
                <a:solidFill>
                  <a:schemeClr val="bg1"/>
                </a:solidFill>
                <a:effectLst/>
              </a:rPr>
              <a:t>章</a:t>
            </a:r>
          </a:p>
        </p:txBody>
      </p:sp>
      <p:grpSp>
        <p:nvGrpSpPr>
          <p:cNvPr id="4" name="组合 3"/>
          <p:cNvGrpSpPr/>
          <p:nvPr/>
        </p:nvGrpSpPr>
        <p:grpSpPr>
          <a:xfrm>
            <a:off x="5243939" y="1604798"/>
            <a:ext cx="1678536" cy="1296000"/>
            <a:chOff x="3385106" y="987574"/>
            <a:chExt cx="1258902" cy="972000"/>
          </a:xfrm>
        </p:grpSpPr>
        <p:sp>
          <p:nvSpPr>
            <p:cNvPr id="5" name="椭圆 4"/>
            <p:cNvSpPr/>
            <p:nvPr/>
          </p:nvSpPr>
          <p:spPr>
            <a:xfrm>
              <a:off x="3528557" y="987574"/>
              <a:ext cx="972000" cy="972000"/>
            </a:xfrm>
            <a:prstGeom prst="ellipse">
              <a:avLst/>
            </a:prstGeom>
            <a:solidFill>
              <a:srgbClr val="C00000">
                <a:alpha val="50000"/>
              </a:srgbClr>
            </a:solidFill>
            <a:ln w="25400" cap="flat" cmpd="sng" algn="ctr">
              <a:noFill/>
              <a:prstDash val="solid"/>
            </a:ln>
            <a:effectLst/>
          </p:spPr>
          <p:txBody>
            <a:bodyPr rtlCol="0" anchor="ctr"/>
            <a:lstStyle/>
            <a:p>
              <a:pPr algn="ctr" defTabSz="1219170">
                <a:defRPr/>
              </a:pPr>
              <a:endParaRPr lang="zh-CN" altLang="en-US" sz="2400" kern="0">
                <a:solidFill>
                  <a:schemeClr val="bg1"/>
                </a:solidFill>
              </a:endParaRPr>
            </a:p>
          </p:txBody>
        </p:sp>
        <p:sp>
          <p:nvSpPr>
            <p:cNvPr id="6" name="椭圆 5"/>
            <p:cNvSpPr/>
            <p:nvPr/>
          </p:nvSpPr>
          <p:spPr>
            <a:xfrm>
              <a:off x="3618557" y="1077574"/>
              <a:ext cx="792000" cy="792000"/>
            </a:xfrm>
            <a:prstGeom prst="ellipse">
              <a:avLst/>
            </a:prstGeom>
            <a:solidFill>
              <a:schemeClr val="bg1"/>
            </a:solidFill>
            <a:ln w="25400" cap="flat" cmpd="sng" algn="ctr">
              <a:noFill/>
              <a:prstDash val="solid"/>
            </a:ln>
            <a:effectLst/>
          </p:spPr>
          <p:txBody>
            <a:bodyPr rtlCol="0" anchor="ctr"/>
            <a:lstStyle/>
            <a:p>
              <a:pPr algn="ctr" defTabSz="1219170">
                <a:defRPr/>
              </a:pPr>
              <a:endParaRPr lang="zh-CN" altLang="en-US" sz="2400" kern="0">
                <a:solidFill>
                  <a:schemeClr val="bg1"/>
                </a:solidFill>
              </a:endParaRPr>
            </a:p>
          </p:txBody>
        </p:sp>
        <p:sp>
          <p:nvSpPr>
            <p:cNvPr id="7" name="TextBox 14"/>
            <p:cNvSpPr txBox="1"/>
            <p:nvPr/>
          </p:nvSpPr>
          <p:spPr>
            <a:xfrm>
              <a:off x="3385106" y="1148980"/>
              <a:ext cx="1258902" cy="64918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en-US" altLang="zh-CN" sz="4800" kern="0" dirty="0">
                  <a:solidFill>
                    <a:srgbClr val="C00000"/>
                  </a:solidFill>
                  <a:effectLst/>
                </a:rPr>
                <a:t>01</a:t>
              </a:r>
              <a:endParaRPr lang="zh-CN" altLang="en-US" sz="4800" kern="0" dirty="0">
                <a:solidFill>
                  <a:srgbClr val="C00000"/>
                </a:solidFill>
                <a:effectLst/>
              </a:endParaRPr>
            </a:p>
          </p:txBody>
        </p:sp>
      </p:grpSp>
      <p:sp>
        <p:nvSpPr>
          <p:cNvPr id="8" name="圆角矩形 7"/>
          <p:cNvSpPr/>
          <p:nvPr/>
        </p:nvSpPr>
        <p:spPr>
          <a:xfrm>
            <a:off x="2976000" y="3237075"/>
            <a:ext cx="6240000" cy="864000"/>
          </a:xfrm>
          <a:prstGeom prst="roundRect">
            <a:avLst>
              <a:gd name="adj" fmla="val 50000"/>
            </a:avLst>
          </a:prstGeom>
          <a:solidFill>
            <a:srgbClr val="C00000"/>
          </a:solidFill>
          <a:ln w="12700" cap="flat" cmpd="sng" algn="ctr">
            <a:solidFill>
              <a:schemeClr val="bg1"/>
            </a:solidFill>
            <a:prstDash val="solid"/>
            <a:miter lim="800000"/>
          </a:ln>
          <a:effectLst/>
        </p:spPr>
        <p:txBody>
          <a:bodyPr rtlCol="0" anchor="ctr"/>
          <a:lstStyle/>
          <a:p>
            <a:pPr algn="ctr" defTabSz="1219170">
              <a:defRPr/>
            </a:pPr>
            <a:r>
              <a:rPr lang="zh-CN" altLang="en-US" sz="3200" b="1" kern="0" dirty="0">
                <a:solidFill>
                  <a:prstClr val="white"/>
                </a:solidFill>
                <a:latin typeface="微软雅黑"/>
                <a:ea typeface="微软雅黑"/>
              </a:rPr>
              <a:t>添加过渡页标题</a:t>
            </a:r>
          </a:p>
        </p:txBody>
      </p:sp>
    </p:spTree>
    <p:extLst>
      <p:ext uri="{BB962C8B-B14F-4D97-AF65-F5344CB8AC3E}">
        <p14:creationId xmlns:p14="http://schemas.microsoft.com/office/powerpoint/2010/main" val="427780908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单击此处添加标题</a:t>
            </a:r>
          </a:p>
        </p:txBody>
      </p:sp>
      <p:sp>
        <p:nvSpPr>
          <p:cNvPr id="3" name="矩形 1"/>
          <p:cNvSpPr/>
          <p:nvPr>
            <p:custDataLst>
              <p:tags r:id="rId1"/>
            </p:custDataLst>
          </p:nvPr>
        </p:nvSpPr>
        <p:spPr>
          <a:xfrm>
            <a:off x="551385" y="1692571"/>
            <a:ext cx="6296041" cy="3751941"/>
          </a:xfrm>
          <a:custGeom>
            <a:avLst/>
            <a:gdLst>
              <a:gd name="connsiteX0" fmla="*/ 0 w 3923928"/>
              <a:gd name="connsiteY0" fmla="*/ 0 h 2592288"/>
              <a:gd name="connsiteX1" fmla="*/ 3923928 w 3923928"/>
              <a:gd name="connsiteY1" fmla="*/ 0 h 2592288"/>
              <a:gd name="connsiteX2" fmla="*/ 3923928 w 3923928"/>
              <a:gd name="connsiteY2" fmla="*/ 2592288 h 2592288"/>
              <a:gd name="connsiteX3" fmla="*/ 0 w 3923928"/>
              <a:gd name="connsiteY3" fmla="*/ 2592288 h 2592288"/>
              <a:gd name="connsiteX4" fmla="*/ 0 w 3923928"/>
              <a:gd name="connsiteY4" fmla="*/ 0 h 2592288"/>
              <a:gd name="connsiteX0" fmla="*/ 0 w 3948699"/>
              <a:gd name="connsiteY0" fmla="*/ 0 h 2592288"/>
              <a:gd name="connsiteX1" fmla="*/ 3923928 w 3948699"/>
              <a:gd name="connsiteY1" fmla="*/ 0 h 2592288"/>
              <a:gd name="connsiteX2" fmla="*/ 3948699 w 3948699"/>
              <a:gd name="connsiteY2" fmla="*/ 4355 h 2592288"/>
              <a:gd name="connsiteX3" fmla="*/ 3923928 w 3948699"/>
              <a:gd name="connsiteY3" fmla="*/ 2592288 h 2592288"/>
              <a:gd name="connsiteX4" fmla="*/ 0 w 3948699"/>
              <a:gd name="connsiteY4" fmla="*/ 2592288 h 2592288"/>
              <a:gd name="connsiteX5" fmla="*/ 0 w 3948699"/>
              <a:gd name="connsiteY5" fmla="*/ 0 h 2592288"/>
              <a:gd name="connsiteX0" fmla="*/ 0 w 3923928"/>
              <a:gd name="connsiteY0" fmla="*/ 0 h 2592288"/>
              <a:gd name="connsiteX1" fmla="*/ 3923928 w 3923928"/>
              <a:gd name="connsiteY1" fmla="*/ 0 h 2592288"/>
              <a:gd name="connsiteX2" fmla="*/ 3921805 w 3923928"/>
              <a:gd name="connsiteY2" fmla="*/ 1322167 h 2592288"/>
              <a:gd name="connsiteX3" fmla="*/ 3923928 w 3923928"/>
              <a:gd name="connsiteY3" fmla="*/ 2592288 h 2592288"/>
              <a:gd name="connsiteX4" fmla="*/ 0 w 3923928"/>
              <a:gd name="connsiteY4" fmla="*/ 2592288 h 2592288"/>
              <a:gd name="connsiteX5" fmla="*/ 0 w 3923928"/>
              <a:gd name="connsiteY5" fmla="*/ 0 h 2592288"/>
              <a:gd name="connsiteX0" fmla="*/ 0 w 4755523"/>
              <a:gd name="connsiteY0" fmla="*/ 0 h 2592288"/>
              <a:gd name="connsiteX1" fmla="*/ 3923928 w 4755523"/>
              <a:gd name="connsiteY1" fmla="*/ 0 h 2592288"/>
              <a:gd name="connsiteX2" fmla="*/ 4755523 w 4755523"/>
              <a:gd name="connsiteY2" fmla="*/ 1295273 h 2592288"/>
              <a:gd name="connsiteX3" fmla="*/ 3923928 w 4755523"/>
              <a:gd name="connsiteY3" fmla="*/ 2592288 h 2592288"/>
              <a:gd name="connsiteX4" fmla="*/ 0 w 4755523"/>
              <a:gd name="connsiteY4" fmla="*/ 2592288 h 2592288"/>
              <a:gd name="connsiteX5" fmla="*/ 0 w 4755523"/>
              <a:gd name="connsiteY5" fmla="*/ 0 h 2592288"/>
              <a:gd name="connsiteX0" fmla="*/ 0 w 4755523"/>
              <a:gd name="connsiteY0" fmla="*/ 0 h 2592288"/>
              <a:gd name="connsiteX1" fmla="*/ 3923928 w 4755523"/>
              <a:gd name="connsiteY1" fmla="*/ 0 h 2592288"/>
              <a:gd name="connsiteX2" fmla="*/ 4755523 w 4755523"/>
              <a:gd name="connsiteY2" fmla="*/ 1295273 h 2592288"/>
              <a:gd name="connsiteX3" fmla="*/ 3923928 w 4755523"/>
              <a:gd name="connsiteY3" fmla="*/ 2592288 h 2592288"/>
              <a:gd name="connsiteX4" fmla="*/ 0 w 4755523"/>
              <a:gd name="connsiteY4" fmla="*/ 2592288 h 2592288"/>
              <a:gd name="connsiteX5" fmla="*/ 0 w 4755523"/>
              <a:gd name="connsiteY5" fmla="*/ 0 h 2592288"/>
              <a:gd name="connsiteX0" fmla="*/ 0 w 4755523"/>
              <a:gd name="connsiteY0" fmla="*/ 0 h 2592288"/>
              <a:gd name="connsiteX1" fmla="*/ 3923928 w 4755523"/>
              <a:gd name="connsiteY1" fmla="*/ 0 h 2592288"/>
              <a:gd name="connsiteX2" fmla="*/ 4755523 w 4755523"/>
              <a:gd name="connsiteY2" fmla="*/ 1295273 h 2592288"/>
              <a:gd name="connsiteX3" fmla="*/ 3923928 w 4755523"/>
              <a:gd name="connsiteY3" fmla="*/ 2592288 h 2592288"/>
              <a:gd name="connsiteX4" fmla="*/ 0 w 4755523"/>
              <a:gd name="connsiteY4" fmla="*/ 2592288 h 2592288"/>
              <a:gd name="connsiteX5" fmla="*/ 0 w 4755523"/>
              <a:gd name="connsiteY5" fmla="*/ 0 h 2592288"/>
              <a:gd name="connsiteX0" fmla="*/ 0 w 4755523"/>
              <a:gd name="connsiteY0" fmla="*/ 0 h 2592288"/>
              <a:gd name="connsiteX1" fmla="*/ 3923928 w 4755523"/>
              <a:gd name="connsiteY1" fmla="*/ 0 h 2592288"/>
              <a:gd name="connsiteX2" fmla="*/ 4755523 w 4755523"/>
              <a:gd name="connsiteY2" fmla="*/ 1295273 h 2592288"/>
              <a:gd name="connsiteX3" fmla="*/ 3923928 w 4755523"/>
              <a:gd name="connsiteY3" fmla="*/ 2592288 h 2592288"/>
              <a:gd name="connsiteX4" fmla="*/ 0 w 4755523"/>
              <a:gd name="connsiteY4" fmla="*/ 2592288 h 2592288"/>
              <a:gd name="connsiteX5" fmla="*/ 0 w 4755523"/>
              <a:gd name="connsiteY5" fmla="*/ 0 h 2592288"/>
              <a:gd name="connsiteX0" fmla="*/ 0 w 4755523"/>
              <a:gd name="connsiteY0" fmla="*/ 0 h 2592288"/>
              <a:gd name="connsiteX1" fmla="*/ 3923928 w 4755523"/>
              <a:gd name="connsiteY1" fmla="*/ 0 h 2592288"/>
              <a:gd name="connsiteX2" fmla="*/ 4755523 w 4755523"/>
              <a:gd name="connsiteY2" fmla="*/ 1295273 h 2592288"/>
              <a:gd name="connsiteX3" fmla="*/ 3923928 w 4755523"/>
              <a:gd name="connsiteY3" fmla="*/ 2592288 h 2592288"/>
              <a:gd name="connsiteX4" fmla="*/ 0 w 4755523"/>
              <a:gd name="connsiteY4" fmla="*/ 2592288 h 2592288"/>
              <a:gd name="connsiteX5" fmla="*/ 0 w 4755523"/>
              <a:gd name="connsiteY5" fmla="*/ 0 h 2592288"/>
              <a:gd name="connsiteX0" fmla="*/ 0 w 4755523"/>
              <a:gd name="connsiteY0" fmla="*/ 0 h 2592288"/>
              <a:gd name="connsiteX1" fmla="*/ 3923928 w 4755523"/>
              <a:gd name="connsiteY1" fmla="*/ 0 h 2592288"/>
              <a:gd name="connsiteX2" fmla="*/ 4755523 w 4755523"/>
              <a:gd name="connsiteY2" fmla="*/ 1295273 h 2592288"/>
              <a:gd name="connsiteX3" fmla="*/ 3923928 w 4755523"/>
              <a:gd name="connsiteY3" fmla="*/ 2592288 h 2592288"/>
              <a:gd name="connsiteX4" fmla="*/ 0 w 4755523"/>
              <a:gd name="connsiteY4" fmla="*/ 2592288 h 2592288"/>
              <a:gd name="connsiteX5" fmla="*/ 0 w 4755523"/>
              <a:gd name="connsiteY5" fmla="*/ 0 h 2592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55523" h="2592288">
                <a:moveTo>
                  <a:pt x="0" y="0"/>
                </a:moveTo>
                <a:lnTo>
                  <a:pt x="3923928" y="0"/>
                </a:lnTo>
                <a:cubicBezTo>
                  <a:pt x="3896326" y="23863"/>
                  <a:pt x="4729337" y="1284857"/>
                  <a:pt x="4755523" y="1295273"/>
                </a:cubicBezTo>
                <a:cubicBezTo>
                  <a:pt x="4715890" y="1261447"/>
                  <a:pt x="3909773" y="2572325"/>
                  <a:pt x="3923928" y="2592288"/>
                </a:cubicBezTo>
                <a:lnTo>
                  <a:pt x="0" y="2592288"/>
                </a:lnTo>
                <a:lnTo>
                  <a:pt x="0" y="0"/>
                </a:lnTo>
                <a:close/>
              </a:path>
            </a:pathLst>
          </a:custGeom>
          <a:blipFill dpi="0" rotWithShape="1">
            <a:blip r:embed="rId7"/>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zh-CN" altLang="en-US"/>
          </a:p>
        </p:txBody>
      </p:sp>
      <p:sp>
        <p:nvSpPr>
          <p:cNvPr id="4" name="矩形 1"/>
          <p:cNvSpPr/>
          <p:nvPr>
            <p:custDataLst>
              <p:tags r:id="rId2"/>
            </p:custDataLst>
          </p:nvPr>
        </p:nvSpPr>
        <p:spPr>
          <a:xfrm flipH="1">
            <a:off x="7439910" y="1675440"/>
            <a:ext cx="4272714" cy="3769784"/>
          </a:xfrm>
          <a:custGeom>
            <a:avLst/>
            <a:gdLst/>
            <a:ahLst/>
            <a:cxnLst/>
            <a:rect l="l" t="t" r="r" b="b"/>
            <a:pathLst>
              <a:path w="3563888" h="2826505">
                <a:moveTo>
                  <a:pt x="0" y="0"/>
                </a:moveTo>
                <a:lnTo>
                  <a:pt x="0" y="2802961"/>
                </a:lnTo>
                <a:lnTo>
                  <a:pt x="2661183" y="2826505"/>
                </a:lnTo>
                <a:cubicBezTo>
                  <a:pt x="2645818" y="2804835"/>
                  <a:pt x="3520866" y="1381863"/>
                  <a:pt x="3563888" y="1418582"/>
                </a:cubicBezTo>
                <a:cubicBezTo>
                  <a:pt x="3535463" y="1407275"/>
                  <a:pt x="2631221" y="38453"/>
                  <a:pt x="2661183" y="12549"/>
                </a:cubicBezTo>
                <a:close/>
              </a:path>
            </a:pathLst>
          </a:custGeom>
          <a:blipFill dpi="0" rotWithShape="1">
            <a:blip r:embed="rId8"/>
            <a:srcRect/>
            <a:stretch>
              <a:fillRect l="-16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normAutofit/>
          </a:bodyPr>
          <a:lstStyle/>
          <a:p>
            <a:pPr algn="ctr">
              <a:defRPr/>
            </a:pPr>
            <a:endParaRPr lang="zh-CN" altLang="en-US">
              <a:solidFill>
                <a:srgbClr val="FFFFFF"/>
              </a:solidFill>
            </a:endParaRPr>
          </a:p>
        </p:txBody>
      </p:sp>
      <p:sp>
        <p:nvSpPr>
          <p:cNvPr id="5" name="等腰三角形 7"/>
          <p:cNvSpPr/>
          <p:nvPr>
            <p:custDataLst>
              <p:tags r:id="rId3"/>
            </p:custDataLst>
          </p:nvPr>
        </p:nvSpPr>
        <p:spPr>
          <a:xfrm>
            <a:off x="6089229" y="3812329"/>
            <a:ext cx="2030336" cy="1632184"/>
          </a:xfrm>
          <a:custGeom>
            <a:avLst/>
            <a:gdLst>
              <a:gd name="connsiteX0" fmla="*/ 0 w 1598465"/>
              <a:gd name="connsiteY0" fmla="*/ 1641521 h 1641521"/>
              <a:gd name="connsiteX1" fmla="*/ 785773 w 1598465"/>
              <a:gd name="connsiteY1" fmla="*/ 0 h 1641521"/>
              <a:gd name="connsiteX2" fmla="*/ 1598465 w 1598465"/>
              <a:gd name="connsiteY2" fmla="*/ 1641521 h 1641521"/>
              <a:gd name="connsiteX3" fmla="*/ 0 w 1598465"/>
              <a:gd name="connsiteY3" fmla="*/ 1641521 h 1641521"/>
              <a:gd name="connsiteX0" fmla="*/ 0 w 1840512"/>
              <a:gd name="connsiteY0" fmla="*/ 1641521 h 1641521"/>
              <a:gd name="connsiteX1" fmla="*/ 785773 w 1840512"/>
              <a:gd name="connsiteY1" fmla="*/ 0 h 1641521"/>
              <a:gd name="connsiteX2" fmla="*/ 1840512 w 1840512"/>
              <a:gd name="connsiteY2" fmla="*/ 1641521 h 1641521"/>
              <a:gd name="connsiteX3" fmla="*/ 0 w 1840512"/>
              <a:gd name="connsiteY3" fmla="*/ 1641521 h 1641521"/>
              <a:gd name="connsiteX0" fmla="*/ 0 w 2042217"/>
              <a:gd name="connsiteY0" fmla="*/ 1641521 h 1641521"/>
              <a:gd name="connsiteX1" fmla="*/ 987478 w 2042217"/>
              <a:gd name="connsiteY1" fmla="*/ 0 h 1641521"/>
              <a:gd name="connsiteX2" fmla="*/ 2042217 w 2042217"/>
              <a:gd name="connsiteY2" fmla="*/ 1641521 h 1641521"/>
              <a:gd name="connsiteX3" fmla="*/ 0 w 2042217"/>
              <a:gd name="connsiteY3" fmla="*/ 1641521 h 1641521"/>
            </a:gdLst>
            <a:ahLst/>
            <a:cxnLst>
              <a:cxn ang="0">
                <a:pos x="connsiteX0" y="connsiteY0"/>
              </a:cxn>
              <a:cxn ang="0">
                <a:pos x="connsiteX1" y="connsiteY1"/>
              </a:cxn>
              <a:cxn ang="0">
                <a:pos x="connsiteX2" y="connsiteY2"/>
              </a:cxn>
              <a:cxn ang="0">
                <a:pos x="connsiteX3" y="connsiteY3"/>
              </a:cxn>
            </a:cxnLst>
            <a:rect l="l" t="t" r="r" b="b"/>
            <a:pathLst>
              <a:path w="2042217" h="1641521">
                <a:moveTo>
                  <a:pt x="0" y="1641521"/>
                </a:moveTo>
                <a:lnTo>
                  <a:pt x="987478" y="0"/>
                </a:lnTo>
                <a:lnTo>
                  <a:pt x="2042217" y="1641521"/>
                </a:lnTo>
                <a:lnTo>
                  <a:pt x="0" y="164152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zh-CN" altLang="en-US"/>
          </a:p>
        </p:txBody>
      </p:sp>
      <p:sp>
        <p:nvSpPr>
          <p:cNvPr id="6" name="任意多边形 5"/>
          <p:cNvSpPr/>
          <p:nvPr>
            <p:custDataLst>
              <p:tags r:id="rId4"/>
            </p:custDataLst>
          </p:nvPr>
        </p:nvSpPr>
        <p:spPr>
          <a:xfrm>
            <a:off x="6135944" y="1692568"/>
            <a:ext cx="2030336" cy="1632184"/>
          </a:xfrm>
          <a:custGeom>
            <a:avLst/>
            <a:gdLst>
              <a:gd name="connsiteX0" fmla="*/ 0 w 1522950"/>
              <a:gd name="connsiteY0" fmla="*/ 0 h 1224138"/>
              <a:gd name="connsiteX1" fmla="*/ 1522950 w 1522950"/>
              <a:gd name="connsiteY1" fmla="*/ 0 h 1224138"/>
              <a:gd name="connsiteX2" fmla="*/ 736396 w 1522950"/>
              <a:gd name="connsiteY2" fmla="*/ 1224138 h 1224138"/>
            </a:gdLst>
            <a:ahLst/>
            <a:cxnLst>
              <a:cxn ang="0">
                <a:pos x="connsiteX0" y="connsiteY0"/>
              </a:cxn>
              <a:cxn ang="0">
                <a:pos x="connsiteX1" y="connsiteY1"/>
              </a:cxn>
              <a:cxn ang="0">
                <a:pos x="connsiteX2" y="connsiteY2"/>
              </a:cxn>
            </a:cxnLst>
            <a:rect l="l" t="t" r="r" b="b"/>
            <a:pathLst>
              <a:path w="1522950" h="1224138">
                <a:moveTo>
                  <a:pt x="0" y="0"/>
                </a:moveTo>
                <a:lnTo>
                  <a:pt x="1522950" y="0"/>
                </a:lnTo>
                <a:lnTo>
                  <a:pt x="736396" y="12241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zh-CN" altLang="en-US"/>
          </a:p>
        </p:txBody>
      </p:sp>
      <p:sp>
        <p:nvSpPr>
          <p:cNvPr id="7" name="矩形 55"/>
          <p:cNvSpPr/>
          <p:nvPr/>
        </p:nvSpPr>
        <p:spPr>
          <a:xfrm>
            <a:off x="1488089" y="5720867"/>
            <a:ext cx="9215824" cy="603230"/>
          </a:xfrm>
          <a:prstGeom prst="rect">
            <a:avLst/>
          </a:prstGeom>
        </p:spPr>
        <p:txBody>
          <a:bodyPr wrap="square" lIns="121908" tIns="60954" rIns="121908" bIns="60954">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通过复制您的文本。您的内容打在这里，或者通过复制您的文本后，在此框中选择粘贴，并选择只保留文字。</a:t>
            </a:r>
          </a:p>
        </p:txBody>
      </p:sp>
      <p:sp>
        <p:nvSpPr>
          <p:cNvPr id="8" name="TextBox 7"/>
          <p:cNvSpPr txBox="1"/>
          <p:nvPr/>
        </p:nvSpPr>
        <p:spPr>
          <a:xfrm>
            <a:off x="2595735" y="-1323528"/>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106924298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par>
                          <p:cTn id="24" fill="hold">
                            <p:stCondLst>
                              <p:cond delay="1000"/>
                            </p:stCondLst>
                            <p:childTnLst>
                              <p:par>
                                <p:cTn id="25" presetID="41" presetClass="entr" presetSubtype="0" fill="hold" grpId="0" nodeType="afterEffect">
                                  <p:stCondLst>
                                    <p:cond delay="0"/>
                                  </p:stCondLst>
                                  <p:iterate type="lt">
                                    <p:tmPct val="5859"/>
                                  </p:iterate>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7"/>
                                        </p:tgtEl>
                                        <p:attrNameLst>
                                          <p:attrName>ppt_y</p:attrName>
                                        </p:attrNameLst>
                                      </p:cBhvr>
                                      <p:tavLst>
                                        <p:tav tm="0">
                                          <p:val>
                                            <p:strVal val="#ppt_y"/>
                                          </p:val>
                                        </p:tav>
                                        <p:tav tm="100000">
                                          <p:val>
                                            <p:strVal val="#ppt_y"/>
                                          </p:val>
                                        </p:tav>
                                      </p:tavLst>
                                    </p:anim>
                                    <p:anim calcmode="lin" valueType="num">
                                      <p:cBhvr>
                                        <p:cTn id="2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7"/>
                                        </p:tgtEl>
                                      </p:cBhvr>
                                    </p:animEffect>
                                  </p:childTnLst>
                                </p:cTn>
                              </p:par>
                            </p:childTnLst>
                          </p:cTn>
                        </p:par>
                        <p:par>
                          <p:cTn id="32" fill="hold">
                            <p:stCondLst>
                              <p:cond delay="4400"/>
                            </p:stCondLst>
                            <p:childTnLst>
                              <p:par>
                                <p:cTn id="33" presetID="10"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单击此处添加标题</a:t>
            </a:r>
          </a:p>
        </p:txBody>
      </p:sp>
      <p:sp>
        <p:nvSpPr>
          <p:cNvPr id="3" name="椭圆 2"/>
          <p:cNvSpPr/>
          <p:nvPr/>
        </p:nvSpPr>
        <p:spPr>
          <a:xfrm>
            <a:off x="8173002" y="4676499"/>
            <a:ext cx="951256" cy="95138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4" name="椭圆 3"/>
          <p:cNvSpPr/>
          <p:nvPr/>
        </p:nvSpPr>
        <p:spPr>
          <a:xfrm>
            <a:off x="2807855" y="3267736"/>
            <a:ext cx="1079979" cy="10801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 name="TextBox 4"/>
          <p:cNvSpPr txBox="1"/>
          <p:nvPr/>
        </p:nvSpPr>
        <p:spPr>
          <a:xfrm>
            <a:off x="5323874" y="4934198"/>
            <a:ext cx="1169527" cy="400097"/>
          </a:xfrm>
          <a:prstGeom prst="rect">
            <a:avLst/>
          </a:prstGeom>
          <a:noFill/>
        </p:spPr>
        <p:txBody>
          <a:bodyPr wrap="none" lIns="121908" tIns="60954" rIns="121908" bIns="60954" rtlCol="0">
            <a:spAutoFit/>
          </a:bodyPr>
          <a:lstStyle/>
          <a:p>
            <a:pPr fontAlgn="base">
              <a:spcBef>
                <a:spcPct val="0"/>
              </a:spcBef>
              <a:spcAft>
                <a:spcPct val="0"/>
              </a:spcAft>
            </a:pPr>
            <a:r>
              <a:rPr lang="zh-CN" altLang="en-US" b="1" dirty="0">
                <a:solidFill>
                  <a:schemeClr val="accent1"/>
                </a:solidFill>
                <a:latin typeface="Impact" pitchFamily="34" charset="0"/>
              </a:rPr>
              <a:t>添加标题</a:t>
            </a:r>
          </a:p>
        </p:txBody>
      </p:sp>
      <p:sp>
        <p:nvSpPr>
          <p:cNvPr id="6" name="矩形 5"/>
          <p:cNvSpPr/>
          <p:nvPr/>
        </p:nvSpPr>
        <p:spPr>
          <a:xfrm>
            <a:off x="4727152" y="5426640"/>
            <a:ext cx="2687674" cy="738664"/>
          </a:xfrm>
          <a:prstGeom prst="rect">
            <a:avLst/>
          </a:prstGeom>
        </p:spPr>
        <p:txBody>
          <a:bodyPr wrap="square" lIns="121908" tIns="60954" rIns="121908" bIns="60954">
            <a:spAutoFit/>
          </a:bodyPr>
          <a:lstStyle/>
          <a:p>
            <a:pPr algn="just">
              <a:defRPr/>
            </a:pPr>
            <a:r>
              <a:rPr lang="zh-CN" altLang="en-US" sz="13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300" kern="0" dirty="0">
              <a:solidFill>
                <a:schemeClr val="tx1">
                  <a:lumMod val="75000"/>
                  <a:lumOff val="25000"/>
                </a:schemeClr>
              </a:solidFill>
              <a:latin typeface="微软雅黑" pitchFamily="34" charset="-122"/>
              <a:ea typeface="微软雅黑" pitchFamily="34" charset="-122"/>
            </a:endParaRPr>
          </a:p>
        </p:txBody>
      </p:sp>
      <p:sp>
        <p:nvSpPr>
          <p:cNvPr id="7" name="椭圆 6"/>
          <p:cNvSpPr/>
          <p:nvPr/>
        </p:nvSpPr>
        <p:spPr>
          <a:xfrm>
            <a:off x="2242912" y="4803140"/>
            <a:ext cx="700228" cy="700319"/>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8" name="椭圆 7"/>
          <p:cNvSpPr/>
          <p:nvPr/>
        </p:nvSpPr>
        <p:spPr>
          <a:xfrm>
            <a:off x="10145934" y="4906001"/>
            <a:ext cx="494537" cy="49460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9" name="椭圆 8"/>
          <p:cNvSpPr/>
          <p:nvPr/>
        </p:nvSpPr>
        <p:spPr>
          <a:xfrm>
            <a:off x="10054634" y="2023781"/>
            <a:ext cx="751631" cy="75172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10" name="组合 9"/>
          <p:cNvGrpSpPr/>
          <p:nvPr/>
        </p:nvGrpSpPr>
        <p:grpSpPr>
          <a:xfrm>
            <a:off x="1019204" y="2369059"/>
            <a:ext cx="1548358" cy="1548560"/>
            <a:chOff x="384226" y="1756080"/>
            <a:chExt cx="1161420" cy="1161420"/>
          </a:xfrm>
        </p:grpSpPr>
        <p:sp>
          <p:nvSpPr>
            <p:cNvPr id="11" name="椭圆 10"/>
            <p:cNvSpPr/>
            <p:nvPr/>
          </p:nvSpPr>
          <p:spPr>
            <a:xfrm>
              <a:off x="384226" y="1756080"/>
              <a:ext cx="1161420" cy="116142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6"/>
            <p:cNvSpPr>
              <a:spLocks noEditPoints="1"/>
            </p:cNvSpPr>
            <p:nvPr/>
          </p:nvSpPr>
          <p:spPr bwMode="auto">
            <a:xfrm>
              <a:off x="640254" y="2026267"/>
              <a:ext cx="621045" cy="621045"/>
            </a:xfrm>
            <a:custGeom>
              <a:avLst/>
              <a:gdLst>
                <a:gd name="T0" fmla="*/ 35 w 89"/>
                <a:gd name="T1" fmla="*/ 11 h 92"/>
                <a:gd name="T2" fmla="*/ 56 w 89"/>
                <a:gd name="T3" fmla="*/ 11 h 92"/>
                <a:gd name="T4" fmla="*/ 70 w 89"/>
                <a:gd name="T5" fmla="*/ 10 h 92"/>
                <a:gd name="T6" fmla="*/ 70 w 89"/>
                <a:gd name="T7" fmla="*/ 27 h 92"/>
                <a:gd name="T8" fmla="*/ 70 w 89"/>
                <a:gd name="T9" fmla="*/ 10 h 92"/>
                <a:gd name="T10" fmla="*/ 30 w 89"/>
                <a:gd name="T11" fmla="*/ 55 h 92"/>
                <a:gd name="T12" fmla="*/ 32 w 89"/>
                <a:gd name="T13" fmla="*/ 85 h 92"/>
                <a:gd name="T14" fmla="*/ 22 w 89"/>
                <a:gd name="T15" fmla="*/ 59 h 92"/>
                <a:gd name="T16" fmla="*/ 17 w 89"/>
                <a:gd name="T17" fmla="*/ 85 h 92"/>
                <a:gd name="T18" fmla="*/ 11 w 89"/>
                <a:gd name="T19" fmla="*/ 55 h 92"/>
                <a:gd name="T20" fmla="*/ 4 w 89"/>
                <a:gd name="T21" fmla="*/ 53 h 92"/>
                <a:gd name="T22" fmla="*/ 10 w 89"/>
                <a:gd name="T23" fmla="*/ 28 h 92"/>
                <a:gd name="T24" fmla="*/ 21 w 89"/>
                <a:gd name="T25" fmla="*/ 35 h 92"/>
                <a:gd name="T26" fmla="*/ 31 w 89"/>
                <a:gd name="T27" fmla="*/ 28 h 92"/>
                <a:gd name="T28" fmla="*/ 44 w 89"/>
                <a:gd name="T29" fmla="*/ 24 h 92"/>
                <a:gd name="T30" fmla="*/ 44 w 89"/>
                <a:gd name="T31" fmla="*/ 27 h 92"/>
                <a:gd name="T32" fmla="*/ 45 w 89"/>
                <a:gd name="T33" fmla="*/ 48 h 92"/>
                <a:gd name="T34" fmla="*/ 45 w 89"/>
                <a:gd name="T35" fmla="*/ 48 h 92"/>
                <a:gd name="T36" fmla="*/ 45 w 89"/>
                <a:gd name="T37" fmla="*/ 48 h 92"/>
                <a:gd name="T38" fmla="*/ 47 w 89"/>
                <a:gd name="T39" fmla="*/ 27 h 92"/>
                <a:gd name="T40" fmla="*/ 47 w 89"/>
                <a:gd name="T41" fmla="*/ 24 h 92"/>
                <a:gd name="T42" fmla="*/ 59 w 89"/>
                <a:gd name="T43" fmla="*/ 28 h 92"/>
                <a:gd name="T44" fmla="*/ 70 w 89"/>
                <a:gd name="T45" fmla="*/ 35 h 92"/>
                <a:gd name="T46" fmla="*/ 80 w 89"/>
                <a:gd name="T47" fmla="*/ 28 h 92"/>
                <a:gd name="T48" fmla="*/ 85 w 89"/>
                <a:gd name="T49" fmla="*/ 51 h 92"/>
                <a:gd name="T50" fmla="*/ 79 w 89"/>
                <a:gd name="T51" fmla="*/ 55 h 92"/>
                <a:gd name="T52" fmla="*/ 80 w 89"/>
                <a:gd name="T53" fmla="*/ 85 h 92"/>
                <a:gd name="T54" fmla="*/ 71 w 89"/>
                <a:gd name="T55" fmla="*/ 59 h 92"/>
                <a:gd name="T56" fmla="*/ 66 w 89"/>
                <a:gd name="T57" fmla="*/ 85 h 92"/>
                <a:gd name="T58" fmla="*/ 60 w 89"/>
                <a:gd name="T59" fmla="*/ 55 h 92"/>
                <a:gd name="T60" fmla="*/ 57 w 89"/>
                <a:gd name="T61" fmla="*/ 55 h 92"/>
                <a:gd name="T62" fmla="*/ 49 w 89"/>
                <a:gd name="T63" fmla="*/ 92 h 92"/>
                <a:gd name="T64" fmla="*/ 43 w 89"/>
                <a:gd name="T65" fmla="*/ 61 h 92"/>
                <a:gd name="T66" fmla="*/ 32 w 89"/>
                <a:gd name="T67" fmla="*/ 92 h 92"/>
                <a:gd name="T68" fmla="*/ 30 w 89"/>
                <a:gd name="T69" fmla="*/ 52 h 92"/>
                <a:gd name="T70" fmla="*/ 13 w 89"/>
                <a:gd name="T71" fmla="*/ 18 h 92"/>
                <a:gd name="T72" fmla="*/ 29 w 89"/>
                <a:gd name="T73" fmla="*/ 1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组合 12"/>
          <p:cNvGrpSpPr/>
          <p:nvPr/>
        </p:nvGrpSpPr>
        <p:grpSpPr>
          <a:xfrm>
            <a:off x="9065909" y="3143339"/>
            <a:ext cx="1548358" cy="1548560"/>
            <a:chOff x="6855774" y="2243492"/>
            <a:chExt cx="1161420" cy="1161420"/>
          </a:xfrm>
        </p:grpSpPr>
        <p:sp>
          <p:nvSpPr>
            <p:cNvPr id="14" name="椭圆 13"/>
            <p:cNvSpPr/>
            <p:nvPr/>
          </p:nvSpPr>
          <p:spPr>
            <a:xfrm>
              <a:off x="6855774" y="2243492"/>
              <a:ext cx="1161420" cy="11614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27"/>
            <p:cNvSpPr>
              <a:spLocks noEditPoints="1"/>
            </p:cNvSpPr>
            <p:nvPr/>
          </p:nvSpPr>
          <p:spPr bwMode="auto">
            <a:xfrm>
              <a:off x="7113036" y="2520442"/>
              <a:ext cx="646896" cy="607520"/>
            </a:xfrm>
            <a:custGeom>
              <a:avLst/>
              <a:gdLst>
                <a:gd name="T0" fmla="*/ 8 w 97"/>
                <a:gd name="T1" fmla="*/ 10 h 91"/>
                <a:gd name="T2" fmla="*/ 28 w 97"/>
                <a:gd name="T3" fmla="*/ 10 h 91"/>
                <a:gd name="T4" fmla="*/ 41 w 97"/>
                <a:gd name="T5" fmla="*/ 45 h 91"/>
                <a:gd name="T6" fmla="*/ 51 w 97"/>
                <a:gd name="T7" fmla="*/ 41 h 91"/>
                <a:gd name="T8" fmla="*/ 59 w 97"/>
                <a:gd name="T9" fmla="*/ 46 h 91"/>
                <a:gd name="T10" fmla="*/ 66 w 97"/>
                <a:gd name="T11" fmla="*/ 27 h 91"/>
                <a:gd name="T12" fmla="*/ 73 w 97"/>
                <a:gd name="T13" fmla="*/ 34 h 91"/>
                <a:gd name="T14" fmla="*/ 83 w 97"/>
                <a:gd name="T15" fmla="*/ 23 h 91"/>
                <a:gd name="T16" fmla="*/ 73 w 97"/>
                <a:gd name="T17" fmla="*/ 40 h 91"/>
                <a:gd name="T18" fmla="*/ 67 w 97"/>
                <a:gd name="T19" fmla="*/ 33 h 91"/>
                <a:gd name="T20" fmla="*/ 61 w 97"/>
                <a:gd name="T21" fmla="*/ 51 h 91"/>
                <a:gd name="T22" fmla="*/ 51 w 97"/>
                <a:gd name="T23" fmla="*/ 45 h 91"/>
                <a:gd name="T24" fmla="*/ 41 w 97"/>
                <a:gd name="T25" fmla="*/ 45 h 91"/>
                <a:gd name="T26" fmla="*/ 74 w 97"/>
                <a:gd name="T27" fmla="*/ 86 h 91"/>
                <a:gd name="T28" fmla="*/ 43 w 97"/>
                <a:gd name="T29" fmla="*/ 91 h 91"/>
                <a:gd name="T30" fmla="*/ 63 w 97"/>
                <a:gd name="T31" fmla="*/ 68 h 91"/>
                <a:gd name="T32" fmla="*/ 97 w 97"/>
                <a:gd name="T33" fmla="*/ 68 h 91"/>
                <a:gd name="T34" fmla="*/ 97 w 97"/>
                <a:gd name="T35" fmla="*/ 6 h 91"/>
                <a:gd name="T36" fmla="*/ 93 w 97"/>
                <a:gd name="T37" fmla="*/ 3 h 91"/>
                <a:gd name="T38" fmla="*/ 34 w 97"/>
                <a:gd name="T39" fmla="*/ 9 h 91"/>
                <a:gd name="T40" fmla="*/ 90 w 97"/>
                <a:gd name="T41" fmla="*/ 61 h 91"/>
                <a:gd name="T42" fmla="*/ 36 w 97"/>
                <a:gd name="T43" fmla="*/ 68 h 91"/>
                <a:gd name="T44" fmla="*/ 54 w 97"/>
                <a:gd name="T45" fmla="*/ 84 h 91"/>
                <a:gd name="T46" fmla="*/ 63 w 97"/>
                <a:gd name="T47" fmla="*/ 68 h 91"/>
                <a:gd name="T48" fmla="*/ 7 w 97"/>
                <a:gd name="T49" fmla="*/ 55 h 91"/>
                <a:gd name="T50" fmla="*/ 14 w 97"/>
                <a:gd name="T51" fmla="*/ 91 h 91"/>
                <a:gd name="T52" fmla="*/ 20 w 97"/>
                <a:gd name="T53" fmla="*/ 60 h 91"/>
                <a:gd name="T54" fmla="*/ 31 w 97"/>
                <a:gd name="T55" fmla="*/ 91 h 91"/>
                <a:gd name="T56" fmla="*/ 28 w 97"/>
                <a:gd name="T57" fmla="*/ 33 h 91"/>
                <a:gd name="T58" fmla="*/ 55 w 97"/>
                <a:gd name="T59" fmla="*/ 24 h 91"/>
                <a:gd name="T60" fmla="*/ 20 w 97"/>
                <a:gd name="T61" fmla="*/ 23 h 91"/>
                <a:gd name="T62" fmla="*/ 19 w 97"/>
                <a:gd name="T63" fmla="*/ 27 h 91"/>
                <a:gd name="T64" fmla="*/ 18 w 97"/>
                <a:gd name="T65" fmla="*/ 47 h 91"/>
                <a:gd name="T66" fmla="*/ 18 w 97"/>
                <a:gd name="T67" fmla="*/ 47 h 91"/>
                <a:gd name="T68" fmla="*/ 18 w 97"/>
                <a:gd name="T69" fmla="*/ 47 h 91"/>
                <a:gd name="T70" fmla="*/ 16 w 97"/>
                <a:gd name="T71" fmla="*/ 27 h 91"/>
                <a:gd name="T72" fmla="*/ 16 w 97"/>
                <a:gd name="T73" fmla="*/ 23 h 91"/>
                <a:gd name="T74" fmla="*/ 0 w 97"/>
                <a:gd name="T75"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 h="91">
                  <a:moveTo>
                    <a:pt x="18" y="0"/>
                  </a:moveTo>
                  <a:cubicBezTo>
                    <a:pt x="12" y="0"/>
                    <a:pt x="8" y="4"/>
                    <a:pt x="8" y="10"/>
                  </a:cubicBezTo>
                  <a:cubicBezTo>
                    <a:pt x="8" y="16"/>
                    <a:pt x="12" y="20"/>
                    <a:pt x="18" y="20"/>
                  </a:cubicBezTo>
                  <a:cubicBezTo>
                    <a:pt x="24" y="20"/>
                    <a:pt x="28" y="16"/>
                    <a:pt x="28" y="10"/>
                  </a:cubicBezTo>
                  <a:cubicBezTo>
                    <a:pt x="28" y="4"/>
                    <a:pt x="24" y="0"/>
                    <a:pt x="18" y="0"/>
                  </a:cubicBezTo>
                  <a:close/>
                  <a:moveTo>
                    <a:pt x="41" y="45"/>
                  </a:moveTo>
                  <a:cubicBezTo>
                    <a:pt x="50" y="42"/>
                    <a:pt x="50" y="42"/>
                    <a:pt x="50" y="42"/>
                  </a:cubicBezTo>
                  <a:cubicBezTo>
                    <a:pt x="51" y="41"/>
                    <a:pt x="51" y="41"/>
                    <a:pt x="51" y="41"/>
                  </a:cubicBezTo>
                  <a:cubicBezTo>
                    <a:pt x="52" y="42"/>
                    <a:pt x="52" y="42"/>
                    <a:pt x="52" y="42"/>
                  </a:cubicBezTo>
                  <a:cubicBezTo>
                    <a:pt x="59" y="46"/>
                    <a:pt x="59" y="46"/>
                    <a:pt x="59" y="46"/>
                  </a:cubicBezTo>
                  <a:cubicBezTo>
                    <a:pt x="65" y="29"/>
                    <a:pt x="65" y="29"/>
                    <a:pt x="65" y="29"/>
                  </a:cubicBezTo>
                  <a:cubicBezTo>
                    <a:pt x="66" y="27"/>
                    <a:pt x="66" y="27"/>
                    <a:pt x="66" y="27"/>
                  </a:cubicBezTo>
                  <a:cubicBezTo>
                    <a:pt x="67" y="29"/>
                    <a:pt x="67" y="29"/>
                    <a:pt x="67" y="29"/>
                  </a:cubicBezTo>
                  <a:cubicBezTo>
                    <a:pt x="73" y="34"/>
                    <a:pt x="73" y="34"/>
                    <a:pt x="73" y="34"/>
                  </a:cubicBezTo>
                  <a:cubicBezTo>
                    <a:pt x="81" y="21"/>
                    <a:pt x="81" y="21"/>
                    <a:pt x="81" y="21"/>
                  </a:cubicBezTo>
                  <a:cubicBezTo>
                    <a:pt x="83" y="23"/>
                    <a:pt x="83" y="23"/>
                    <a:pt x="83" y="23"/>
                  </a:cubicBezTo>
                  <a:cubicBezTo>
                    <a:pt x="75" y="38"/>
                    <a:pt x="75" y="38"/>
                    <a:pt x="75" y="38"/>
                  </a:cubicBezTo>
                  <a:cubicBezTo>
                    <a:pt x="73" y="40"/>
                    <a:pt x="73" y="40"/>
                    <a:pt x="73" y="40"/>
                  </a:cubicBezTo>
                  <a:cubicBezTo>
                    <a:pt x="72" y="38"/>
                    <a:pt x="72" y="38"/>
                    <a:pt x="72" y="38"/>
                  </a:cubicBezTo>
                  <a:cubicBezTo>
                    <a:pt x="67" y="33"/>
                    <a:pt x="67" y="33"/>
                    <a:pt x="67" y="33"/>
                  </a:cubicBezTo>
                  <a:cubicBezTo>
                    <a:pt x="61" y="49"/>
                    <a:pt x="61" y="49"/>
                    <a:pt x="61" y="49"/>
                  </a:cubicBezTo>
                  <a:cubicBezTo>
                    <a:pt x="61" y="51"/>
                    <a:pt x="61" y="51"/>
                    <a:pt x="61" y="51"/>
                  </a:cubicBezTo>
                  <a:cubicBezTo>
                    <a:pt x="59" y="50"/>
                    <a:pt x="59" y="50"/>
                    <a:pt x="59" y="50"/>
                  </a:cubicBezTo>
                  <a:cubicBezTo>
                    <a:pt x="51" y="45"/>
                    <a:pt x="51" y="45"/>
                    <a:pt x="51" y="45"/>
                  </a:cubicBezTo>
                  <a:cubicBezTo>
                    <a:pt x="42" y="48"/>
                    <a:pt x="42" y="48"/>
                    <a:pt x="42" y="48"/>
                  </a:cubicBezTo>
                  <a:cubicBezTo>
                    <a:pt x="41" y="45"/>
                    <a:pt x="41" y="45"/>
                    <a:pt x="41" y="45"/>
                  </a:cubicBezTo>
                  <a:close/>
                  <a:moveTo>
                    <a:pt x="43" y="86"/>
                  </a:moveTo>
                  <a:cubicBezTo>
                    <a:pt x="74" y="86"/>
                    <a:pt x="74" y="86"/>
                    <a:pt x="74" y="86"/>
                  </a:cubicBezTo>
                  <a:cubicBezTo>
                    <a:pt x="74" y="91"/>
                    <a:pt x="74" y="91"/>
                    <a:pt x="74" y="91"/>
                  </a:cubicBezTo>
                  <a:cubicBezTo>
                    <a:pt x="43" y="91"/>
                    <a:pt x="43" y="91"/>
                    <a:pt x="43" y="91"/>
                  </a:cubicBezTo>
                  <a:cubicBezTo>
                    <a:pt x="43" y="86"/>
                    <a:pt x="43" y="86"/>
                    <a:pt x="43" y="86"/>
                  </a:cubicBezTo>
                  <a:close/>
                  <a:moveTo>
                    <a:pt x="63" y="68"/>
                  </a:moveTo>
                  <a:cubicBezTo>
                    <a:pt x="93" y="68"/>
                    <a:pt x="93" y="68"/>
                    <a:pt x="93" y="68"/>
                  </a:cubicBezTo>
                  <a:cubicBezTo>
                    <a:pt x="97" y="68"/>
                    <a:pt x="97" y="68"/>
                    <a:pt x="97" y="68"/>
                  </a:cubicBezTo>
                  <a:cubicBezTo>
                    <a:pt x="97" y="64"/>
                    <a:pt x="97" y="64"/>
                    <a:pt x="97" y="64"/>
                  </a:cubicBezTo>
                  <a:cubicBezTo>
                    <a:pt x="97" y="6"/>
                    <a:pt x="97" y="6"/>
                    <a:pt x="97" y="6"/>
                  </a:cubicBezTo>
                  <a:cubicBezTo>
                    <a:pt x="97" y="3"/>
                    <a:pt x="97" y="3"/>
                    <a:pt x="97" y="3"/>
                  </a:cubicBezTo>
                  <a:cubicBezTo>
                    <a:pt x="93" y="3"/>
                    <a:pt x="93" y="3"/>
                    <a:pt x="93" y="3"/>
                  </a:cubicBezTo>
                  <a:cubicBezTo>
                    <a:pt x="34" y="3"/>
                    <a:pt x="34" y="3"/>
                    <a:pt x="34" y="3"/>
                  </a:cubicBezTo>
                  <a:cubicBezTo>
                    <a:pt x="34" y="9"/>
                    <a:pt x="34" y="9"/>
                    <a:pt x="34" y="9"/>
                  </a:cubicBezTo>
                  <a:cubicBezTo>
                    <a:pt x="90" y="9"/>
                    <a:pt x="90" y="9"/>
                    <a:pt x="90" y="9"/>
                  </a:cubicBezTo>
                  <a:cubicBezTo>
                    <a:pt x="90" y="61"/>
                    <a:pt x="90" y="61"/>
                    <a:pt x="90" y="61"/>
                  </a:cubicBezTo>
                  <a:cubicBezTo>
                    <a:pt x="36" y="61"/>
                    <a:pt x="36" y="61"/>
                    <a:pt x="36" y="61"/>
                  </a:cubicBezTo>
                  <a:cubicBezTo>
                    <a:pt x="36" y="68"/>
                    <a:pt x="36" y="68"/>
                    <a:pt x="36" y="68"/>
                  </a:cubicBezTo>
                  <a:cubicBezTo>
                    <a:pt x="54" y="68"/>
                    <a:pt x="54" y="68"/>
                    <a:pt x="54" y="68"/>
                  </a:cubicBezTo>
                  <a:cubicBezTo>
                    <a:pt x="54" y="84"/>
                    <a:pt x="54" y="84"/>
                    <a:pt x="54" y="84"/>
                  </a:cubicBezTo>
                  <a:cubicBezTo>
                    <a:pt x="63" y="84"/>
                    <a:pt x="63" y="84"/>
                    <a:pt x="63" y="84"/>
                  </a:cubicBezTo>
                  <a:cubicBezTo>
                    <a:pt x="63" y="68"/>
                    <a:pt x="63" y="68"/>
                    <a:pt x="63" y="68"/>
                  </a:cubicBezTo>
                  <a:close/>
                  <a:moveTo>
                    <a:pt x="0" y="50"/>
                  </a:moveTo>
                  <a:cubicBezTo>
                    <a:pt x="7" y="55"/>
                    <a:pt x="7" y="55"/>
                    <a:pt x="7" y="55"/>
                  </a:cubicBezTo>
                  <a:cubicBezTo>
                    <a:pt x="5" y="91"/>
                    <a:pt x="5" y="91"/>
                    <a:pt x="5" y="91"/>
                  </a:cubicBezTo>
                  <a:cubicBezTo>
                    <a:pt x="14" y="91"/>
                    <a:pt x="14" y="91"/>
                    <a:pt x="14" y="91"/>
                  </a:cubicBezTo>
                  <a:cubicBezTo>
                    <a:pt x="16" y="60"/>
                    <a:pt x="16" y="60"/>
                    <a:pt x="16" y="60"/>
                  </a:cubicBezTo>
                  <a:cubicBezTo>
                    <a:pt x="20" y="60"/>
                    <a:pt x="20" y="60"/>
                    <a:pt x="20" y="60"/>
                  </a:cubicBezTo>
                  <a:cubicBezTo>
                    <a:pt x="22" y="91"/>
                    <a:pt x="22" y="91"/>
                    <a:pt x="22" y="91"/>
                  </a:cubicBezTo>
                  <a:cubicBezTo>
                    <a:pt x="31" y="91"/>
                    <a:pt x="31" y="91"/>
                    <a:pt x="31" y="91"/>
                  </a:cubicBezTo>
                  <a:cubicBezTo>
                    <a:pt x="29" y="55"/>
                    <a:pt x="29" y="55"/>
                    <a:pt x="29" y="55"/>
                  </a:cubicBezTo>
                  <a:cubicBezTo>
                    <a:pt x="28" y="33"/>
                    <a:pt x="28" y="33"/>
                    <a:pt x="28" y="33"/>
                  </a:cubicBezTo>
                  <a:cubicBezTo>
                    <a:pt x="50" y="32"/>
                    <a:pt x="50" y="32"/>
                    <a:pt x="50" y="32"/>
                  </a:cubicBezTo>
                  <a:cubicBezTo>
                    <a:pt x="55" y="24"/>
                    <a:pt x="55" y="24"/>
                    <a:pt x="55" y="24"/>
                  </a:cubicBezTo>
                  <a:cubicBezTo>
                    <a:pt x="30" y="23"/>
                    <a:pt x="30" y="23"/>
                    <a:pt x="30" y="23"/>
                  </a:cubicBezTo>
                  <a:cubicBezTo>
                    <a:pt x="20" y="23"/>
                    <a:pt x="20" y="23"/>
                    <a:pt x="20" y="23"/>
                  </a:cubicBezTo>
                  <a:cubicBezTo>
                    <a:pt x="20" y="24"/>
                    <a:pt x="20" y="24"/>
                    <a:pt x="20" y="24"/>
                  </a:cubicBezTo>
                  <a:cubicBezTo>
                    <a:pt x="19" y="27"/>
                    <a:pt x="19" y="27"/>
                    <a:pt x="19" y="27"/>
                  </a:cubicBezTo>
                  <a:cubicBezTo>
                    <a:pt x="22" y="43"/>
                    <a:pt x="22" y="43"/>
                    <a:pt x="22" y="43"/>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4" y="43"/>
                    <a:pt x="14" y="43"/>
                    <a:pt x="14" y="43"/>
                  </a:cubicBezTo>
                  <a:cubicBezTo>
                    <a:pt x="16" y="27"/>
                    <a:pt x="16" y="27"/>
                    <a:pt x="16" y="27"/>
                  </a:cubicBezTo>
                  <a:cubicBezTo>
                    <a:pt x="15" y="24"/>
                    <a:pt x="15" y="24"/>
                    <a:pt x="15" y="24"/>
                  </a:cubicBezTo>
                  <a:cubicBezTo>
                    <a:pt x="16" y="23"/>
                    <a:pt x="16" y="23"/>
                    <a:pt x="16" y="23"/>
                  </a:cubicBezTo>
                  <a:cubicBezTo>
                    <a:pt x="5" y="23"/>
                    <a:pt x="5" y="23"/>
                    <a:pt x="5" y="23"/>
                  </a:cubicBezTo>
                  <a:lnTo>
                    <a:pt x="0" y="5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 name="组合 15"/>
          <p:cNvGrpSpPr/>
          <p:nvPr/>
        </p:nvGrpSpPr>
        <p:grpSpPr>
          <a:xfrm>
            <a:off x="2943140" y="1276761"/>
            <a:ext cx="6335879" cy="3960877"/>
            <a:chOff x="2087724" y="1537569"/>
            <a:chExt cx="4752528" cy="2970658"/>
          </a:xfrm>
        </p:grpSpPr>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87724" y="1537569"/>
              <a:ext cx="4752528" cy="2970658"/>
            </a:xfrm>
            <a:prstGeom prst="rect">
              <a:avLst/>
            </a:prstGeom>
          </p:spPr>
        </p:pic>
        <p:sp>
          <p:nvSpPr>
            <p:cNvPr id="18" name="矩形 17"/>
            <p:cNvSpPr/>
            <p:nvPr/>
          </p:nvSpPr>
          <p:spPr>
            <a:xfrm>
              <a:off x="3071446" y="1887415"/>
              <a:ext cx="2739292" cy="1548431"/>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TextBox 18"/>
          <p:cNvSpPr txBox="1"/>
          <p:nvPr/>
        </p:nvSpPr>
        <p:spPr>
          <a:xfrm>
            <a:off x="2595735" y="-1323528"/>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290910063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42000">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42000">
                                          <p:cBhvr additive="base">
                                            <p:cTn id="7" dur="700" fill="hold"/>
                                            <p:tgtEl>
                                              <p:spTgt spid="16"/>
                                            </p:tgtEl>
                                            <p:attrNameLst>
                                              <p:attrName>ppt_x</p:attrName>
                                            </p:attrNameLst>
                                          </p:cBhvr>
                                          <p:tavLst>
                                            <p:tav tm="0">
                                              <p:val>
                                                <p:strVal val="#ppt_x"/>
                                              </p:val>
                                            </p:tav>
                                            <p:tav tm="100000">
                                              <p:val>
                                                <p:strVal val="#ppt_x"/>
                                              </p:val>
                                            </p:tav>
                                          </p:tavLst>
                                        </p:anim>
                                        <p:anim calcmode="lin" valueType="num" p14:bounceEnd="42000">
                                          <p:cBhvr additive="base">
                                            <p:cTn id="8" dur="700" fill="hold"/>
                                            <p:tgtEl>
                                              <p:spTgt spid="16"/>
                                            </p:tgtEl>
                                            <p:attrNameLst>
                                              <p:attrName>ppt_y</p:attrName>
                                            </p:attrNameLst>
                                          </p:cBhvr>
                                          <p:tavLst>
                                            <p:tav tm="0">
                                              <p:val>
                                                <p:strVal val="0-#ppt_h/2"/>
                                              </p:val>
                                            </p:tav>
                                            <p:tav tm="100000">
                                              <p:val>
                                                <p:strVal val="#ppt_y"/>
                                              </p:val>
                                            </p:tav>
                                          </p:tavLst>
                                        </p:anim>
                                      </p:childTnLst>
                                    </p:cTn>
                                  </p:par>
                                </p:childTnLst>
                              </p:cTn>
                            </p:par>
                            <p:par>
                              <p:cTn id="9" fill="hold">
                                <p:stCondLst>
                                  <p:cond delay="700"/>
                                </p:stCondLst>
                                <p:childTnLst>
                                  <p:par>
                                    <p:cTn id="10" presetID="42"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700"/>
                                </p:stCondLst>
                                <p:childTnLst>
                                  <p:par>
                                    <p:cTn id="16" presetID="2" presetClass="entr" presetSubtype="4" fill="hold" grpId="0" nodeType="afterEffect" p14:presetBounceEnd="56000">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14:bounceEnd="56000">
                                          <p:cBhvr additive="base">
                                            <p:cTn id="18" dur="500" fill="hold"/>
                                            <p:tgtEl>
                                              <p:spTgt spid="6"/>
                                            </p:tgtEl>
                                            <p:attrNameLst>
                                              <p:attrName>ppt_x</p:attrName>
                                            </p:attrNameLst>
                                          </p:cBhvr>
                                          <p:tavLst>
                                            <p:tav tm="0">
                                              <p:val>
                                                <p:strVal val="#ppt_x"/>
                                              </p:val>
                                            </p:tav>
                                            <p:tav tm="100000">
                                              <p:val>
                                                <p:strVal val="#ppt_x"/>
                                              </p:val>
                                            </p:tav>
                                          </p:tavLst>
                                        </p:anim>
                                        <p:anim calcmode="lin" valueType="num" p14:bounceEnd="56000">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par>
                              <p:cTn id="20" fill="hold">
                                <p:stCondLst>
                                  <p:cond delay="2200"/>
                                </p:stCondLst>
                                <p:childTnLst>
                                  <p:par>
                                    <p:cTn id="21" presetID="53" presetClass="entr" presetSubtype="16"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200" fill="hold"/>
                                            <p:tgtEl>
                                              <p:spTgt spid="10"/>
                                            </p:tgtEl>
                                            <p:attrNameLst>
                                              <p:attrName>ppt_w</p:attrName>
                                            </p:attrNameLst>
                                          </p:cBhvr>
                                          <p:tavLst>
                                            <p:tav tm="0">
                                              <p:val>
                                                <p:fltVal val="0"/>
                                              </p:val>
                                            </p:tav>
                                            <p:tav tm="100000">
                                              <p:val>
                                                <p:strVal val="#ppt_w"/>
                                              </p:val>
                                            </p:tav>
                                          </p:tavLst>
                                        </p:anim>
                                        <p:anim calcmode="lin" valueType="num">
                                          <p:cBhvr>
                                            <p:cTn id="24" dur="200" fill="hold"/>
                                            <p:tgtEl>
                                              <p:spTgt spid="10"/>
                                            </p:tgtEl>
                                            <p:attrNameLst>
                                              <p:attrName>ppt_h</p:attrName>
                                            </p:attrNameLst>
                                          </p:cBhvr>
                                          <p:tavLst>
                                            <p:tav tm="0">
                                              <p:val>
                                                <p:fltVal val="0"/>
                                              </p:val>
                                            </p:tav>
                                            <p:tav tm="100000">
                                              <p:val>
                                                <p:strVal val="#ppt_h"/>
                                              </p:val>
                                            </p:tav>
                                          </p:tavLst>
                                        </p:anim>
                                        <p:animEffect transition="in" filter="fade">
                                          <p:cBhvr>
                                            <p:cTn id="25" dur="200"/>
                                            <p:tgtEl>
                                              <p:spTgt spid="10"/>
                                            </p:tgtEl>
                                          </p:cBhvr>
                                        </p:animEffect>
                                      </p:childTnLst>
                                    </p:cTn>
                                  </p:par>
                                </p:childTnLst>
                              </p:cTn>
                            </p:par>
                            <p:par>
                              <p:cTn id="26" fill="hold">
                                <p:stCondLst>
                                  <p:cond delay="2400"/>
                                </p:stCondLst>
                                <p:childTnLst>
                                  <p:par>
                                    <p:cTn id="27" presetID="6" presetClass="emph" presetSubtype="0" decel="42000" autoRev="1" fill="hold" nodeType="afterEffect">
                                      <p:stCondLst>
                                        <p:cond delay="0"/>
                                      </p:stCondLst>
                                      <p:childTnLst>
                                        <p:animScale>
                                          <p:cBhvr>
                                            <p:cTn id="28" dur="150" fill="hold"/>
                                            <p:tgtEl>
                                              <p:spTgt spid="10"/>
                                            </p:tgtEl>
                                          </p:cBhvr>
                                          <p:by x="130000" y="130000"/>
                                        </p:animScale>
                                      </p:childTnLst>
                                    </p:cTn>
                                  </p:par>
                                </p:childTnLst>
                              </p:cTn>
                            </p:par>
                            <p:par>
                              <p:cTn id="29" fill="hold">
                                <p:stCondLst>
                                  <p:cond delay="2700"/>
                                </p:stCondLst>
                                <p:childTnLst>
                                  <p:par>
                                    <p:cTn id="30" presetID="53" presetClass="entr" presetSubtype="16"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200" fill="hold"/>
                                            <p:tgtEl>
                                              <p:spTgt spid="7"/>
                                            </p:tgtEl>
                                            <p:attrNameLst>
                                              <p:attrName>ppt_w</p:attrName>
                                            </p:attrNameLst>
                                          </p:cBhvr>
                                          <p:tavLst>
                                            <p:tav tm="0">
                                              <p:val>
                                                <p:fltVal val="0"/>
                                              </p:val>
                                            </p:tav>
                                            <p:tav tm="100000">
                                              <p:val>
                                                <p:strVal val="#ppt_w"/>
                                              </p:val>
                                            </p:tav>
                                          </p:tavLst>
                                        </p:anim>
                                        <p:anim calcmode="lin" valueType="num">
                                          <p:cBhvr>
                                            <p:cTn id="33" dur="200" fill="hold"/>
                                            <p:tgtEl>
                                              <p:spTgt spid="7"/>
                                            </p:tgtEl>
                                            <p:attrNameLst>
                                              <p:attrName>ppt_h</p:attrName>
                                            </p:attrNameLst>
                                          </p:cBhvr>
                                          <p:tavLst>
                                            <p:tav tm="0">
                                              <p:val>
                                                <p:fltVal val="0"/>
                                              </p:val>
                                            </p:tav>
                                            <p:tav tm="100000">
                                              <p:val>
                                                <p:strVal val="#ppt_h"/>
                                              </p:val>
                                            </p:tav>
                                          </p:tavLst>
                                        </p:anim>
                                        <p:animEffect transition="in" filter="fade">
                                          <p:cBhvr>
                                            <p:cTn id="34" dur="200"/>
                                            <p:tgtEl>
                                              <p:spTgt spid="7"/>
                                            </p:tgtEl>
                                          </p:cBhvr>
                                        </p:animEffect>
                                      </p:childTnLst>
                                    </p:cTn>
                                  </p:par>
                                </p:childTnLst>
                              </p:cTn>
                            </p:par>
                            <p:par>
                              <p:cTn id="35" fill="hold">
                                <p:stCondLst>
                                  <p:cond delay="2900"/>
                                </p:stCondLst>
                                <p:childTnLst>
                                  <p:par>
                                    <p:cTn id="36" presetID="6" presetClass="emph" presetSubtype="0" decel="42000" autoRev="1" fill="hold" grpId="1" nodeType="afterEffect">
                                      <p:stCondLst>
                                        <p:cond delay="0"/>
                                      </p:stCondLst>
                                      <p:childTnLst>
                                        <p:animScale>
                                          <p:cBhvr>
                                            <p:cTn id="37" dur="150" fill="hold"/>
                                            <p:tgtEl>
                                              <p:spTgt spid="7"/>
                                            </p:tgtEl>
                                          </p:cBhvr>
                                          <p:by x="130000" y="130000"/>
                                        </p:animScale>
                                      </p:childTnLst>
                                    </p:cTn>
                                  </p:par>
                                </p:childTnLst>
                              </p:cTn>
                            </p:par>
                            <p:par>
                              <p:cTn id="38" fill="hold">
                                <p:stCondLst>
                                  <p:cond delay="3200"/>
                                </p:stCondLst>
                                <p:childTnLst>
                                  <p:par>
                                    <p:cTn id="39" presetID="53" presetClass="entr" presetSubtype="16"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p:cTn id="41" dur="200" fill="hold"/>
                                            <p:tgtEl>
                                              <p:spTgt spid="4"/>
                                            </p:tgtEl>
                                            <p:attrNameLst>
                                              <p:attrName>ppt_w</p:attrName>
                                            </p:attrNameLst>
                                          </p:cBhvr>
                                          <p:tavLst>
                                            <p:tav tm="0">
                                              <p:val>
                                                <p:fltVal val="0"/>
                                              </p:val>
                                            </p:tav>
                                            <p:tav tm="100000">
                                              <p:val>
                                                <p:strVal val="#ppt_w"/>
                                              </p:val>
                                            </p:tav>
                                          </p:tavLst>
                                        </p:anim>
                                        <p:anim calcmode="lin" valueType="num">
                                          <p:cBhvr>
                                            <p:cTn id="42" dur="200" fill="hold"/>
                                            <p:tgtEl>
                                              <p:spTgt spid="4"/>
                                            </p:tgtEl>
                                            <p:attrNameLst>
                                              <p:attrName>ppt_h</p:attrName>
                                            </p:attrNameLst>
                                          </p:cBhvr>
                                          <p:tavLst>
                                            <p:tav tm="0">
                                              <p:val>
                                                <p:fltVal val="0"/>
                                              </p:val>
                                            </p:tav>
                                            <p:tav tm="100000">
                                              <p:val>
                                                <p:strVal val="#ppt_h"/>
                                              </p:val>
                                            </p:tav>
                                          </p:tavLst>
                                        </p:anim>
                                        <p:animEffect transition="in" filter="fade">
                                          <p:cBhvr>
                                            <p:cTn id="43" dur="200"/>
                                            <p:tgtEl>
                                              <p:spTgt spid="4"/>
                                            </p:tgtEl>
                                          </p:cBhvr>
                                        </p:animEffect>
                                      </p:childTnLst>
                                    </p:cTn>
                                  </p:par>
                                </p:childTnLst>
                              </p:cTn>
                            </p:par>
                            <p:par>
                              <p:cTn id="44" fill="hold">
                                <p:stCondLst>
                                  <p:cond delay="3400"/>
                                </p:stCondLst>
                                <p:childTnLst>
                                  <p:par>
                                    <p:cTn id="45" presetID="6" presetClass="emph" presetSubtype="0" decel="42000" autoRev="1" fill="hold" grpId="1" nodeType="afterEffect">
                                      <p:stCondLst>
                                        <p:cond delay="0"/>
                                      </p:stCondLst>
                                      <p:childTnLst>
                                        <p:animScale>
                                          <p:cBhvr>
                                            <p:cTn id="46" dur="150" fill="hold"/>
                                            <p:tgtEl>
                                              <p:spTgt spid="4"/>
                                            </p:tgtEl>
                                          </p:cBhvr>
                                          <p:by x="130000" y="130000"/>
                                        </p:animScale>
                                      </p:childTnLst>
                                    </p:cTn>
                                  </p:par>
                                </p:childTnLst>
                              </p:cTn>
                            </p:par>
                            <p:par>
                              <p:cTn id="47" fill="hold">
                                <p:stCondLst>
                                  <p:cond delay="3700"/>
                                </p:stCondLst>
                                <p:childTnLst>
                                  <p:par>
                                    <p:cTn id="48" presetID="53" presetClass="entr" presetSubtype="16"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p:cTn id="50" dur="200" fill="hold"/>
                                            <p:tgtEl>
                                              <p:spTgt spid="9"/>
                                            </p:tgtEl>
                                            <p:attrNameLst>
                                              <p:attrName>ppt_w</p:attrName>
                                            </p:attrNameLst>
                                          </p:cBhvr>
                                          <p:tavLst>
                                            <p:tav tm="0">
                                              <p:val>
                                                <p:fltVal val="0"/>
                                              </p:val>
                                            </p:tav>
                                            <p:tav tm="100000">
                                              <p:val>
                                                <p:strVal val="#ppt_w"/>
                                              </p:val>
                                            </p:tav>
                                          </p:tavLst>
                                        </p:anim>
                                        <p:anim calcmode="lin" valueType="num">
                                          <p:cBhvr>
                                            <p:cTn id="51" dur="200" fill="hold"/>
                                            <p:tgtEl>
                                              <p:spTgt spid="9"/>
                                            </p:tgtEl>
                                            <p:attrNameLst>
                                              <p:attrName>ppt_h</p:attrName>
                                            </p:attrNameLst>
                                          </p:cBhvr>
                                          <p:tavLst>
                                            <p:tav tm="0">
                                              <p:val>
                                                <p:fltVal val="0"/>
                                              </p:val>
                                            </p:tav>
                                            <p:tav tm="100000">
                                              <p:val>
                                                <p:strVal val="#ppt_h"/>
                                              </p:val>
                                            </p:tav>
                                          </p:tavLst>
                                        </p:anim>
                                        <p:animEffect transition="in" filter="fade">
                                          <p:cBhvr>
                                            <p:cTn id="52" dur="200"/>
                                            <p:tgtEl>
                                              <p:spTgt spid="9"/>
                                            </p:tgtEl>
                                          </p:cBhvr>
                                        </p:animEffect>
                                      </p:childTnLst>
                                    </p:cTn>
                                  </p:par>
                                </p:childTnLst>
                              </p:cTn>
                            </p:par>
                            <p:par>
                              <p:cTn id="53" fill="hold">
                                <p:stCondLst>
                                  <p:cond delay="3900"/>
                                </p:stCondLst>
                                <p:childTnLst>
                                  <p:par>
                                    <p:cTn id="54" presetID="6" presetClass="emph" presetSubtype="0" decel="42000" autoRev="1" fill="hold" grpId="1" nodeType="afterEffect">
                                      <p:stCondLst>
                                        <p:cond delay="0"/>
                                      </p:stCondLst>
                                      <p:childTnLst>
                                        <p:animScale>
                                          <p:cBhvr>
                                            <p:cTn id="55" dur="150" fill="hold"/>
                                            <p:tgtEl>
                                              <p:spTgt spid="9"/>
                                            </p:tgtEl>
                                          </p:cBhvr>
                                          <p:by x="130000" y="130000"/>
                                        </p:animScale>
                                      </p:childTnLst>
                                    </p:cTn>
                                  </p:par>
                                </p:childTnLst>
                              </p:cTn>
                            </p:par>
                            <p:par>
                              <p:cTn id="56" fill="hold">
                                <p:stCondLst>
                                  <p:cond delay="4200"/>
                                </p:stCondLst>
                                <p:childTnLst>
                                  <p:par>
                                    <p:cTn id="57" presetID="53" presetClass="entr" presetSubtype="16" fill="hold"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p:cTn id="59" dur="200" fill="hold"/>
                                            <p:tgtEl>
                                              <p:spTgt spid="13"/>
                                            </p:tgtEl>
                                            <p:attrNameLst>
                                              <p:attrName>ppt_w</p:attrName>
                                            </p:attrNameLst>
                                          </p:cBhvr>
                                          <p:tavLst>
                                            <p:tav tm="0">
                                              <p:val>
                                                <p:fltVal val="0"/>
                                              </p:val>
                                            </p:tav>
                                            <p:tav tm="100000">
                                              <p:val>
                                                <p:strVal val="#ppt_w"/>
                                              </p:val>
                                            </p:tav>
                                          </p:tavLst>
                                        </p:anim>
                                        <p:anim calcmode="lin" valueType="num">
                                          <p:cBhvr>
                                            <p:cTn id="60" dur="200" fill="hold"/>
                                            <p:tgtEl>
                                              <p:spTgt spid="13"/>
                                            </p:tgtEl>
                                            <p:attrNameLst>
                                              <p:attrName>ppt_h</p:attrName>
                                            </p:attrNameLst>
                                          </p:cBhvr>
                                          <p:tavLst>
                                            <p:tav tm="0">
                                              <p:val>
                                                <p:fltVal val="0"/>
                                              </p:val>
                                            </p:tav>
                                            <p:tav tm="100000">
                                              <p:val>
                                                <p:strVal val="#ppt_h"/>
                                              </p:val>
                                            </p:tav>
                                          </p:tavLst>
                                        </p:anim>
                                        <p:animEffect transition="in" filter="fade">
                                          <p:cBhvr>
                                            <p:cTn id="61" dur="200"/>
                                            <p:tgtEl>
                                              <p:spTgt spid="13"/>
                                            </p:tgtEl>
                                          </p:cBhvr>
                                        </p:animEffect>
                                      </p:childTnLst>
                                    </p:cTn>
                                  </p:par>
                                </p:childTnLst>
                              </p:cTn>
                            </p:par>
                            <p:par>
                              <p:cTn id="62" fill="hold">
                                <p:stCondLst>
                                  <p:cond delay="4400"/>
                                </p:stCondLst>
                                <p:childTnLst>
                                  <p:par>
                                    <p:cTn id="63" presetID="6" presetClass="emph" presetSubtype="0" decel="42000" autoRev="1" fill="hold" nodeType="afterEffect">
                                      <p:stCondLst>
                                        <p:cond delay="0"/>
                                      </p:stCondLst>
                                      <p:childTnLst>
                                        <p:animScale>
                                          <p:cBhvr>
                                            <p:cTn id="64" dur="150" fill="hold"/>
                                            <p:tgtEl>
                                              <p:spTgt spid="13"/>
                                            </p:tgtEl>
                                          </p:cBhvr>
                                          <p:by x="130000" y="130000"/>
                                        </p:animScale>
                                      </p:childTnLst>
                                    </p:cTn>
                                  </p:par>
                                </p:childTnLst>
                              </p:cTn>
                            </p:par>
                            <p:par>
                              <p:cTn id="65" fill="hold">
                                <p:stCondLst>
                                  <p:cond delay="4700"/>
                                </p:stCondLst>
                                <p:childTnLst>
                                  <p:par>
                                    <p:cTn id="66" presetID="53" presetClass="entr" presetSubtype="16" fill="hold" grpId="0" nodeType="afterEffect">
                                      <p:stCondLst>
                                        <p:cond delay="0"/>
                                      </p:stCondLst>
                                      <p:childTnLst>
                                        <p:set>
                                          <p:cBhvr>
                                            <p:cTn id="67" dur="1" fill="hold">
                                              <p:stCondLst>
                                                <p:cond delay="0"/>
                                              </p:stCondLst>
                                            </p:cTn>
                                            <p:tgtEl>
                                              <p:spTgt spid="3"/>
                                            </p:tgtEl>
                                            <p:attrNameLst>
                                              <p:attrName>style.visibility</p:attrName>
                                            </p:attrNameLst>
                                          </p:cBhvr>
                                          <p:to>
                                            <p:strVal val="visible"/>
                                          </p:to>
                                        </p:set>
                                        <p:anim calcmode="lin" valueType="num">
                                          <p:cBhvr>
                                            <p:cTn id="68" dur="200" fill="hold"/>
                                            <p:tgtEl>
                                              <p:spTgt spid="3"/>
                                            </p:tgtEl>
                                            <p:attrNameLst>
                                              <p:attrName>ppt_w</p:attrName>
                                            </p:attrNameLst>
                                          </p:cBhvr>
                                          <p:tavLst>
                                            <p:tav tm="0">
                                              <p:val>
                                                <p:fltVal val="0"/>
                                              </p:val>
                                            </p:tav>
                                            <p:tav tm="100000">
                                              <p:val>
                                                <p:strVal val="#ppt_w"/>
                                              </p:val>
                                            </p:tav>
                                          </p:tavLst>
                                        </p:anim>
                                        <p:anim calcmode="lin" valueType="num">
                                          <p:cBhvr>
                                            <p:cTn id="69" dur="200" fill="hold"/>
                                            <p:tgtEl>
                                              <p:spTgt spid="3"/>
                                            </p:tgtEl>
                                            <p:attrNameLst>
                                              <p:attrName>ppt_h</p:attrName>
                                            </p:attrNameLst>
                                          </p:cBhvr>
                                          <p:tavLst>
                                            <p:tav tm="0">
                                              <p:val>
                                                <p:fltVal val="0"/>
                                              </p:val>
                                            </p:tav>
                                            <p:tav tm="100000">
                                              <p:val>
                                                <p:strVal val="#ppt_h"/>
                                              </p:val>
                                            </p:tav>
                                          </p:tavLst>
                                        </p:anim>
                                        <p:animEffect transition="in" filter="fade">
                                          <p:cBhvr>
                                            <p:cTn id="70" dur="200"/>
                                            <p:tgtEl>
                                              <p:spTgt spid="3"/>
                                            </p:tgtEl>
                                          </p:cBhvr>
                                        </p:animEffect>
                                      </p:childTnLst>
                                    </p:cTn>
                                  </p:par>
                                </p:childTnLst>
                              </p:cTn>
                            </p:par>
                            <p:par>
                              <p:cTn id="71" fill="hold">
                                <p:stCondLst>
                                  <p:cond delay="4900"/>
                                </p:stCondLst>
                                <p:childTnLst>
                                  <p:par>
                                    <p:cTn id="72" presetID="6" presetClass="emph" presetSubtype="0" decel="42000" autoRev="1" fill="hold" grpId="1" nodeType="afterEffect">
                                      <p:stCondLst>
                                        <p:cond delay="0"/>
                                      </p:stCondLst>
                                      <p:childTnLst>
                                        <p:animScale>
                                          <p:cBhvr>
                                            <p:cTn id="73" dur="150" fill="hold"/>
                                            <p:tgtEl>
                                              <p:spTgt spid="3"/>
                                            </p:tgtEl>
                                          </p:cBhvr>
                                          <p:by x="130000" y="130000"/>
                                        </p:animScale>
                                      </p:childTnLst>
                                    </p:cTn>
                                  </p:par>
                                </p:childTnLst>
                              </p:cTn>
                            </p:par>
                            <p:par>
                              <p:cTn id="74" fill="hold">
                                <p:stCondLst>
                                  <p:cond delay="5200"/>
                                </p:stCondLst>
                                <p:childTnLst>
                                  <p:par>
                                    <p:cTn id="75" presetID="53" presetClass="entr" presetSubtype="16" fill="hold" grpId="0" nodeType="afterEffect">
                                      <p:stCondLst>
                                        <p:cond delay="0"/>
                                      </p:stCondLst>
                                      <p:childTnLst>
                                        <p:set>
                                          <p:cBhvr>
                                            <p:cTn id="76" dur="1" fill="hold">
                                              <p:stCondLst>
                                                <p:cond delay="0"/>
                                              </p:stCondLst>
                                            </p:cTn>
                                            <p:tgtEl>
                                              <p:spTgt spid="8"/>
                                            </p:tgtEl>
                                            <p:attrNameLst>
                                              <p:attrName>style.visibility</p:attrName>
                                            </p:attrNameLst>
                                          </p:cBhvr>
                                          <p:to>
                                            <p:strVal val="visible"/>
                                          </p:to>
                                        </p:set>
                                        <p:anim calcmode="lin" valueType="num">
                                          <p:cBhvr>
                                            <p:cTn id="77" dur="200" fill="hold"/>
                                            <p:tgtEl>
                                              <p:spTgt spid="8"/>
                                            </p:tgtEl>
                                            <p:attrNameLst>
                                              <p:attrName>ppt_w</p:attrName>
                                            </p:attrNameLst>
                                          </p:cBhvr>
                                          <p:tavLst>
                                            <p:tav tm="0">
                                              <p:val>
                                                <p:fltVal val="0"/>
                                              </p:val>
                                            </p:tav>
                                            <p:tav tm="100000">
                                              <p:val>
                                                <p:strVal val="#ppt_w"/>
                                              </p:val>
                                            </p:tav>
                                          </p:tavLst>
                                        </p:anim>
                                        <p:anim calcmode="lin" valueType="num">
                                          <p:cBhvr>
                                            <p:cTn id="78" dur="200" fill="hold"/>
                                            <p:tgtEl>
                                              <p:spTgt spid="8"/>
                                            </p:tgtEl>
                                            <p:attrNameLst>
                                              <p:attrName>ppt_h</p:attrName>
                                            </p:attrNameLst>
                                          </p:cBhvr>
                                          <p:tavLst>
                                            <p:tav tm="0">
                                              <p:val>
                                                <p:fltVal val="0"/>
                                              </p:val>
                                            </p:tav>
                                            <p:tav tm="100000">
                                              <p:val>
                                                <p:strVal val="#ppt_h"/>
                                              </p:val>
                                            </p:tav>
                                          </p:tavLst>
                                        </p:anim>
                                        <p:animEffect transition="in" filter="fade">
                                          <p:cBhvr>
                                            <p:cTn id="79" dur="200"/>
                                            <p:tgtEl>
                                              <p:spTgt spid="8"/>
                                            </p:tgtEl>
                                          </p:cBhvr>
                                        </p:animEffect>
                                      </p:childTnLst>
                                    </p:cTn>
                                  </p:par>
                                </p:childTnLst>
                              </p:cTn>
                            </p:par>
                            <p:par>
                              <p:cTn id="80" fill="hold">
                                <p:stCondLst>
                                  <p:cond delay="5400"/>
                                </p:stCondLst>
                                <p:childTnLst>
                                  <p:par>
                                    <p:cTn id="81" presetID="6" presetClass="emph" presetSubtype="0" decel="42000" autoRev="1" fill="hold" grpId="1" nodeType="afterEffect">
                                      <p:stCondLst>
                                        <p:cond delay="0"/>
                                      </p:stCondLst>
                                      <p:childTnLst>
                                        <p:animScale>
                                          <p:cBhvr>
                                            <p:cTn id="82" dur="150" fill="hold"/>
                                            <p:tgtEl>
                                              <p:spTgt spid="8"/>
                                            </p:tgtEl>
                                          </p:cBhvr>
                                          <p:by x="130000" y="130000"/>
                                        </p:animScale>
                                      </p:childTnLst>
                                    </p:cTn>
                                  </p:par>
                                </p:childTnLst>
                              </p:cTn>
                            </p:par>
                            <p:par>
                              <p:cTn id="83" fill="hold">
                                <p:stCondLst>
                                  <p:cond delay="5700"/>
                                </p:stCondLst>
                                <p:childTnLst>
                                  <p:par>
                                    <p:cTn id="84" presetID="10" presetClass="entr" presetSubtype="0" fill="hold" grpId="0" nodeType="afterEffect">
                                      <p:stCondLst>
                                        <p:cond delay="0"/>
                                      </p:stCondLst>
                                      <p:childTnLst>
                                        <p:set>
                                          <p:cBhvr>
                                            <p:cTn id="85" dur="1" fill="hold">
                                              <p:stCondLst>
                                                <p:cond delay="0"/>
                                              </p:stCondLst>
                                            </p:cTn>
                                            <p:tgtEl>
                                              <p:spTgt spid="19"/>
                                            </p:tgtEl>
                                            <p:attrNameLst>
                                              <p:attrName>style.visibility</p:attrName>
                                            </p:attrNameLst>
                                          </p:cBhvr>
                                          <p:to>
                                            <p:strVal val="visible"/>
                                          </p:to>
                                        </p:set>
                                        <p:animEffect transition="in" filter="fade">
                                          <p:cBhvr>
                                            <p:cTn id="86"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p:bldP spid="6" grpId="0"/>
          <p:bldP spid="7" grpId="0" animBg="1"/>
          <p:bldP spid="7" grpId="1" animBg="1"/>
          <p:bldP spid="8" grpId="0" animBg="1"/>
          <p:bldP spid="8" grpId="1" animBg="1"/>
          <p:bldP spid="9" grpId="0" animBg="1"/>
          <p:bldP spid="9" grpId="1" animBg="1"/>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700" fill="hold"/>
                                            <p:tgtEl>
                                              <p:spTgt spid="16"/>
                                            </p:tgtEl>
                                            <p:attrNameLst>
                                              <p:attrName>ppt_x</p:attrName>
                                            </p:attrNameLst>
                                          </p:cBhvr>
                                          <p:tavLst>
                                            <p:tav tm="0">
                                              <p:val>
                                                <p:strVal val="#ppt_x"/>
                                              </p:val>
                                            </p:tav>
                                            <p:tav tm="100000">
                                              <p:val>
                                                <p:strVal val="#ppt_x"/>
                                              </p:val>
                                            </p:tav>
                                          </p:tavLst>
                                        </p:anim>
                                        <p:anim calcmode="lin" valueType="num">
                                          <p:cBhvr additive="base">
                                            <p:cTn id="8" dur="700" fill="hold"/>
                                            <p:tgtEl>
                                              <p:spTgt spid="16"/>
                                            </p:tgtEl>
                                            <p:attrNameLst>
                                              <p:attrName>ppt_y</p:attrName>
                                            </p:attrNameLst>
                                          </p:cBhvr>
                                          <p:tavLst>
                                            <p:tav tm="0">
                                              <p:val>
                                                <p:strVal val="0-#ppt_h/2"/>
                                              </p:val>
                                            </p:tav>
                                            <p:tav tm="100000">
                                              <p:val>
                                                <p:strVal val="#ppt_y"/>
                                              </p:val>
                                            </p:tav>
                                          </p:tavLst>
                                        </p:anim>
                                      </p:childTnLst>
                                    </p:cTn>
                                  </p:par>
                                </p:childTnLst>
                              </p:cTn>
                            </p:par>
                            <p:par>
                              <p:cTn id="9" fill="hold">
                                <p:stCondLst>
                                  <p:cond delay="700"/>
                                </p:stCondLst>
                                <p:childTnLst>
                                  <p:par>
                                    <p:cTn id="10" presetID="42"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700"/>
                                </p:stCondLst>
                                <p:childTnLst>
                                  <p:par>
                                    <p:cTn id="16" presetID="2" presetClass="entr" presetSubtype="4"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par>
                              <p:cTn id="20" fill="hold">
                                <p:stCondLst>
                                  <p:cond delay="2200"/>
                                </p:stCondLst>
                                <p:childTnLst>
                                  <p:par>
                                    <p:cTn id="21" presetID="53" presetClass="entr" presetSubtype="16"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200" fill="hold"/>
                                            <p:tgtEl>
                                              <p:spTgt spid="10"/>
                                            </p:tgtEl>
                                            <p:attrNameLst>
                                              <p:attrName>ppt_w</p:attrName>
                                            </p:attrNameLst>
                                          </p:cBhvr>
                                          <p:tavLst>
                                            <p:tav tm="0">
                                              <p:val>
                                                <p:fltVal val="0"/>
                                              </p:val>
                                            </p:tav>
                                            <p:tav tm="100000">
                                              <p:val>
                                                <p:strVal val="#ppt_w"/>
                                              </p:val>
                                            </p:tav>
                                          </p:tavLst>
                                        </p:anim>
                                        <p:anim calcmode="lin" valueType="num">
                                          <p:cBhvr>
                                            <p:cTn id="24" dur="200" fill="hold"/>
                                            <p:tgtEl>
                                              <p:spTgt spid="10"/>
                                            </p:tgtEl>
                                            <p:attrNameLst>
                                              <p:attrName>ppt_h</p:attrName>
                                            </p:attrNameLst>
                                          </p:cBhvr>
                                          <p:tavLst>
                                            <p:tav tm="0">
                                              <p:val>
                                                <p:fltVal val="0"/>
                                              </p:val>
                                            </p:tav>
                                            <p:tav tm="100000">
                                              <p:val>
                                                <p:strVal val="#ppt_h"/>
                                              </p:val>
                                            </p:tav>
                                          </p:tavLst>
                                        </p:anim>
                                        <p:animEffect transition="in" filter="fade">
                                          <p:cBhvr>
                                            <p:cTn id="25" dur="200"/>
                                            <p:tgtEl>
                                              <p:spTgt spid="10"/>
                                            </p:tgtEl>
                                          </p:cBhvr>
                                        </p:animEffect>
                                      </p:childTnLst>
                                    </p:cTn>
                                  </p:par>
                                </p:childTnLst>
                              </p:cTn>
                            </p:par>
                            <p:par>
                              <p:cTn id="26" fill="hold">
                                <p:stCondLst>
                                  <p:cond delay="2400"/>
                                </p:stCondLst>
                                <p:childTnLst>
                                  <p:par>
                                    <p:cTn id="27" presetID="6" presetClass="emph" presetSubtype="0" decel="42000" autoRev="1" fill="hold" nodeType="afterEffect">
                                      <p:stCondLst>
                                        <p:cond delay="0"/>
                                      </p:stCondLst>
                                      <p:childTnLst>
                                        <p:animScale>
                                          <p:cBhvr>
                                            <p:cTn id="28" dur="150" fill="hold"/>
                                            <p:tgtEl>
                                              <p:spTgt spid="10"/>
                                            </p:tgtEl>
                                          </p:cBhvr>
                                          <p:by x="130000" y="130000"/>
                                        </p:animScale>
                                      </p:childTnLst>
                                    </p:cTn>
                                  </p:par>
                                </p:childTnLst>
                              </p:cTn>
                            </p:par>
                            <p:par>
                              <p:cTn id="29" fill="hold">
                                <p:stCondLst>
                                  <p:cond delay="2700"/>
                                </p:stCondLst>
                                <p:childTnLst>
                                  <p:par>
                                    <p:cTn id="30" presetID="53" presetClass="entr" presetSubtype="16"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200" fill="hold"/>
                                            <p:tgtEl>
                                              <p:spTgt spid="7"/>
                                            </p:tgtEl>
                                            <p:attrNameLst>
                                              <p:attrName>ppt_w</p:attrName>
                                            </p:attrNameLst>
                                          </p:cBhvr>
                                          <p:tavLst>
                                            <p:tav tm="0">
                                              <p:val>
                                                <p:fltVal val="0"/>
                                              </p:val>
                                            </p:tav>
                                            <p:tav tm="100000">
                                              <p:val>
                                                <p:strVal val="#ppt_w"/>
                                              </p:val>
                                            </p:tav>
                                          </p:tavLst>
                                        </p:anim>
                                        <p:anim calcmode="lin" valueType="num">
                                          <p:cBhvr>
                                            <p:cTn id="33" dur="200" fill="hold"/>
                                            <p:tgtEl>
                                              <p:spTgt spid="7"/>
                                            </p:tgtEl>
                                            <p:attrNameLst>
                                              <p:attrName>ppt_h</p:attrName>
                                            </p:attrNameLst>
                                          </p:cBhvr>
                                          <p:tavLst>
                                            <p:tav tm="0">
                                              <p:val>
                                                <p:fltVal val="0"/>
                                              </p:val>
                                            </p:tav>
                                            <p:tav tm="100000">
                                              <p:val>
                                                <p:strVal val="#ppt_h"/>
                                              </p:val>
                                            </p:tav>
                                          </p:tavLst>
                                        </p:anim>
                                        <p:animEffect transition="in" filter="fade">
                                          <p:cBhvr>
                                            <p:cTn id="34" dur="200"/>
                                            <p:tgtEl>
                                              <p:spTgt spid="7"/>
                                            </p:tgtEl>
                                          </p:cBhvr>
                                        </p:animEffect>
                                      </p:childTnLst>
                                    </p:cTn>
                                  </p:par>
                                </p:childTnLst>
                              </p:cTn>
                            </p:par>
                            <p:par>
                              <p:cTn id="35" fill="hold">
                                <p:stCondLst>
                                  <p:cond delay="2900"/>
                                </p:stCondLst>
                                <p:childTnLst>
                                  <p:par>
                                    <p:cTn id="36" presetID="6" presetClass="emph" presetSubtype="0" decel="42000" autoRev="1" fill="hold" grpId="1" nodeType="afterEffect">
                                      <p:stCondLst>
                                        <p:cond delay="0"/>
                                      </p:stCondLst>
                                      <p:childTnLst>
                                        <p:animScale>
                                          <p:cBhvr>
                                            <p:cTn id="37" dur="150" fill="hold"/>
                                            <p:tgtEl>
                                              <p:spTgt spid="7"/>
                                            </p:tgtEl>
                                          </p:cBhvr>
                                          <p:by x="130000" y="130000"/>
                                        </p:animScale>
                                      </p:childTnLst>
                                    </p:cTn>
                                  </p:par>
                                </p:childTnLst>
                              </p:cTn>
                            </p:par>
                            <p:par>
                              <p:cTn id="38" fill="hold">
                                <p:stCondLst>
                                  <p:cond delay="3200"/>
                                </p:stCondLst>
                                <p:childTnLst>
                                  <p:par>
                                    <p:cTn id="39" presetID="53" presetClass="entr" presetSubtype="16"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p:cTn id="41" dur="200" fill="hold"/>
                                            <p:tgtEl>
                                              <p:spTgt spid="4"/>
                                            </p:tgtEl>
                                            <p:attrNameLst>
                                              <p:attrName>ppt_w</p:attrName>
                                            </p:attrNameLst>
                                          </p:cBhvr>
                                          <p:tavLst>
                                            <p:tav tm="0">
                                              <p:val>
                                                <p:fltVal val="0"/>
                                              </p:val>
                                            </p:tav>
                                            <p:tav tm="100000">
                                              <p:val>
                                                <p:strVal val="#ppt_w"/>
                                              </p:val>
                                            </p:tav>
                                          </p:tavLst>
                                        </p:anim>
                                        <p:anim calcmode="lin" valueType="num">
                                          <p:cBhvr>
                                            <p:cTn id="42" dur="200" fill="hold"/>
                                            <p:tgtEl>
                                              <p:spTgt spid="4"/>
                                            </p:tgtEl>
                                            <p:attrNameLst>
                                              <p:attrName>ppt_h</p:attrName>
                                            </p:attrNameLst>
                                          </p:cBhvr>
                                          <p:tavLst>
                                            <p:tav tm="0">
                                              <p:val>
                                                <p:fltVal val="0"/>
                                              </p:val>
                                            </p:tav>
                                            <p:tav tm="100000">
                                              <p:val>
                                                <p:strVal val="#ppt_h"/>
                                              </p:val>
                                            </p:tav>
                                          </p:tavLst>
                                        </p:anim>
                                        <p:animEffect transition="in" filter="fade">
                                          <p:cBhvr>
                                            <p:cTn id="43" dur="200"/>
                                            <p:tgtEl>
                                              <p:spTgt spid="4"/>
                                            </p:tgtEl>
                                          </p:cBhvr>
                                        </p:animEffect>
                                      </p:childTnLst>
                                    </p:cTn>
                                  </p:par>
                                </p:childTnLst>
                              </p:cTn>
                            </p:par>
                            <p:par>
                              <p:cTn id="44" fill="hold">
                                <p:stCondLst>
                                  <p:cond delay="3400"/>
                                </p:stCondLst>
                                <p:childTnLst>
                                  <p:par>
                                    <p:cTn id="45" presetID="6" presetClass="emph" presetSubtype="0" decel="42000" autoRev="1" fill="hold" grpId="1" nodeType="afterEffect">
                                      <p:stCondLst>
                                        <p:cond delay="0"/>
                                      </p:stCondLst>
                                      <p:childTnLst>
                                        <p:animScale>
                                          <p:cBhvr>
                                            <p:cTn id="46" dur="150" fill="hold"/>
                                            <p:tgtEl>
                                              <p:spTgt spid="4"/>
                                            </p:tgtEl>
                                          </p:cBhvr>
                                          <p:by x="130000" y="130000"/>
                                        </p:animScale>
                                      </p:childTnLst>
                                    </p:cTn>
                                  </p:par>
                                </p:childTnLst>
                              </p:cTn>
                            </p:par>
                            <p:par>
                              <p:cTn id="47" fill="hold">
                                <p:stCondLst>
                                  <p:cond delay="3700"/>
                                </p:stCondLst>
                                <p:childTnLst>
                                  <p:par>
                                    <p:cTn id="48" presetID="53" presetClass="entr" presetSubtype="16"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p:cTn id="50" dur="200" fill="hold"/>
                                            <p:tgtEl>
                                              <p:spTgt spid="9"/>
                                            </p:tgtEl>
                                            <p:attrNameLst>
                                              <p:attrName>ppt_w</p:attrName>
                                            </p:attrNameLst>
                                          </p:cBhvr>
                                          <p:tavLst>
                                            <p:tav tm="0">
                                              <p:val>
                                                <p:fltVal val="0"/>
                                              </p:val>
                                            </p:tav>
                                            <p:tav tm="100000">
                                              <p:val>
                                                <p:strVal val="#ppt_w"/>
                                              </p:val>
                                            </p:tav>
                                          </p:tavLst>
                                        </p:anim>
                                        <p:anim calcmode="lin" valueType="num">
                                          <p:cBhvr>
                                            <p:cTn id="51" dur="200" fill="hold"/>
                                            <p:tgtEl>
                                              <p:spTgt spid="9"/>
                                            </p:tgtEl>
                                            <p:attrNameLst>
                                              <p:attrName>ppt_h</p:attrName>
                                            </p:attrNameLst>
                                          </p:cBhvr>
                                          <p:tavLst>
                                            <p:tav tm="0">
                                              <p:val>
                                                <p:fltVal val="0"/>
                                              </p:val>
                                            </p:tav>
                                            <p:tav tm="100000">
                                              <p:val>
                                                <p:strVal val="#ppt_h"/>
                                              </p:val>
                                            </p:tav>
                                          </p:tavLst>
                                        </p:anim>
                                        <p:animEffect transition="in" filter="fade">
                                          <p:cBhvr>
                                            <p:cTn id="52" dur="200"/>
                                            <p:tgtEl>
                                              <p:spTgt spid="9"/>
                                            </p:tgtEl>
                                          </p:cBhvr>
                                        </p:animEffect>
                                      </p:childTnLst>
                                    </p:cTn>
                                  </p:par>
                                </p:childTnLst>
                              </p:cTn>
                            </p:par>
                            <p:par>
                              <p:cTn id="53" fill="hold">
                                <p:stCondLst>
                                  <p:cond delay="3900"/>
                                </p:stCondLst>
                                <p:childTnLst>
                                  <p:par>
                                    <p:cTn id="54" presetID="6" presetClass="emph" presetSubtype="0" decel="42000" autoRev="1" fill="hold" grpId="1" nodeType="afterEffect">
                                      <p:stCondLst>
                                        <p:cond delay="0"/>
                                      </p:stCondLst>
                                      <p:childTnLst>
                                        <p:animScale>
                                          <p:cBhvr>
                                            <p:cTn id="55" dur="150" fill="hold"/>
                                            <p:tgtEl>
                                              <p:spTgt spid="9"/>
                                            </p:tgtEl>
                                          </p:cBhvr>
                                          <p:by x="130000" y="130000"/>
                                        </p:animScale>
                                      </p:childTnLst>
                                    </p:cTn>
                                  </p:par>
                                </p:childTnLst>
                              </p:cTn>
                            </p:par>
                            <p:par>
                              <p:cTn id="56" fill="hold">
                                <p:stCondLst>
                                  <p:cond delay="4200"/>
                                </p:stCondLst>
                                <p:childTnLst>
                                  <p:par>
                                    <p:cTn id="57" presetID="53" presetClass="entr" presetSubtype="16" fill="hold"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p:cTn id="59" dur="200" fill="hold"/>
                                            <p:tgtEl>
                                              <p:spTgt spid="13"/>
                                            </p:tgtEl>
                                            <p:attrNameLst>
                                              <p:attrName>ppt_w</p:attrName>
                                            </p:attrNameLst>
                                          </p:cBhvr>
                                          <p:tavLst>
                                            <p:tav tm="0">
                                              <p:val>
                                                <p:fltVal val="0"/>
                                              </p:val>
                                            </p:tav>
                                            <p:tav tm="100000">
                                              <p:val>
                                                <p:strVal val="#ppt_w"/>
                                              </p:val>
                                            </p:tav>
                                          </p:tavLst>
                                        </p:anim>
                                        <p:anim calcmode="lin" valueType="num">
                                          <p:cBhvr>
                                            <p:cTn id="60" dur="200" fill="hold"/>
                                            <p:tgtEl>
                                              <p:spTgt spid="13"/>
                                            </p:tgtEl>
                                            <p:attrNameLst>
                                              <p:attrName>ppt_h</p:attrName>
                                            </p:attrNameLst>
                                          </p:cBhvr>
                                          <p:tavLst>
                                            <p:tav tm="0">
                                              <p:val>
                                                <p:fltVal val="0"/>
                                              </p:val>
                                            </p:tav>
                                            <p:tav tm="100000">
                                              <p:val>
                                                <p:strVal val="#ppt_h"/>
                                              </p:val>
                                            </p:tav>
                                          </p:tavLst>
                                        </p:anim>
                                        <p:animEffect transition="in" filter="fade">
                                          <p:cBhvr>
                                            <p:cTn id="61" dur="200"/>
                                            <p:tgtEl>
                                              <p:spTgt spid="13"/>
                                            </p:tgtEl>
                                          </p:cBhvr>
                                        </p:animEffect>
                                      </p:childTnLst>
                                    </p:cTn>
                                  </p:par>
                                </p:childTnLst>
                              </p:cTn>
                            </p:par>
                            <p:par>
                              <p:cTn id="62" fill="hold">
                                <p:stCondLst>
                                  <p:cond delay="4400"/>
                                </p:stCondLst>
                                <p:childTnLst>
                                  <p:par>
                                    <p:cTn id="63" presetID="6" presetClass="emph" presetSubtype="0" decel="42000" autoRev="1" fill="hold" nodeType="afterEffect">
                                      <p:stCondLst>
                                        <p:cond delay="0"/>
                                      </p:stCondLst>
                                      <p:childTnLst>
                                        <p:animScale>
                                          <p:cBhvr>
                                            <p:cTn id="64" dur="150" fill="hold"/>
                                            <p:tgtEl>
                                              <p:spTgt spid="13"/>
                                            </p:tgtEl>
                                          </p:cBhvr>
                                          <p:by x="130000" y="130000"/>
                                        </p:animScale>
                                      </p:childTnLst>
                                    </p:cTn>
                                  </p:par>
                                </p:childTnLst>
                              </p:cTn>
                            </p:par>
                            <p:par>
                              <p:cTn id="65" fill="hold">
                                <p:stCondLst>
                                  <p:cond delay="4700"/>
                                </p:stCondLst>
                                <p:childTnLst>
                                  <p:par>
                                    <p:cTn id="66" presetID="53" presetClass="entr" presetSubtype="16" fill="hold" grpId="0" nodeType="afterEffect">
                                      <p:stCondLst>
                                        <p:cond delay="0"/>
                                      </p:stCondLst>
                                      <p:childTnLst>
                                        <p:set>
                                          <p:cBhvr>
                                            <p:cTn id="67" dur="1" fill="hold">
                                              <p:stCondLst>
                                                <p:cond delay="0"/>
                                              </p:stCondLst>
                                            </p:cTn>
                                            <p:tgtEl>
                                              <p:spTgt spid="3"/>
                                            </p:tgtEl>
                                            <p:attrNameLst>
                                              <p:attrName>style.visibility</p:attrName>
                                            </p:attrNameLst>
                                          </p:cBhvr>
                                          <p:to>
                                            <p:strVal val="visible"/>
                                          </p:to>
                                        </p:set>
                                        <p:anim calcmode="lin" valueType="num">
                                          <p:cBhvr>
                                            <p:cTn id="68" dur="200" fill="hold"/>
                                            <p:tgtEl>
                                              <p:spTgt spid="3"/>
                                            </p:tgtEl>
                                            <p:attrNameLst>
                                              <p:attrName>ppt_w</p:attrName>
                                            </p:attrNameLst>
                                          </p:cBhvr>
                                          <p:tavLst>
                                            <p:tav tm="0">
                                              <p:val>
                                                <p:fltVal val="0"/>
                                              </p:val>
                                            </p:tav>
                                            <p:tav tm="100000">
                                              <p:val>
                                                <p:strVal val="#ppt_w"/>
                                              </p:val>
                                            </p:tav>
                                          </p:tavLst>
                                        </p:anim>
                                        <p:anim calcmode="lin" valueType="num">
                                          <p:cBhvr>
                                            <p:cTn id="69" dur="200" fill="hold"/>
                                            <p:tgtEl>
                                              <p:spTgt spid="3"/>
                                            </p:tgtEl>
                                            <p:attrNameLst>
                                              <p:attrName>ppt_h</p:attrName>
                                            </p:attrNameLst>
                                          </p:cBhvr>
                                          <p:tavLst>
                                            <p:tav tm="0">
                                              <p:val>
                                                <p:fltVal val="0"/>
                                              </p:val>
                                            </p:tav>
                                            <p:tav tm="100000">
                                              <p:val>
                                                <p:strVal val="#ppt_h"/>
                                              </p:val>
                                            </p:tav>
                                          </p:tavLst>
                                        </p:anim>
                                        <p:animEffect transition="in" filter="fade">
                                          <p:cBhvr>
                                            <p:cTn id="70" dur="200"/>
                                            <p:tgtEl>
                                              <p:spTgt spid="3"/>
                                            </p:tgtEl>
                                          </p:cBhvr>
                                        </p:animEffect>
                                      </p:childTnLst>
                                    </p:cTn>
                                  </p:par>
                                </p:childTnLst>
                              </p:cTn>
                            </p:par>
                            <p:par>
                              <p:cTn id="71" fill="hold">
                                <p:stCondLst>
                                  <p:cond delay="4900"/>
                                </p:stCondLst>
                                <p:childTnLst>
                                  <p:par>
                                    <p:cTn id="72" presetID="6" presetClass="emph" presetSubtype="0" decel="42000" autoRev="1" fill="hold" grpId="1" nodeType="afterEffect">
                                      <p:stCondLst>
                                        <p:cond delay="0"/>
                                      </p:stCondLst>
                                      <p:childTnLst>
                                        <p:animScale>
                                          <p:cBhvr>
                                            <p:cTn id="73" dur="150" fill="hold"/>
                                            <p:tgtEl>
                                              <p:spTgt spid="3"/>
                                            </p:tgtEl>
                                          </p:cBhvr>
                                          <p:by x="130000" y="130000"/>
                                        </p:animScale>
                                      </p:childTnLst>
                                    </p:cTn>
                                  </p:par>
                                </p:childTnLst>
                              </p:cTn>
                            </p:par>
                            <p:par>
                              <p:cTn id="74" fill="hold">
                                <p:stCondLst>
                                  <p:cond delay="5200"/>
                                </p:stCondLst>
                                <p:childTnLst>
                                  <p:par>
                                    <p:cTn id="75" presetID="53" presetClass="entr" presetSubtype="16" fill="hold" grpId="0" nodeType="afterEffect">
                                      <p:stCondLst>
                                        <p:cond delay="0"/>
                                      </p:stCondLst>
                                      <p:childTnLst>
                                        <p:set>
                                          <p:cBhvr>
                                            <p:cTn id="76" dur="1" fill="hold">
                                              <p:stCondLst>
                                                <p:cond delay="0"/>
                                              </p:stCondLst>
                                            </p:cTn>
                                            <p:tgtEl>
                                              <p:spTgt spid="8"/>
                                            </p:tgtEl>
                                            <p:attrNameLst>
                                              <p:attrName>style.visibility</p:attrName>
                                            </p:attrNameLst>
                                          </p:cBhvr>
                                          <p:to>
                                            <p:strVal val="visible"/>
                                          </p:to>
                                        </p:set>
                                        <p:anim calcmode="lin" valueType="num">
                                          <p:cBhvr>
                                            <p:cTn id="77" dur="200" fill="hold"/>
                                            <p:tgtEl>
                                              <p:spTgt spid="8"/>
                                            </p:tgtEl>
                                            <p:attrNameLst>
                                              <p:attrName>ppt_w</p:attrName>
                                            </p:attrNameLst>
                                          </p:cBhvr>
                                          <p:tavLst>
                                            <p:tav tm="0">
                                              <p:val>
                                                <p:fltVal val="0"/>
                                              </p:val>
                                            </p:tav>
                                            <p:tav tm="100000">
                                              <p:val>
                                                <p:strVal val="#ppt_w"/>
                                              </p:val>
                                            </p:tav>
                                          </p:tavLst>
                                        </p:anim>
                                        <p:anim calcmode="lin" valueType="num">
                                          <p:cBhvr>
                                            <p:cTn id="78" dur="200" fill="hold"/>
                                            <p:tgtEl>
                                              <p:spTgt spid="8"/>
                                            </p:tgtEl>
                                            <p:attrNameLst>
                                              <p:attrName>ppt_h</p:attrName>
                                            </p:attrNameLst>
                                          </p:cBhvr>
                                          <p:tavLst>
                                            <p:tav tm="0">
                                              <p:val>
                                                <p:fltVal val="0"/>
                                              </p:val>
                                            </p:tav>
                                            <p:tav tm="100000">
                                              <p:val>
                                                <p:strVal val="#ppt_h"/>
                                              </p:val>
                                            </p:tav>
                                          </p:tavLst>
                                        </p:anim>
                                        <p:animEffect transition="in" filter="fade">
                                          <p:cBhvr>
                                            <p:cTn id="79" dur="200"/>
                                            <p:tgtEl>
                                              <p:spTgt spid="8"/>
                                            </p:tgtEl>
                                          </p:cBhvr>
                                        </p:animEffect>
                                      </p:childTnLst>
                                    </p:cTn>
                                  </p:par>
                                </p:childTnLst>
                              </p:cTn>
                            </p:par>
                            <p:par>
                              <p:cTn id="80" fill="hold">
                                <p:stCondLst>
                                  <p:cond delay="5400"/>
                                </p:stCondLst>
                                <p:childTnLst>
                                  <p:par>
                                    <p:cTn id="81" presetID="6" presetClass="emph" presetSubtype="0" decel="42000" autoRev="1" fill="hold" grpId="1" nodeType="afterEffect">
                                      <p:stCondLst>
                                        <p:cond delay="0"/>
                                      </p:stCondLst>
                                      <p:childTnLst>
                                        <p:animScale>
                                          <p:cBhvr>
                                            <p:cTn id="82" dur="150" fill="hold"/>
                                            <p:tgtEl>
                                              <p:spTgt spid="8"/>
                                            </p:tgtEl>
                                          </p:cBhvr>
                                          <p:by x="130000" y="130000"/>
                                        </p:animScale>
                                      </p:childTnLst>
                                    </p:cTn>
                                  </p:par>
                                </p:childTnLst>
                              </p:cTn>
                            </p:par>
                            <p:par>
                              <p:cTn id="83" fill="hold">
                                <p:stCondLst>
                                  <p:cond delay="5700"/>
                                </p:stCondLst>
                                <p:childTnLst>
                                  <p:par>
                                    <p:cTn id="84" presetID="10" presetClass="entr" presetSubtype="0" fill="hold" grpId="0" nodeType="afterEffect">
                                      <p:stCondLst>
                                        <p:cond delay="0"/>
                                      </p:stCondLst>
                                      <p:childTnLst>
                                        <p:set>
                                          <p:cBhvr>
                                            <p:cTn id="85" dur="1" fill="hold">
                                              <p:stCondLst>
                                                <p:cond delay="0"/>
                                              </p:stCondLst>
                                            </p:cTn>
                                            <p:tgtEl>
                                              <p:spTgt spid="19"/>
                                            </p:tgtEl>
                                            <p:attrNameLst>
                                              <p:attrName>style.visibility</p:attrName>
                                            </p:attrNameLst>
                                          </p:cBhvr>
                                          <p:to>
                                            <p:strVal val="visible"/>
                                          </p:to>
                                        </p:set>
                                        <p:animEffect transition="in" filter="fade">
                                          <p:cBhvr>
                                            <p:cTn id="86"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p:bldP spid="6" grpId="0"/>
          <p:bldP spid="7" grpId="0" animBg="1"/>
          <p:bldP spid="7" grpId="1" animBg="1"/>
          <p:bldP spid="8" grpId="0" animBg="1"/>
          <p:bldP spid="8" grpId="1" animBg="1"/>
          <p:bldP spid="9" grpId="0" animBg="1"/>
          <p:bldP spid="9" grpId="1" animBg="1"/>
          <p:bldP spid="19"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3" name="TextBox 2"/>
          <p:cNvSpPr txBox="1"/>
          <p:nvPr/>
        </p:nvSpPr>
        <p:spPr>
          <a:xfrm>
            <a:off x="1113157" y="1340769"/>
            <a:ext cx="10020781" cy="1323415"/>
          </a:xfrm>
          <a:prstGeom prst="rect">
            <a:avLst/>
          </a:prstGeom>
          <a:noFill/>
        </p:spPr>
        <p:txBody>
          <a:bodyPr wrap="square" lIns="91407" tIns="45703" rIns="91407" bIns="45703" rtlCol="0">
            <a:spAutoFit/>
          </a:bodyPr>
          <a:lstStyle>
            <a:defPPr>
              <a:defRPr lang="zh-CN"/>
            </a:defPPr>
            <a:lvl1pPr algn="just">
              <a:defRPr sz="2000">
                <a:solidFill>
                  <a:schemeClr val="bg1"/>
                </a:solidFill>
                <a:latin typeface="+mn-ea"/>
                <a:ea typeface="+mn-ea"/>
              </a:defRPr>
            </a:lvl1pPr>
          </a:lstStyle>
          <a:p>
            <a:r>
              <a:rPr lang="zh-CN" altLang="en-US" sz="1600" dirty="0">
                <a:solidFill>
                  <a:schemeClr val="tx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文本内容建议简洁明了、提纲挈领，尽量保持整体风格统一。此处可输入相关说明文本内容，或者复制文本内容后粘贴，并选择只保留文字。文本内容建议简洁明了、提纲挈领，尽量保持整体风格统一。</a:t>
            </a:r>
            <a:endParaRPr lang="zh-CN" altLang="en-US" sz="1600" dirty="0">
              <a:solidFill>
                <a:schemeClr val="tx1"/>
              </a:solidFill>
              <a:latin typeface="微软雅黑" pitchFamily="34" charset="-122"/>
              <a:ea typeface="微软雅黑" pitchFamily="34" charset="-122"/>
            </a:endParaRPr>
          </a:p>
          <a:p>
            <a:endParaRPr lang="zh-CN" altLang="en-US" sz="1600" dirty="0">
              <a:solidFill>
                <a:schemeClr val="tx1"/>
              </a:solidFill>
              <a:latin typeface="微软雅黑" pitchFamily="34" charset="-122"/>
              <a:ea typeface="微软雅黑" pitchFamily="34" charset="-122"/>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113157" y="2576270"/>
            <a:ext cx="4770796" cy="315093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5"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363139" y="2591849"/>
            <a:ext cx="4770796" cy="311977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6" name="TextBox 5"/>
          <p:cNvSpPr txBox="1"/>
          <p:nvPr/>
        </p:nvSpPr>
        <p:spPr>
          <a:xfrm>
            <a:off x="1491618" y="-1755576"/>
            <a:ext cx="938694" cy="400097"/>
          </a:xfrm>
          <a:prstGeom prst="rect">
            <a:avLst/>
          </a:prstGeom>
          <a:noFill/>
        </p:spPr>
        <p:txBody>
          <a:bodyPr wrap="none" lIns="121908" tIns="60954" rIns="121908" bIns="60954" rtlCol="0">
            <a:spAutoFit/>
          </a:bodyPr>
          <a:lstStyle/>
          <a:p>
            <a:r>
              <a:rPr lang="zh-CN" altLang="en-US" dirty="0"/>
              <a:t>延迟符</a:t>
            </a:r>
          </a:p>
        </p:txBody>
      </p:sp>
    </p:spTree>
    <p:extLst>
      <p:ext uri="{BB962C8B-B14F-4D97-AF65-F5344CB8AC3E}">
        <p14:creationId xmlns:p14="http://schemas.microsoft.com/office/powerpoint/2010/main" val="163684708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right)">
                                      <p:cBhvr>
                                        <p:cTn id="11" dur="500"/>
                                        <p:tgtEl>
                                          <p:spTgt spid="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8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cxnSp>
        <p:nvCxnSpPr>
          <p:cNvPr id="22" name="直接连接符 21"/>
          <p:cNvCxnSpPr/>
          <p:nvPr/>
        </p:nvCxnSpPr>
        <p:spPr>
          <a:xfrm>
            <a:off x="2414736" y="1412776"/>
            <a:ext cx="0" cy="3312584"/>
          </a:xfrm>
          <a:prstGeom prst="line">
            <a:avLst/>
          </a:prstGeom>
          <a:noFill/>
          <a:ln w="6350" cap="flat" cmpd="sng" algn="ctr">
            <a:solidFill>
              <a:schemeClr val="tx1">
                <a:lumMod val="50000"/>
                <a:lumOff val="50000"/>
              </a:schemeClr>
            </a:solidFill>
            <a:prstDash val="dash"/>
            <a:miter lim="800000"/>
          </a:ln>
          <a:effectLst/>
        </p:spPr>
      </p:cxnSp>
      <p:cxnSp>
        <p:nvCxnSpPr>
          <p:cNvPr id="23" name="直接连接符 22"/>
          <p:cNvCxnSpPr/>
          <p:nvPr/>
        </p:nvCxnSpPr>
        <p:spPr>
          <a:xfrm>
            <a:off x="3549121" y="1412776"/>
            <a:ext cx="0" cy="3312584"/>
          </a:xfrm>
          <a:prstGeom prst="line">
            <a:avLst/>
          </a:prstGeom>
          <a:noFill/>
          <a:ln w="6350" cap="flat" cmpd="sng" algn="ctr">
            <a:solidFill>
              <a:schemeClr val="tx1">
                <a:lumMod val="50000"/>
                <a:lumOff val="50000"/>
              </a:schemeClr>
            </a:solidFill>
            <a:prstDash val="dash"/>
            <a:miter lim="800000"/>
          </a:ln>
          <a:effectLst/>
        </p:spPr>
      </p:cxnSp>
      <p:cxnSp>
        <p:nvCxnSpPr>
          <p:cNvPr id="24" name="直接连接符 23"/>
          <p:cNvCxnSpPr/>
          <p:nvPr/>
        </p:nvCxnSpPr>
        <p:spPr>
          <a:xfrm>
            <a:off x="4683507" y="1412776"/>
            <a:ext cx="0" cy="3312584"/>
          </a:xfrm>
          <a:prstGeom prst="line">
            <a:avLst/>
          </a:prstGeom>
          <a:noFill/>
          <a:ln w="6350" cap="flat" cmpd="sng" algn="ctr">
            <a:solidFill>
              <a:schemeClr val="tx1">
                <a:lumMod val="50000"/>
                <a:lumOff val="50000"/>
              </a:schemeClr>
            </a:solidFill>
            <a:prstDash val="dash"/>
            <a:miter lim="800000"/>
          </a:ln>
          <a:effectLst/>
        </p:spPr>
      </p:cxnSp>
      <p:cxnSp>
        <p:nvCxnSpPr>
          <p:cNvPr id="25" name="直接连接符 24"/>
          <p:cNvCxnSpPr/>
          <p:nvPr/>
        </p:nvCxnSpPr>
        <p:spPr>
          <a:xfrm>
            <a:off x="5817893" y="1412776"/>
            <a:ext cx="0" cy="3312584"/>
          </a:xfrm>
          <a:prstGeom prst="line">
            <a:avLst/>
          </a:prstGeom>
          <a:noFill/>
          <a:ln w="6350" cap="flat" cmpd="sng" algn="ctr">
            <a:solidFill>
              <a:schemeClr val="tx1">
                <a:lumMod val="50000"/>
                <a:lumOff val="50000"/>
              </a:schemeClr>
            </a:solidFill>
            <a:prstDash val="dash"/>
            <a:miter lim="800000"/>
          </a:ln>
          <a:effectLst/>
        </p:spPr>
      </p:cxnSp>
      <p:sp>
        <p:nvSpPr>
          <p:cNvPr id="26" name="同侧圆角矩形 25"/>
          <p:cNvSpPr/>
          <p:nvPr/>
        </p:nvSpPr>
        <p:spPr>
          <a:xfrm rot="5400000">
            <a:off x="3569207" y="-88937"/>
            <a:ext cx="347133" cy="4988333"/>
          </a:xfrm>
          <a:prstGeom prst="round2SameRect">
            <a:avLst>
              <a:gd name="adj1" fmla="val 50000"/>
              <a:gd name="adj2" fmla="val 0"/>
            </a:avLst>
          </a:prstGeom>
          <a:solidFill>
            <a:schemeClr val="accent2"/>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defTabSz="1219078">
              <a:defRPr/>
            </a:pPr>
            <a:endParaRPr lang="zh-CN" altLang="en-US" sz="2400" kern="0">
              <a:solidFill>
                <a:srgbClr val="FFFFFF"/>
              </a:solidFill>
              <a:latin typeface="微软雅黑" panose="020B0503020204020204" pitchFamily="34" charset="-122"/>
              <a:ea typeface="微软雅黑" panose="020B0503020204020204" pitchFamily="34" charset="-122"/>
            </a:endParaRPr>
          </a:p>
        </p:txBody>
      </p:sp>
      <p:sp>
        <p:nvSpPr>
          <p:cNvPr id="27" name="同侧圆角矩形 26"/>
          <p:cNvSpPr/>
          <p:nvPr/>
        </p:nvSpPr>
        <p:spPr>
          <a:xfrm rot="5400000">
            <a:off x="3189314" y="904524"/>
            <a:ext cx="345016" cy="4226432"/>
          </a:xfrm>
          <a:prstGeom prst="round2SameRect">
            <a:avLst>
              <a:gd name="adj1" fmla="val 50000"/>
              <a:gd name="adj2" fmla="val 0"/>
            </a:avLst>
          </a:prstGeom>
          <a:solidFill>
            <a:schemeClr val="accent2"/>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defTabSz="1219078">
              <a:defRPr/>
            </a:pPr>
            <a:endParaRPr lang="zh-CN" altLang="en-US" sz="2400" kern="0">
              <a:solidFill>
                <a:srgbClr val="FFFFFF"/>
              </a:solidFill>
              <a:latin typeface="微软雅黑" panose="020B0503020204020204" pitchFamily="34" charset="-122"/>
              <a:ea typeface="微软雅黑" panose="020B0503020204020204" pitchFamily="34" charset="-122"/>
            </a:endParaRPr>
          </a:p>
        </p:txBody>
      </p:sp>
      <p:sp>
        <p:nvSpPr>
          <p:cNvPr id="28" name="同侧圆角矩形 27"/>
          <p:cNvSpPr/>
          <p:nvPr/>
        </p:nvSpPr>
        <p:spPr>
          <a:xfrm rot="5400000">
            <a:off x="2767094" y="1938197"/>
            <a:ext cx="345016" cy="3381993"/>
          </a:xfrm>
          <a:prstGeom prst="round2SameRect">
            <a:avLst>
              <a:gd name="adj1" fmla="val 50000"/>
              <a:gd name="adj2" fmla="val 0"/>
            </a:avLst>
          </a:prstGeom>
          <a:solidFill>
            <a:schemeClr val="accent2"/>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defTabSz="1219078">
              <a:defRPr/>
            </a:pPr>
            <a:endParaRPr lang="zh-CN" altLang="en-US" sz="2400" kern="0">
              <a:solidFill>
                <a:srgbClr val="FFFFFF"/>
              </a:solidFill>
              <a:latin typeface="微软雅黑" panose="020B0503020204020204" pitchFamily="34" charset="-122"/>
              <a:ea typeface="微软雅黑" panose="020B0503020204020204" pitchFamily="34" charset="-122"/>
            </a:endParaRPr>
          </a:p>
        </p:txBody>
      </p:sp>
      <p:sp>
        <p:nvSpPr>
          <p:cNvPr id="29" name="同侧圆角矩形 28"/>
          <p:cNvSpPr/>
          <p:nvPr/>
        </p:nvSpPr>
        <p:spPr>
          <a:xfrm rot="5400000">
            <a:off x="2322652" y="2994089"/>
            <a:ext cx="345017" cy="2493109"/>
          </a:xfrm>
          <a:prstGeom prst="round2SameRect">
            <a:avLst>
              <a:gd name="adj1" fmla="val 50000"/>
              <a:gd name="adj2" fmla="val 0"/>
            </a:avLst>
          </a:prstGeom>
          <a:solidFill>
            <a:schemeClr val="accent2"/>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defTabSz="1219078">
              <a:defRPr/>
            </a:pPr>
            <a:endParaRPr lang="zh-CN" altLang="en-US" sz="2400" kern="0">
              <a:solidFill>
                <a:srgbClr val="FFFFFF"/>
              </a:solidFill>
              <a:latin typeface="微软雅黑" panose="020B0503020204020204" pitchFamily="34" charset="-122"/>
              <a:ea typeface="微软雅黑" panose="020B0503020204020204" pitchFamily="34" charset="-122"/>
            </a:endParaRPr>
          </a:p>
        </p:txBody>
      </p:sp>
      <p:sp>
        <p:nvSpPr>
          <p:cNvPr id="30" name="同侧圆角矩形 29"/>
          <p:cNvSpPr/>
          <p:nvPr/>
        </p:nvSpPr>
        <p:spPr>
          <a:xfrm rot="5400000">
            <a:off x="3953331" y="-1086632"/>
            <a:ext cx="347133" cy="5756584"/>
          </a:xfrm>
          <a:prstGeom prst="round2SameRect">
            <a:avLst>
              <a:gd name="adj1" fmla="val 50000"/>
              <a:gd name="adj2" fmla="val 0"/>
            </a:avLst>
          </a:prstGeom>
          <a:solidFill>
            <a:schemeClr val="accent2"/>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defTabSz="1219078">
              <a:defRPr/>
            </a:pPr>
            <a:endParaRPr lang="zh-CN" altLang="en-US" sz="2400" kern="0">
              <a:solidFill>
                <a:srgbClr val="FFFFFF"/>
              </a:solidFill>
              <a:latin typeface="微软雅黑" panose="020B0503020204020204" pitchFamily="34" charset="-122"/>
              <a:ea typeface="微软雅黑" panose="020B0503020204020204" pitchFamily="34" charset="-122"/>
            </a:endParaRPr>
          </a:p>
        </p:txBody>
      </p:sp>
      <p:sp>
        <p:nvSpPr>
          <p:cNvPr id="31" name="任意多边形 30"/>
          <p:cNvSpPr/>
          <p:nvPr/>
        </p:nvSpPr>
        <p:spPr>
          <a:xfrm>
            <a:off x="738555" y="1618095"/>
            <a:ext cx="372485" cy="347133"/>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accent1"/>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defTabSz="1219078">
              <a:defRPr/>
            </a:pPr>
            <a:r>
              <a:rPr lang="en-US" altLang="zh-CN" sz="2400" kern="0" dirty="0">
                <a:solidFill>
                  <a:srgbClr val="FFFFFF"/>
                </a:solidFill>
                <a:latin typeface="Calibri"/>
                <a:ea typeface="幼圆"/>
              </a:rPr>
              <a:t>A</a:t>
            </a:r>
            <a:endParaRPr lang="zh-CN" altLang="en-US" sz="2400" kern="0" dirty="0">
              <a:solidFill>
                <a:srgbClr val="FFFFFF"/>
              </a:solidFill>
              <a:latin typeface="Calibri"/>
              <a:ea typeface="幼圆"/>
            </a:endParaRPr>
          </a:p>
        </p:txBody>
      </p:sp>
      <p:sp>
        <p:nvSpPr>
          <p:cNvPr id="32" name="任意多边形 31"/>
          <p:cNvSpPr/>
          <p:nvPr/>
        </p:nvSpPr>
        <p:spPr>
          <a:xfrm>
            <a:off x="738555" y="2226901"/>
            <a:ext cx="372485" cy="347133"/>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accent1"/>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defTabSz="1219078">
              <a:defRPr/>
            </a:pPr>
            <a:r>
              <a:rPr lang="en-US" altLang="zh-CN" sz="2400" kern="0">
                <a:solidFill>
                  <a:srgbClr val="FFFFFF"/>
                </a:solidFill>
                <a:latin typeface="Calibri"/>
                <a:ea typeface="幼圆"/>
              </a:rPr>
              <a:t>B</a:t>
            </a:r>
            <a:endParaRPr lang="zh-CN" altLang="en-US" sz="2400" kern="0">
              <a:solidFill>
                <a:srgbClr val="FFFFFF"/>
              </a:solidFill>
              <a:latin typeface="Calibri"/>
              <a:ea typeface="幼圆"/>
            </a:endParaRPr>
          </a:p>
        </p:txBody>
      </p:sp>
      <p:sp>
        <p:nvSpPr>
          <p:cNvPr id="33" name="任意多边形 32"/>
          <p:cNvSpPr/>
          <p:nvPr/>
        </p:nvSpPr>
        <p:spPr>
          <a:xfrm>
            <a:off x="738555" y="2835708"/>
            <a:ext cx="372485" cy="347133"/>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accent1"/>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defTabSz="1219078">
              <a:defRPr/>
            </a:pPr>
            <a:r>
              <a:rPr lang="en-US" altLang="zh-CN" sz="2400" kern="0">
                <a:solidFill>
                  <a:srgbClr val="FFFFFF"/>
                </a:solidFill>
                <a:latin typeface="Calibri"/>
                <a:ea typeface="幼圆"/>
              </a:rPr>
              <a:t>C</a:t>
            </a:r>
            <a:endParaRPr lang="zh-CN" altLang="en-US" sz="2400" kern="0">
              <a:solidFill>
                <a:srgbClr val="FFFFFF"/>
              </a:solidFill>
              <a:latin typeface="Calibri"/>
              <a:ea typeface="幼圆"/>
            </a:endParaRPr>
          </a:p>
        </p:txBody>
      </p:sp>
      <p:sp>
        <p:nvSpPr>
          <p:cNvPr id="34" name="任意多边形 33"/>
          <p:cNvSpPr/>
          <p:nvPr/>
        </p:nvSpPr>
        <p:spPr>
          <a:xfrm>
            <a:off x="738555" y="3444515"/>
            <a:ext cx="372485" cy="347133"/>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accent1"/>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defTabSz="1219078">
              <a:defRPr/>
            </a:pPr>
            <a:r>
              <a:rPr lang="en-US" altLang="zh-CN" sz="2400" kern="0">
                <a:solidFill>
                  <a:srgbClr val="FFFFFF"/>
                </a:solidFill>
                <a:latin typeface="Calibri"/>
                <a:ea typeface="幼圆"/>
              </a:rPr>
              <a:t>D</a:t>
            </a:r>
            <a:endParaRPr lang="zh-CN" altLang="en-US" sz="2400" kern="0">
              <a:solidFill>
                <a:srgbClr val="FFFFFF"/>
              </a:solidFill>
              <a:latin typeface="Calibri"/>
              <a:ea typeface="幼圆"/>
            </a:endParaRPr>
          </a:p>
        </p:txBody>
      </p:sp>
      <p:sp>
        <p:nvSpPr>
          <p:cNvPr id="35" name="任意多边形 34"/>
          <p:cNvSpPr/>
          <p:nvPr/>
        </p:nvSpPr>
        <p:spPr>
          <a:xfrm>
            <a:off x="738555" y="4053319"/>
            <a:ext cx="372485" cy="347133"/>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accent1"/>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defTabSz="1219078">
              <a:defRPr/>
            </a:pPr>
            <a:r>
              <a:rPr lang="en-US" altLang="zh-CN" sz="2400" kern="0">
                <a:solidFill>
                  <a:srgbClr val="FFFFFF"/>
                </a:solidFill>
                <a:latin typeface="Calibri"/>
                <a:ea typeface="幼圆"/>
              </a:rPr>
              <a:t>E</a:t>
            </a:r>
            <a:endParaRPr lang="zh-CN" altLang="en-US" sz="2400" kern="0">
              <a:solidFill>
                <a:srgbClr val="FFFFFF"/>
              </a:solidFill>
              <a:latin typeface="Calibri"/>
              <a:ea typeface="幼圆"/>
            </a:endParaRPr>
          </a:p>
        </p:txBody>
      </p:sp>
      <p:sp>
        <p:nvSpPr>
          <p:cNvPr id="36" name="文本框 54"/>
          <p:cNvSpPr txBox="1">
            <a:spLocks noChangeArrowheads="1"/>
          </p:cNvSpPr>
          <p:nvPr/>
        </p:nvSpPr>
        <p:spPr bwMode="auto">
          <a:xfrm>
            <a:off x="7257039" y="1558828"/>
            <a:ext cx="1159782" cy="491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r" eaLnBrk="1" hangingPunct="1"/>
            <a:r>
              <a:rPr lang="en-US" altLang="zh-CN" sz="2700" dirty="0">
                <a:latin typeface="Impact" panose="020B0806030902050204" pitchFamily="34" charset="0"/>
                <a:ea typeface="华文细黑" pitchFamily="2" charset="-122"/>
              </a:rPr>
              <a:t>100%</a:t>
            </a:r>
            <a:endParaRPr lang="zh-CN" altLang="en-US" sz="2700" dirty="0">
              <a:latin typeface="Impact" panose="020B0806030902050204" pitchFamily="34" charset="0"/>
              <a:ea typeface="华文细黑" pitchFamily="2" charset="-122"/>
            </a:endParaRPr>
          </a:p>
        </p:txBody>
      </p:sp>
      <p:sp>
        <p:nvSpPr>
          <p:cNvPr id="37" name="文本框 55"/>
          <p:cNvSpPr txBox="1">
            <a:spLocks noChangeArrowheads="1"/>
          </p:cNvSpPr>
          <p:nvPr/>
        </p:nvSpPr>
        <p:spPr bwMode="auto">
          <a:xfrm>
            <a:off x="7257039" y="2167634"/>
            <a:ext cx="1159782" cy="491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r"/>
            <a:r>
              <a:rPr lang="en-US" altLang="zh-CN" sz="2700" dirty="0">
                <a:latin typeface="Impact" panose="020B0806030902050204" pitchFamily="34" charset="0"/>
                <a:ea typeface="华文细黑" pitchFamily="2" charset="-122"/>
              </a:rPr>
              <a:t>88%</a:t>
            </a:r>
            <a:endParaRPr lang="zh-CN" altLang="en-US" sz="2700" dirty="0">
              <a:latin typeface="Impact" panose="020B0806030902050204" pitchFamily="34" charset="0"/>
              <a:ea typeface="华文细黑" pitchFamily="2" charset="-122"/>
            </a:endParaRPr>
          </a:p>
        </p:txBody>
      </p:sp>
      <p:sp>
        <p:nvSpPr>
          <p:cNvPr id="38" name="文本框 56"/>
          <p:cNvSpPr txBox="1">
            <a:spLocks noChangeArrowheads="1"/>
          </p:cNvSpPr>
          <p:nvPr/>
        </p:nvSpPr>
        <p:spPr bwMode="auto">
          <a:xfrm>
            <a:off x="7257039" y="2776441"/>
            <a:ext cx="1159782" cy="491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r"/>
            <a:r>
              <a:rPr lang="en-US" altLang="zh-CN" sz="2700" dirty="0">
                <a:latin typeface="Impact" panose="020B0806030902050204" pitchFamily="34" charset="0"/>
                <a:ea typeface="华文细黑" pitchFamily="2" charset="-122"/>
              </a:rPr>
              <a:t>75%</a:t>
            </a:r>
            <a:endParaRPr lang="zh-CN" altLang="en-US" sz="2700" dirty="0">
              <a:latin typeface="Impact" panose="020B0806030902050204" pitchFamily="34" charset="0"/>
              <a:ea typeface="华文细黑" pitchFamily="2" charset="-122"/>
            </a:endParaRPr>
          </a:p>
        </p:txBody>
      </p:sp>
      <p:sp>
        <p:nvSpPr>
          <p:cNvPr id="39" name="文本框 57"/>
          <p:cNvSpPr txBox="1">
            <a:spLocks noChangeArrowheads="1"/>
          </p:cNvSpPr>
          <p:nvPr/>
        </p:nvSpPr>
        <p:spPr bwMode="auto">
          <a:xfrm>
            <a:off x="7257039" y="3385248"/>
            <a:ext cx="1159782" cy="491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r"/>
            <a:r>
              <a:rPr lang="en-US" altLang="zh-CN" sz="2700" dirty="0">
                <a:latin typeface="Impact" panose="020B0806030902050204" pitchFamily="34" charset="0"/>
                <a:ea typeface="华文细黑" pitchFamily="2" charset="-122"/>
              </a:rPr>
              <a:t>58%</a:t>
            </a:r>
            <a:endParaRPr lang="zh-CN" altLang="en-US" sz="2700" dirty="0">
              <a:latin typeface="Impact" panose="020B0806030902050204" pitchFamily="34" charset="0"/>
              <a:ea typeface="华文细黑" pitchFamily="2" charset="-122"/>
            </a:endParaRPr>
          </a:p>
        </p:txBody>
      </p:sp>
      <p:sp>
        <p:nvSpPr>
          <p:cNvPr id="40" name="文本框 58"/>
          <p:cNvSpPr txBox="1">
            <a:spLocks noChangeArrowheads="1"/>
          </p:cNvSpPr>
          <p:nvPr/>
        </p:nvSpPr>
        <p:spPr bwMode="auto">
          <a:xfrm>
            <a:off x="7257039" y="3994052"/>
            <a:ext cx="1159782" cy="491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r"/>
            <a:r>
              <a:rPr lang="en-US" altLang="zh-CN" sz="2700" dirty="0">
                <a:latin typeface="Impact" panose="020B0806030902050204" pitchFamily="34" charset="0"/>
                <a:ea typeface="华文细黑" pitchFamily="2" charset="-122"/>
              </a:rPr>
              <a:t>45%</a:t>
            </a:r>
            <a:endParaRPr lang="zh-CN" altLang="en-US" sz="2700" dirty="0">
              <a:latin typeface="Impact" panose="020B0806030902050204" pitchFamily="34" charset="0"/>
              <a:ea typeface="华文细黑" pitchFamily="2" charset="-122"/>
            </a:endParaRPr>
          </a:p>
        </p:txBody>
      </p:sp>
      <p:sp>
        <p:nvSpPr>
          <p:cNvPr id="41" name="矩形 40"/>
          <p:cNvSpPr/>
          <p:nvPr/>
        </p:nvSpPr>
        <p:spPr>
          <a:xfrm>
            <a:off x="738555" y="4725362"/>
            <a:ext cx="7678267" cy="60959"/>
          </a:xfrm>
          <a:prstGeom prst="rect">
            <a:avLst/>
          </a:prstGeom>
          <a:solidFill>
            <a:schemeClr val="accent2"/>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42" name="矩形 41"/>
          <p:cNvSpPr>
            <a:spLocks noChangeArrowheads="1"/>
          </p:cNvSpPr>
          <p:nvPr/>
        </p:nvSpPr>
        <p:spPr bwMode="auto">
          <a:xfrm>
            <a:off x="720103" y="4965173"/>
            <a:ext cx="7696718"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r>
              <a:rPr lang="zh-CN" altLang="en-US" sz="1600" dirty="0">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en-US" sz="1600" dirty="0">
              <a:latin typeface="微软雅黑" pitchFamily="34" charset="-122"/>
              <a:ea typeface="微软雅黑" pitchFamily="34" charset="-122"/>
            </a:endParaRPr>
          </a:p>
        </p:txBody>
      </p:sp>
      <p:sp>
        <p:nvSpPr>
          <p:cNvPr id="43" name="矩形 42"/>
          <p:cNvSpPr/>
          <p:nvPr/>
        </p:nvSpPr>
        <p:spPr>
          <a:xfrm>
            <a:off x="8608818" y="1451752"/>
            <a:ext cx="2671084" cy="3821197"/>
          </a:xfrm>
          <a:prstGeom prst="rect">
            <a:avLst/>
          </a:prstGeom>
          <a:blipFill>
            <a:blip r:embed="rId3"/>
            <a:stretch>
              <a:fillRect/>
            </a:stretch>
          </a:blipFill>
          <a:ln w="254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44" name="TextBox 43"/>
          <p:cNvSpPr txBox="1"/>
          <p:nvPr/>
        </p:nvSpPr>
        <p:spPr>
          <a:xfrm>
            <a:off x="1491618" y="-1755576"/>
            <a:ext cx="938694" cy="400097"/>
          </a:xfrm>
          <a:prstGeom prst="rect">
            <a:avLst/>
          </a:prstGeom>
          <a:noFill/>
        </p:spPr>
        <p:txBody>
          <a:bodyPr wrap="none" lIns="121908" tIns="60954" rIns="121908" bIns="60954" rtlCol="0">
            <a:spAutoFit/>
          </a:bodyPr>
          <a:lstStyle/>
          <a:p>
            <a:r>
              <a:rPr lang="zh-CN" altLang="en-US" dirty="0"/>
              <a:t>延迟符</a:t>
            </a:r>
          </a:p>
        </p:txBody>
      </p:sp>
    </p:spTree>
    <p:extLst>
      <p:ext uri="{BB962C8B-B14F-4D97-AF65-F5344CB8AC3E}">
        <p14:creationId xmlns:p14="http://schemas.microsoft.com/office/powerpoint/2010/main" val="168743155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down)">
                                      <p:cBhvr>
                                        <p:cTn id="11" dur="500"/>
                                        <p:tgtEl>
                                          <p:spTgt spid="22"/>
                                        </p:tgtEl>
                                      </p:cBhvr>
                                    </p:animEffect>
                                  </p:childTnLst>
                                </p:cTn>
                              </p:par>
                              <p:par>
                                <p:cTn id="12" presetID="22" presetClass="entr" presetSubtype="4" fill="hold" nodeType="withEffect">
                                  <p:stCondLst>
                                    <p:cond delay="200"/>
                                  </p:stCondLst>
                                  <p:childTnLst>
                                    <p:set>
                                      <p:cBhvr>
                                        <p:cTn id="13" dur="1" fill="hold">
                                          <p:stCondLst>
                                            <p:cond delay="0"/>
                                          </p:stCondLst>
                                        </p:cTn>
                                        <p:tgtEl>
                                          <p:spTgt spid="23"/>
                                        </p:tgtEl>
                                        <p:attrNameLst>
                                          <p:attrName>style.visibility</p:attrName>
                                        </p:attrNameLst>
                                      </p:cBhvr>
                                      <p:to>
                                        <p:strVal val="visible"/>
                                      </p:to>
                                    </p:set>
                                    <p:animEffect transition="in" filter="wipe(down)">
                                      <p:cBhvr>
                                        <p:cTn id="14" dur="500"/>
                                        <p:tgtEl>
                                          <p:spTgt spid="23"/>
                                        </p:tgtEl>
                                      </p:cBhvr>
                                    </p:animEffect>
                                  </p:childTnLst>
                                </p:cTn>
                              </p:par>
                              <p:par>
                                <p:cTn id="15" presetID="22" presetClass="entr" presetSubtype="4" fill="hold" nodeType="withEffect">
                                  <p:stCondLst>
                                    <p:cond delay="400"/>
                                  </p:stCondLst>
                                  <p:childTnLst>
                                    <p:set>
                                      <p:cBhvr>
                                        <p:cTn id="16" dur="1" fill="hold">
                                          <p:stCondLst>
                                            <p:cond delay="0"/>
                                          </p:stCondLst>
                                        </p:cTn>
                                        <p:tgtEl>
                                          <p:spTgt spid="24"/>
                                        </p:tgtEl>
                                        <p:attrNameLst>
                                          <p:attrName>style.visibility</p:attrName>
                                        </p:attrNameLst>
                                      </p:cBhvr>
                                      <p:to>
                                        <p:strVal val="visible"/>
                                      </p:to>
                                    </p:set>
                                    <p:animEffect transition="in" filter="wipe(down)">
                                      <p:cBhvr>
                                        <p:cTn id="17" dur="500"/>
                                        <p:tgtEl>
                                          <p:spTgt spid="24"/>
                                        </p:tgtEl>
                                      </p:cBhvr>
                                    </p:animEffect>
                                  </p:childTnLst>
                                </p:cTn>
                              </p:par>
                              <p:par>
                                <p:cTn id="18" presetID="22" presetClass="entr" presetSubtype="4" fill="hold" nodeType="withEffect">
                                  <p:stCondLst>
                                    <p:cond delay="600"/>
                                  </p:stCondLst>
                                  <p:childTnLst>
                                    <p:set>
                                      <p:cBhvr>
                                        <p:cTn id="19" dur="1" fill="hold">
                                          <p:stCondLst>
                                            <p:cond delay="0"/>
                                          </p:stCondLst>
                                        </p:cTn>
                                        <p:tgtEl>
                                          <p:spTgt spid="25"/>
                                        </p:tgtEl>
                                        <p:attrNameLst>
                                          <p:attrName>style.visibility</p:attrName>
                                        </p:attrNameLst>
                                      </p:cBhvr>
                                      <p:to>
                                        <p:strVal val="visible"/>
                                      </p:to>
                                    </p:set>
                                    <p:animEffect transition="in" filter="wipe(down)">
                                      <p:cBhvr>
                                        <p:cTn id="20" dur="500"/>
                                        <p:tgtEl>
                                          <p:spTgt spid="25"/>
                                        </p:tgtEl>
                                      </p:cBhvr>
                                    </p:animEffect>
                                  </p:childTnLst>
                                </p:cTn>
                              </p:par>
                            </p:childTnLst>
                          </p:cTn>
                        </p:par>
                        <p:par>
                          <p:cTn id="21" fill="hold">
                            <p:stCondLst>
                              <p:cond delay="1600"/>
                            </p:stCondLst>
                            <p:childTnLst>
                              <p:par>
                                <p:cTn id="22" presetID="53" presetClass="entr" presetSubtype="16" fill="hold" grpId="0" nodeType="afterEffect">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cBhvr>
                                        <p:cTn id="24" dur="200" fill="hold"/>
                                        <p:tgtEl>
                                          <p:spTgt spid="31"/>
                                        </p:tgtEl>
                                        <p:attrNameLst>
                                          <p:attrName>ppt_w</p:attrName>
                                        </p:attrNameLst>
                                      </p:cBhvr>
                                      <p:tavLst>
                                        <p:tav tm="0">
                                          <p:val>
                                            <p:fltVal val="0"/>
                                          </p:val>
                                        </p:tav>
                                        <p:tav tm="100000">
                                          <p:val>
                                            <p:strVal val="#ppt_w"/>
                                          </p:val>
                                        </p:tav>
                                      </p:tavLst>
                                    </p:anim>
                                    <p:anim calcmode="lin" valueType="num">
                                      <p:cBhvr>
                                        <p:cTn id="25" dur="200" fill="hold"/>
                                        <p:tgtEl>
                                          <p:spTgt spid="31"/>
                                        </p:tgtEl>
                                        <p:attrNameLst>
                                          <p:attrName>ppt_h</p:attrName>
                                        </p:attrNameLst>
                                      </p:cBhvr>
                                      <p:tavLst>
                                        <p:tav tm="0">
                                          <p:val>
                                            <p:fltVal val="0"/>
                                          </p:val>
                                        </p:tav>
                                        <p:tav tm="100000">
                                          <p:val>
                                            <p:strVal val="#ppt_h"/>
                                          </p:val>
                                        </p:tav>
                                      </p:tavLst>
                                    </p:anim>
                                    <p:animEffect transition="in" filter="fade">
                                      <p:cBhvr>
                                        <p:cTn id="26" dur="200"/>
                                        <p:tgtEl>
                                          <p:spTgt spid="31"/>
                                        </p:tgtEl>
                                      </p:cBhvr>
                                    </p:animEffect>
                                  </p:childTnLst>
                                </p:cTn>
                              </p:par>
                              <p:par>
                                <p:cTn id="27" presetID="6" presetClass="emph" presetSubtype="0" autoRev="1" fill="hold" grpId="1" nodeType="withEffect">
                                  <p:stCondLst>
                                    <p:cond delay="150"/>
                                  </p:stCondLst>
                                  <p:childTnLst>
                                    <p:animScale>
                                      <p:cBhvr>
                                        <p:cTn id="28" dur="100" fill="hold"/>
                                        <p:tgtEl>
                                          <p:spTgt spid="31"/>
                                        </p:tgtEl>
                                      </p:cBhvr>
                                      <p:by x="130000" y="130000"/>
                                    </p:animScale>
                                  </p:childTnLst>
                                </p:cTn>
                              </p:par>
                            </p:childTnLst>
                          </p:cTn>
                        </p:par>
                        <p:par>
                          <p:cTn id="29" fill="hold">
                            <p:stCondLst>
                              <p:cond delay="1950"/>
                            </p:stCondLst>
                            <p:childTnLst>
                              <p:par>
                                <p:cTn id="30" presetID="22" presetClass="entr" presetSubtype="8" fill="hold" grpId="0" nodeType="after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wipe(left)">
                                      <p:cBhvr>
                                        <p:cTn id="32" dur="500"/>
                                        <p:tgtEl>
                                          <p:spTgt spid="30"/>
                                        </p:tgtEl>
                                      </p:cBhvr>
                                    </p:animEffect>
                                  </p:childTnLst>
                                </p:cTn>
                              </p:par>
                            </p:childTnLst>
                          </p:cTn>
                        </p:par>
                        <p:par>
                          <p:cTn id="33" fill="hold">
                            <p:stCondLst>
                              <p:cond delay="2450"/>
                            </p:stCondLst>
                            <p:childTnLst>
                              <p:par>
                                <p:cTn id="34" presetID="53" presetClass="entr" presetSubtype="16" fill="hold" grpId="0" nodeType="afterEffect">
                                  <p:stCondLst>
                                    <p:cond delay="0"/>
                                  </p:stCondLst>
                                  <p:childTnLst>
                                    <p:set>
                                      <p:cBhvr>
                                        <p:cTn id="35" dur="1" fill="hold">
                                          <p:stCondLst>
                                            <p:cond delay="0"/>
                                          </p:stCondLst>
                                        </p:cTn>
                                        <p:tgtEl>
                                          <p:spTgt spid="36"/>
                                        </p:tgtEl>
                                        <p:attrNameLst>
                                          <p:attrName>style.visibility</p:attrName>
                                        </p:attrNameLst>
                                      </p:cBhvr>
                                      <p:to>
                                        <p:strVal val="visible"/>
                                      </p:to>
                                    </p:set>
                                    <p:anim calcmode="lin" valueType="num">
                                      <p:cBhvr>
                                        <p:cTn id="36" dur="200" fill="hold"/>
                                        <p:tgtEl>
                                          <p:spTgt spid="36"/>
                                        </p:tgtEl>
                                        <p:attrNameLst>
                                          <p:attrName>ppt_w</p:attrName>
                                        </p:attrNameLst>
                                      </p:cBhvr>
                                      <p:tavLst>
                                        <p:tav tm="0">
                                          <p:val>
                                            <p:fltVal val="0"/>
                                          </p:val>
                                        </p:tav>
                                        <p:tav tm="100000">
                                          <p:val>
                                            <p:strVal val="#ppt_w"/>
                                          </p:val>
                                        </p:tav>
                                      </p:tavLst>
                                    </p:anim>
                                    <p:anim calcmode="lin" valueType="num">
                                      <p:cBhvr>
                                        <p:cTn id="37" dur="200" fill="hold"/>
                                        <p:tgtEl>
                                          <p:spTgt spid="36"/>
                                        </p:tgtEl>
                                        <p:attrNameLst>
                                          <p:attrName>ppt_h</p:attrName>
                                        </p:attrNameLst>
                                      </p:cBhvr>
                                      <p:tavLst>
                                        <p:tav tm="0">
                                          <p:val>
                                            <p:fltVal val="0"/>
                                          </p:val>
                                        </p:tav>
                                        <p:tav tm="100000">
                                          <p:val>
                                            <p:strVal val="#ppt_h"/>
                                          </p:val>
                                        </p:tav>
                                      </p:tavLst>
                                    </p:anim>
                                    <p:animEffect transition="in" filter="fade">
                                      <p:cBhvr>
                                        <p:cTn id="38" dur="200"/>
                                        <p:tgtEl>
                                          <p:spTgt spid="36"/>
                                        </p:tgtEl>
                                      </p:cBhvr>
                                    </p:animEffect>
                                  </p:childTnLst>
                                </p:cTn>
                              </p:par>
                              <p:par>
                                <p:cTn id="39" presetID="6" presetClass="emph" presetSubtype="0" autoRev="1" fill="hold" grpId="1" nodeType="withEffect">
                                  <p:stCondLst>
                                    <p:cond delay="150"/>
                                  </p:stCondLst>
                                  <p:childTnLst>
                                    <p:animScale>
                                      <p:cBhvr>
                                        <p:cTn id="40" dur="100" fill="hold"/>
                                        <p:tgtEl>
                                          <p:spTgt spid="36"/>
                                        </p:tgtEl>
                                      </p:cBhvr>
                                      <p:by x="130000" y="130000"/>
                                    </p:animScale>
                                  </p:childTnLst>
                                </p:cTn>
                              </p:par>
                            </p:childTnLst>
                          </p:cTn>
                        </p:par>
                        <p:par>
                          <p:cTn id="41" fill="hold">
                            <p:stCondLst>
                              <p:cond delay="2800"/>
                            </p:stCondLst>
                            <p:childTnLst>
                              <p:par>
                                <p:cTn id="42" presetID="53" presetClass="entr" presetSubtype="16" fill="hold" grpId="0" nodeType="afterEffect">
                                  <p:stCondLst>
                                    <p:cond delay="0"/>
                                  </p:stCondLst>
                                  <p:childTnLst>
                                    <p:set>
                                      <p:cBhvr>
                                        <p:cTn id="43" dur="1" fill="hold">
                                          <p:stCondLst>
                                            <p:cond delay="0"/>
                                          </p:stCondLst>
                                        </p:cTn>
                                        <p:tgtEl>
                                          <p:spTgt spid="32"/>
                                        </p:tgtEl>
                                        <p:attrNameLst>
                                          <p:attrName>style.visibility</p:attrName>
                                        </p:attrNameLst>
                                      </p:cBhvr>
                                      <p:to>
                                        <p:strVal val="visible"/>
                                      </p:to>
                                    </p:set>
                                    <p:anim calcmode="lin" valueType="num">
                                      <p:cBhvr>
                                        <p:cTn id="44" dur="200" fill="hold"/>
                                        <p:tgtEl>
                                          <p:spTgt spid="32"/>
                                        </p:tgtEl>
                                        <p:attrNameLst>
                                          <p:attrName>ppt_w</p:attrName>
                                        </p:attrNameLst>
                                      </p:cBhvr>
                                      <p:tavLst>
                                        <p:tav tm="0">
                                          <p:val>
                                            <p:fltVal val="0"/>
                                          </p:val>
                                        </p:tav>
                                        <p:tav tm="100000">
                                          <p:val>
                                            <p:strVal val="#ppt_w"/>
                                          </p:val>
                                        </p:tav>
                                      </p:tavLst>
                                    </p:anim>
                                    <p:anim calcmode="lin" valueType="num">
                                      <p:cBhvr>
                                        <p:cTn id="45" dur="200" fill="hold"/>
                                        <p:tgtEl>
                                          <p:spTgt spid="32"/>
                                        </p:tgtEl>
                                        <p:attrNameLst>
                                          <p:attrName>ppt_h</p:attrName>
                                        </p:attrNameLst>
                                      </p:cBhvr>
                                      <p:tavLst>
                                        <p:tav tm="0">
                                          <p:val>
                                            <p:fltVal val="0"/>
                                          </p:val>
                                        </p:tav>
                                        <p:tav tm="100000">
                                          <p:val>
                                            <p:strVal val="#ppt_h"/>
                                          </p:val>
                                        </p:tav>
                                      </p:tavLst>
                                    </p:anim>
                                    <p:animEffect transition="in" filter="fade">
                                      <p:cBhvr>
                                        <p:cTn id="46" dur="200"/>
                                        <p:tgtEl>
                                          <p:spTgt spid="32"/>
                                        </p:tgtEl>
                                      </p:cBhvr>
                                    </p:animEffect>
                                  </p:childTnLst>
                                </p:cTn>
                              </p:par>
                              <p:par>
                                <p:cTn id="47" presetID="6" presetClass="emph" presetSubtype="0" autoRev="1" fill="hold" grpId="1" nodeType="withEffect">
                                  <p:stCondLst>
                                    <p:cond delay="150"/>
                                  </p:stCondLst>
                                  <p:childTnLst>
                                    <p:animScale>
                                      <p:cBhvr>
                                        <p:cTn id="48" dur="100" fill="hold"/>
                                        <p:tgtEl>
                                          <p:spTgt spid="32"/>
                                        </p:tgtEl>
                                      </p:cBhvr>
                                      <p:by x="130000" y="130000"/>
                                    </p:animScale>
                                  </p:childTnLst>
                                </p:cTn>
                              </p:par>
                            </p:childTnLst>
                          </p:cTn>
                        </p:par>
                        <p:par>
                          <p:cTn id="49" fill="hold">
                            <p:stCondLst>
                              <p:cond delay="3150"/>
                            </p:stCondLst>
                            <p:childTnLst>
                              <p:par>
                                <p:cTn id="50" presetID="22" presetClass="entr" presetSubtype="8" fill="hold" grpId="0" nodeType="after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wipe(left)">
                                      <p:cBhvr>
                                        <p:cTn id="52" dur="500"/>
                                        <p:tgtEl>
                                          <p:spTgt spid="26"/>
                                        </p:tgtEl>
                                      </p:cBhvr>
                                    </p:animEffect>
                                  </p:childTnLst>
                                </p:cTn>
                              </p:par>
                            </p:childTnLst>
                          </p:cTn>
                        </p:par>
                        <p:par>
                          <p:cTn id="53" fill="hold">
                            <p:stCondLst>
                              <p:cond delay="3650"/>
                            </p:stCondLst>
                            <p:childTnLst>
                              <p:par>
                                <p:cTn id="54" presetID="53" presetClass="entr" presetSubtype="16" fill="hold" grpId="0" nodeType="afterEffect">
                                  <p:stCondLst>
                                    <p:cond delay="0"/>
                                  </p:stCondLst>
                                  <p:childTnLst>
                                    <p:set>
                                      <p:cBhvr>
                                        <p:cTn id="55" dur="1" fill="hold">
                                          <p:stCondLst>
                                            <p:cond delay="0"/>
                                          </p:stCondLst>
                                        </p:cTn>
                                        <p:tgtEl>
                                          <p:spTgt spid="37"/>
                                        </p:tgtEl>
                                        <p:attrNameLst>
                                          <p:attrName>style.visibility</p:attrName>
                                        </p:attrNameLst>
                                      </p:cBhvr>
                                      <p:to>
                                        <p:strVal val="visible"/>
                                      </p:to>
                                    </p:set>
                                    <p:anim calcmode="lin" valueType="num">
                                      <p:cBhvr>
                                        <p:cTn id="56" dur="200" fill="hold"/>
                                        <p:tgtEl>
                                          <p:spTgt spid="37"/>
                                        </p:tgtEl>
                                        <p:attrNameLst>
                                          <p:attrName>ppt_w</p:attrName>
                                        </p:attrNameLst>
                                      </p:cBhvr>
                                      <p:tavLst>
                                        <p:tav tm="0">
                                          <p:val>
                                            <p:fltVal val="0"/>
                                          </p:val>
                                        </p:tav>
                                        <p:tav tm="100000">
                                          <p:val>
                                            <p:strVal val="#ppt_w"/>
                                          </p:val>
                                        </p:tav>
                                      </p:tavLst>
                                    </p:anim>
                                    <p:anim calcmode="lin" valueType="num">
                                      <p:cBhvr>
                                        <p:cTn id="57" dur="200" fill="hold"/>
                                        <p:tgtEl>
                                          <p:spTgt spid="37"/>
                                        </p:tgtEl>
                                        <p:attrNameLst>
                                          <p:attrName>ppt_h</p:attrName>
                                        </p:attrNameLst>
                                      </p:cBhvr>
                                      <p:tavLst>
                                        <p:tav tm="0">
                                          <p:val>
                                            <p:fltVal val="0"/>
                                          </p:val>
                                        </p:tav>
                                        <p:tav tm="100000">
                                          <p:val>
                                            <p:strVal val="#ppt_h"/>
                                          </p:val>
                                        </p:tav>
                                      </p:tavLst>
                                    </p:anim>
                                    <p:animEffect transition="in" filter="fade">
                                      <p:cBhvr>
                                        <p:cTn id="58" dur="200"/>
                                        <p:tgtEl>
                                          <p:spTgt spid="37"/>
                                        </p:tgtEl>
                                      </p:cBhvr>
                                    </p:animEffect>
                                  </p:childTnLst>
                                </p:cTn>
                              </p:par>
                              <p:par>
                                <p:cTn id="59" presetID="6" presetClass="emph" presetSubtype="0" autoRev="1" fill="hold" grpId="1" nodeType="withEffect">
                                  <p:stCondLst>
                                    <p:cond delay="150"/>
                                  </p:stCondLst>
                                  <p:childTnLst>
                                    <p:animScale>
                                      <p:cBhvr>
                                        <p:cTn id="60" dur="100" fill="hold"/>
                                        <p:tgtEl>
                                          <p:spTgt spid="37"/>
                                        </p:tgtEl>
                                      </p:cBhvr>
                                      <p:by x="130000" y="130000"/>
                                    </p:animScale>
                                  </p:childTnLst>
                                </p:cTn>
                              </p:par>
                            </p:childTnLst>
                          </p:cTn>
                        </p:par>
                        <p:par>
                          <p:cTn id="61" fill="hold">
                            <p:stCondLst>
                              <p:cond delay="4000"/>
                            </p:stCondLst>
                            <p:childTnLst>
                              <p:par>
                                <p:cTn id="62" presetID="53" presetClass="entr" presetSubtype="16" fill="hold" grpId="0" nodeType="afterEffect">
                                  <p:stCondLst>
                                    <p:cond delay="0"/>
                                  </p:stCondLst>
                                  <p:childTnLst>
                                    <p:set>
                                      <p:cBhvr>
                                        <p:cTn id="63" dur="1" fill="hold">
                                          <p:stCondLst>
                                            <p:cond delay="0"/>
                                          </p:stCondLst>
                                        </p:cTn>
                                        <p:tgtEl>
                                          <p:spTgt spid="33"/>
                                        </p:tgtEl>
                                        <p:attrNameLst>
                                          <p:attrName>style.visibility</p:attrName>
                                        </p:attrNameLst>
                                      </p:cBhvr>
                                      <p:to>
                                        <p:strVal val="visible"/>
                                      </p:to>
                                    </p:set>
                                    <p:anim calcmode="lin" valueType="num">
                                      <p:cBhvr>
                                        <p:cTn id="64" dur="200" fill="hold"/>
                                        <p:tgtEl>
                                          <p:spTgt spid="33"/>
                                        </p:tgtEl>
                                        <p:attrNameLst>
                                          <p:attrName>ppt_w</p:attrName>
                                        </p:attrNameLst>
                                      </p:cBhvr>
                                      <p:tavLst>
                                        <p:tav tm="0">
                                          <p:val>
                                            <p:fltVal val="0"/>
                                          </p:val>
                                        </p:tav>
                                        <p:tav tm="100000">
                                          <p:val>
                                            <p:strVal val="#ppt_w"/>
                                          </p:val>
                                        </p:tav>
                                      </p:tavLst>
                                    </p:anim>
                                    <p:anim calcmode="lin" valueType="num">
                                      <p:cBhvr>
                                        <p:cTn id="65" dur="200" fill="hold"/>
                                        <p:tgtEl>
                                          <p:spTgt spid="33"/>
                                        </p:tgtEl>
                                        <p:attrNameLst>
                                          <p:attrName>ppt_h</p:attrName>
                                        </p:attrNameLst>
                                      </p:cBhvr>
                                      <p:tavLst>
                                        <p:tav tm="0">
                                          <p:val>
                                            <p:fltVal val="0"/>
                                          </p:val>
                                        </p:tav>
                                        <p:tav tm="100000">
                                          <p:val>
                                            <p:strVal val="#ppt_h"/>
                                          </p:val>
                                        </p:tav>
                                      </p:tavLst>
                                    </p:anim>
                                    <p:animEffect transition="in" filter="fade">
                                      <p:cBhvr>
                                        <p:cTn id="66" dur="200"/>
                                        <p:tgtEl>
                                          <p:spTgt spid="33"/>
                                        </p:tgtEl>
                                      </p:cBhvr>
                                    </p:animEffect>
                                  </p:childTnLst>
                                </p:cTn>
                              </p:par>
                              <p:par>
                                <p:cTn id="67" presetID="6" presetClass="emph" presetSubtype="0" autoRev="1" fill="hold" grpId="1" nodeType="withEffect">
                                  <p:stCondLst>
                                    <p:cond delay="150"/>
                                  </p:stCondLst>
                                  <p:childTnLst>
                                    <p:animScale>
                                      <p:cBhvr>
                                        <p:cTn id="68" dur="100" fill="hold"/>
                                        <p:tgtEl>
                                          <p:spTgt spid="33"/>
                                        </p:tgtEl>
                                      </p:cBhvr>
                                      <p:by x="130000" y="130000"/>
                                    </p:animScale>
                                  </p:childTnLst>
                                </p:cTn>
                              </p:par>
                            </p:childTnLst>
                          </p:cTn>
                        </p:par>
                        <p:par>
                          <p:cTn id="69" fill="hold">
                            <p:stCondLst>
                              <p:cond delay="4350"/>
                            </p:stCondLst>
                            <p:childTnLst>
                              <p:par>
                                <p:cTn id="70" presetID="22" presetClass="entr" presetSubtype="8" fill="hold" grpId="0" nodeType="after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wipe(left)">
                                      <p:cBhvr>
                                        <p:cTn id="72" dur="500"/>
                                        <p:tgtEl>
                                          <p:spTgt spid="27"/>
                                        </p:tgtEl>
                                      </p:cBhvr>
                                    </p:animEffect>
                                  </p:childTnLst>
                                </p:cTn>
                              </p:par>
                            </p:childTnLst>
                          </p:cTn>
                        </p:par>
                        <p:par>
                          <p:cTn id="73" fill="hold">
                            <p:stCondLst>
                              <p:cond delay="4850"/>
                            </p:stCondLst>
                            <p:childTnLst>
                              <p:par>
                                <p:cTn id="74" presetID="53" presetClass="entr" presetSubtype="16" fill="hold" grpId="0" nodeType="afterEffect">
                                  <p:stCondLst>
                                    <p:cond delay="0"/>
                                  </p:stCondLst>
                                  <p:childTnLst>
                                    <p:set>
                                      <p:cBhvr>
                                        <p:cTn id="75" dur="1" fill="hold">
                                          <p:stCondLst>
                                            <p:cond delay="0"/>
                                          </p:stCondLst>
                                        </p:cTn>
                                        <p:tgtEl>
                                          <p:spTgt spid="38"/>
                                        </p:tgtEl>
                                        <p:attrNameLst>
                                          <p:attrName>style.visibility</p:attrName>
                                        </p:attrNameLst>
                                      </p:cBhvr>
                                      <p:to>
                                        <p:strVal val="visible"/>
                                      </p:to>
                                    </p:set>
                                    <p:anim calcmode="lin" valueType="num">
                                      <p:cBhvr>
                                        <p:cTn id="76" dur="200" fill="hold"/>
                                        <p:tgtEl>
                                          <p:spTgt spid="38"/>
                                        </p:tgtEl>
                                        <p:attrNameLst>
                                          <p:attrName>ppt_w</p:attrName>
                                        </p:attrNameLst>
                                      </p:cBhvr>
                                      <p:tavLst>
                                        <p:tav tm="0">
                                          <p:val>
                                            <p:fltVal val="0"/>
                                          </p:val>
                                        </p:tav>
                                        <p:tav tm="100000">
                                          <p:val>
                                            <p:strVal val="#ppt_w"/>
                                          </p:val>
                                        </p:tav>
                                      </p:tavLst>
                                    </p:anim>
                                    <p:anim calcmode="lin" valueType="num">
                                      <p:cBhvr>
                                        <p:cTn id="77" dur="200" fill="hold"/>
                                        <p:tgtEl>
                                          <p:spTgt spid="38"/>
                                        </p:tgtEl>
                                        <p:attrNameLst>
                                          <p:attrName>ppt_h</p:attrName>
                                        </p:attrNameLst>
                                      </p:cBhvr>
                                      <p:tavLst>
                                        <p:tav tm="0">
                                          <p:val>
                                            <p:fltVal val="0"/>
                                          </p:val>
                                        </p:tav>
                                        <p:tav tm="100000">
                                          <p:val>
                                            <p:strVal val="#ppt_h"/>
                                          </p:val>
                                        </p:tav>
                                      </p:tavLst>
                                    </p:anim>
                                    <p:animEffect transition="in" filter="fade">
                                      <p:cBhvr>
                                        <p:cTn id="78" dur="200"/>
                                        <p:tgtEl>
                                          <p:spTgt spid="38"/>
                                        </p:tgtEl>
                                      </p:cBhvr>
                                    </p:animEffect>
                                  </p:childTnLst>
                                </p:cTn>
                              </p:par>
                              <p:par>
                                <p:cTn id="79" presetID="6" presetClass="emph" presetSubtype="0" autoRev="1" fill="hold" grpId="1" nodeType="withEffect">
                                  <p:stCondLst>
                                    <p:cond delay="150"/>
                                  </p:stCondLst>
                                  <p:childTnLst>
                                    <p:animScale>
                                      <p:cBhvr>
                                        <p:cTn id="80" dur="100" fill="hold"/>
                                        <p:tgtEl>
                                          <p:spTgt spid="38"/>
                                        </p:tgtEl>
                                      </p:cBhvr>
                                      <p:by x="130000" y="130000"/>
                                    </p:animScale>
                                  </p:childTnLst>
                                </p:cTn>
                              </p:par>
                            </p:childTnLst>
                          </p:cTn>
                        </p:par>
                        <p:par>
                          <p:cTn id="81" fill="hold">
                            <p:stCondLst>
                              <p:cond delay="5200"/>
                            </p:stCondLst>
                            <p:childTnLst>
                              <p:par>
                                <p:cTn id="82" presetID="53" presetClass="entr" presetSubtype="16" fill="hold" grpId="0" nodeType="afterEffect">
                                  <p:stCondLst>
                                    <p:cond delay="0"/>
                                  </p:stCondLst>
                                  <p:childTnLst>
                                    <p:set>
                                      <p:cBhvr>
                                        <p:cTn id="83" dur="1" fill="hold">
                                          <p:stCondLst>
                                            <p:cond delay="0"/>
                                          </p:stCondLst>
                                        </p:cTn>
                                        <p:tgtEl>
                                          <p:spTgt spid="34"/>
                                        </p:tgtEl>
                                        <p:attrNameLst>
                                          <p:attrName>style.visibility</p:attrName>
                                        </p:attrNameLst>
                                      </p:cBhvr>
                                      <p:to>
                                        <p:strVal val="visible"/>
                                      </p:to>
                                    </p:set>
                                    <p:anim calcmode="lin" valueType="num">
                                      <p:cBhvr>
                                        <p:cTn id="84" dur="200" fill="hold"/>
                                        <p:tgtEl>
                                          <p:spTgt spid="34"/>
                                        </p:tgtEl>
                                        <p:attrNameLst>
                                          <p:attrName>ppt_w</p:attrName>
                                        </p:attrNameLst>
                                      </p:cBhvr>
                                      <p:tavLst>
                                        <p:tav tm="0">
                                          <p:val>
                                            <p:fltVal val="0"/>
                                          </p:val>
                                        </p:tav>
                                        <p:tav tm="100000">
                                          <p:val>
                                            <p:strVal val="#ppt_w"/>
                                          </p:val>
                                        </p:tav>
                                      </p:tavLst>
                                    </p:anim>
                                    <p:anim calcmode="lin" valueType="num">
                                      <p:cBhvr>
                                        <p:cTn id="85" dur="200" fill="hold"/>
                                        <p:tgtEl>
                                          <p:spTgt spid="34"/>
                                        </p:tgtEl>
                                        <p:attrNameLst>
                                          <p:attrName>ppt_h</p:attrName>
                                        </p:attrNameLst>
                                      </p:cBhvr>
                                      <p:tavLst>
                                        <p:tav tm="0">
                                          <p:val>
                                            <p:fltVal val="0"/>
                                          </p:val>
                                        </p:tav>
                                        <p:tav tm="100000">
                                          <p:val>
                                            <p:strVal val="#ppt_h"/>
                                          </p:val>
                                        </p:tav>
                                      </p:tavLst>
                                    </p:anim>
                                    <p:animEffect transition="in" filter="fade">
                                      <p:cBhvr>
                                        <p:cTn id="86" dur="200"/>
                                        <p:tgtEl>
                                          <p:spTgt spid="34"/>
                                        </p:tgtEl>
                                      </p:cBhvr>
                                    </p:animEffect>
                                  </p:childTnLst>
                                </p:cTn>
                              </p:par>
                              <p:par>
                                <p:cTn id="87" presetID="6" presetClass="emph" presetSubtype="0" autoRev="1" fill="hold" grpId="1" nodeType="withEffect">
                                  <p:stCondLst>
                                    <p:cond delay="150"/>
                                  </p:stCondLst>
                                  <p:childTnLst>
                                    <p:animScale>
                                      <p:cBhvr>
                                        <p:cTn id="88" dur="100" fill="hold"/>
                                        <p:tgtEl>
                                          <p:spTgt spid="34"/>
                                        </p:tgtEl>
                                      </p:cBhvr>
                                      <p:by x="130000" y="130000"/>
                                    </p:animScale>
                                  </p:childTnLst>
                                </p:cTn>
                              </p:par>
                            </p:childTnLst>
                          </p:cTn>
                        </p:par>
                        <p:par>
                          <p:cTn id="89" fill="hold">
                            <p:stCondLst>
                              <p:cond delay="5550"/>
                            </p:stCondLst>
                            <p:childTnLst>
                              <p:par>
                                <p:cTn id="90" presetID="22" presetClass="entr" presetSubtype="8" fill="hold" grpId="0" nodeType="afterEffect">
                                  <p:stCondLst>
                                    <p:cond delay="0"/>
                                  </p:stCondLst>
                                  <p:childTnLst>
                                    <p:set>
                                      <p:cBhvr>
                                        <p:cTn id="91" dur="1" fill="hold">
                                          <p:stCondLst>
                                            <p:cond delay="0"/>
                                          </p:stCondLst>
                                        </p:cTn>
                                        <p:tgtEl>
                                          <p:spTgt spid="28"/>
                                        </p:tgtEl>
                                        <p:attrNameLst>
                                          <p:attrName>style.visibility</p:attrName>
                                        </p:attrNameLst>
                                      </p:cBhvr>
                                      <p:to>
                                        <p:strVal val="visible"/>
                                      </p:to>
                                    </p:set>
                                    <p:animEffect transition="in" filter="wipe(left)">
                                      <p:cBhvr>
                                        <p:cTn id="92" dur="500"/>
                                        <p:tgtEl>
                                          <p:spTgt spid="28"/>
                                        </p:tgtEl>
                                      </p:cBhvr>
                                    </p:animEffect>
                                  </p:childTnLst>
                                </p:cTn>
                              </p:par>
                            </p:childTnLst>
                          </p:cTn>
                        </p:par>
                        <p:par>
                          <p:cTn id="93" fill="hold">
                            <p:stCondLst>
                              <p:cond delay="6050"/>
                            </p:stCondLst>
                            <p:childTnLst>
                              <p:par>
                                <p:cTn id="94" presetID="53" presetClass="entr" presetSubtype="16" fill="hold" grpId="0" nodeType="afterEffect">
                                  <p:stCondLst>
                                    <p:cond delay="0"/>
                                  </p:stCondLst>
                                  <p:childTnLst>
                                    <p:set>
                                      <p:cBhvr>
                                        <p:cTn id="95" dur="1" fill="hold">
                                          <p:stCondLst>
                                            <p:cond delay="0"/>
                                          </p:stCondLst>
                                        </p:cTn>
                                        <p:tgtEl>
                                          <p:spTgt spid="39"/>
                                        </p:tgtEl>
                                        <p:attrNameLst>
                                          <p:attrName>style.visibility</p:attrName>
                                        </p:attrNameLst>
                                      </p:cBhvr>
                                      <p:to>
                                        <p:strVal val="visible"/>
                                      </p:to>
                                    </p:set>
                                    <p:anim calcmode="lin" valueType="num">
                                      <p:cBhvr>
                                        <p:cTn id="96" dur="200" fill="hold"/>
                                        <p:tgtEl>
                                          <p:spTgt spid="39"/>
                                        </p:tgtEl>
                                        <p:attrNameLst>
                                          <p:attrName>ppt_w</p:attrName>
                                        </p:attrNameLst>
                                      </p:cBhvr>
                                      <p:tavLst>
                                        <p:tav tm="0">
                                          <p:val>
                                            <p:fltVal val="0"/>
                                          </p:val>
                                        </p:tav>
                                        <p:tav tm="100000">
                                          <p:val>
                                            <p:strVal val="#ppt_w"/>
                                          </p:val>
                                        </p:tav>
                                      </p:tavLst>
                                    </p:anim>
                                    <p:anim calcmode="lin" valueType="num">
                                      <p:cBhvr>
                                        <p:cTn id="97" dur="200" fill="hold"/>
                                        <p:tgtEl>
                                          <p:spTgt spid="39"/>
                                        </p:tgtEl>
                                        <p:attrNameLst>
                                          <p:attrName>ppt_h</p:attrName>
                                        </p:attrNameLst>
                                      </p:cBhvr>
                                      <p:tavLst>
                                        <p:tav tm="0">
                                          <p:val>
                                            <p:fltVal val="0"/>
                                          </p:val>
                                        </p:tav>
                                        <p:tav tm="100000">
                                          <p:val>
                                            <p:strVal val="#ppt_h"/>
                                          </p:val>
                                        </p:tav>
                                      </p:tavLst>
                                    </p:anim>
                                    <p:animEffect transition="in" filter="fade">
                                      <p:cBhvr>
                                        <p:cTn id="98" dur="200"/>
                                        <p:tgtEl>
                                          <p:spTgt spid="39"/>
                                        </p:tgtEl>
                                      </p:cBhvr>
                                    </p:animEffect>
                                  </p:childTnLst>
                                </p:cTn>
                              </p:par>
                              <p:par>
                                <p:cTn id="99" presetID="6" presetClass="emph" presetSubtype="0" autoRev="1" fill="hold" grpId="1" nodeType="withEffect">
                                  <p:stCondLst>
                                    <p:cond delay="150"/>
                                  </p:stCondLst>
                                  <p:childTnLst>
                                    <p:animScale>
                                      <p:cBhvr>
                                        <p:cTn id="100" dur="100" fill="hold"/>
                                        <p:tgtEl>
                                          <p:spTgt spid="39"/>
                                        </p:tgtEl>
                                      </p:cBhvr>
                                      <p:by x="130000" y="130000"/>
                                    </p:animScale>
                                  </p:childTnLst>
                                </p:cTn>
                              </p:par>
                            </p:childTnLst>
                          </p:cTn>
                        </p:par>
                        <p:par>
                          <p:cTn id="101" fill="hold">
                            <p:stCondLst>
                              <p:cond delay="6400"/>
                            </p:stCondLst>
                            <p:childTnLst>
                              <p:par>
                                <p:cTn id="102" presetID="53" presetClass="entr" presetSubtype="16" fill="hold" grpId="0" nodeType="afterEffect">
                                  <p:stCondLst>
                                    <p:cond delay="0"/>
                                  </p:stCondLst>
                                  <p:childTnLst>
                                    <p:set>
                                      <p:cBhvr>
                                        <p:cTn id="103" dur="1" fill="hold">
                                          <p:stCondLst>
                                            <p:cond delay="0"/>
                                          </p:stCondLst>
                                        </p:cTn>
                                        <p:tgtEl>
                                          <p:spTgt spid="35"/>
                                        </p:tgtEl>
                                        <p:attrNameLst>
                                          <p:attrName>style.visibility</p:attrName>
                                        </p:attrNameLst>
                                      </p:cBhvr>
                                      <p:to>
                                        <p:strVal val="visible"/>
                                      </p:to>
                                    </p:set>
                                    <p:anim calcmode="lin" valueType="num">
                                      <p:cBhvr>
                                        <p:cTn id="104" dur="200" fill="hold"/>
                                        <p:tgtEl>
                                          <p:spTgt spid="35"/>
                                        </p:tgtEl>
                                        <p:attrNameLst>
                                          <p:attrName>ppt_w</p:attrName>
                                        </p:attrNameLst>
                                      </p:cBhvr>
                                      <p:tavLst>
                                        <p:tav tm="0">
                                          <p:val>
                                            <p:fltVal val="0"/>
                                          </p:val>
                                        </p:tav>
                                        <p:tav tm="100000">
                                          <p:val>
                                            <p:strVal val="#ppt_w"/>
                                          </p:val>
                                        </p:tav>
                                      </p:tavLst>
                                    </p:anim>
                                    <p:anim calcmode="lin" valueType="num">
                                      <p:cBhvr>
                                        <p:cTn id="105" dur="200" fill="hold"/>
                                        <p:tgtEl>
                                          <p:spTgt spid="35"/>
                                        </p:tgtEl>
                                        <p:attrNameLst>
                                          <p:attrName>ppt_h</p:attrName>
                                        </p:attrNameLst>
                                      </p:cBhvr>
                                      <p:tavLst>
                                        <p:tav tm="0">
                                          <p:val>
                                            <p:fltVal val="0"/>
                                          </p:val>
                                        </p:tav>
                                        <p:tav tm="100000">
                                          <p:val>
                                            <p:strVal val="#ppt_h"/>
                                          </p:val>
                                        </p:tav>
                                      </p:tavLst>
                                    </p:anim>
                                    <p:animEffect transition="in" filter="fade">
                                      <p:cBhvr>
                                        <p:cTn id="106" dur="200"/>
                                        <p:tgtEl>
                                          <p:spTgt spid="35"/>
                                        </p:tgtEl>
                                      </p:cBhvr>
                                    </p:animEffect>
                                  </p:childTnLst>
                                </p:cTn>
                              </p:par>
                              <p:par>
                                <p:cTn id="107" presetID="6" presetClass="emph" presetSubtype="0" autoRev="1" fill="hold" grpId="1" nodeType="withEffect">
                                  <p:stCondLst>
                                    <p:cond delay="150"/>
                                  </p:stCondLst>
                                  <p:childTnLst>
                                    <p:animScale>
                                      <p:cBhvr>
                                        <p:cTn id="108" dur="100" fill="hold"/>
                                        <p:tgtEl>
                                          <p:spTgt spid="35"/>
                                        </p:tgtEl>
                                      </p:cBhvr>
                                      <p:by x="130000" y="130000"/>
                                    </p:animScale>
                                  </p:childTnLst>
                                </p:cTn>
                              </p:par>
                            </p:childTnLst>
                          </p:cTn>
                        </p:par>
                        <p:par>
                          <p:cTn id="109" fill="hold">
                            <p:stCondLst>
                              <p:cond delay="6750"/>
                            </p:stCondLst>
                            <p:childTnLst>
                              <p:par>
                                <p:cTn id="110" presetID="22" presetClass="entr" presetSubtype="8" fill="hold" grpId="0" nodeType="afterEffect">
                                  <p:stCondLst>
                                    <p:cond delay="0"/>
                                  </p:stCondLst>
                                  <p:childTnLst>
                                    <p:set>
                                      <p:cBhvr>
                                        <p:cTn id="111" dur="1" fill="hold">
                                          <p:stCondLst>
                                            <p:cond delay="0"/>
                                          </p:stCondLst>
                                        </p:cTn>
                                        <p:tgtEl>
                                          <p:spTgt spid="29"/>
                                        </p:tgtEl>
                                        <p:attrNameLst>
                                          <p:attrName>style.visibility</p:attrName>
                                        </p:attrNameLst>
                                      </p:cBhvr>
                                      <p:to>
                                        <p:strVal val="visible"/>
                                      </p:to>
                                    </p:set>
                                    <p:animEffect transition="in" filter="wipe(left)">
                                      <p:cBhvr>
                                        <p:cTn id="112" dur="500"/>
                                        <p:tgtEl>
                                          <p:spTgt spid="29"/>
                                        </p:tgtEl>
                                      </p:cBhvr>
                                    </p:animEffect>
                                  </p:childTnLst>
                                </p:cTn>
                              </p:par>
                            </p:childTnLst>
                          </p:cTn>
                        </p:par>
                        <p:par>
                          <p:cTn id="113" fill="hold">
                            <p:stCondLst>
                              <p:cond delay="7250"/>
                            </p:stCondLst>
                            <p:childTnLst>
                              <p:par>
                                <p:cTn id="114" presetID="53" presetClass="entr" presetSubtype="16" fill="hold" grpId="0" nodeType="afterEffect">
                                  <p:stCondLst>
                                    <p:cond delay="0"/>
                                  </p:stCondLst>
                                  <p:childTnLst>
                                    <p:set>
                                      <p:cBhvr>
                                        <p:cTn id="115" dur="1" fill="hold">
                                          <p:stCondLst>
                                            <p:cond delay="0"/>
                                          </p:stCondLst>
                                        </p:cTn>
                                        <p:tgtEl>
                                          <p:spTgt spid="40"/>
                                        </p:tgtEl>
                                        <p:attrNameLst>
                                          <p:attrName>style.visibility</p:attrName>
                                        </p:attrNameLst>
                                      </p:cBhvr>
                                      <p:to>
                                        <p:strVal val="visible"/>
                                      </p:to>
                                    </p:set>
                                    <p:anim calcmode="lin" valueType="num">
                                      <p:cBhvr>
                                        <p:cTn id="116" dur="200" fill="hold"/>
                                        <p:tgtEl>
                                          <p:spTgt spid="40"/>
                                        </p:tgtEl>
                                        <p:attrNameLst>
                                          <p:attrName>ppt_w</p:attrName>
                                        </p:attrNameLst>
                                      </p:cBhvr>
                                      <p:tavLst>
                                        <p:tav tm="0">
                                          <p:val>
                                            <p:fltVal val="0"/>
                                          </p:val>
                                        </p:tav>
                                        <p:tav tm="100000">
                                          <p:val>
                                            <p:strVal val="#ppt_w"/>
                                          </p:val>
                                        </p:tav>
                                      </p:tavLst>
                                    </p:anim>
                                    <p:anim calcmode="lin" valueType="num">
                                      <p:cBhvr>
                                        <p:cTn id="117" dur="200" fill="hold"/>
                                        <p:tgtEl>
                                          <p:spTgt spid="40"/>
                                        </p:tgtEl>
                                        <p:attrNameLst>
                                          <p:attrName>ppt_h</p:attrName>
                                        </p:attrNameLst>
                                      </p:cBhvr>
                                      <p:tavLst>
                                        <p:tav tm="0">
                                          <p:val>
                                            <p:fltVal val="0"/>
                                          </p:val>
                                        </p:tav>
                                        <p:tav tm="100000">
                                          <p:val>
                                            <p:strVal val="#ppt_h"/>
                                          </p:val>
                                        </p:tav>
                                      </p:tavLst>
                                    </p:anim>
                                    <p:animEffect transition="in" filter="fade">
                                      <p:cBhvr>
                                        <p:cTn id="118" dur="200"/>
                                        <p:tgtEl>
                                          <p:spTgt spid="40"/>
                                        </p:tgtEl>
                                      </p:cBhvr>
                                    </p:animEffect>
                                  </p:childTnLst>
                                </p:cTn>
                              </p:par>
                              <p:par>
                                <p:cTn id="119" presetID="6" presetClass="emph" presetSubtype="0" autoRev="1" fill="hold" grpId="1" nodeType="withEffect">
                                  <p:stCondLst>
                                    <p:cond delay="150"/>
                                  </p:stCondLst>
                                  <p:childTnLst>
                                    <p:animScale>
                                      <p:cBhvr>
                                        <p:cTn id="120" dur="100" fill="hold"/>
                                        <p:tgtEl>
                                          <p:spTgt spid="40"/>
                                        </p:tgtEl>
                                      </p:cBhvr>
                                      <p:by x="130000" y="130000"/>
                                    </p:animScale>
                                  </p:childTnLst>
                                </p:cTn>
                              </p:par>
                            </p:childTnLst>
                          </p:cTn>
                        </p:par>
                        <p:par>
                          <p:cTn id="121" fill="hold">
                            <p:stCondLst>
                              <p:cond delay="7600"/>
                            </p:stCondLst>
                            <p:childTnLst>
                              <p:par>
                                <p:cTn id="122" presetID="53" presetClass="entr" presetSubtype="16" fill="hold" grpId="0" nodeType="afterEffect">
                                  <p:stCondLst>
                                    <p:cond delay="0"/>
                                  </p:stCondLst>
                                  <p:childTnLst>
                                    <p:set>
                                      <p:cBhvr>
                                        <p:cTn id="123" dur="1" fill="hold">
                                          <p:stCondLst>
                                            <p:cond delay="0"/>
                                          </p:stCondLst>
                                        </p:cTn>
                                        <p:tgtEl>
                                          <p:spTgt spid="42"/>
                                        </p:tgtEl>
                                        <p:attrNameLst>
                                          <p:attrName>style.visibility</p:attrName>
                                        </p:attrNameLst>
                                      </p:cBhvr>
                                      <p:to>
                                        <p:strVal val="visible"/>
                                      </p:to>
                                    </p:set>
                                    <p:anim calcmode="lin" valueType="num">
                                      <p:cBhvr>
                                        <p:cTn id="124" dur="800" fill="hold"/>
                                        <p:tgtEl>
                                          <p:spTgt spid="42"/>
                                        </p:tgtEl>
                                        <p:attrNameLst>
                                          <p:attrName>ppt_w</p:attrName>
                                        </p:attrNameLst>
                                      </p:cBhvr>
                                      <p:tavLst>
                                        <p:tav tm="0">
                                          <p:val>
                                            <p:fltVal val="0"/>
                                          </p:val>
                                        </p:tav>
                                        <p:tav tm="100000">
                                          <p:val>
                                            <p:strVal val="#ppt_w"/>
                                          </p:val>
                                        </p:tav>
                                      </p:tavLst>
                                    </p:anim>
                                    <p:anim calcmode="lin" valueType="num">
                                      <p:cBhvr>
                                        <p:cTn id="125" dur="800" fill="hold"/>
                                        <p:tgtEl>
                                          <p:spTgt spid="42"/>
                                        </p:tgtEl>
                                        <p:attrNameLst>
                                          <p:attrName>ppt_h</p:attrName>
                                        </p:attrNameLst>
                                      </p:cBhvr>
                                      <p:tavLst>
                                        <p:tav tm="0">
                                          <p:val>
                                            <p:fltVal val="0"/>
                                          </p:val>
                                        </p:tav>
                                        <p:tav tm="100000">
                                          <p:val>
                                            <p:strVal val="#ppt_h"/>
                                          </p:val>
                                        </p:tav>
                                      </p:tavLst>
                                    </p:anim>
                                    <p:animEffect transition="in" filter="fade">
                                      <p:cBhvr>
                                        <p:cTn id="126" dur="800"/>
                                        <p:tgtEl>
                                          <p:spTgt spid="42"/>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43"/>
                                        </p:tgtEl>
                                        <p:attrNameLst>
                                          <p:attrName>style.visibility</p:attrName>
                                        </p:attrNameLst>
                                      </p:cBhvr>
                                      <p:to>
                                        <p:strVal val="visible"/>
                                      </p:to>
                                    </p:set>
                                    <p:animEffect transition="in" filter="fade">
                                      <p:cBhvr>
                                        <p:cTn id="129" dur="500"/>
                                        <p:tgtEl>
                                          <p:spTgt spid="43"/>
                                        </p:tgtEl>
                                      </p:cBhvr>
                                    </p:animEffect>
                                  </p:childTnLst>
                                </p:cTn>
                              </p:par>
                            </p:childTnLst>
                          </p:cTn>
                        </p:par>
                        <p:par>
                          <p:cTn id="130" fill="hold">
                            <p:stCondLst>
                              <p:cond delay="8400"/>
                            </p:stCondLst>
                            <p:childTnLst>
                              <p:par>
                                <p:cTn id="131" presetID="10" presetClass="entr" presetSubtype="0" fill="hold" grpId="0" nodeType="afterEffect">
                                  <p:stCondLst>
                                    <p:cond delay="0"/>
                                  </p:stCondLst>
                                  <p:childTnLst>
                                    <p:set>
                                      <p:cBhvr>
                                        <p:cTn id="132" dur="1" fill="hold">
                                          <p:stCondLst>
                                            <p:cond delay="0"/>
                                          </p:stCondLst>
                                        </p:cTn>
                                        <p:tgtEl>
                                          <p:spTgt spid="44"/>
                                        </p:tgtEl>
                                        <p:attrNameLst>
                                          <p:attrName>style.visibility</p:attrName>
                                        </p:attrNameLst>
                                      </p:cBhvr>
                                      <p:to>
                                        <p:strVal val="visible"/>
                                      </p:to>
                                    </p:set>
                                    <p:animEffect transition="in" filter="fade">
                                      <p:cBhvr>
                                        <p:cTn id="133" dur="8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P spid="36" grpId="0"/>
      <p:bldP spid="36" grpId="1"/>
      <p:bldP spid="37" grpId="0"/>
      <p:bldP spid="37" grpId="1"/>
      <p:bldP spid="38" grpId="0"/>
      <p:bldP spid="38" grpId="1"/>
      <p:bldP spid="39" grpId="0"/>
      <p:bldP spid="39" grpId="1"/>
      <p:bldP spid="40" grpId="0"/>
      <p:bldP spid="40" grpId="1"/>
      <p:bldP spid="41" grpId="0" animBg="1"/>
      <p:bldP spid="42" grpId="0"/>
      <p:bldP spid="43" grpId="0" animBg="1"/>
      <p:bldP spid="4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795" y="-315416"/>
            <a:ext cx="12190413" cy="7173416"/>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latin typeface="+mn-ea"/>
            </a:endParaRPr>
          </a:p>
        </p:txBody>
      </p:sp>
      <p:sp>
        <p:nvSpPr>
          <p:cNvPr id="32" name="Rectangle 31"/>
          <p:cNvSpPr/>
          <p:nvPr/>
        </p:nvSpPr>
        <p:spPr>
          <a:xfrm>
            <a:off x="795" y="3659428"/>
            <a:ext cx="12190412" cy="2611519"/>
          </a:xfrm>
          <a:prstGeom prst="rect">
            <a:avLst/>
          </a:prstGeom>
          <a:solidFill>
            <a:schemeClr val="tx2">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latin typeface="+mn-ea"/>
            </a:endParaRPr>
          </a:p>
        </p:txBody>
      </p:sp>
      <p:sp>
        <p:nvSpPr>
          <p:cNvPr id="21" name="TextBox 20"/>
          <p:cNvSpPr txBox="1"/>
          <p:nvPr/>
        </p:nvSpPr>
        <p:spPr>
          <a:xfrm>
            <a:off x="6326400" y="4734759"/>
            <a:ext cx="5452753" cy="738664"/>
          </a:xfrm>
          <a:prstGeom prst="rect">
            <a:avLst/>
          </a:prstGeom>
          <a:noFill/>
        </p:spPr>
        <p:txBody>
          <a:bodyPr wrap="square" lIns="0" tIns="0" rIns="0" bIns="0" rtlCol="0">
            <a:spAutoFit/>
          </a:bodyPr>
          <a:lstStyle/>
          <a:p>
            <a:r>
              <a:rPr lang="zh-CN" altLang="en-US" sz="1600" dirty="0">
                <a:solidFill>
                  <a:schemeClr val="bg1"/>
                </a:solidFill>
                <a:latin typeface="+mn-ea"/>
              </a:rPr>
              <a:t>此处添加详细文本描述，建议与标题相关并符合整体语言风格，语言描述尽量简洁生动。尽量将每页幻灯片的字数控制在</a:t>
            </a:r>
            <a:r>
              <a:rPr lang="en-US" altLang="zh-CN" sz="1600" dirty="0">
                <a:solidFill>
                  <a:schemeClr val="bg1"/>
                </a:solidFill>
                <a:latin typeface="+mn-ea"/>
              </a:rPr>
              <a:t>200</a:t>
            </a:r>
            <a:r>
              <a:rPr lang="zh-CN" altLang="en-US" sz="1600" dirty="0">
                <a:solidFill>
                  <a:schemeClr val="bg1"/>
                </a:solidFill>
                <a:latin typeface="+mn-ea"/>
              </a:rPr>
              <a:t>字以内，据统计每页幻灯片的最好控制在</a:t>
            </a:r>
            <a:r>
              <a:rPr lang="en-US" altLang="zh-CN" sz="1600" dirty="0">
                <a:solidFill>
                  <a:schemeClr val="bg1"/>
                </a:solidFill>
                <a:latin typeface="+mn-ea"/>
              </a:rPr>
              <a:t>5</a:t>
            </a:r>
            <a:r>
              <a:rPr lang="zh-CN" altLang="en-US" sz="1600" dirty="0">
                <a:solidFill>
                  <a:schemeClr val="bg1"/>
                </a:solidFill>
                <a:latin typeface="+mn-ea"/>
              </a:rPr>
              <a:t>分钟之内。</a:t>
            </a:r>
            <a:endParaRPr lang="en-US" sz="1600" dirty="0">
              <a:solidFill>
                <a:schemeClr val="bg1"/>
              </a:solidFill>
              <a:latin typeface="+mn-ea"/>
            </a:endParaRPr>
          </a:p>
        </p:txBody>
      </p:sp>
      <p:sp>
        <p:nvSpPr>
          <p:cNvPr id="39" name="Rectangle 38"/>
          <p:cNvSpPr/>
          <p:nvPr/>
        </p:nvSpPr>
        <p:spPr>
          <a:xfrm>
            <a:off x="795" y="6270946"/>
            <a:ext cx="12190412" cy="23042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latin typeface="+mn-ea"/>
            </a:endParaRPr>
          </a:p>
        </p:txBody>
      </p:sp>
      <p:sp>
        <p:nvSpPr>
          <p:cNvPr id="40" name="Rectangle 39"/>
          <p:cNvSpPr/>
          <p:nvPr/>
        </p:nvSpPr>
        <p:spPr>
          <a:xfrm>
            <a:off x="6240921" y="4015028"/>
            <a:ext cx="3796635" cy="400097"/>
          </a:xfrm>
          <a:prstGeom prst="rect">
            <a:avLst/>
          </a:prstGeom>
        </p:spPr>
        <p:txBody>
          <a:bodyPr wrap="square" lIns="121908" tIns="60954" rIns="121908" bIns="60954">
            <a:spAutoFit/>
          </a:bodyPr>
          <a:lstStyle/>
          <a:p>
            <a:pPr algn="ctr"/>
            <a:r>
              <a:rPr lang="zh-CN" altLang="en-US" b="1" dirty="0">
                <a:solidFill>
                  <a:schemeClr val="bg1"/>
                </a:solidFill>
                <a:latin typeface="+mn-ea"/>
              </a:rPr>
              <a:t>添加标题</a:t>
            </a:r>
            <a:endParaRPr lang="en-US" altLang="zh-CN" b="1" dirty="0">
              <a:solidFill>
                <a:schemeClr val="bg1"/>
              </a:solidFill>
              <a:latin typeface="+mn-ea"/>
            </a:endParaRPr>
          </a:p>
        </p:txBody>
      </p:sp>
      <p:cxnSp>
        <p:nvCxnSpPr>
          <p:cNvPr id="42" name="Straight Connector 41"/>
          <p:cNvCxnSpPr/>
          <p:nvPr/>
        </p:nvCxnSpPr>
        <p:spPr>
          <a:xfrm>
            <a:off x="6326399" y="4581140"/>
            <a:ext cx="345597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Right Triangle 42"/>
          <p:cNvSpPr/>
          <p:nvPr/>
        </p:nvSpPr>
        <p:spPr>
          <a:xfrm rot="18900000">
            <a:off x="5750405" y="3313783"/>
            <a:ext cx="691194" cy="69128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latin typeface="+mn-ea"/>
            </a:endParaRPr>
          </a:p>
        </p:txBody>
      </p:sp>
      <p:grpSp>
        <p:nvGrpSpPr>
          <p:cNvPr id="3" name="组合 2"/>
          <p:cNvGrpSpPr/>
          <p:nvPr/>
        </p:nvGrpSpPr>
        <p:grpSpPr>
          <a:xfrm>
            <a:off x="1180843" y="4392861"/>
            <a:ext cx="1144502" cy="1144651"/>
            <a:chOff x="885152" y="3294645"/>
            <a:chExt cx="858488" cy="858488"/>
          </a:xfrm>
        </p:grpSpPr>
        <p:sp>
          <p:nvSpPr>
            <p:cNvPr id="24" name="Rounded Rectangle 23"/>
            <p:cNvSpPr>
              <a:spLocks noChangeAspect="1"/>
            </p:cNvSpPr>
            <p:nvPr/>
          </p:nvSpPr>
          <p:spPr>
            <a:xfrm>
              <a:off x="885152" y="3294645"/>
              <a:ext cx="858488" cy="858488"/>
            </a:xfrm>
            <a:prstGeom prst="roundRect">
              <a:avLst/>
            </a:prstGeom>
            <a:no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bg1"/>
                </a:solidFill>
                <a:latin typeface="+mn-ea"/>
              </a:endParaRPr>
            </a:p>
          </p:txBody>
        </p:sp>
        <p:sp>
          <p:nvSpPr>
            <p:cNvPr id="31" name="Freeform 139"/>
            <p:cNvSpPr>
              <a:spLocks/>
            </p:cNvSpPr>
            <p:nvPr/>
          </p:nvSpPr>
          <p:spPr bwMode="auto">
            <a:xfrm>
              <a:off x="1054039" y="3526716"/>
              <a:ext cx="520713" cy="394347"/>
            </a:xfrm>
            <a:custGeom>
              <a:avLst/>
              <a:gdLst>
                <a:gd name="T0" fmla="*/ 143 w 165"/>
                <a:gd name="T1" fmla="*/ 19 h 125"/>
                <a:gd name="T2" fmla="*/ 34 w 165"/>
                <a:gd name="T3" fmla="*/ 19 h 125"/>
                <a:gd name="T4" fmla="*/ 30 w 165"/>
                <a:gd name="T5" fmla="*/ 5 h 125"/>
                <a:gd name="T6" fmla="*/ 29 w 165"/>
                <a:gd name="T7" fmla="*/ 4 h 125"/>
                <a:gd name="T8" fmla="*/ 29 w 165"/>
                <a:gd name="T9" fmla="*/ 4 h 125"/>
                <a:gd name="T10" fmla="*/ 28 w 165"/>
                <a:gd name="T11" fmla="*/ 3 h 125"/>
                <a:gd name="T12" fmla="*/ 28 w 165"/>
                <a:gd name="T13" fmla="*/ 2 h 125"/>
                <a:gd name="T14" fmla="*/ 28 w 165"/>
                <a:gd name="T15" fmla="*/ 2 h 125"/>
                <a:gd name="T16" fmla="*/ 27 w 165"/>
                <a:gd name="T17" fmla="*/ 1 h 125"/>
                <a:gd name="T18" fmla="*/ 27 w 165"/>
                <a:gd name="T19" fmla="*/ 1 h 125"/>
                <a:gd name="T20" fmla="*/ 22 w 165"/>
                <a:gd name="T21" fmla="*/ 0 h 125"/>
                <a:gd name="T22" fmla="*/ 7 w 165"/>
                <a:gd name="T23" fmla="*/ 2 h 125"/>
                <a:gd name="T24" fmla="*/ 0 w 165"/>
                <a:gd name="T25" fmla="*/ 9 h 125"/>
                <a:gd name="T26" fmla="*/ 7 w 165"/>
                <a:gd name="T27" fmla="*/ 15 h 125"/>
                <a:gd name="T28" fmla="*/ 18 w 165"/>
                <a:gd name="T29" fmla="*/ 14 h 125"/>
                <a:gd name="T30" fmla="*/ 45 w 165"/>
                <a:gd name="T31" fmla="*/ 99 h 125"/>
                <a:gd name="T32" fmla="*/ 42 w 165"/>
                <a:gd name="T33" fmla="*/ 109 h 125"/>
                <a:gd name="T34" fmla="*/ 58 w 165"/>
                <a:gd name="T35" fmla="*/ 125 h 125"/>
                <a:gd name="T36" fmla="*/ 73 w 165"/>
                <a:gd name="T37" fmla="*/ 116 h 125"/>
                <a:gd name="T38" fmla="*/ 94 w 165"/>
                <a:gd name="T39" fmla="*/ 116 h 125"/>
                <a:gd name="T40" fmla="*/ 109 w 165"/>
                <a:gd name="T41" fmla="*/ 125 h 125"/>
                <a:gd name="T42" fmla="*/ 125 w 165"/>
                <a:gd name="T43" fmla="*/ 109 h 125"/>
                <a:gd name="T44" fmla="*/ 109 w 165"/>
                <a:gd name="T45" fmla="*/ 93 h 125"/>
                <a:gd name="T46" fmla="*/ 94 w 165"/>
                <a:gd name="T47" fmla="*/ 102 h 125"/>
                <a:gd name="T48" fmla="*/ 73 w 165"/>
                <a:gd name="T49" fmla="*/ 102 h 125"/>
                <a:gd name="T50" fmla="*/ 58 w 165"/>
                <a:gd name="T51" fmla="*/ 93 h 125"/>
                <a:gd name="T52" fmla="*/ 58 w 165"/>
                <a:gd name="T53" fmla="*/ 93 h 125"/>
                <a:gd name="T54" fmla="*/ 55 w 165"/>
                <a:gd name="T55" fmla="*/ 83 h 125"/>
                <a:gd name="T56" fmla="*/ 125 w 165"/>
                <a:gd name="T57" fmla="*/ 83 h 125"/>
                <a:gd name="T58" fmla="*/ 139 w 165"/>
                <a:gd name="T59" fmla="*/ 68 h 125"/>
                <a:gd name="T60" fmla="*/ 158 w 165"/>
                <a:gd name="T61" fmla="*/ 34 h 125"/>
                <a:gd name="T62" fmla="*/ 143 w 165"/>
                <a:gd name="T63" fmla="*/ 1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5" h="125">
                  <a:moveTo>
                    <a:pt x="143" y="19"/>
                  </a:moveTo>
                  <a:cubicBezTo>
                    <a:pt x="34" y="19"/>
                    <a:pt x="34" y="19"/>
                    <a:pt x="34" y="19"/>
                  </a:cubicBezTo>
                  <a:cubicBezTo>
                    <a:pt x="30" y="5"/>
                    <a:pt x="30" y="5"/>
                    <a:pt x="30" y="5"/>
                  </a:cubicBezTo>
                  <a:cubicBezTo>
                    <a:pt x="30" y="5"/>
                    <a:pt x="29" y="4"/>
                    <a:pt x="29" y="4"/>
                  </a:cubicBezTo>
                  <a:cubicBezTo>
                    <a:pt x="29" y="4"/>
                    <a:pt x="29" y="4"/>
                    <a:pt x="29" y="4"/>
                  </a:cubicBezTo>
                  <a:cubicBezTo>
                    <a:pt x="29" y="3"/>
                    <a:pt x="29" y="3"/>
                    <a:pt x="28" y="3"/>
                  </a:cubicBezTo>
                  <a:cubicBezTo>
                    <a:pt x="28" y="2"/>
                    <a:pt x="28" y="2"/>
                    <a:pt x="28" y="2"/>
                  </a:cubicBezTo>
                  <a:cubicBezTo>
                    <a:pt x="28" y="2"/>
                    <a:pt x="28" y="2"/>
                    <a:pt x="28" y="2"/>
                  </a:cubicBezTo>
                  <a:cubicBezTo>
                    <a:pt x="27" y="2"/>
                    <a:pt x="27" y="1"/>
                    <a:pt x="27" y="1"/>
                  </a:cubicBezTo>
                  <a:cubicBezTo>
                    <a:pt x="27" y="1"/>
                    <a:pt x="27" y="1"/>
                    <a:pt x="27" y="1"/>
                  </a:cubicBezTo>
                  <a:cubicBezTo>
                    <a:pt x="25" y="0"/>
                    <a:pt x="24" y="0"/>
                    <a:pt x="22" y="0"/>
                  </a:cubicBezTo>
                  <a:cubicBezTo>
                    <a:pt x="7" y="2"/>
                    <a:pt x="7" y="2"/>
                    <a:pt x="7" y="2"/>
                  </a:cubicBezTo>
                  <a:cubicBezTo>
                    <a:pt x="3" y="2"/>
                    <a:pt x="0" y="5"/>
                    <a:pt x="0" y="9"/>
                  </a:cubicBezTo>
                  <a:cubicBezTo>
                    <a:pt x="1" y="12"/>
                    <a:pt x="4" y="15"/>
                    <a:pt x="7" y="15"/>
                  </a:cubicBezTo>
                  <a:cubicBezTo>
                    <a:pt x="18" y="14"/>
                    <a:pt x="18" y="14"/>
                    <a:pt x="18" y="14"/>
                  </a:cubicBezTo>
                  <a:cubicBezTo>
                    <a:pt x="45" y="99"/>
                    <a:pt x="45" y="99"/>
                    <a:pt x="45" y="99"/>
                  </a:cubicBezTo>
                  <a:cubicBezTo>
                    <a:pt x="43" y="101"/>
                    <a:pt x="42" y="105"/>
                    <a:pt x="42" y="109"/>
                  </a:cubicBezTo>
                  <a:cubicBezTo>
                    <a:pt x="42" y="118"/>
                    <a:pt x="49" y="125"/>
                    <a:pt x="58" y="125"/>
                  </a:cubicBezTo>
                  <a:cubicBezTo>
                    <a:pt x="64" y="125"/>
                    <a:pt x="70" y="121"/>
                    <a:pt x="73" y="116"/>
                  </a:cubicBezTo>
                  <a:cubicBezTo>
                    <a:pt x="94" y="116"/>
                    <a:pt x="94" y="116"/>
                    <a:pt x="94" y="116"/>
                  </a:cubicBezTo>
                  <a:cubicBezTo>
                    <a:pt x="97" y="121"/>
                    <a:pt x="103" y="125"/>
                    <a:pt x="109" y="125"/>
                  </a:cubicBezTo>
                  <a:cubicBezTo>
                    <a:pt x="118" y="125"/>
                    <a:pt x="125" y="118"/>
                    <a:pt x="125" y="109"/>
                  </a:cubicBezTo>
                  <a:cubicBezTo>
                    <a:pt x="125" y="100"/>
                    <a:pt x="118" y="93"/>
                    <a:pt x="109" y="93"/>
                  </a:cubicBezTo>
                  <a:cubicBezTo>
                    <a:pt x="103" y="93"/>
                    <a:pt x="97" y="97"/>
                    <a:pt x="94" y="102"/>
                  </a:cubicBezTo>
                  <a:cubicBezTo>
                    <a:pt x="73" y="102"/>
                    <a:pt x="73" y="102"/>
                    <a:pt x="73" y="102"/>
                  </a:cubicBezTo>
                  <a:cubicBezTo>
                    <a:pt x="70" y="97"/>
                    <a:pt x="64" y="93"/>
                    <a:pt x="58" y="93"/>
                  </a:cubicBezTo>
                  <a:cubicBezTo>
                    <a:pt x="58" y="93"/>
                    <a:pt x="58" y="93"/>
                    <a:pt x="58" y="93"/>
                  </a:cubicBezTo>
                  <a:cubicBezTo>
                    <a:pt x="55" y="83"/>
                    <a:pt x="55" y="83"/>
                    <a:pt x="55" y="83"/>
                  </a:cubicBezTo>
                  <a:cubicBezTo>
                    <a:pt x="125" y="83"/>
                    <a:pt x="125" y="83"/>
                    <a:pt x="125" y="83"/>
                  </a:cubicBezTo>
                  <a:cubicBezTo>
                    <a:pt x="133" y="83"/>
                    <a:pt x="134" y="77"/>
                    <a:pt x="139" y="68"/>
                  </a:cubicBezTo>
                  <a:cubicBezTo>
                    <a:pt x="158" y="34"/>
                    <a:pt x="158" y="34"/>
                    <a:pt x="158" y="34"/>
                  </a:cubicBezTo>
                  <a:cubicBezTo>
                    <a:pt x="165" y="20"/>
                    <a:pt x="151" y="19"/>
                    <a:pt x="143" y="1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4" name="组合 3"/>
          <p:cNvGrpSpPr/>
          <p:nvPr/>
        </p:nvGrpSpPr>
        <p:grpSpPr>
          <a:xfrm>
            <a:off x="2640030" y="4392861"/>
            <a:ext cx="1144502" cy="1144651"/>
            <a:chOff x="1979685" y="3294645"/>
            <a:chExt cx="858488" cy="858488"/>
          </a:xfrm>
        </p:grpSpPr>
        <p:sp>
          <p:nvSpPr>
            <p:cNvPr id="25" name="Rounded Rectangle 24"/>
            <p:cNvSpPr>
              <a:spLocks noChangeAspect="1"/>
            </p:cNvSpPr>
            <p:nvPr/>
          </p:nvSpPr>
          <p:spPr>
            <a:xfrm>
              <a:off x="1979685" y="3294645"/>
              <a:ext cx="858488" cy="858488"/>
            </a:xfrm>
            <a:prstGeom prst="roundRect">
              <a:avLst/>
            </a:prstGeom>
            <a:no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lstStyle/>
            <a:p>
              <a:pPr algn="ctr"/>
              <a:endParaRPr lang="en-US" sz="3700" dirty="0">
                <a:solidFill>
                  <a:schemeClr val="bg1"/>
                </a:solidFill>
                <a:latin typeface="+mn-ea"/>
              </a:endParaRPr>
            </a:p>
          </p:txBody>
        </p:sp>
        <p:sp>
          <p:nvSpPr>
            <p:cNvPr id="33" name="Freeform 140"/>
            <p:cNvSpPr>
              <a:spLocks noEditPoints="1"/>
            </p:cNvSpPr>
            <p:nvPr/>
          </p:nvSpPr>
          <p:spPr bwMode="auto">
            <a:xfrm>
              <a:off x="2206456" y="3565075"/>
              <a:ext cx="352951" cy="352952"/>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4" name="Freeform 141"/>
            <p:cNvSpPr>
              <a:spLocks noEditPoints="1"/>
            </p:cNvSpPr>
            <p:nvPr/>
          </p:nvSpPr>
          <p:spPr bwMode="auto">
            <a:xfrm>
              <a:off x="2491868" y="3469212"/>
              <a:ext cx="163404" cy="165582"/>
            </a:xfrm>
            <a:custGeom>
              <a:avLst/>
              <a:gdLst>
                <a:gd name="T0" fmla="*/ 48 w 52"/>
                <a:gd name="T1" fmla="*/ 23 h 52"/>
                <a:gd name="T2" fmla="*/ 50 w 52"/>
                <a:gd name="T3" fmla="*/ 17 h 52"/>
                <a:gd name="T4" fmla="*/ 48 w 52"/>
                <a:gd name="T5" fmla="*/ 11 h 52"/>
                <a:gd name="T6" fmla="*/ 44 w 52"/>
                <a:gd name="T7" fmla="*/ 12 h 52"/>
                <a:gd name="T8" fmla="*/ 42 w 52"/>
                <a:gd name="T9" fmla="*/ 6 h 52"/>
                <a:gd name="T10" fmla="*/ 38 w 52"/>
                <a:gd name="T11" fmla="*/ 2 h 52"/>
                <a:gd name="T12" fmla="*/ 34 w 52"/>
                <a:gd name="T13" fmla="*/ 5 h 52"/>
                <a:gd name="T14" fmla="*/ 30 w 52"/>
                <a:gd name="T15" fmla="*/ 1 h 52"/>
                <a:gd name="T16" fmla="*/ 24 w 52"/>
                <a:gd name="T17" fmla="*/ 0 h 52"/>
                <a:gd name="T18" fmla="*/ 23 w 52"/>
                <a:gd name="T19" fmla="*/ 4 h 52"/>
                <a:gd name="T20" fmla="*/ 17 w 52"/>
                <a:gd name="T21" fmla="*/ 2 h 52"/>
                <a:gd name="T22" fmla="*/ 11 w 52"/>
                <a:gd name="T23" fmla="*/ 4 h 52"/>
                <a:gd name="T24" fmla="*/ 12 w 52"/>
                <a:gd name="T25" fmla="*/ 8 h 52"/>
                <a:gd name="T26" fmla="*/ 6 w 52"/>
                <a:gd name="T27" fmla="*/ 10 h 52"/>
                <a:gd name="T28" fmla="*/ 2 w 52"/>
                <a:gd name="T29" fmla="*/ 14 h 52"/>
                <a:gd name="T30" fmla="*/ 6 w 52"/>
                <a:gd name="T31" fmla="*/ 18 h 52"/>
                <a:gd name="T32" fmla="*/ 1 w 52"/>
                <a:gd name="T33" fmla="*/ 22 h 52"/>
                <a:gd name="T34" fmla="*/ 0 w 52"/>
                <a:gd name="T35" fmla="*/ 28 h 52"/>
                <a:gd name="T36" fmla="*/ 4 w 52"/>
                <a:gd name="T37" fmla="*/ 29 h 52"/>
                <a:gd name="T38" fmla="*/ 2 w 52"/>
                <a:gd name="T39" fmla="*/ 35 h 52"/>
                <a:gd name="T40" fmla="*/ 4 w 52"/>
                <a:gd name="T41" fmla="*/ 41 h 52"/>
                <a:gd name="T42" fmla="*/ 9 w 52"/>
                <a:gd name="T43" fmla="*/ 40 h 52"/>
                <a:gd name="T44" fmla="*/ 10 w 52"/>
                <a:gd name="T45" fmla="*/ 46 h 52"/>
                <a:gd name="T46" fmla="*/ 15 w 52"/>
                <a:gd name="T47" fmla="*/ 50 h 52"/>
                <a:gd name="T48" fmla="*/ 18 w 52"/>
                <a:gd name="T49" fmla="*/ 47 h 52"/>
                <a:gd name="T50" fmla="*/ 22 w 52"/>
                <a:gd name="T51" fmla="*/ 51 h 52"/>
                <a:gd name="T52" fmla="*/ 28 w 52"/>
                <a:gd name="T53" fmla="*/ 52 h 52"/>
                <a:gd name="T54" fmla="*/ 29 w 52"/>
                <a:gd name="T55" fmla="*/ 48 h 52"/>
                <a:gd name="T56" fmla="*/ 35 w 52"/>
                <a:gd name="T57" fmla="*/ 50 h 52"/>
                <a:gd name="T58" fmla="*/ 41 w 52"/>
                <a:gd name="T59" fmla="*/ 48 h 52"/>
                <a:gd name="T60" fmla="*/ 40 w 52"/>
                <a:gd name="T61" fmla="*/ 43 h 52"/>
                <a:gd name="T62" fmla="*/ 46 w 52"/>
                <a:gd name="T63" fmla="*/ 42 h 52"/>
                <a:gd name="T64" fmla="*/ 50 w 52"/>
                <a:gd name="T65" fmla="*/ 37 h 52"/>
                <a:gd name="T66" fmla="*/ 47 w 52"/>
                <a:gd name="T67" fmla="*/ 34 h 52"/>
                <a:gd name="T68" fmla="*/ 51 w 52"/>
                <a:gd name="T69" fmla="*/ 30 h 52"/>
                <a:gd name="T70" fmla="*/ 52 w 52"/>
                <a:gd name="T71" fmla="*/ 24 h 52"/>
                <a:gd name="T72" fmla="*/ 26 w 52"/>
                <a:gd name="T73" fmla="*/ 40 h 52"/>
                <a:gd name="T74" fmla="*/ 26 w 52"/>
                <a:gd name="T75" fmla="*/ 12 h 52"/>
                <a:gd name="T76" fmla="*/ 26 w 52"/>
                <a:gd name="T77"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 h="52">
                  <a:moveTo>
                    <a:pt x="51" y="23"/>
                  </a:moveTo>
                  <a:cubicBezTo>
                    <a:pt x="48" y="23"/>
                    <a:pt x="48" y="23"/>
                    <a:pt x="48" y="23"/>
                  </a:cubicBezTo>
                  <a:cubicBezTo>
                    <a:pt x="48" y="21"/>
                    <a:pt x="48" y="20"/>
                    <a:pt x="47" y="18"/>
                  </a:cubicBezTo>
                  <a:cubicBezTo>
                    <a:pt x="50" y="17"/>
                    <a:pt x="50" y="17"/>
                    <a:pt x="50" y="17"/>
                  </a:cubicBezTo>
                  <a:cubicBezTo>
                    <a:pt x="50" y="16"/>
                    <a:pt x="51" y="16"/>
                    <a:pt x="50" y="15"/>
                  </a:cubicBezTo>
                  <a:cubicBezTo>
                    <a:pt x="48" y="11"/>
                    <a:pt x="48" y="11"/>
                    <a:pt x="48" y="11"/>
                  </a:cubicBezTo>
                  <a:cubicBezTo>
                    <a:pt x="48" y="10"/>
                    <a:pt x="47" y="10"/>
                    <a:pt x="46" y="11"/>
                  </a:cubicBezTo>
                  <a:cubicBezTo>
                    <a:pt x="44" y="12"/>
                    <a:pt x="44" y="12"/>
                    <a:pt x="44" y="12"/>
                  </a:cubicBezTo>
                  <a:cubicBezTo>
                    <a:pt x="43" y="11"/>
                    <a:pt x="42" y="10"/>
                    <a:pt x="40" y="9"/>
                  </a:cubicBezTo>
                  <a:cubicBezTo>
                    <a:pt x="42" y="6"/>
                    <a:pt x="42" y="6"/>
                    <a:pt x="42" y="6"/>
                  </a:cubicBezTo>
                  <a:cubicBezTo>
                    <a:pt x="42" y="6"/>
                    <a:pt x="42" y="5"/>
                    <a:pt x="42" y="4"/>
                  </a:cubicBezTo>
                  <a:cubicBezTo>
                    <a:pt x="38" y="2"/>
                    <a:pt x="38" y="2"/>
                    <a:pt x="38" y="2"/>
                  </a:cubicBezTo>
                  <a:cubicBezTo>
                    <a:pt x="37" y="2"/>
                    <a:pt x="36" y="2"/>
                    <a:pt x="36" y="3"/>
                  </a:cubicBezTo>
                  <a:cubicBezTo>
                    <a:pt x="34" y="5"/>
                    <a:pt x="34" y="5"/>
                    <a:pt x="34" y="5"/>
                  </a:cubicBezTo>
                  <a:cubicBezTo>
                    <a:pt x="33" y="5"/>
                    <a:pt x="32" y="4"/>
                    <a:pt x="30" y="4"/>
                  </a:cubicBezTo>
                  <a:cubicBezTo>
                    <a:pt x="30" y="1"/>
                    <a:pt x="30" y="1"/>
                    <a:pt x="30" y="1"/>
                  </a:cubicBezTo>
                  <a:cubicBezTo>
                    <a:pt x="30" y="0"/>
                    <a:pt x="29" y="0"/>
                    <a:pt x="29" y="0"/>
                  </a:cubicBezTo>
                  <a:cubicBezTo>
                    <a:pt x="24" y="0"/>
                    <a:pt x="24" y="0"/>
                    <a:pt x="24" y="0"/>
                  </a:cubicBezTo>
                  <a:cubicBezTo>
                    <a:pt x="24" y="0"/>
                    <a:pt x="23" y="0"/>
                    <a:pt x="23" y="1"/>
                  </a:cubicBezTo>
                  <a:cubicBezTo>
                    <a:pt x="23" y="4"/>
                    <a:pt x="23" y="4"/>
                    <a:pt x="23" y="4"/>
                  </a:cubicBezTo>
                  <a:cubicBezTo>
                    <a:pt x="21" y="4"/>
                    <a:pt x="20" y="5"/>
                    <a:pt x="19" y="5"/>
                  </a:cubicBezTo>
                  <a:cubicBezTo>
                    <a:pt x="17" y="2"/>
                    <a:pt x="17" y="2"/>
                    <a:pt x="17" y="2"/>
                  </a:cubicBezTo>
                  <a:cubicBezTo>
                    <a:pt x="17" y="2"/>
                    <a:pt x="16" y="1"/>
                    <a:pt x="15" y="2"/>
                  </a:cubicBezTo>
                  <a:cubicBezTo>
                    <a:pt x="11" y="4"/>
                    <a:pt x="11" y="4"/>
                    <a:pt x="11" y="4"/>
                  </a:cubicBezTo>
                  <a:cubicBezTo>
                    <a:pt x="11" y="4"/>
                    <a:pt x="11" y="5"/>
                    <a:pt x="11" y="6"/>
                  </a:cubicBezTo>
                  <a:cubicBezTo>
                    <a:pt x="12" y="8"/>
                    <a:pt x="12" y="8"/>
                    <a:pt x="12" y="8"/>
                  </a:cubicBezTo>
                  <a:cubicBezTo>
                    <a:pt x="11" y="9"/>
                    <a:pt x="10" y="10"/>
                    <a:pt x="9" y="12"/>
                  </a:cubicBezTo>
                  <a:cubicBezTo>
                    <a:pt x="6" y="10"/>
                    <a:pt x="6" y="10"/>
                    <a:pt x="6" y="10"/>
                  </a:cubicBezTo>
                  <a:cubicBezTo>
                    <a:pt x="6" y="10"/>
                    <a:pt x="5" y="10"/>
                    <a:pt x="5" y="10"/>
                  </a:cubicBezTo>
                  <a:cubicBezTo>
                    <a:pt x="2" y="14"/>
                    <a:pt x="2" y="14"/>
                    <a:pt x="2" y="14"/>
                  </a:cubicBezTo>
                  <a:cubicBezTo>
                    <a:pt x="2" y="15"/>
                    <a:pt x="2" y="16"/>
                    <a:pt x="3" y="16"/>
                  </a:cubicBezTo>
                  <a:cubicBezTo>
                    <a:pt x="6" y="18"/>
                    <a:pt x="6" y="18"/>
                    <a:pt x="6" y="18"/>
                  </a:cubicBezTo>
                  <a:cubicBezTo>
                    <a:pt x="5" y="19"/>
                    <a:pt x="5" y="21"/>
                    <a:pt x="4" y="22"/>
                  </a:cubicBezTo>
                  <a:cubicBezTo>
                    <a:pt x="1" y="22"/>
                    <a:pt x="1" y="22"/>
                    <a:pt x="1" y="22"/>
                  </a:cubicBezTo>
                  <a:cubicBezTo>
                    <a:pt x="0" y="22"/>
                    <a:pt x="0" y="23"/>
                    <a:pt x="0" y="23"/>
                  </a:cubicBezTo>
                  <a:cubicBezTo>
                    <a:pt x="0" y="28"/>
                    <a:pt x="0" y="28"/>
                    <a:pt x="0" y="28"/>
                  </a:cubicBezTo>
                  <a:cubicBezTo>
                    <a:pt x="0" y="29"/>
                    <a:pt x="0" y="29"/>
                    <a:pt x="1" y="29"/>
                  </a:cubicBezTo>
                  <a:cubicBezTo>
                    <a:pt x="4" y="29"/>
                    <a:pt x="4" y="29"/>
                    <a:pt x="4" y="29"/>
                  </a:cubicBezTo>
                  <a:cubicBezTo>
                    <a:pt x="4" y="31"/>
                    <a:pt x="5" y="32"/>
                    <a:pt x="5" y="34"/>
                  </a:cubicBezTo>
                  <a:cubicBezTo>
                    <a:pt x="2" y="35"/>
                    <a:pt x="2" y="35"/>
                    <a:pt x="2" y="35"/>
                  </a:cubicBezTo>
                  <a:cubicBezTo>
                    <a:pt x="2" y="36"/>
                    <a:pt x="2" y="36"/>
                    <a:pt x="2" y="37"/>
                  </a:cubicBezTo>
                  <a:cubicBezTo>
                    <a:pt x="4" y="41"/>
                    <a:pt x="4" y="41"/>
                    <a:pt x="4" y="41"/>
                  </a:cubicBezTo>
                  <a:cubicBezTo>
                    <a:pt x="5" y="41"/>
                    <a:pt x="5" y="42"/>
                    <a:pt x="6" y="41"/>
                  </a:cubicBezTo>
                  <a:cubicBezTo>
                    <a:pt x="9" y="40"/>
                    <a:pt x="9" y="40"/>
                    <a:pt x="9" y="40"/>
                  </a:cubicBezTo>
                  <a:cubicBezTo>
                    <a:pt x="10" y="41"/>
                    <a:pt x="11" y="42"/>
                    <a:pt x="12" y="43"/>
                  </a:cubicBezTo>
                  <a:cubicBezTo>
                    <a:pt x="10" y="46"/>
                    <a:pt x="10" y="46"/>
                    <a:pt x="10" y="46"/>
                  </a:cubicBezTo>
                  <a:cubicBezTo>
                    <a:pt x="10" y="46"/>
                    <a:pt x="10" y="47"/>
                    <a:pt x="11" y="47"/>
                  </a:cubicBezTo>
                  <a:cubicBezTo>
                    <a:pt x="15" y="50"/>
                    <a:pt x="15" y="50"/>
                    <a:pt x="15" y="50"/>
                  </a:cubicBezTo>
                  <a:cubicBezTo>
                    <a:pt x="15" y="50"/>
                    <a:pt x="16" y="50"/>
                    <a:pt x="16" y="49"/>
                  </a:cubicBezTo>
                  <a:cubicBezTo>
                    <a:pt x="18" y="47"/>
                    <a:pt x="18" y="47"/>
                    <a:pt x="18" y="47"/>
                  </a:cubicBezTo>
                  <a:cubicBezTo>
                    <a:pt x="19" y="47"/>
                    <a:pt x="21" y="48"/>
                    <a:pt x="22" y="48"/>
                  </a:cubicBezTo>
                  <a:cubicBezTo>
                    <a:pt x="22" y="51"/>
                    <a:pt x="22" y="51"/>
                    <a:pt x="22" y="51"/>
                  </a:cubicBezTo>
                  <a:cubicBezTo>
                    <a:pt x="22" y="52"/>
                    <a:pt x="23" y="52"/>
                    <a:pt x="24" y="52"/>
                  </a:cubicBezTo>
                  <a:cubicBezTo>
                    <a:pt x="28" y="52"/>
                    <a:pt x="28" y="52"/>
                    <a:pt x="28" y="52"/>
                  </a:cubicBezTo>
                  <a:cubicBezTo>
                    <a:pt x="29" y="52"/>
                    <a:pt x="29" y="52"/>
                    <a:pt x="29" y="51"/>
                  </a:cubicBezTo>
                  <a:cubicBezTo>
                    <a:pt x="29" y="48"/>
                    <a:pt x="29" y="48"/>
                    <a:pt x="29" y="48"/>
                  </a:cubicBezTo>
                  <a:cubicBezTo>
                    <a:pt x="31" y="48"/>
                    <a:pt x="32" y="47"/>
                    <a:pt x="34" y="47"/>
                  </a:cubicBezTo>
                  <a:cubicBezTo>
                    <a:pt x="35" y="50"/>
                    <a:pt x="35" y="50"/>
                    <a:pt x="35" y="50"/>
                  </a:cubicBezTo>
                  <a:cubicBezTo>
                    <a:pt x="36" y="50"/>
                    <a:pt x="36" y="50"/>
                    <a:pt x="37" y="50"/>
                  </a:cubicBezTo>
                  <a:cubicBezTo>
                    <a:pt x="41" y="48"/>
                    <a:pt x="41" y="48"/>
                    <a:pt x="41" y="48"/>
                  </a:cubicBezTo>
                  <a:cubicBezTo>
                    <a:pt x="42" y="47"/>
                    <a:pt x="42" y="47"/>
                    <a:pt x="41" y="46"/>
                  </a:cubicBezTo>
                  <a:cubicBezTo>
                    <a:pt x="40" y="43"/>
                    <a:pt x="40" y="43"/>
                    <a:pt x="40" y="43"/>
                  </a:cubicBezTo>
                  <a:cubicBezTo>
                    <a:pt x="41" y="42"/>
                    <a:pt x="42" y="41"/>
                    <a:pt x="43" y="40"/>
                  </a:cubicBezTo>
                  <a:cubicBezTo>
                    <a:pt x="46" y="42"/>
                    <a:pt x="46" y="42"/>
                    <a:pt x="46" y="42"/>
                  </a:cubicBezTo>
                  <a:cubicBezTo>
                    <a:pt x="47" y="42"/>
                    <a:pt x="47" y="42"/>
                    <a:pt x="48" y="41"/>
                  </a:cubicBezTo>
                  <a:cubicBezTo>
                    <a:pt x="50" y="37"/>
                    <a:pt x="50" y="37"/>
                    <a:pt x="50" y="37"/>
                  </a:cubicBezTo>
                  <a:cubicBezTo>
                    <a:pt x="50" y="37"/>
                    <a:pt x="50" y="36"/>
                    <a:pt x="50" y="36"/>
                  </a:cubicBezTo>
                  <a:cubicBezTo>
                    <a:pt x="47" y="34"/>
                    <a:pt x="47" y="34"/>
                    <a:pt x="47" y="34"/>
                  </a:cubicBezTo>
                  <a:cubicBezTo>
                    <a:pt x="47" y="33"/>
                    <a:pt x="48" y="31"/>
                    <a:pt x="48" y="30"/>
                  </a:cubicBezTo>
                  <a:cubicBezTo>
                    <a:pt x="51" y="30"/>
                    <a:pt x="51" y="30"/>
                    <a:pt x="51" y="30"/>
                  </a:cubicBezTo>
                  <a:cubicBezTo>
                    <a:pt x="52" y="30"/>
                    <a:pt x="52" y="29"/>
                    <a:pt x="52" y="29"/>
                  </a:cubicBezTo>
                  <a:cubicBezTo>
                    <a:pt x="52" y="24"/>
                    <a:pt x="52" y="24"/>
                    <a:pt x="52" y="24"/>
                  </a:cubicBezTo>
                  <a:cubicBezTo>
                    <a:pt x="52" y="23"/>
                    <a:pt x="52" y="23"/>
                    <a:pt x="51" y="23"/>
                  </a:cubicBezTo>
                  <a:close/>
                  <a:moveTo>
                    <a:pt x="26" y="40"/>
                  </a:moveTo>
                  <a:cubicBezTo>
                    <a:pt x="18" y="40"/>
                    <a:pt x="12" y="34"/>
                    <a:pt x="12" y="26"/>
                  </a:cubicBezTo>
                  <a:cubicBezTo>
                    <a:pt x="12" y="18"/>
                    <a:pt x="18" y="12"/>
                    <a:pt x="26" y="12"/>
                  </a:cubicBezTo>
                  <a:cubicBezTo>
                    <a:pt x="34" y="12"/>
                    <a:pt x="40" y="18"/>
                    <a:pt x="40" y="26"/>
                  </a:cubicBezTo>
                  <a:cubicBezTo>
                    <a:pt x="40" y="34"/>
                    <a:pt x="34" y="40"/>
                    <a:pt x="26" y="4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5" name="组合 4"/>
          <p:cNvGrpSpPr/>
          <p:nvPr/>
        </p:nvGrpSpPr>
        <p:grpSpPr>
          <a:xfrm>
            <a:off x="4106706" y="4392861"/>
            <a:ext cx="1144502" cy="1144651"/>
            <a:chOff x="3079835" y="3294645"/>
            <a:chExt cx="858488" cy="858488"/>
          </a:xfrm>
        </p:grpSpPr>
        <p:sp>
          <p:nvSpPr>
            <p:cNvPr id="26" name="Rounded Rectangle 25"/>
            <p:cNvSpPr>
              <a:spLocks noChangeAspect="1"/>
            </p:cNvSpPr>
            <p:nvPr/>
          </p:nvSpPr>
          <p:spPr>
            <a:xfrm>
              <a:off x="3079835" y="3294645"/>
              <a:ext cx="858488" cy="858488"/>
            </a:xfrm>
            <a:prstGeom prst="roundRect">
              <a:avLst/>
            </a:prstGeom>
            <a:no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bg1"/>
                </a:solidFill>
                <a:latin typeface="+mn-ea"/>
              </a:endParaRPr>
            </a:p>
          </p:txBody>
        </p:sp>
        <p:grpSp>
          <p:nvGrpSpPr>
            <p:cNvPr id="2" name="组合 1"/>
            <p:cNvGrpSpPr/>
            <p:nvPr/>
          </p:nvGrpSpPr>
          <p:grpSpPr>
            <a:xfrm>
              <a:off x="3187718" y="3540913"/>
              <a:ext cx="642721" cy="374738"/>
              <a:chOff x="3029730" y="2848880"/>
              <a:chExt cx="642721" cy="374738"/>
            </a:xfrm>
          </p:grpSpPr>
          <p:sp>
            <p:nvSpPr>
              <p:cNvPr id="35" name="Freeform 166"/>
              <p:cNvSpPr>
                <a:spLocks/>
              </p:cNvSpPr>
              <p:nvPr/>
            </p:nvSpPr>
            <p:spPr bwMode="auto">
              <a:xfrm>
                <a:off x="3286818" y="2848880"/>
                <a:ext cx="385633" cy="374738"/>
              </a:xfrm>
              <a:custGeom>
                <a:avLst/>
                <a:gdLst>
                  <a:gd name="T0" fmla="*/ 49 w 122"/>
                  <a:gd name="T1" fmla="*/ 48 h 119"/>
                  <a:gd name="T2" fmla="*/ 100 w 122"/>
                  <a:gd name="T3" fmla="*/ 26 h 119"/>
                  <a:gd name="T4" fmla="*/ 43 w 122"/>
                  <a:gd name="T5" fmla="*/ 47 h 119"/>
                  <a:gd name="T6" fmla="*/ 8 w 122"/>
                  <a:gd name="T7" fmla="*/ 89 h 119"/>
                  <a:gd name="T8" fmla="*/ 22 w 122"/>
                  <a:gd name="T9" fmla="*/ 36 h 119"/>
                  <a:gd name="T10" fmla="*/ 122 w 122"/>
                  <a:gd name="T11" fmla="*/ 27 h 119"/>
                  <a:gd name="T12" fmla="*/ 72 w 122"/>
                  <a:gd name="T13" fmla="*/ 105 h 119"/>
                  <a:gd name="T14" fmla="*/ 15 w 122"/>
                  <a:gd name="T15" fmla="*/ 100 h 119"/>
                  <a:gd name="T16" fmla="*/ 49 w 122"/>
                  <a:gd name="T17"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19">
                    <a:moveTo>
                      <a:pt x="49" y="48"/>
                    </a:moveTo>
                    <a:cubicBezTo>
                      <a:pt x="65" y="36"/>
                      <a:pt x="83" y="28"/>
                      <a:pt x="100" y="26"/>
                    </a:cubicBezTo>
                    <a:cubicBezTo>
                      <a:pt x="81" y="27"/>
                      <a:pt x="61" y="34"/>
                      <a:pt x="43" y="47"/>
                    </a:cubicBezTo>
                    <a:cubicBezTo>
                      <a:pt x="27" y="58"/>
                      <a:pt x="15" y="73"/>
                      <a:pt x="8" y="89"/>
                    </a:cubicBezTo>
                    <a:cubicBezTo>
                      <a:pt x="0" y="71"/>
                      <a:pt x="5" y="48"/>
                      <a:pt x="22" y="36"/>
                    </a:cubicBezTo>
                    <a:cubicBezTo>
                      <a:pt x="70" y="0"/>
                      <a:pt x="122" y="27"/>
                      <a:pt x="122" y="27"/>
                    </a:cubicBezTo>
                    <a:cubicBezTo>
                      <a:pt x="92" y="31"/>
                      <a:pt x="98" y="86"/>
                      <a:pt x="72" y="105"/>
                    </a:cubicBezTo>
                    <a:cubicBezTo>
                      <a:pt x="55" y="119"/>
                      <a:pt x="30" y="116"/>
                      <a:pt x="15" y="100"/>
                    </a:cubicBezTo>
                    <a:cubicBezTo>
                      <a:pt x="14" y="98"/>
                      <a:pt x="25" y="67"/>
                      <a:pt x="49" y="4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6" name="Freeform 167"/>
              <p:cNvSpPr>
                <a:spLocks/>
              </p:cNvSpPr>
              <p:nvPr/>
            </p:nvSpPr>
            <p:spPr bwMode="auto">
              <a:xfrm>
                <a:off x="3029730" y="3044964"/>
                <a:ext cx="257088" cy="176476"/>
              </a:xfrm>
              <a:custGeom>
                <a:avLst/>
                <a:gdLst>
                  <a:gd name="T0" fmla="*/ 44 w 81"/>
                  <a:gd name="T1" fmla="*/ 18 h 56"/>
                  <a:gd name="T2" fmla="*/ 10 w 81"/>
                  <a:gd name="T3" fmla="*/ 27 h 56"/>
                  <a:gd name="T4" fmla="*/ 46 w 81"/>
                  <a:gd name="T5" fmla="*/ 15 h 56"/>
                  <a:gd name="T6" fmla="*/ 80 w 81"/>
                  <a:gd name="T7" fmla="*/ 22 h 56"/>
                  <a:gd name="T8" fmla="*/ 53 w 81"/>
                  <a:gd name="T9" fmla="*/ 1 h 56"/>
                  <a:gd name="T10" fmla="*/ 0 w 81"/>
                  <a:gd name="T11" fmla="*/ 36 h 56"/>
                  <a:gd name="T12" fmla="*/ 55 w 81"/>
                  <a:gd name="T13" fmla="*/ 55 h 56"/>
                  <a:gd name="T14" fmla="*/ 81 w 81"/>
                  <a:gd name="T15" fmla="*/ 30 h 56"/>
                  <a:gd name="T16" fmla="*/ 44 w 81"/>
                  <a:gd name="T17" fmla="*/ 1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56">
                    <a:moveTo>
                      <a:pt x="44" y="18"/>
                    </a:moveTo>
                    <a:cubicBezTo>
                      <a:pt x="31" y="18"/>
                      <a:pt x="19" y="21"/>
                      <a:pt x="10" y="27"/>
                    </a:cubicBezTo>
                    <a:cubicBezTo>
                      <a:pt x="20" y="20"/>
                      <a:pt x="32" y="15"/>
                      <a:pt x="46" y="15"/>
                    </a:cubicBezTo>
                    <a:cubicBezTo>
                      <a:pt x="59" y="14"/>
                      <a:pt x="71" y="17"/>
                      <a:pt x="80" y="22"/>
                    </a:cubicBezTo>
                    <a:cubicBezTo>
                      <a:pt x="77" y="9"/>
                      <a:pt x="66" y="0"/>
                      <a:pt x="53" y="1"/>
                    </a:cubicBezTo>
                    <a:cubicBezTo>
                      <a:pt x="15" y="2"/>
                      <a:pt x="0" y="36"/>
                      <a:pt x="0" y="36"/>
                    </a:cubicBezTo>
                    <a:cubicBezTo>
                      <a:pt x="16" y="26"/>
                      <a:pt x="35" y="56"/>
                      <a:pt x="55" y="55"/>
                    </a:cubicBezTo>
                    <a:cubicBezTo>
                      <a:pt x="69" y="55"/>
                      <a:pt x="80" y="43"/>
                      <a:pt x="81" y="30"/>
                    </a:cubicBezTo>
                    <a:cubicBezTo>
                      <a:pt x="81" y="29"/>
                      <a:pt x="63" y="17"/>
                      <a:pt x="44"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7" name="Freeform 168"/>
              <p:cNvSpPr>
                <a:spLocks/>
              </p:cNvSpPr>
              <p:nvPr/>
            </p:nvSpPr>
            <p:spPr bwMode="auto">
              <a:xfrm>
                <a:off x="3160453" y="2848880"/>
                <a:ext cx="152510" cy="189548"/>
              </a:xfrm>
              <a:custGeom>
                <a:avLst/>
                <a:gdLst>
                  <a:gd name="T0" fmla="*/ 29 w 48"/>
                  <a:gd name="T1" fmla="*/ 26 h 60"/>
                  <a:gd name="T2" fmla="*/ 13 w 48"/>
                  <a:gd name="T3" fmla="*/ 5 h 60"/>
                  <a:gd name="T4" fmla="*/ 32 w 48"/>
                  <a:gd name="T5" fmla="*/ 27 h 60"/>
                  <a:gd name="T6" fmla="*/ 37 w 48"/>
                  <a:gd name="T7" fmla="*/ 53 h 60"/>
                  <a:gd name="T8" fmla="*/ 44 w 48"/>
                  <a:gd name="T9" fmla="*/ 27 h 60"/>
                  <a:gd name="T10" fmla="*/ 3 w 48"/>
                  <a:gd name="T11" fmla="*/ 0 h 60"/>
                  <a:gd name="T12" fmla="*/ 6 w 48"/>
                  <a:gd name="T13" fmla="*/ 45 h 60"/>
                  <a:gd name="T14" fmla="*/ 32 w 48"/>
                  <a:gd name="T15" fmla="*/ 56 h 60"/>
                  <a:gd name="T16" fmla="*/ 29 w 48"/>
                  <a:gd name="T17" fmla="*/ 2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0">
                    <a:moveTo>
                      <a:pt x="29" y="26"/>
                    </a:moveTo>
                    <a:cubicBezTo>
                      <a:pt x="25" y="17"/>
                      <a:pt x="20" y="10"/>
                      <a:pt x="13" y="5"/>
                    </a:cubicBezTo>
                    <a:cubicBezTo>
                      <a:pt x="21" y="9"/>
                      <a:pt x="28" y="17"/>
                      <a:pt x="32" y="27"/>
                    </a:cubicBezTo>
                    <a:cubicBezTo>
                      <a:pt x="36" y="36"/>
                      <a:pt x="38" y="45"/>
                      <a:pt x="37" y="53"/>
                    </a:cubicBezTo>
                    <a:cubicBezTo>
                      <a:pt x="45" y="48"/>
                      <a:pt x="48" y="37"/>
                      <a:pt x="44" y="27"/>
                    </a:cubicBezTo>
                    <a:cubicBezTo>
                      <a:pt x="32" y="1"/>
                      <a:pt x="3" y="0"/>
                      <a:pt x="3" y="0"/>
                    </a:cubicBezTo>
                    <a:cubicBezTo>
                      <a:pt x="15" y="9"/>
                      <a:pt x="0" y="31"/>
                      <a:pt x="6" y="45"/>
                    </a:cubicBezTo>
                    <a:cubicBezTo>
                      <a:pt x="10" y="55"/>
                      <a:pt x="22" y="60"/>
                      <a:pt x="32" y="56"/>
                    </a:cubicBezTo>
                    <a:cubicBezTo>
                      <a:pt x="32" y="56"/>
                      <a:pt x="35" y="40"/>
                      <a:pt x="29" y="2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spTree>
    <p:extLst>
      <p:ext uri="{BB962C8B-B14F-4D97-AF65-F5344CB8AC3E}">
        <p14:creationId xmlns:p14="http://schemas.microsoft.com/office/powerpoint/2010/main" val="313643970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ppt_x"/>
                                          </p:val>
                                        </p:tav>
                                        <p:tav tm="100000">
                                          <p:val>
                                            <p:strVal val="#ppt_x"/>
                                          </p:val>
                                        </p:tav>
                                      </p:tavLst>
                                    </p:anim>
                                    <p:anim calcmode="lin" valueType="num">
                                      <p:cBhvr additive="base">
                                        <p:cTn id="13" dur="500" fill="hold"/>
                                        <p:tgtEl>
                                          <p:spTgt spid="3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 accel="50000" decel="50000"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additive="base">
                                        <p:cTn id="17" dur="500" fill="hold"/>
                                        <p:tgtEl>
                                          <p:spTgt spid="43"/>
                                        </p:tgtEl>
                                        <p:attrNameLst>
                                          <p:attrName>ppt_x</p:attrName>
                                        </p:attrNameLst>
                                      </p:cBhvr>
                                      <p:tavLst>
                                        <p:tav tm="0">
                                          <p:val>
                                            <p:strVal val="#ppt_x"/>
                                          </p:val>
                                        </p:tav>
                                        <p:tav tm="100000">
                                          <p:val>
                                            <p:strVal val="#ppt_x"/>
                                          </p:val>
                                        </p:tav>
                                      </p:tavLst>
                                    </p:anim>
                                    <p:anim calcmode="lin" valueType="num">
                                      <p:cBhvr additive="base">
                                        <p:cTn id="18" dur="500" fill="hold"/>
                                        <p:tgtEl>
                                          <p:spTgt spid="43"/>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ppt_x"/>
                                          </p:val>
                                        </p:tav>
                                        <p:tav tm="100000">
                                          <p:val>
                                            <p:strVal val="#ppt_x"/>
                                          </p:val>
                                        </p:tav>
                                      </p:tavLst>
                                    </p:anim>
                                    <p:anim calcmode="lin" valueType="num">
                                      <p:cBhvr additive="base">
                                        <p:cTn id="23" dur="500" fill="hold"/>
                                        <p:tgtEl>
                                          <p:spTgt spid="3"/>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accel="50000" decel="5000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accel="50000" decel="50000"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ppt_x"/>
                                          </p:val>
                                        </p:tav>
                                        <p:tav tm="100000">
                                          <p:val>
                                            <p:strVal val="#ppt_x"/>
                                          </p:val>
                                        </p:tav>
                                      </p:tavLst>
                                    </p:anim>
                                    <p:anim calcmode="lin" valueType="num">
                                      <p:cBhvr additive="base">
                                        <p:cTn id="33" dur="500" fill="hold"/>
                                        <p:tgtEl>
                                          <p:spTgt spid="5"/>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500"/>
                                        <p:tgtEl>
                                          <p:spTgt spid="40"/>
                                        </p:tgtEl>
                                      </p:cBhvr>
                                    </p:animEffect>
                                  </p:childTnLst>
                                </p:cTn>
                              </p:par>
                            </p:childTnLst>
                          </p:cTn>
                        </p:par>
                        <p:par>
                          <p:cTn id="38" fill="hold">
                            <p:stCondLst>
                              <p:cond delay="3500"/>
                            </p:stCondLst>
                            <p:childTnLst>
                              <p:par>
                                <p:cTn id="39" presetID="18" presetClass="entr" presetSubtype="12" fill="hold" nodeType="after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strips(downLeft)">
                                      <p:cBhvr>
                                        <p:cTn id="41" dur="500"/>
                                        <p:tgtEl>
                                          <p:spTgt spid="42"/>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21" grpId="0"/>
      <p:bldP spid="39" grpId="0" animBg="1"/>
      <p:bldP spid="40" grpId="0"/>
      <p:bldP spid="4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p:nvPr/>
        </p:nvSpPr>
        <p:spPr>
          <a:xfrm>
            <a:off x="4234177" y="1792355"/>
            <a:ext cx="1267876"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zh-CN" altLang="en-US" sz="5333" kern="0" dirty="0">
                <a:solidFill>
                  <a:schemeClr val="bg1"/>
                </a:solidFill>
                <a:effectLst/>
              </a:rPr>
              <a:t>第</a:t>
            </a:r>
          </a:p>
        </p:txBody>
      </p:sp>
      <p:sp>
        <p:nvSpPr>
          <p:cNvPr id="3" name="TextBox 14"/>
          <p:cNvSpPr txBox="1"/>
          <p:nvPr/>
        </p:nvSpPr>
        <p:spPr>
          <a:xfrm>
            <a:off x="6730453" y="1792355"/>
            <a:ext cx="1152128"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zh-CN" altLang="en-US" sz="5333" kern="0" dirty="0">
                <a:solidFill>
                  <a:schemeClr val="bg1"/>
                </a:solidFill>
                <a:effectLst/>
              </a:rPr>
              <a:t>章</a:t>
            </a:r>
          </a:p>
        </p:txBody>
      </p:sp>
      <p:grpSp>
        <p:nvGrpSpPr>
          <p:cNvPr id="4" name="组合 3"/>
          <p:cNvGrpSpPr/>
          <p:nvPr/>
        </p:nvGrpSpPr>
        <p:grpSpPr>
          <a:xfrm>
            <a:off x="5243939" y="1604798"/>
            <a:ext cx="1678536" cy="1296000"/>
            <a:chOff x="3385106" y="987574"/>
            <a:chExt cx="1258902" cy="972000"/>
          </a:xfrm>
        </p:grpSpPr>
        <p:sp>
          <p:nvSpPr>
            <p:cNvPr id="5" name="椭圆 4"/>
            <p:cNvSpPr/>
            <p:nvPr/>
          </p:nvSpPr>
          <p:spPr>
            <a:xfrm>
              <a:off x="3528557" y="987574"/>
              <a:ext cx="972000" cy="972000"/>
            </a:xfrm>
            <a:prstGeom prst="ellipse">
              <a:avLst/>
            </a:prstGeom>
            <a:solidFill>
              <a:srgbClr val="C00000">
                <a:alpha val="50000"/>
              </a:srgbClr>
            </a:solidFill>
            <a:ln w="25400" cap="flat" cmpd="sng" algn="ctr">
              <a:noFill/>
              <a:prstDash val="solid"/>
            </a:ln>
            <a:effectLst/>
          </p:spPr>
          <p:txBody>
            <a:bodyPr rtlCol="0" anchor="ctr"/>
            <a:lstStyle/>
            <a:p>
              <a:pPr algn="ctr" defTabSz="1219170">
                <a:defRPr/>
              </a:pPr>
              <a:endParaRPr lang="zh-CN" altLang="en-US" sz="2400" kern="0">
                <a:solidFill>
                  <a:schemeClr val="bg1"/>
                </a:solidFill>
              </a:endParaRPr>
            </a:p>
          </p:txBody>
        </p:sp>
        <p:sp>
          <p:nvSpPr>
            <p:cNvPr id="6" name="椭圆 5"/>
            <p:cNvSpPr/>
            <p:nvPr/>
          </p:nvSpPr>
          <p:spPr>
            <a:xfrm>
              <a:off x="3618557" y="1077574"/>
              <a:ext cx="792000" cy="792000"/>
            </a:xfrm>
            <a:prstGeom prst="ellipse">
              <a:avLst/>
            </a:prstGeom>
            <a:solidFill>
              <a:schemeClr val="bg1"/>
            </a:solidFill>
            <a:ln w="25400" cap="flat" cmpd="sng" algn="ctr">
              <a:noFill/>
              <a:prstDash val="solid"/>
            </a:ln>
            <a:effectLst/>
          </p:spPr>
          <p:txBody>
            <a:bodyPr rtlCol="0" anchor="ctr"/>
            <a:lstStyle/>
            <a:p>
              <a:pPr algn="ctr" defTabSz="1219170">
                <a:defRPr/>
              </a:pPr>
              <a:endParaRPr lang="zh-CN" altLang="en-US" sz="2400" kern="0">
                <a:solidFill>
                  <a:schemeClr val="bg1"/>
                </a:solidFill>
              </a:endParaRPr>
            </a:p>
          </p:txBody>
        </p:sp>
        <p:sp>
          <p:nvSpPr>
            <p:cNvPr id="7" name="TextBox 14"/>
            <p:cNvSpPr txBox="1"/>
            <p:nvPr/>
          </p:nvSpPr>
          <p:spPr>
            <a:xfrm>
              <a:off x="3385106" y="1148980"/>
              <a:ext cx="1258902" cy="64918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defTabSz="1219170">
                <a:defRPr/>
              </a:pPr>
              <a:r>
                <a:rPr lang="en-US" altLang="zh-CN" sz="4800" kern="0" dirty="0">
                  <a:solidFill>
                    <a:srgbClr val="C00000"/>
                  </a:solidFill>
                  <a:effectLst/>
                </a:rPr>
                <a:t>02</a:t>
              </a:r>
              <a:endParaRPr lang="zh-CN" altLang="en-US" sz="4800" kern="0" dirty="0">
                <a:solidFill>
                  <a:srgbClr val="C00000"/>
                </a:solidFill>
                <a:effectLst/>
              </a:endParaRPr>
            </a:p>
          </p:txBody>
        </p:sp>
      </p:grpSp>
      <p:sp>
        <p:nvSpPr>
          <p:cNvPr id="8" name="圆角矩形 7"/>
          <p:cNvSpPr/>
          <p:nvPr/>
        </p:nvSpPr>
        <p:spPr>
          <a:xfrm>
            <a:off x="2976000" y="3237075"/>
            <a:ext cx="6240000" cy="864000"/>
          </a:xfrm>
          <a:prstGeom prst="roundRect">
            <a:avLst>
              <a:gd name="adj" fmla="val 50000"/>
            </a:avLst>
          </a:prstGeom>
          <a:solidFill>
            <a:srgbClr val="C00000"/>
          </a:solidFill>
          <a:ln w="12700" cap="flat" cmpd="sng" algn="ctr">
            <a:solidFill>
              <a:schemeClr val="bg1"/>
            </a:solidFill>
            <a:prstDash val="solid"/>
            <a:miter lim="800000"/>
          </a:ln>
          <a:effectLst/>
        </p:spPr>
        <p:txBody>
          <a:bodyPr rtlCol="0" anchor="ctr"/>
          <a:lstStyle/>
          <a:p>
            <a:pPr algn="ctr" defTabSz="1219170">
              <a:defRPr/>
            </a:pPr>
            <a:r>
              <a:rPr lang="zh-CN" altLang="en-US" sz="3200" b="1" kern="0" dirty="0">
                <a:solidFill>
                  <a:prstClr val="white"/>
                </a:solidFill>
                <a:latin typeface="微软雅黑"/>
                <a:ea typeface="微软雅黑"/>
              </a:rPr>
              <a:t>添加过渡页标题</a:t>
            </a:r>
          </a:p>
        </p:txBody>
      </p:sp>
    </p:spTree>
    <p:extLst>
      <p:ext uri="{BB962C8B-B14F-4D97-AF65-F5344CB8AC3E}">
        <p14:creationId xmlns:p14="http://schemas.microsoft.com/office/powerpoint/2010/main" val="271410802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DD3B36CB-1263-418E-A772-7DDBFBABE899"/>
  <p:tag name="ISPRING_SCORM_RATE_SLIDES" val="1"/>
  <p:tag name="ISPRING_SCORM_PASSING_SCORE" val="100.0000000000"/>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内容列表"/>
  <p:tag name="ISPRINGCLOUDFOLDERID" val="0"/>
  <p:tag name="ISPRINGCLOUDFOLDERPATH" val="资源库"/>
  <p:tag name="ISPRING_PLAYERS_CUSTOMIZATION" val="UEsDBBQAAgAIAElz5UqvSLvXOAQAAN8OAAAdAAAAdW5pdmVyc2FsL2NvbW1vbl9tZXNzYWdlcy5sbmetV+Fu2zYQ/l+g70AIKLABW9oOaFEUiQNaYmwhsuRKdJxsGARGYmwilJhKlNvsV59mD7Yn2ZGyG7vpICkdYBsm7fvudPfdd+Tx6edCog2vaqHKE+f10SsH8TJTuShXJ86Cnv36zkG1ZmXOpCr5iVMqB52Onj87lqxcNWzF4fvzZwgdF7yuYVmPzOphjUR+4szHqRvN5ji8SoNoEqVjf+KMXFXcsfIeBWqlfvrt7bvPr9+8/fn45dauD0wyw0FwCIQs0ptXPYBCGkdBCmgkSENySZ2R+RxmFy1o4IfEGW2/DLOex+TCGZnPTrtFHJOQpkngeyT1kzSMqM1FQCjxnNGVatCabTjSCm0E/4T0mkMdtag4qqXI7Q+Zgo2y4V3OvGiG/TCNSUJj36V+FDqjRFXV/S8WljV6rSpwV6Nc1Oxa8tz6BMbY3+8qXoNrpoFRCF56LeCfqmCiPOp0HeOlH05SGkVBkpLQ2+04I1LmyKuYcTMQJcYJiQGgYjWvnmCbWpZZc4SlHIYw9SfTAN7UhDAVq7WEtx4ax5xADea87LICjpAY2JUkyyj2TNLAFWLojtX1J1XlB/zYL1QXsB+6EVDQpXvg1GDsgKHGAnSjqnimu8BmJEnwhKTj6BKIDH0XDbGIzqHdzodYXJEEWoQkXTYhvvAn2BDetNiO/7v+ypihs7xHLMvAzqRvI1RTw45JKXSB7bR6mJeEfFhA1XwcfKeLW0BIrK3XSmw4hFDl3ewBTXGJZ/jzYeH/np5hPyBeCoTyomVKrdgZZwzkoVQaMSmVeQDwy/INKzOOrnnGGiD8PfwtF7n9mym2jeRjI/5CTG+l5cVWlUKPXL44GhjagZA9jrBoaghPa17c6S7Xe+E/JQpD7P8Moc+jD/SftM069qEDxkL1tyAgz0aQQFFlfys/PANH87bnQRT88maAzzDaAoQKPRXjAlJ1EMIFpHCA/ZKME5/CsF3y61rozjlmK9sW6PtFzeDgILnmD4W95jcKekJytmnHGciarXRnQfem5YH2UJ8GEHIIgKt2JAKkFAXEn/fAXMzILgOtZBw8yVI1MrctKsWtlQ3IbVPwx3P4plKF3ZWs3pG3Va3TH4mifbi4dTofME8SgmN3mro4dIk5wpmmkT2NgIsmpoAmaYDHxhxIWTCdrUErb1RT5j2B2lOYR84wgG1TmnBWZet/vvzdE+ObSNpdtN19PwgEOswIEfkK9keoNK//7AKheHxoZxd9rLan1p1dz0Ms9YEO/8vpkLWaXqgCto66/QLbtkXDlGJ3OgNCJpZ/qqmy7tG7jzDD8TmIij1fOaMZq25BkahSchCKTbUhoB7m/eHi0GgpSj7E9sc03Tww9ecp9jx7i4LmkyK7bYdXDmfFbHudknCd6gvmTnEIgvcNHs+FHghoZ8ROXqDR2/VDm28ej4yvq9peRY9f7t1M/wVQSwMEFAACAAgASXPlSgn+cEwJAwAAtQoAACcAAAB1bml2ZXJzYWwvZmxhc2hfcHVibGlzaGluZ19zZXR0aW5ncy54bWzVVt1SGjEUvucpMul4KYsWq2UWnI7A1FGBEdrqlRM2BzZjNtlusiBe9Wn6YH2SnmwEYbTOqnWm5QZyfr7znZ8cEh7eJJLMIDNCqybdqdYoARVpLtS0Sb+MutsHlBjLFGdSK2hSpSk5bFXCNB9LYeIhWIumhiCMMo3UNmlsbdoIgvl8XhUmzZxWy9wivqlGOgnSDAwoC1mQSrbAL7tIwdBWpUJI6EVnmucSiOBIQQnHjsmuZCamgTcbs+h6mulc8SMtdUay6bhJ39WKz9LGQ7VFAsolZ1oodGLbYJwLx4fJobgFEoOYxkh8v07JXHAbN+lu3aGgdfAQpcD2OTCHcqQxGWXv4BOwjDPL/NHHs3BjzVLgRXyhWCKiEWqIy79J26Orz5eDzvnpce/katTvn46OB55E4RNs4oTBZqAQCek8i2AVJ2TWsihG3ugzYdJAGKyLlmYTrTbIuTMZa4m1L7xwHpIx8B5LYK0bw2uhumi5Q8kEE5GLJv2UCSYpEZZJEa2cTT42Vtii/911S4JYOGdAzob0PryvThSzzMA6raXGuJpHrW86l5wsdE6kuAZiNcH88wR/xUDWm0MmmU4KKY6PJUYKjDgTMAd+WNT0DvBPgS4xRJKjJ05uKsH6CN9zcUvGMNEZ4gKb4YyjXBiPX30WcMqMuQdlS45bw9PjdufquNfuXGy5BBmfMRU9ExwbDklq3wKfYe5KYwgpNVZzDQIrE7HcQNEfLnhhVibN0rFjNiua7hpZgGK7BfLxmKiIcDSFyqEsYMQU0UouCIvwChk3QjOhc4MSPywe2ryIoHclQhVUp3iDMFjGISuDVtvZfV/f+7B/8LFRDX79+Ln9pNPdWhlI5qL5vXL05GJZLZeHdy4M3C54fDXYLP83N8PgvPO1TF17nYtRqW52hqXg+mWs+idlrM79KhusrbFSFHAPTf3Sw00kRSIs8L85Yi8Yk1f9g/gZe5sxecOcX3M1/puU/Wn1GNl4fYTBo88jp0mEEgkWwm3E1ZuqtVev4XvmUVWlgmibT81W5TdQSwMEFAACAAgASXPlSkcWcHiWAgAAVQoAACEAAAB1bml2ZXJzYWwvZmxhc2hfc2tpbl9zZXR0aW5ncy54bWyVVlFv2jAQft+vQOyd9GFSN8lFWimTKrEVrVXfneRILBw7si8w/v3s2CEOJCQQIeHvvu98d75zIHrPxPLLbEYSyaV6B0QmMm2RBpux9GkeV4hSLBIpEAQuhFQF5fPl11/1h0Q1c0wlD6CmanY0gXabh/ozReL3uC1IZFFScdrITC5imuwzJSuRjoaWn0pQnIm93eDH42r9OMTkTOMrQtGJaf3dPtMkpQKtIR3N5KziNAY+LfsLTbvV7ewvZAemGU6IsKQZdIs8xhfG+x2n4gQI/3DcN6cnUHc5l2VV3iVQMrMFvSvlRsMlTc34GcHLg31GBTYhu9HoFr48317sE5D8z3DuiR1XJfnW1vXiQrCHHnNYoqqARM3K2XQuj28VmvmA5Y5ybQgh1JK2JugtrXTjpou1vL9wZCINfXmkpXxKXhWwcgEH7rp4y1+tnuu7InR6xoIIFRw8GITYgi3zj6nrFTMAW+Y7Zym8CX66juDS5ETNIT9Tf5y362+sIKhZnivWLBuz3WpjZ1cHsXqg4RQyhaW28XywAuzBkajGXEzRVVBE0APLKDIpfltefKqz0SS6MPhm628tggw59HVcHaO5p8N61etuQ3prtyPde6FNzq1naK7xpzlFpElemPeSns+8zsyJKcw86lfYi9LQQb2KnZyoKajag/qQkk/dRUiEkFtnNkSWbriG6CQKSkCi/iIT76Sv+qIqYlBrc2gMmq7pYo6Xsyzn5oufDI6QdgUDRqfE3LgTlJ2bMgB8BwBVSd60rFs4S1FxZBwO0Ix+ANQJD2VGtGnRoW77iRvYYdhvHpnUkP6maBsl5HUNPYJPE5fs3jmhYULPI411nVln7Mfu5eY2s70Xkhzge6nj2tiva2hA+3fyP1BLAwQUAAIACABJc+VKeNYmCd4CAADGCQAAJgAAAHVuaXZlcnNhbC9odG1sX3B1Ymxpc2hpbmdfc2V0dGluZ3MueG1szVbBThsxEL3nKyxXHMkCpYVGm6CKBIGgJCJpCyc0WTtZC6+9tb0J4dSv6Yf1Szpek5AIGi0IquaS7HjmzXsz49nEB7eZJBNurNCqSbfrW5RwlWgm1LhJvw6ONvcpsQ4UA6kVb1KlKTlo1eK8GEph0z53Dl0tQRhlG7lr0tS5vBFF0+m0Lmxu/KmWhUN8W090FuWGW64cN1EuYYZfbpZzS1u1GiFxMH3RrJCcCIYUlPDsQB67TNIoeA0huRkbXSh2qKU2xIyHTfpuq/zMfQJSW2RceW22hUZvdg1gTHg6IPvijpOUi3GKvPd2KZkK5tIm3dn1KOgdPUYpsYME8CiHGrUodw+fcQcMHITHkM/xW2fnhmBiMwWZSAZ4Qrz8Jm0Pro+vep2Ls5Pz0+tBt3s2OOkFEmVMtIoTR6uJYiSkC5PwRZ4YnIMkRd4YMwJpeRwtm+ZuI61WyPlnMtQSS19GUTJCpnLWpJ+NAEmJcCBFsjh1YMbcHQmJGnzsdn2kHH0ADHqTFIzly4nmJ9ZXMWl914VkZKYLIsUNJ04TVFRk+CvlZLncZGR0VlolWEesFIyTieBTzg7KKt0D/i3RFabICozEUcwldyHDj0LckSEfaYO4HCY4tGgXNuDXnwWcg7UPoDDnuNE/O2l3rk/O253LDS8Q2ARU8kxwbCHPcvcW+IDalcYUUmqs5hIEViaBwvKyP0yw0q2KzMq5U5iUTfeNLEGx3QL5BEw8SHC0hCp4VcAEFNFKzggkeCmsH6GJ0IVFSxiWAG1fRDCEEqFKqmNcUJjMMG6qoG1t77zf/fBxb/9Tox79/vlrc23Q/aLoSfDZwqY4XLsqFuvi8Z2LI39Dn77szhT/6q73LjrfqlTqvHM5qNSfTr8SXLeKV/e0itdFWE69pcVUiQJulnFYY7hbpMiE4+w1h+YFjV+/5cNYvFLj31DF2vH9f0WEp8VLfeUtHkdP/s2ooX31v1er9gdQSwMEFAACAAgASXPlSqFE2vqIAQAAMgYAAB8AAAB1bml2ZXJzYWwvaHRtbF9za2luX3NldHRpbmdzLmpzjZSxbsIwEIZ3niJy1woxVKLtWqiExFCpbFUHJzlChO2LbCclRbx741Agcc6AvcS/P/9358i3H0XNYAmLXqN9+92uP/rrVgOnrbkw8NjfEG7D6tLXpdOZEXkKq1yCyBUwD6lOR8/y4UJQxky1pnH96WxNx48hkR8rCAtNaIY6XBHgD6HtqMO/Z3HUqetYU+em49JaVOMElQVlxwq15C3DHt7b0S3Rg7ECfQNd8wR6ppN2hMiL45BLUBZc1UvMcBzzZJtpLFUair+pC9DNL9/+271M3+bTLiByYxcWpB94/uxmmCw0GANpKMszLHgM4mpBHtozHhbk0VVuchtOo+AZDG6JwlTjdfs2j5yFnQ06CV6DvscKi7K4h9OYuRu5p4oTKpCnucqO3GziJsm5ZJ1tyPBS6NPMTdZ7Qug9oQ3xJGWodVDv3tNsrymdohov6pJ69IISFSWGuxXZhYaNxPqNxK2/Isat5clGNv2h6Y7uzsE036AXao1OkFxvQa8QRVPR963c/eCjwx9QSwMEFAACAAgASXPlShra6juqAAAAHwEAABoAAAB1bml2ZXJzYWwvaTE4bl9wcmVzZXRzLnhtbJ2PMQ/CIBCFd34FuV2wW9MA3UzcHHQ2FVFJ6NFw1PrzhdQYZ4dL7l3e915O9a8x8KdL5CNqaMQWuEMbrx7vGk7H3aYFTnnA6xAiOg0YgfeGKd+0eEiOXCZeIpA0PHKeOimXZRGeplQSKIY5l2ASNo6yzBhRVlJOKwor2/m/6M8NDGOcq8vsQ96jKXtRq4VTshoqc3YoPN4iyGpQ8uuuys6US0URSv48ZtgbUEsDBBQAAgAIAElz5UoIogA4ZwAAAGgAAAAcAAAAdW5pdmVyc2FsL2xvY2FsX3NldHRpbmdzLnhtbLOxr8jNUShLLSrOzM+zVTLUM1BSSM1Lzk/JzEu3VQoNcdO1UFIoLknMS0nMyc9LtVXKy1dSsLfjssnJT07MCU4tKQEqLFYoyEmsTC0KSc0FMkpS/RJzgSpf7p74ornn2cz1Svp2XABQSwMEFAACAAgAdrjDRM6CCTfsAgAAiAgAABQAAAB1bml2ZXJzYWwvcGxheWVyLnhtbK1VTW/bMAw9p8D+g6F7raRd1zSQW3QFih3WoUDWbbdAtRlbi215klw3/fWj/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5UBCUn9/aFpkvSBWw7bgyT1cXPh7g2y33jVT7G4RhF9UKuq1obiWaW4JaDreNvu4oSHPbLXCTK2hKNWNPIgD5hSvFbVtcGpUDoyNjjaVDMKPVlWuROkFYZJL47B+0sX4jaX7q15QpAf9DmE9I1NZEpAE83wr0MZBgTQ1gsa3NNVns2phdTjp/THp9PTBVOdai4EUcw1UIOIYBN5x2dnoICoprdPFzNcL2Dg6CIxFGMT5mkmF8epAm4Wo3ydA7OAiOpb+bgLbmtox0XMdRM7UdxOjEOmF+ro1MxEvZnoM9Y1ZlH742cs3RdSbag/P5H6M4iNEM5pZMrC771ttXzeG9nVOjO59NVlkG3YrzACbPKq9mFvJs5BPAluexuenn1OzDHnSU89R0THN9x36XxVq8gFOIwP7pFqe2JhHYnvHIh+VpjwH1xO0yCF+apiIyWktSqXlIOYa1eRJQVJhqVj6i6qGSeRqMtHGz7uegY9xV1wq4E8MWM12cYPPJzCPv8aW+y8XZRXeV88VFgy3zuq8CV7m8YVXXCXedQet+bS/C6pnH199QSwMEFAACAAgASXPlSoy0vMWdCAAAkyIAACkAAAB1bml2ZXJzYWwvc2tpbl9jdXN0b21pemF0aW9uX3NldHRpbmdzLnhtbK1a227byhV971cMFBygBYrofnGhsOBlZBORKR2RtpMWhUCLY4swxVHJkRIf6OEA57UvfewP9LUf0L/pQ9H+RfcMSYmkLh4mjWIjnNlr7T179mWGyjB+8UN9EzO68n9ymU9DmzDmh8+x8iuEhgsa0GgakZgwMVAcQqG7Ih9qdyHzWUC8GoqZG3pu5H2oPblBTGoJJAMhHyYeN4zR8P2ChoyE7H1Io5Ub1NDWDTZANRJ/avW3gXRLogqwJ3dBysoabwIKSk6LL+hq7YavY/pM3z+6i5fniG5CT8ay5euaRIEfvuyFr/o67p+UDfyYmYysTpiFB/wjgVrDnsXEe2M9e0zgPpJAxgMlRFnNBQ+UkFs/9tmbBq7dZ3LK0+ekQ2A+tTEt/rmAYeQr20u3W/xzWjpwX0lUwSK63qwrhso6os/crRW0ZIiAuh6k817caPDPZQxfEtf0ho6ChzoG/2Ryw3quTIhKUi+XkoTowQ89+sUMn2gKzEqIzmdjpYESt6BBXx0YA3jqaJ0W6ndwCw+Qgbs6zF21jau2DnNGq6kP6yWKhDciCygbp1mH9cLsMcAMYxIxM/TIV6VdlM5PFVdwHYHnQS5Weh3+2WVad8JVHdRpdvtdvGup7Xa7h/Su0TQau37/qq82EW50uo32ThvwwEPNbrd51ds1+61uG55GVz1g6eCrHur0O52WsWvhFqCRqmpGS9/121fNpgra8OBK341GWr/RQM1ms90xdt1ee6Q1EEi3gUNtD7gD20Zba/d2qqY2B2000kfaqLPDBu7pXTRo4V6jsetoWrvRODj3sLq8uw6j0svJ3PkG4cktODl7iLZicA0XmygCYYesIMAZSbvXf//51//88pd//+0fSeyCFG+GmdC+6xVG98nAKZQ9w7AunguZkm+nks1QeZfESboKGaQo0xVw+XaovGuIP7KwVNfboDOtUcbMQ28ERaItXpI+0R2Vd0lflIdlfUtmZaea5DfgDirf9siZXimjtdwx5TClviljY65xSuk46pxSSsr9Uwp0ooFKmVhuo8q7pIFKgfZ9VEZV6rakj5YE08dyLRmuQAtsbr64pEOCcqrN9cntVLU+z8eT68lcM69rip5kJeJp+etWb/C12e39ZlhPcZJM9q06Hhe5kCDrNuS4LGc2Gc+BEI/nFv7k1BT+uzJ0cueMTQvXlPQflQmmM3xfU/hvGejdbIYtZ26PTQPPTXtuTRzhlzF2sFFTPtMNWrpbghhFW598QWxJEJRnPyIoDnxPTPCS7YcbIqHPmNyqpjWfYduZmbpjTqyaYtMoev2tYHY3bAnBs3Rj5Pmx+whXMKEWQkTM8/IC2sWtDsFftvRBkq5cP3wvo32mPpjW9dyZTMb2HFtGNlJTcOghI3K5pupEM9XGM+CIXOjZ3wafi+gTDEgNgsokN+b1zRh+HG7Ijf+8DOCHfYM1UwxbMiWhBBACB88g6mz7YTIzuA9BIXLR2o3jLzTyCkGT3zoJbtPSJxCaupPjdzhNxg0b74cLCB2yYBJ8t9i21Ws81yafIMYhNycVQZOPkJIfK4I+YxtyCNsSMEu9N69VnhE8DbMEyXJw4fJ4D16Ru1gAjntz69NNDCPcw5AmIhvjyops/OMd7KOpjk8ke8IJfhY7+OxvCVgReVJRBQVIxwaPqx/vzD/MR6o5xsYcAs2YPMwdUR+5PhcKSUgZcoOA8mWAatfbuuGCoEeycDeQDq8g5vmeEOPbL4z588b/CbksLUI/pPXLMvCnH95Xt65Q9Y6NXMFRGZTBWWXN3tKeW8E3GsID/qwVMg6oboKdpLJmQmZoPq0EwlDReemCIhxUAprWCNRNk7oAhYPfaioRWJOUw6LoO2juwXMFQ+7Bo9UoHrBmmw407QfyyE+xEmCx3cmund5pftcICFzq9rv9SJ4opEtA3G3SEKEGiu2X2eVcyy2UKMd0xmC4BZzPSV8F1sBf8bO4HO3dLc5ckZSVwnoe6CbwRA4H/osoLeDnzYoc9/OniK7EaODGWVwnxe3332lIssRZondarRHZWJ3pN3NdtXTMz4c8qwJ5HMQot2zs2POxqnEGCNaVyxZLKKxP/NQuz5Wc7ww8UoEvda9N3Gix/NfPf5enKdmTjKJ09HdVeSAFedXCe74/WpSR+E8SPI6qFaHiQRKYHo8zqPxp2TEhTP4vB1A3aQYruuIvLKRUQyCm26g6jqrf3EKs2iI06SZaSPXvPMmtOvsI5Uec3GrKrRu9QPlyKA2qEgnP89hklW04XFg2LPBDUhH+3f2AL94xp3PVMMRNDnI08BcvSRP04DiavrRBAVzpKvDpN6oFNbJESTyfVecULSYrR1ASkudDQdie7Dj7gcP1GK7fdMMKt+2QRTSY8vcUxy/mQIC/VoEwVljEL2jZU14iXtIv6d4p4kuuYT0/VBadgg1TfjBLKYtjZekZzx0vz5uOlAXvaQDVWU+Wk6MujpdRuq6J93h5BfuxI8vh0JxO5Uw/DJblLfKVHcnnBsvyNm9ZEzilH9tUnspDs5crmhvlx2X2DmRIKKpUpix7LApxE8b8LVucW0k6UJRcUY8oovc6/oqk+czH8hbXz5g8DPeniFuOeXy101tJaeIQv/XLATwU38Oej26xDsjBvK/F86kUSGVO5UDyNrjsjGQUsdc1+VCD87+7WPJSH9dQyvGhxt15+CrpFG6dFTRezyohV6Kei3JeCRfyKp5DJN9cX4TQJNkvg4b1IzcN65c2aJjSnt+/cLN6JBGGEPBJFpvFsbz0MnuvcS+OhUXYmck8ni2BOoR7SobJDRSiShyqslRJHvLzq03A/IBsSVaocgM511xe/TCG1Lgc2SobkyeWj+10pHIKpJXuEIh56eLEWZi4FhUrZ36iYsYx9zEWqz9RquS6UValebTnRZOBQtyeUAay5/w/rOfbLJSoo2/KymMABb6z/+/kf1BLAwQUAAIACABKc+VK9jMdsIQLAADBGQAAFwAAAHVuaXZlcnNhbC91bml2ZXJzYWwucG5n7ZZ7VFLZHsdPL2vqljP3ZupV7GHNo7GsTCsU6KFZt1HzcX2kQI0jVESEhgqIzm3uDJOa1Ewjvp10GWqCNQ7hmxqbMBGxASFCpCIlAWEUEBWBizV3rfvXXev+edfyrLXX+eyzzv5+f2ef32/vffVkZPja1X9dDQDA2uPHQmMAYFkYACxtWuXifOLbseGE87YkIyb8MMAa8B53dpajD0UcAoB7tDXzZ1Y4++9dOpaUAQDrehbaEh6u/gsA8Iw/HnooLhsxodhB25om550Rrz58BfH1EeyVF8s2HVu1+ruwfzw8E71q13LThx97v7dhpRI4NLgJvzVx+WqIMGNAQFS6sxOyCGa+/jMHzfdAQAscboOKzFpNFeWlM6xNJR8vBYCaq1ucWLaIi7iIi7iIi7iIi7iIi7iIi7iI/0cIcgvLs5mlAnV1Xq7xsRduuHOq79N9/p2//1JZ3p5CmNWkS0ZXAJv4rQKwHNHpH0vnjqlosJGf4ck8JoFkk51T0hv4eU8m5gTRJquBq+ycn+KL1pATGDtx8IsAsMfZ9c+a/tUae/s+RtvObFANc7DTR27rRUdYjvjy2jc9rrAKxIMOKKHN/6Ucx+2qPCJOK/lVRoPZs5O7A5EU8xCMOuUndv27clqZ57DBqHZeNldnfXnH2kTj5JhrXGGmXIXZ4wCP2ARqRhxvf+RfGk/vGOAixg/wvr/Z9RDQxQjrpB6hEEO3VQ+TXuaABy4oMCXtOGFXT2rGeoX0VROfcpGNT2LAvdKo9Wtb61Y3gjuDHmA0kazmEC+CPOFPQ1gENwRceN63w1BQJkWQsehBCcnMljBVbFJK3FnxT/ZcgW53epHxWVZnO8tW0FKMPKzIpM8rohkUPbIIGI4yd8YLf2hRF2DKAlsIrHMaKFRdUFNeezbzlp5fEYsNlVRGIzG+GRHYu4KgRIzwQevmUwxC7zi+vV3Be1DftdXtcJrnOrcHXZx7h+8bWooa42nUkYxEWtsklYDtoUhTXz8z1msHlYZgBFydG4Lcnq+5r63uORGhhAFf3FFzZcZHbEGZDCwNUg+jNoSFazieQ5X4XlCM15Dqm4md0+shwYRqP0NHboVfKrvb0LXfbSdom5t7bW5I3CU/y5yYa1FwOnx8eVXhFCRNxFYRvK9RK5Ph1FGhqg1NDF5ynVFlQQk/kO7HoLQpcnGGo21kzj8/UuxVj9H8MMOG57A364f0aHSm0qz6wnOV2bbHr28KP8Q4EGw/dVlHKqwg+VB9cBNTlTV5Lv4Q4HWjepCEJ07PX7rWgro/EDgww6qOvTCSXwIvse6hDzpVi73qauc2s0avvJGVKbJs+5NcfvF7J0k8+20hioGMhNCO0PYF61Lm0L//tuwgi4THTw9fYi7IsQd0qpXJ2AW56+/krOLkmkwQ40r9aot31odycfKLx++DYLFxVEvy676Z0ppoEFeZGz9nhBISq+PvwDtV+HCrjy+jineL95cwYDjB3LmfjGgdSwpIVpepr9MadMbhmrPjg2mM/m3efw5zC+kYMSR6PbctsVSNPt5Oj+YYZxDidn9wjoaOUfi7MUEs0HEzW3UmhRGJLry2+ga+Mq2kUOKc7opwyE5OSnHHhjDCLJpqCIYAUybjrI74sgwtuFCJqZKt6U5+Oy3fpqLe2YldULgL+p9ytDFajmAHesK0v7qdaZ18+oF4eygpaaLynGrjqTenNaprFvjKz0AIpGVFuMLQ4U32IZSBTlFTiilnMhu7ddT+7FkUPwuEWHawavJAutZUIFcV4nruuH/ASzOnJAmb+UZvWkAk9oTpXKHcDUI4xW7q3klnLmQYJpZex1JlJyIft/uYDQtNJp5qt2msk5lNDSJmj5aYm4I+wBveACFwvTHG+Ee6pd4BJ6g7g9O+VKdOG/eXz4Xt/2a8tcmhQKKXHSwedZmXyOqiOFX0zAYOhlkZ2dWbwLe2MZE/6sbdfYP33+9f8BQ93tVw0tNVbtmC22HY1aAdlnKQKXp5ajWYCx64F2tR7Jbgnn4tK934H07PWoRT2SqpDLheu+9uVOnouMmFsFESvfdifcKDQlxUc09fN19kmPLwZUl2uB1V4V0rnZUruT1k1vZkhkX7V0c0x0o7fqmvveSZR7FWqbq9Gf6qDeWcLSh0Tr8fqF13c0kVTSZMFUK7cqYJQcDrxG6ItuQT/tqpEXKsUlhTf9sOxI6f/NgapCMbnngcBJ1u4QyB9jjrp0lQ32zcHR0n4qRuzCN6SVK255OE4v8mXQJxvVAZ42Vg4xGie7HkoPOzrU8RXuZAvso03l+4eZBMnzMeA63lc8Qg8IJBRIP2FJ3JQk7IZG5hJ/h3PWHKAD3xr+qY6LiWobFAFJr0zkamcS7CrYoJy+sn3+dFgOL5X/b05/qQp8dHW5pblmzi6YintbrfyLdItZT5Oyi3NWZizSTzNCUbO0wL0K/QlDQ22yRtz2/rRpMX0pX9CaHNSqI50nr35D/WJsVKMSHMSWwGOydF4ptvzyteB8/s8268wnilnlTx9jV3z2kEPVRXRyDNB9JOdNgsOJpv0WmFTn0PXY2AWsFeQLofrDq9/yY+Kho3YzEdJRsmxw8muhxMkt/d6AAOcQn6mxyAVcpsCaprDs9b12iHz90fz6NpBbcdyh/X9U0a4yDOHxecDwZznnW67Q5W/VFDm+12q6E8CmYzBeWgGE+NLx5+JVeJ8RjQaY5MeFII5auuLaRmUVqJd0Ca0mV2T/75OSyOz4Vm9X5ja+Wdkyb3rXuXKyazh8V0c0d0HLn3b6Cswoe52tPCupp6Sx/2HvHTzzMf8/p/u8WPLD2S49x+HV0i11LwReYyXZBVVhrBXSp9nGYz2J2f+dMFGao8QsY5NOI1kbr+Gnnz3DxfN5HBF+khoaPi+uSAZDS2L7uUB0sclLKL6ZPg6TiTeCKWExZhEGi18EMyBlzEwTGDfXL7TOcushecx/5wDuTapuUT8lcorb6co8y1jlE35rbOmqVIAaTcnzufTqoucwjucVOOtogUgYRcW5/4wiyrBwP0xgjdefZbV8qeeyjdP2LfQPKS7F+3Pu9t7gku1ljhAayEG4PUrF3ewW+zDc4anYjG1d7pIftH7TBo71aAIxUfmm1TE+kUsCrZxToNCXyfXEzm3F/4DR3Av2MjoIfQ3xZrKVNPPtqnzDEKJsQW/qj5R/urAv/bXooxvXDKvjdK2IBitOE09FO27yp2yLNIwGuZOQc/8XaZj8orGvdYKBv3F939Zduf0xGkcaS20zgQHIUNlZ5R4RE5k7+Wu0JnXjSoSq27VZRzYxmNsnOIz4Hevd1dO9Ik/ZK2sXHhbtCJ9Wuhc29qGZJS5zg/mmWEbIigofV2P8MJo6nifGYZ3QNIN8s7YlALq3Kl3Vv0SejTg+vTBqa630VIvLpkU4ItkBMLRV5W/vFSwZeM98O+ksnVmoBQ/rU3o+r8Too+V5iNLJut0CSFHB8iAtex8wEyKXRhT1WZHIzL26P31sOYEOuRNWb3PtIy0rS07zxdga6mTDevxWbkoYh5ZQx1HJ/7POPqAXPXIyCFip6syHB/a1ieAbXgRp63NXdscyW6tWV2QXLns9vt3USjYB/OeTDqGHfhtMmNoihYhCHWyD3A8yk5wa27FUmed50EeiUOxgA7smsTd0wMm6VI1d7OKj67cHaag/68FRM1WBtOu83YXf42fxP8wSmvjjdGGr0N21xekFKs6oJ1MlbXGARFz9592TmIt1JW7KUXwhydtgtPtc1cKIRZtdLVZ9iHUZSsBYBLWeI1KKnHUepFKQLjISG0Pyq4FU5JfBHTPIP4vMgZ+xYGFGmSJOMUITkzvzeImhQ3zEEd4KJNS4HWcr0oSLu5hdARZJvD4ePW183MqqtxVSHEdCujndfQc97Tqe/4nw/KzwQCxxLsP4tAnstjHIDzOh4WGco6fPrKvwBQSwMEFAACAAgASnPlSm1RGTtKAAAAagAAABsAAAB1bml2ZXJzYWwvdW5pdmVyc2FsLnBuZy54bWyzsa/IzVEoSy0qzszPs1Uy1DNQsrfj5bIpKEoty0wtV6gAihnpGUCAkkIlKrc8M6Ukw1bJwtAYIZaRmpmeUWKrZGZoABfUBxoJAFBLAQIAABQAAgAIAElz5UqvSLvXOAQAAN8OAAAdAAAAAAAAAAEAAAAAAAAAAAB1bml2ZXJzYWwvY29tbW9uX21lc3NhZ2VzLmxuZ1BLAQIAABQAAgAIAElz5UoJ/nBMCQMAALUKAAAnAAAAAAAAAAEAAAAAAHMEAAB1bml2ZXJzYWwvZmxhc2hfcHVibGlzaGluZ19zZXR0aW5ncy54bWxQSwECAAAUAAIACABJc+VKRxZweJYCAABVCgAAIQAAAAAAAAABAAAAAADBBwAAdW5pdmVyc2FsL2ZsYXNoX3NraW5fc2V0dGluZ3MueG1sUEsBAgAAFAACAAgASXPlSnjWJgneAgAAxgkAACYAAAAAAAAAAQAAAAAAlgoAAHVuaXZlcnNhbC9odG1sX3B1Ymxpc2hpbmdfc2V0dGluZ3MueG1sUEsBAgAAFAACAAgASXPlSqFE2vqIAQAAMgYAAB8AAAAAAAAAAQAAAAAAuA0AAHVuaXZlcnNhbC9odG1sX3NraW5fc2V0dGluZ3MuanNQSwECAAAUAAIACABJc+VKGtrqO6oAAAAfAQAAGgAAAAAAAAABAAAAAAB9DwAAdW5pdmVyc2FsL2kxOG5fcHJlc2V0cy54bWxQSwECAAAUAAIACABJc+VKCKIAOGcAAABoAAAAHAAAAAAAAAABAAAAAABfEAAAdW5pdmVyc2FsL2xvY2FsX3NldHRpbmdzLnhtbFBLAQIAABQAAgAIAHa4w0TOggk37AIAAIgIAAAUAAAAAAAAAAEAAAAAAAARAAB1bml2ZXJzYWwvcGxheWVyLnhtbFBLAQIAABQAAgAIAElz5UqMtLzFnQgAAJMiAAApAAAAAAAAAAEAAAAAAB4UAAB1bml2ZXJzYWwvc2tpbl9jdXN0b21pemF0aW9uX3NldHRpbmdzLnhtbFBLAQIAABQAAgAIAEpz5Ur2Mx2whAsAAMEZAAAXAAAAAAAAAAAAAAAAAAIdAAB1bml2ZXJzYWwvdW5pdmVyc2FsLnBuZ1BLAQIAABQAAgAIAEpz5UptURk7SgAAAGoAAAAbAAAAAAAAAAEAAAAAALsoAAB1bml2ZXJzYWwvdW5pdmVyc2FsLnBuZy54bWxQSwUGAAAAAAsACwBJAwAAPikAAAAA"/>
  <p:tag name="ISPRING_PRESENTATION_TITLE" val="0震撼铁血军魂八一建军节党政动态PPT模板"/>
  <p:tag name="ISPRING_RESOURCE_PATHS_HASH_PRESENTER" val="6f65e549dfb6e30ffa4cd66f5fefea586fa3090"/>
</p:tagLst>
</file>

<file path=ppt/tags/tag10.xml><?xml version="1.0" encoding="utf-8"?>
<p:tagLst xmlns:a="http://schemas.openxmlformats.org/drawingml/2006/main" xmlns:r="http://schemas.openxmlformats.org/officeDocument/2006/relationships" xmlns:p="http://schemas.openxmlformats.org/presentationml/2006/main">
  <p:tag name="MH" val="20151205162727"/>
  <p:tag name="MH_LIBRARY" val="GRAPHIC"/>
  <p:tag name="MH_TYPE" val="Other"/>
  <p:tag name="MH_ORDER" val="14"/>
</p:tagLst>
</file>

<file path=ppt/tags/tag11.xml><?xml version="1.0" encoding="utf-8"?>
<p:tagLst xmlns:a="http://schemas.openxmlformats.org/drawingml/2006/main" xmlns:r="http://schemas.openxmlformats.org/officeDocument/2006/relationships" xmlns:p="http://schemas.openxmlformats.org/presentationml/2006/main">
  <p:tag name="MH" val="20151205211530"/>
  <p:tag name="MH_LIBRARY" val="GRAPHIC"/>
  <p:tag name="MH_ORDER" val="文本框 2"/>
</p:tagLst>
</file>

<file path=ppt/tags/tag12.xml><?xml version="1.0" encoding="utf-8"?>
<p:tagLst xmlns:a="http://schemas.openxmlformats.org/drawingml/2006/main" xmlns:r="http://schemas.openxmlformats.org/officeDocument/2006/relationships" xmlns:p="http://schemas.openxmlformats.org/presentationml/2006/main">
  <p:tag name="MH" val="20151205211530"/>
  <p:tag name="MH_LIBRARY" val="GRAPHIC"/>
  <p:tag name="MH_ORDER" val="文本框 3"/>
</p:tagLst>
</file>

<file path=ppt/tags/tag13.xml><?xml version="1.0" encoding="utf-8"?>
<p:tagLst xmlns:a="http://schemas.openxmlformats.org/drawingml/2006/main" xmlns:r="http://schemas.openxmlformats.org/officeDocument/2006/relationships" xmlns:p="http://schemas.openxmlformats.org/presentationml/2006/main">
  <p:tag name="MH" val="20151205211530"/>
  <p:tag name="MH_LIBRARY" val="GRAPHIC"/>
  <p:tag name="MH_ORDER" val="Rectangle 4"/>
</p:tagLst>
</file>

<file path=ppt/tags/tag14.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5.xml><?xml version="1.0" encoding="utf-8"?>
<p:tagLst xmlns:a="http://schemas.openxmlformats.org/drawingml/2006/main" xmlns:r="http://schemas.openxmlformats.org/officeDocument/2006/relationships" xmlns:p="http://schemas.openxmlformats.org/presentationml/2006/main">
  <p:tag name="MH" val="20151204212322"/>
  <p:tag name="MH_LIBRARY" val="GRAPHIC"/>
  <p:tag name="MH_ORDER" val="矩形 1"/>
</p:tagLst>
</file>

<file path=ppt/tags/tag16.xml><?xml version="1.0" encoding="utf-8"?>
<p:tagLst xmlns:a="http://schemas.openxmlformats.org/drawingml/2006/main" xmlns:r="http://schemas.openxmlformats.org/officeDocument/2006/relationships" xmlns:p="http://schemas.openxmlformats.org/presentationml/2006/main">
  <p:tag name="MH" val="20151204212322"/>
  <p:tag name="MH_LIBRARY" val="GRAPHIC"/>
  <p:tag name="MH_ORDER" val="矩形 1"/>
</p:tagLst>
</file>

<file path=ppt/tags/tag17.xml><?xml version="1.0" encoding="utf-8"?>
<p:tagLst xmlns:a="http://schemas.openxmlformats.org/drawingml/2006/main" xmlns:r="http://schemas.openxmlformats.org/officeDocument/2006/relationships" xmlns:p="http://schemas.openxmlformats.org/presentationml/2006/main">
  <p:tag name="MH" val="20151204212322"/>
  <p:tag name="MH_LIBRARY" val="GRAPHIC"/>
  <p:tag name="MH_ORDER" val="等腰三角形 7"/>
</p:tagLst>
</file>

<file path=ppt/tags/tag18.xml><?xml version="1.0" encoding="utf-8"?>
<p:tagLst xmlns:a="http://schemas.openxmlformats.org/drawingml/2006/main" xmlns:r="http://schemas.openxmlformats.org/officeDocument/2006/relationships" xmlns:p="http://schemas.openxmlformats.org/presentationml/2006/main">
  <p:tag name="MH" val="20151204212322"/>
  <p:tag name="MH_LIBRARY" val="GRAPHIC"/>
  <p:tag name="MH_ORDER" val="Freeform 12"/>
</p:tagLst>
</file>

<file path=ppt/tags/tag2.xml><?xml version="1.0" encoding="utf-8"?>
<p:tagLst xmlns:a="http://schemas.openxmlformats.org/drawingml/2006/main" xmlns:r="http://schemas.openxmlformats.org/officeDocument/2006/relationships" xmlns:p="http://schemas.openxmlformats.org/presentationml/2006/main">
  <p:tag name="MH" val="20151204212322"/>
  <p:tag name="MH_LIBRARY" val="GRAPHIC"/>
  <p:tag name="MH_ORDER" val="矩形 1"/>
</p:tagLst>
</file>

<file path=ppt/tags/tag3.xml><?xml version="1.0" encoding="utf-8"?>
<p:tagLst xmlns:a="http://schemas.openxmlformats.org/drawingml/2006/main" xmlns:r="http://schemas.openxmlformats.org/officeDocument/2006/relationships" xmlns:p="http://schemas.openxmlformats.org/presentationml/2006/main">
  <p:tag name="MH" val="20151204212322"/>
  <p:tag name="MH_LIBRARY" val="GRAPHIC"/>
  <p:tag name="MH_ORDER" val="矩形 1"/>
</p:tagLst>
</file>

<file path=ppt/tags/tag4.xml><?xml version="1.0" encoding="utf-8"?>
<p:tagLst xmlns:a="http://schemas.openxmlformats.org/drawingml/2006/main" xmlns:r="http://schemas.openxmlformats.org/officeDocument/2006/relationships" xmlns:p="http://schemas.openxmlformats.org/presentationml/2006/main">
  <p:tag name="MH" val="20151204212322"/>
  <p:tag name="MH_LIBRARY" val="GRAPHIC"/>
  <p:tag name="MH_ORDER" val="等腰三角形 7"/>
</p:tagLst>
</file>

<file path=ppt/tags/tag5.xml><?xml version="1.0" encoding="utf-8"?>
<p:tagLst xmlns:a="http://schemas.openxmlformats.org/drawingml/2006/main" xmlns:r="http://schemas.openxmlformats.org/officeDocument/2006/relationships" xmlns:p="http://schemas.openxmlformats.org/presentationml/2006/main">
  <p:tag name="MH" val="20151204212322"/>
  <p:tag name="MH_LIBRARY" val="GRAPHIC"/>
  <p:tag name="MH_ORDER" val="Freeform 12"/>
</p:tagLst>
</file>

<file path=ppt/tags/tag6.xml><?xml version="1.0" encoding="utf-8"?>
<p:tagLst xmlns:a="http://schemas.openxmlformats.org/drawingml/2006/main" xmlns:r="http://schemas.openxmlformats.org/officeDocument/2006/relationships" xmlns:p="http://schemas.openxmlformats.org/presentationml/2006/main">
  <p:tag name="MH" val="20151204211423"/>
  <p:tag name="MH_LIBRARY" val="GRAPHIC"/>
  <p:tag name="MH_TYPE" val="Picture"/>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51204211423"/>
  <p:tag name="MH_LIBRARY" val="GRAPHIC"/>
  <p:tag name="MH_TYPE" val="Picture"/>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51204211423"/>
  <p:tag name="MH_LIBRARY" val="GRAPHIC"/>
  <p:tag name="MH_TYPE" val="Picture"/>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51205162727"/>
  <p:tag name="MH_LIBRARY" val="GRAPHIC"/>
  <p:tag name="MH_TYPE" val="Other"/>
  <p:tag name="MH_ORDER" val="14"/>
</p:tagLst>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C00000"/>
      </a:dk2>
      <a:lt2>
        <a:srgbClr val="E3DED1"/>
      </a:lt2>
      <a:accent1>
        <a:srgbClr val="C00000"/>
      </a:accent1>
      <a:accent2>
        <a:srgbClr val="C00000"/>
      </a:accent2>
      <a:accent3>
        <a:srgbClr val="C00000"/>
      </a:accent3>
      <a:accent4>
        <a:srgbClr val="C00000"/>
      </a:accent4>
      <a:accent5>
        <a:srgbClr val="C00000"/>
      </a:accent5>
      <a:accent6>
        <a:srgbClr val="C00000"/>
      </a:accent6>
      <a:hlink>
        <a:srgbClr val="6B9F25"/>
      </a:hlink>
      <a:folHlink>
        <a:srgbClr val="BA6906"/>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TotalTime>
  <Words>1706</Words>
  <Application>Microsoft Office PowerPoint</Application>
  <PresentationFormat>宽屏</PresentationFormat>
  <Paragraphs>184</Paragraphs>
  <Slides>26</Slides>
  <Notes>26</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26</vt:i4>
      </vt:variant>
    </vt:vector>
  </HeadingPairs>
  <TitlesOfParts>
    <vt:vector size="41" baseType="lpstr">
      <vt:lpstr>Aleo Regular</vt:lpstr>
      <vt:lpstr>Arial Black</vt:lpstr>
      <vt:lpstr>Gill Sans</vt:lpstr>
      <vt:lpstr>nevis Bold</vt:lpstr>
      <vt:lpstr>Raleway</vt:lpstr>
      <vt:lpstr>Raleway Light</vt:lpstr>
      <vt:lpstr>黑体</vt:lpstr>
      <vt:lpstr>华文细黑</vt:lpstr>
      <vt:lpstr>宋体</vt:lpstr>
      <vt:lpstr>微软雅黑</vt:lpstr>
      <vt:lpstr>幼圆</vt:lpstr>
      <vt:lpstr>Arial</vt:lpstr>
      <vt:lpstr>Calibri</vt:lpstr>
      <vt:lpstr>Impact</vt: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PowerPoint 演示文稿</vt:lpstr>
      <vt:lpstr>PowerPoint 演示文稿</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0震撼铁血军魂八一建军节党政动态PPT模板</dc:title>
  <dc:creator>346</dc:creator>
  <cp:lastModifiedBy>office3624</cp:lastModifiedBy>
  <cp:revision>12</cp:revision>
  <dcterms:created xsi:type="dcterms:W3CDTF">2015-05-05T08:02:14Z</dcterms:created>
  <dcterms:modified xsi:type="dcterms:W3CDTF">2017-07-11T06:08:13Z</dcterms:modified>
</cp:coreProperties>
</file>