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73" r:id="rId2"/>
    <p:sldId id="3274" r:id="rId3"/>
    <p:sldId id="3275" r:id="rId4"/>
    <p:sldId id="3225" r:id="rId5"/>
    <p:sldId id="3230" r:id="rId6"/>
    <p:sldId id="3245" r:id="rId7"/>
    <p:sldId id="3238" r:id="rId8"/>
    <p:sldId id="3276" r:id="rId9"/>
    <p:sldId id="3226" r:id="rId10"/>
    <p:sldId id="3227" r:id="rId11"/>
    <p:sldId id="3247" r:id="rId12"/>
    <p:sldId id="3222" r:id="rId13"/>
    <p:sldId id="3277" r:id="rId14"/>
    <p:sldId id="3244" r:id="rId15"/>
    <p:sldId id="3224" r:id="rId16"/>
    <p:sldId id="3231" r:id="rId17"/>
    <p:sldId id="3228" r:id="rId18"/>
    <p:sldId id="3278" r:id="rId19"/>
    <p:sldId id="3246" r:id="rId20"/>
    <p:sldId id="3229" r:id="rId21"/>
    <p:sldId id="3223" r:id="rId22"/>
    <p:sldId id="3279" r:id="rId23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>
          <p15:clr>
            <a:srgbClr val="A4A3A4"/>
          </p15:clr>
        </p15:guide>
        <p15:guide id="2" pos="4050">
          <p15:clr>
            <a:srgbClr val="A4A3A4"/>
          </p15:clr>
        </p15:guide>
        <p15:guide id="3" orient="horz" pos="4183">
          <p15:clr>
            <a:srgbClr val="A4A3A4"/>
          </p15:clr>
        </p15:guide>
        <p15:guide id="4" pos="7588">
          <p15:clr>
            <a:srgbClr val="A4A3A4"/>
          </p15:clr>
        </p15:guide>
        <p15:guide id="5" pos="376">
          <p15:clr>
            <a:srgbClr val="A4A3A4"/>
          </p15:clr>
        </p15:guide>
        <p15:guide id="6" pos="13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7D00"/>
    <a:srgbClr val="6B1686"/>
    <a:srgbClr val="0B54A2"/>
    <a:srgbClr val="0E70D8"/>
    <a:srgbClr val="298EC0"/>
    <a:srgbClr val="26A244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01" autoAdjust="0"/>
    <p:restoredTop sz="92986" autoAdjust="0"/>
  </p:normalViewPr>
  <p:slideViewPr>
    <p:cSldViewPr>
      <p:cViewPr varScale="1">
        <p:scale>
          <a:sx n="67" d="100"/>
          <a:sy n="67" d="100"/>
        </p:scale>
        <p:origin x="-780" y="-10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5B-4006-86FF-083C3C0866B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5B-4006-86FF-083C3C0866B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75B-4006-86FF-083C3C0866B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75B-4006-86FF-083C3C0866B1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9594624"/>
        <c:axId val="850659584"/>
      </c:areaChart>
      <c:catAx>
        <c:axId val="909594624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one"/>
        <c:crossAx val="850659584"/>
        <c:crosses val="autoZero"/>
        <c:auto val="1"/>
        <c:lblAlgn val="ctr"/>
        <c:lblOffset val="100"/>
        <c:noMultiLvlLbl val="1"/>
      </c:catAx>
      <c:valAx>
        <c:axId val="8506595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90959462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09D-4DD5-BB8D-F32DF815D07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09D-4DD5-BB8D-F32DF815D07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09D-4DD5-BB8D-F32DF815D07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09D-4DD5-BB8D-F32DF815D07D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09D-4DD5-BB8D-F32DF815D07D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BBA-4A30-994E-7E4D29B924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BBA-4A30-994E-7E4D29B924F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BBA-4A30-994E-7E4D29B924F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BBA-4A30-994E-7E4D29B924F5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BBA-4A30-994E-7E4D29B924F5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109-4CD6-9D91-DBB5F9C0B0E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109-4CD6-9D91-DBB5F9C0B0E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109-4CD6-9D91-DBB5F9C0B0E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109-4CD6-9D91-DBB5F9C0B0EF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109-4CD6-9D91-DBB5F9C0B0EF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10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2018/5/26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615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949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56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70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34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526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5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05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5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1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217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07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29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1566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9397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991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220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982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964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858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20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347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6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华文行楷" panose="02010800040101010101" pitchFamily="2" charset="-122"/>
              <a:ea typeface="华文行楷" panose="02010800040101010101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380703" y="2824237"/>
            <a:ext cx="5976664" cy="96077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教师说</a:t>
            </a:r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课计划</a:t>
            </a:r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教学</a:t>
            </a: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590486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：       时间</a:t>
            </a:r>
            <a:r>
              <a:rPr lang="zh-CN" altLang="en-US" sz="1600" cap="all" spc="300" dirty="0">
                <a:solidFill>
                  <a:schemeClr val="accent1"/>
                </a:solidFill>
                <a:latin typeface="华文行楷" panose="02010800040101010101" pitchFamily="2" charset="-122"/>
                <a:ea typeface="华文行楷" panose="02010800040101010101" pitchFamily="2" charset="-122"/>
                <a:cs typeface="+mn-ea"/>
                <a:sym typeface="+mn-lt"/>
              </a:rPr>
              <a:t>：2017年10月30日</a:t>
            </a:r>
          </a:p>
        </p:txBody>
      </p:sp>
      <p:pic>
        <p:nvPicPr>
          <p:cNvPr id="3" name="Position Music - Nox Trigger - 纯音乐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98833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17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/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/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/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/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/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/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/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/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/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/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/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/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/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/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/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/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/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/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/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/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/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/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/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/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/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/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/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/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/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/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/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/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/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/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/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/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/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/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/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/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/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/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/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/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/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/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/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/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/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/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/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/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/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/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/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/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/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/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/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/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/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/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/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/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/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/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/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/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/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/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/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/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/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6930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/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/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/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/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/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/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/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/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/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/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/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/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/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/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/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/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/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/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/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/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/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/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/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/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/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/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/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/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/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/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/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/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/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/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4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49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9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99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49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24617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313951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403285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926192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12036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20627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25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/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/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/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/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/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452755" y="2912745"/>
            <a:ext cx="6297295" cy="951230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5400" dirty="0">
              <a:solidFill>
                <a:schemeClr val="accent2">
                  <a:lumMod val="75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6001385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       时间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：2017年10月30日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33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/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/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/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/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/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/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/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/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/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/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/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/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/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/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/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/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/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/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/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/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/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/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/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/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/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/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/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/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panose="020B0606030504020204" charset="0"/>
                <a:cs typeface="Open Sans" panose="020B0606030504020204" charset="0"/>
                <a:sym typeface="Open Sans" panose="020B0606030504020204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/>
          <p:nvPr/>
        </p:nvGrpSpPr>
        <p:grpSpPr bwMode="auto">
          <a:xfrm>
            <a:off x="25911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/>
          <p:nvPr/>
        </p:nvGrpSpPr>
        <p:grpSpPr bwMode="auto">
          <a:xfrm>
            <a:off x="51819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/>
          <p:nvPr/>
        </p:nvGrpSpPr>
        <p:grpSpPr bwMode="auto">
          <a:xfrm>
            <a:off x="77727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/>
          <p:nvPr/>
        </p:nvGrpSpPr>
        <p:grpSpPr bwMode="auto">
          <a:xfrm>
            <a:off x="103635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/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/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/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/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/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/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/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/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/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/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/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/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/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/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/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/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/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/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/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/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1_自定义设计方案">
  <a:themeElements>
    <a:clrScheme name="自定义 2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7EC565"/>
      </a:accent2>
      <a:accent3>
        <a:srgbClr val="0FC7D3"/>
      </a:accent3>
      <a:accent4>
        <a:srgbClr val="7EC565"/>
      </a:accent4>
      <a:accent5>
        <a:srgbClr val="0FC7D3"/>
      </a:accent5>
      <a:accent6>
        <a:srgbClr val="7EC565"/>
      </a:accent6>
      <a:hlink>
        <a:srgbClr val="0FC7D3"/>
      </a:hlink>
      <a:folHlink>
        <a:srgbClr val="7EC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2814</Words>
  <Application>Microsoft Office PowerPoint</Application>
  <PresentationFormat>自定义</PresentationFormat>
  <Paragraphs>254</Paragraphs>
  <Slides>22</Slides>
  <Notes>22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3</cp:revision>
  <dcterms:created xsi:type="dcterms:W3CDTF">2016-10-17T14:00:00Z</dcterms:created>
  <dcterms:modified xsi:type="dcterms:W3CDTF">2018-05-26T04:28:36Z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