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2" r:id="rId5"/>
    <p:sldMasterId id="2147493464" r:id="rId6"/>
  </p:sldMasterIdLst>
  <p:sldIdLst>
    <p:sldId id="257" r:id="rId7"/>
    <p:sldId id="267" r:id="rId8"/>
    <p:sldId id="268" r:id="rId9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A1C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635" autoAdjust="0"/>
    <p:restoredTop sz="94620"/>
  </p:normalViewPr>
  <p:slideViewPr>
    <p:cSldViewPr snapToGrid="0" snapToObjects="1">
      <p:cViewPr varScale="1">
        <p:scale>
          <a:sx n="104" d="100"/>
          <a:sy n="104" d="100"/>
        </p:scale>
        <p:origin x="-534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A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F7-4040-9F92-783B3F93EDD3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B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CF7-4040-9F92-783B3F93EDD3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C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CF7-4040-9F92-783B3F93EDD3}"/>
            </c:ext>
          </c:extLst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tx2"/>
            </a:solidFill>
          </c:spPr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0.60000000000000009</c:v>
                </c:pt>
                <c:pt idx="1">
                  <c:v>2.5</c:v>
                </c:pt>
                <c:pt idx="2">
                  <c:v>2.5</c:v>
                </c:pt>
                <c:pt idx="3">
                  <c:v>4.5999999999999996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CF7-4040-9F92-783B3F93EDD3}"/>
            </c:ext>
          </c:extLst>
        </c:ser>
        <c:dLbls/>
        <c:axId val="88788992"/>
        <c:axId val="88790528"/>
      </c:barChart>
      <c:catAx>
        <c:axId val="88788992"/>
        <c:scaling>
          <c:orientation val="minMax"/>
        </c:scaling>
        <c:delete val="1"/>
        <c:axPos val="b"/>
        <c:numFmt formatCode="General" sourceLinked="1"/>
        <c:tickLblPos val="nextTo"/>
        <c:crossAx val="88790528"/>
        <c:crosses val="autoZero"/>
        <c:auto val="1"/>
        <c:lblAlgn val="ctr"/>
        <c:lblOffset val="100"/>
      </c:catAx>
      <c:valAx>
        <c:axId val="88790528"/>
        <c:scaling>
          <c:orientation val="minMax"/>
        </c:scaling>
        <c:delete val="1"/>
        <c:axPos val="l"/>
        <c:numFmt formatCode="General" sourceLinked="1"/>
        <c:tickLblPos val="nextTo"/>
        <c:crossAx val="887889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94248359580052"/>
          <c:y val="0.14566753881798503"/>
          <c:w val="5.6582020997375311E-2"/>
          <c:h val="0.48319631255760997"/>
        </c:manualLayout>
      </c:layout>
      <c:txPr>
        <a:bodyPr/>
        <a:lstStyle/>
        <a:p>
          <a:pPr>
            <a:defRPr sz="1000"/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A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F7-4040-9F92-783B3F93EDD3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B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CF7-4040-9F92-783B3F93EDD3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C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CF7-4040-9F92-783B3F93EDD3}"/>
            </c:ext>
          </c:extLst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tx2"/>
            </a:solidFill>
          </c:spPr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0.60000000000000009</c:v>
                </c:pt>
                <c:pt idx="1">
                  <c:v>2.5</c:v>
                </c:pt>
                <c:pt idx="2">
                  <c:v>2.5</c:v>
                </c:pt>
                <c:pt idx="3">
                  <c:v>4.5999999999999996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CF7-4040-9F92-783B3F93EDD3}"/>
            </c:ext>
          </c:extLst>
        </c:ser>
        <c:dLbls/>
        <c:axId val="97907840"/>
        <c:axId val="97909376"/>
      </c:barChart>
      <c:catAx>
        <c:axId val="97907840"/>
        <c:scaling>
          <c:orientation val="minMax"/>
        </c:scaling>
        <c:delete val="1"/>
        <c:axPos val="b"/>
        <c:numFmt formatCode="General" sourceLinked="1"/>
        <c:tickLblPos val="nextTo"/>
        <c:crossAx val="97909376"/>
        <c:crosses val="autoZero"/>
        <c:auto val="1"/>
        <c:lblAlgn val="ctr"/>
        <c:lblOffset val="100"/>
      </c:catAx>
      <c:valAx>
        <c:axId val="97909376"/>
        <c:scaling>
          <c:orientation val="minMax"/>
        </c:scaling>
        <c:delete val="1"/>
        <c:axPos val="l"/>
        <c:numFmt formatCode="General" sourceLinked="1"/>
        <c:tickLblPos val="nextTo"/>
        <c:crossAx val="9790784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94248359580052"/>
          <c:y val="0.14566753881798503"/>
          <c:w val="5.6582020997375311E-2"/>
          <c:h val="0.48319631255760997"/>
        </c:manualLayout>
      </c:layout>
      <c:txPr>
        <a:bodyPr/>
        <a:lstStyle/>
        <a:p>
          <a:pPr>
            <a:defRPr sz="1000"/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A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F7-4040-9F92-783B3F93EDD3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B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CF7-4040-9F92-783B3F93EDD3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C</c:v>
                </c:pt>
              </c:strCache>
            </c:strRef>
          </c:tx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CF7-4040-9F92-783B3F93EDD3}"/>
            </c:ext>
          </c:extLst>
        </c:ser>
        <c:ser>
          <c:idx val="3"/>
          <c:order val="3"/>
          <c:tx>
            <c:strRef>
              <c:f>工作表1!$E$1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tx2"/>
            </a:solidFill>
          </c:spPr>
          <c:cat>
            <c:numRef>
              <c:f>工作表1!$A$2:$A$5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15</c:v>
                </c:pt>
              </c:numCache>
            </c:numRef>
          </c:cat>
          <c:val>
            <c:numRef>
              <c:f>工作表1!$E$2:$E$5</c:f>
              <c:numCache>
                <c:formatCode>General</c:formatCode>
                <c:ptCount val="4"/>
                <c:pt idx="0">
                  <c:v>0.60000000000000009</c:v>
                </c:pt>
                <c:pt idx="1">
                  <c:v>2.5</c:v>
                </c:pt>
                <c:pt idx="2">
                  <c:v>2.5</c:v>
                </c:pt>
                <c:pt idx="3">
                  <c:v>4.5999999999999996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CF7-4040-9F92-783B3F93EDD3}"/>
            </c:ext>
          </c:extLst>
        </c:ser>
        <c:dLbls/>
        <c:axId val="102913920"/>
        <c:axId val="102915456"/>
      </c:barChart>
      <c:catAx>
        <c:axId val="102913920"/>
        <c:scaling>
          <c:orientation val="minMax"/>
        </c:scaling>
        <c:delete val="1"/>
        <c:axPos val="b"/>
        <c:numFmt formatCode="General" sourceLinked="1"/>
        <c:tickLblPos val="nextTo"/>
        <c:crossAx val="102915456"/>
        <c:crosses val="autoZero"/>
        <c:auto val="1"/>
        <c:lblAlgn val="ctr"/>
        <c:lblOffset val="100"/>
      </c:catAx>
      <c:valAx>
        <c:axId val="102915456"/>
        <c:scaling>
          <c:orientation val="minMax"/>
        </c:scaling>
        <c:delete val="1"/>
        <c:axPos val="l"/>
        <c:numFmt formatCode="General" sourceLinked="1"/>
        <c:tickLblPos val="nextTo"/>
        <c:crossAx val="10291392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94248359580052"/>
          <c:y val="0.14566753881798503"/>
          <c:w val="5.6582020997375311E-2"/>
          <c:h val="0.48319631255760997"/>
        </c:manualLayout>
      </c:layout>
      <c:txPr>
        <a:bodyPr/>
        <a:lstStyle/>
        <a:p>
          <a:pPr>
            <a:defRPr sz="1000"/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235165"/>
            <a:ext cx="541022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矩形 8"/>
          <p:cNvSpPr/>
          <p:nvPr userDrawn="1"/>
        </p:nvSpPr>
        <p:spPr>
          <a:xfrm>
            <a:off x="4375226" y="235165"/>
            <a:ext cx="7818361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10788448" y="6270088"/>
            <a:ext cx="855297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753632" y="234952"/>
            <a:ext cx="3386366" cy="5884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/>
            </a:lvl1pPr>
          </a:lstStyle>
          <a:p>
            <a:pPr lvl="0"/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788447" y="6270089"/>
            <a:ext cx="855297" cy="58843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200" b="1"/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235165"/>
            <a:ext cx="541022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矩形 8"/>
          <p:cNvSpPr/>
          <p:nvPr userDrawn="1"/>
        </p:nvSpPr>
        <p:spPr>
          <a:xfrm>
            <a:off x="4375226" y="235165"/>
            <a:ext cx="7818361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10788448" y="6270088"/>
            <a:ext cx="855297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753632" y="234952"/>
            <a:ext cx="3386366" cy="5884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/>
            </a:lvl1pPr>
          </a:lstStyle>
          <a:p>
            <a:pPr lvl="0"/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788447" y="6270089"/>
            <a:ext cx="855297" cy="58843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200" b="1"/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0516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235165"/>
            <a:ext cx="541022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9" name="矩形 8"/>
          <p:cNvSpPr/>
          <p:nvPr userDrawn="1"/>
        </p:nvSpPr>
        <p:spPr>
          <a:xfrm>
            <a:off x="4375226" y="235165"/>
            <a:ext cx="7818361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10788448" y="6270088"/>
            <a:ext cx="855297" cy="587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753632" y="234952"/>
            <a:ext cx="3386366" cy="5884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/>
            </a:lvl1pPr>
          </a:lstStyle>
          <a:p>
            <a:pPr lvl="0"/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endParaRPr kumimoji="1" lang="zh-CN" altLang="en-US" dirty="0"/>
          </a:p>
        </p:txBody>
      </p:sp>
      <p:sp>
        <p:nvSpPr>
          <p:cNvPr id="13" name="文本占位符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788447" y="6270089"/>
            <a:ext cx="855297" cy="588433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3200" b="1"/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12509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4060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7832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YOUR TITLE 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grpSp>
        <p:nvGrpSpPr>
          <p:cNvPr id="8" name="组 7"/>
          <p:cNvGrpSpPr/>
          <p:nvPr/>
        </p:nvGrpSpPr>
        <p:grpSpPr>
          <a:xfrm>
            <a:off x="1581961" y="2862301"/>
            <a:ext cx="8734163" cy="1916852"/>
            <a:chOff x="1263743" y="2059067"/>
            <a:chExt cx="6550622" cy="1437639"/>
          </a:xfrm>
          <a:solidFill>
            <a:schemeClr val="bg1">
              <a:lumMod val="5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1640497" y="2724974"/>
              <a:ext cx="5874033" cy="1058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795710" y="2478051"/>
              <a:ext cx="1437639" cy="5996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1166740" y="2478051"/>
              <a:ext cx="793678" cy="5996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3821632915"/>
              </p:ext>
            </p:extLst>
          </p:nvPr>
        </p:nvGraphicFramePr>
        <p:xfrm>
          <a:off x="2084299" y="1152290"/>
          <a:ext cx="8128000" cy="2822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482118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2012</a:t>
            </a:r>
            <a:endParaRPr kumimoji="1" lang="zh-CN" altLang="en-US" sz="1600" dirty="0"/>
          </a:p>
        </p:txBody>
      </p:sp>
      <p:sp>
        <p:nvSpPr>
          <p:cNvPr id="10" name="文本框 9"/>
          <p:cNvSpPr txBox="1"/>
          <p:nvPr/>
        </p:nvSpPr>
        <p:spPr>
          <a:xfrm>
            <a:off x="4293131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2013</a:t>
            </a:r>
            <a:endParaRPr kumimoji="1"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6048627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2014</a:t>
            </a:r>
            <a:endParaRPr kumimoji="1" lang="zh-CN" altLang="en-US" sz="1600" dirty="0"/>
          </a:p>
        </p:txBody>
      </p:sp>
      <p:sp>
        <p:nvSpPr>
          <p:cNvPr id="12" name="文本框 11"/>
          <p:cNvSpPr txBox="1"/>
          <p:nvPr/>
        </p:nvSpPr>
        <p:spPr>
          <a:xfrm>
            <a:off x="7859641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2015</a:t>
            </a:r>
            <a:endParaRPr kumimoji="1" lang="zh-CN" altLang="en-US" sz="1600" dirty="0"/>
          </a:p>
        </p:txBody>
      </p:sp>
      <p:sp>
        <p:nvSpPr>
          <p:cNvPr id="13" name="文本框 8"/>
          <p:cNvSpPr txBox="1"/>
          <p:nvPr/>
        </p:nvSpPr>
        <p:spPr>
          <a:xfrm>
            <a:off x="2346243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文本框 8"/>
          <p:cNvSpPr txBox="1"/>
          <p:nvPr/>
        </p:nvSpPr>
        <p:spPr>
          <a:xfrm>
            <a:off x="4130911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5915579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7700247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62" y="6198792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4812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YOUR TITLE 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grpSp>
        <p:nvGrpSpPr>
          <p:cNvPr id="8" name="组 7"/>
          <p:cNvGrpSpPr/>
          <p:nvPr/>
        </p:nvGrpSpPr>
        <p:grpSpPr>
          <a:xfrm>
            <a:off x="1581961" y="2862301"/>
            <a:ext cx="8734163" cy="1916852"/>
            <a:chOff x="1263743" y="2059067"/>
            <a:chExt cx="6550622" cy="1437639"/>
          </a:xfrm>
          <a:solidFill>
            <a:schemeClr val="bg1">
              <a:lumMod val="5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1640497" y="2724974"/>
              <a:ext cx="5874033" cy="1058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795710" y="2478051"/>
              <a:ext cx="1437639" cy="5996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1166740" y="2478051"/>
              <a:ext cx="793678" cy="5996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aphicFrame>
        <p:nvGraphicFramePr>
          <p:cNvPr id="7" name="图表 6"/>
          <p:cNvGraphicFramePr/>
          <p:nvPr>
            <p:extLst/>
          </p:nvPr>
        </p:nvGraphicFramePr>
        <p:xfrm>
          <a:off x="2084299" y="1152290"/>
          <a:ext cx="8128000" cy="2822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482118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2012</a:t>
            </a:r>
            <a:endParaRPr kumimoji="1" lang="zh-CN" altLang="en-US" sz="1600" dirty="0"/>
          </a:p>
        </p:txBody>
      </p:sp>
      <p:sp>
        <p:nvSpPr>
          <p:cNvPr id="10" name="文本框 9"/>
          <p:cNvSpPr txBox="1"/>
          <p:nvPr/>
        </p:nvSpPr>
        <p:spPr>
          <a:xfrm>
            <a:off x="4293131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2013</a:t>
            </a:r>
            <a:endParaRPr kumimoji="1"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6048627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2014</a:t>
            </a:r>
            <a:endParaRPr kumimoji="1" lang="zh-CN" altLang="en-US" sz="1600" dirty="0"/>
          </a:p>
        </p:txBody>
      </p:sp>
      <p:sp>
        <p:nvSpPr>
          <p:cNvPr id="12" name="文本框 11"/>
          <p:cNvSpPr txBox="1"/>
          <p:nvPr/>
        </p:nvSpPr>
        <p:spPr>
          <a:xfrm>
            <a:off x="7859641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2015</a:t>
            </a:r>
            <a:endParaRPr kumimoji="1" lang="zh-CN" altLang="en-US" sz="1600" dirty="0"/>
          </a:p>
        </p:txBody>
      </p:sp>
      <p:sp>
        <p:nvSpPr>
          <p:cNvPr id="13" name="文本框 8"/>
          <p:cNvSpPr txBox="1"/>
          <p:nvPr/>
        </p:nvSpPr>
        <p:spPr>
          <a:xfrm>
            <a:off x="2346243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文本框 8"/>
          <p:cNvSpPr txBox="1"/>
          <p:nvPr/>
        </p:nvSpPr>
        <p:spPr>
          <a:xfrm>
            <a:off x="4130911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5915579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7700247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62" y="6198792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9318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YOUR TITLE HERE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grpSp>
        <p:nvGrpSpPr>
          <p:cNvPr id="8" name="组 7"/>
          <p:cNvGrpSpPr/>
          <p:nvPr/>
        </p:nvGrpSpPr>
        <p:grpSpPr>
          <a:xfrm>
            <a:off x="1581961" y="2862301"/>
            <a:ext cx="8734163" cy="1916852"/>
            <a:chOff x="1263743" y="2059067"/>
            <a:chExt cx="6550622" cy="1437639"/>
          </a:xfrm>
          <a:solidFill>
            <a:schemeClr val="bg1">
              <a:lumMod val="50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1640497" y="2724974"/>
              <a:ext cx="5874033" cy="105824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5" name="等腰三角形 4"/>
            <p:cNvSpPr/>
            <p:nvPr/>
          </p:nvSpPr>
          <p:spPr>
            <a:xfrm rot="5400000">
              <a:off x="6795710" y="2478051"/>
              <a:ext cx="1437639" cy="5996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6" name="等腰三角形 5"/>
            <p:cNvSpPr/>
            <p:nvPr/>
          </p:nvSpPr>
          <p:spPr>
            <a:xfrm rot="5400000">
              <a:off x="1166740" y="2478051"/>
              <a:ext cx="793678" cy="599671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</p:grpSp>
      <p:graphicFrame>
        <p:nvGraphicFramePr>
          <p:cNvPr id="7" name="图表 6"/>
          <p:cNvGraphicFramePr/>
          <p:nvPr>
            <p:extLst/>
          </p:nvPr>
        </p:nvGraphicFramePr>
        <p:xfrm>
          <a:off x="2084299" y="1152290"/>
          <a:ext cx="8128000" cy="2822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482118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2012</a:t>
            </a:r>
            <a:endParaRPr kumimoji="1" lang="zh-CN" altLang="en-US" sz="1600" dirty="0"/>
          </a:p>
        </p:txBody>
      </p:sp>
      <p:sp>
        <p:nvSpPr>
          <p:cNvPr id="10" name="文本框 9"/>
          <p:cNvSpPr txBox="1"/>
          <p:nvPr/>
        </p:nvSpPr>
        <p:spPr>
          <a:xfrm>
            <a:off x="4293131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2013</a:t>
            </a:r>
            <a:endParaRPr kumimoji="1"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6048627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2014</a:t>
            </a:r>
            <a:endParaRPr kumimoji="1" lang="zh-CN" altLang="en-US" sz="1600" dirty="0"/>
          </a:p>
        </p:txBody>
      </p:sp>
      <p:sp>
        <p:nvSpPr>
          <p:cNvPr id="12" name="文本框 11"/>
          <p:cNvSpPr txBox="1"/>
          <p:nvPr/>
        </p:nvSpPr>
        <p:spPr>
          <a:xfrm>
            <a:off x="7859641" y="4063510"/>
            <a:ext cx="138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/>
              <a:t>2015</a:t>
            </a:r>
            <a:endParaRPr kumimoji="1" lang="zh-CN" altLang="en-US" sz="1600" dirty="0"/>
          </a:p>
        </p:txBody>
      </p:sp>
      <p:sp>
        <p:nvSpPr>
          <p:cNvPr id="13" name="文本框 8"/>
          <p:cNvSpPr txBox="1"/>
          <p:nvPr/>
        </p:nvSpPr>
        <p:spPr>
          <a:xfrm>
            <a:off x="2346243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4" name="文本框 8"/>
          <p:cNvSpPr txBox="1"/>
          <p:nvPr/>
        </p:nvSpPr>
        <p:spPr>
          <a:xfrm>
            <a:off x="4130911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5915579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7700247" y="4432842"/>
            <a:ext cx="16411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latin typeface="+mn-ea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562" y="6198792"/>
            <a:ext cx="1828800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34911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红橙色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microsoft.com/sharepoint/v3/field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396</Words>
  <Application>Microsoft Office PowerPoint</Application>
  <PresentationFormat>自定义</PresentationFormat>
  <Paragraphs>30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Office Theme</vt:lpstr>
      <vt:lpstr>1_Office Theme</vt:lpstr>
      <vt:lpstr>2_Office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85</cp:revision>
  <dcterms:created xsi:type="dcterms:W3CDTF">2010-04-12T23:12:02Z</dcterms:created>
  <dcterms:modified xsi:type="dcterms:W3CDTF">2016-03-15T18:49:29Z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