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4" r:id="rId6"/>
    <p:sldId id="270" r:id="rId8"/>
    <p:sldId id="265" r:id="rId9"/>
    <p:sldId id="263" r:id="rId10"/>
    <p:sldId id="260" r:id="rId11"/>
    <p:sldId id="266" r:id="rId12"/>
    <p:sldId id="277" r:id="rId13"/>
    <p:sldId id="267" r:id="rId14"/>
    <p:sldId id="268" r:id="rId15"/>
    <p:sldId id="261" r:id="rId16"/>
    <p:sldId id="275" r:id="rId17"/>
    <p:sldId id="279" r:id="rId18"/>
    <p:sldId id="271" r:id="rId19"/>
    <p:sldId id="272" r:id="rId20"/>
    <p:sldId id="262" r:id="rId21"/>
    <p:sldId id="273" r:id="rId22"/>
    <p:sldId id="276" r:id="rId23"/>
    <p:sldId id="274" r:id="rId24"/>
    <p:sldId id="278" r:id="rId25"/>
    <p:sldId id="269" r:id="rId26"/>
    <p:sldId id="25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A047"/>
    <a:srgbClr val="E53A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876" y="6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
        <c:rich>
          <a:bodyPr/>
          <a:lstStyle/>
          <a:p>
            <a:pPr>
              <a:defRPr/>
            </a:pPr>
          </a:p>
        </c:rich>
      </c:tx>
    </c:title>
    <c:autoTitleDeleted val="0"/>
    <c:plotArea>
      <c:layout>
        <c:manualLayout>
          <c:layoutTarget val="inner"/>
          <c:xMode val="edge"/>
          <c:yMode val="edge"/>
          <c:x val="0.005"/>
          <c:y val="0.005"/>
          <c:w val="1"/>
          <c:h val="1"/>
        </c:manualLayout>
      </c:layout>
      <c:pieChart>
        <c:varyColors val="0"/>
        <c:ser>
          <c:idx val="0"/>
          <c:order val="0"/>
          <c:tx>
            <c:strRef>
              <c:f>Sheet1!$A$2</c:f>
              <c:strCache>
                <c:ptCount val="1"/>
                <c:pt idx="0">
                  <c:v>Sales</c:v>
                </c:pt>
              </c:strCache>
            </c:strRef>
          </c:tx>
          <c:spPr>
            <a:solidFill>
              <a:srgbClr val="1C789F"/>
            </a:solidFill>
            <a:ln w="12700" cap="flat">
              <a:noFill/>
              <a:miter lim="400000"/>
            </a:ln>
            <a:effectLst/>
          </c:spPr>
          <c:explosion val="0"/>
          <c:dPt>
            <c:idx val="0"/>
            <c:bubble3D val="0"/>
            <c:spPr>
              <a:solidFill>
                <a:schemeClr val="accent1"/>
              </a:solidFill>
              <a:ln w="38100" cap="flat" cmpd="sng" algn="ctr">
                <a:noFill/>
                <a:prstDash val="solid"/>
              </a:ln>
              <a:effectLst/>
            </c:spPr>
          </c:dPt>
          <c:dPt>
            <c:idx val="1"/>
            <c:bubble3D val="0"/>
            <c:spPr>
              <a:solidFill>
                <a:srgbClr val="91958B"/>
              </a:solidFill>
              <a:ln w="12700" cap="flat">
                <a:noFill/>
                <a:miter lim="400000"/>
              </a:ln>
              <a:effectLst/>
            </c:spPr>
          </c:dPt>
          <c:dLbls>
            <c:delete val="1"/>
          </c:dLbls>
          <c:cat>
            <c:strRef>
              <c:f>Sheet1!$B$1:$C$1</c:f>
              <c:strCache>
                <c:ptCount val="2"/>
                <c:pt idx="0">
                  <c:v>1st Qtr</c:v>
                </c:pt>
                <c:pt idx="1">
                  <c:v>2nd Qtr</c:v>
                </c:pt>
              </c:strCache>
            </c:strRef>
          </c:cat>
          <c:val>
            <c:numRef>
              <c:f>Sheet1!$B$2:$C$2</c:f>
              <c:numCache>
                <c:formatCode>General</c:formatCode>
                <c:ptCount val="2"/>
                <c:pt idx="0">
                  <c:v>7</c:v>
                </c:pt>
                <c:pt idx="1">
                  <c:v>3.2</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
        <c:rich>
          <a:bodyPr/>
          <a:lstStyle/>
          <a:p>
            <a:pPr>
              <a:defRPr/>
            </a:pPr>
          </a:p>
        </c:rich>
      </c:tx>
    </c:title>
    <c:autoTitleDeleted val="0"/>
    <c:plotArea>
      <c:layout>
        <c:manualLayout>
          <c:layoutTarget val="inner"/>
          <c:xMode val="edge"/>
          <c:yMode val="edge"/>
          <c:x val="0.099047"/>
          <c:y val="0.0962225"/>
          <c:w val="0.900953"/>
          <c:h val="0.860904"/>
        </c:manualLayout>
      </c:layout>
      <c:barChart>
        <c:barDir val="col"/>
        <c:grouping val="clustered"/>
        <c:varyColors val="0"/>
        <c:ser>
          <c:idx val="0"/>
          <c:order val="0"/>
          <c:tx>
            <c:strRef>
              <c:f>Sheet1!$A$2</c:f>
              <c:strCache>
                <c:ptCount val="1"/>
                <c:pt idx="0">
                  <c:v>Series 1</c:v>
                </c:pt>
              </c:strCache>
            </c:strRef>
          </c:tx>
          <c:spPr>
            <a:solidFill>
              <a:schemeClr val="accent1"/>
            </a:solidFill>
            <a:ln w="12700" cap="flat">
              <a:noFill/>
              <a:miter lim="400000"/>
            </a:ln>
            <a:effectLst/>
          </c:spPr>
          <c:invertIfNegative val="0"/>
          <c:dPt>
            <c:idx val="0"/>
            <c:invertIfNegative val="0"/>
            <c:bubble3D val="0"/>
          </c:dPt>
          <c:dLbls>
            <c:delete val="1"/>
          </c:dLbls>
          <c:cat>
            <c:strRef>
              <c:f>Sheet1!$B$1:$B$1</c:f>
              <c:strCache>
                <c:ptCount val="1"/>
                <c:pt idx="0">
                  <c:v>Category 1</c:v>
                </c:pt>
              </c:strCache>
            </c:strRef>
          </c:cat>
          <c:val>
            <c:numRef>
              <c:f>Sheet1!$B$2:$B$2</c:f>
              <c:numCache>
                <c:formatCode>General</c:formatCode>
                <c:ptCount val="1"/>
                <c:pt idx="0">
                  <c:v>4.3</c:v>
                </c:pt>
              </c:numCache>
            </c:numRef>
          </c:val>
        </c:ser>
        <c:ser>
          <c:idx val="1"/>
          <c:order val="1"/>
          <c:tx>
            <c:strRef>
              <c:f>Sheet1!$A$3</c:f>
              <c:strCache>
                <c:ptCount val="1"/>
                <c:pt idx="0">
                  <c:v>Series 2</c:v>
                </c:pt>
              </c:strCache>
            </c:strRef>
          </c:tx>
          <c:spPr>
            <a:solidFill>
              <a:schemeClr val="accent2"/>
            </a:solidFill>
            <a:ln w="12700" cap="flat">
              <a:noFill/>
              <a:miter lim="400000"/>
            </a:ln>
            <a:effectLst/>
          </c:spPr>
          <c:invertIfNegative val="0"/>
          <c:dLbls>
            <c:delete val="1"/>
          </c:dLbls>
          <c:cat>
            <c:strRef>
              <c:f>Sheet1!$B$1:$B$1</c:f>
              <c:strCache>
                <c:ptCount val="1"/>
                <c:pt idx="0">
                  <c:v>Category 1</c:v>
                </c:pt>
              </c:strCache>
            </c:strRef>
          </c:cat>
          <c:val>
            <c:numRef>
              <c:f>Sheet1!$B$3:$B$3</c:f>
              <c:numCache>
                <c:formatCode>General</c:formatCode>
                <c:ptCount val="1"/>
                <c:pt idx="0">
                  <c:v>2.4</c:v>
                </c:pt>
              </c:numCache>
            </c:numRef>
          </c:val>
        </c:ser>
        <c:ser>
          <c:idx val="2"/>
          <c:order val="2"/>
          <c:tx>
            <c:strRef>
              <c:f>Sheet1!$A$4</c:f>
              <c:strCache>
                <c:ptCount val="1"/>
                <c:pt idx="0">
                  <c:v>Series 3</c:v>
                </c:pt>
              </c:strCache>
            </c:strRef>
          </c:tx>
          <c:spPr>
            <a:solidFill>
              <a:schemeClr val="accent3"/>
            </a:solidFill>
            <a:ln w="12700" cap="flat">
              <a:noFill/>
              <a:miter lim="400000"/>
            </a:ln>
            <a:effectLst/>
          </c:spPr>
          <c:invertIfNegative val="0"/>
          <c:dLbls>
            <c:delete val="1"/>
          </c:dLbls>
          <c:cat>
            <c:strRef>
              <c:f>Sheet1!$B$1:$B$1</c:f>
              <c:strCache>
                <c:ptCount val="1"/>
                <c:pt idx="0">
                  <c:v>Category 1</c:v>
                </c:pt>
              </c:strCache>
            </c:strRef>
          </c:cat>
          <c:val>
            <c:numRef>
              <c:f>Sheet1!$B$4:$B$4</c:f>
              <c:numCache>
                <c:formatCode>General</c:formatCode>
                <c:ptCount val="1"/>
                <c:pt idx="0">
                  <c:v>2</c:v>
                </c:pt>
              </c:numCache>
            </c:numRef>
          </c:val>
        </c:ser>
        <c:dLbls>
          <c:showLegendKey val="0"/>
          <c:showVal val="0"/>
          <c:showCatName val="0"/>
          <c:showSerName val="0"/>
          <c:showPercent val="0"/>
          <c:showBubbleSize val="0"/>
        </c:dLbls>
        <c:gapWidth val="0"/>
        <c:overlap val="-72"/>
        <c:axId val="776359072"/>
        <c:axId val="776353632"/>
      </c:barChart>
      <c:catAx>
        <c:axId val="776359072"/>
        <c:scaling>
          <c:orientation val="minMax"/>
        </c:scaling>
        <c:delete val="0"/>
        <c:axPos val="b"/>
        <c:numFmt formatCode="General" sourceLinked="0"/>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p>
        </c:txPr>
        <c:crossAx val="776353632"/>
        <c:crosses val="autoZero"/>
        <c:auto val="1"/>
        <c:lblAlgn val="ctr"/>
        <c:lblOffset val="100"/>
        <c:noMultiLvlLbl val="1"/>
      </c:catAx>
      <c:valAx>
        <c:axId val="776353632"/>
        <c:scaling>
          <c:orientation val="minMax"/>
        </c:scaling>
        <c:delete val="0"/>
        <c:axPos val="l"/>
        <c:numFmt formatCode="0.#" sourceLinked="0"/>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p>
        </c:txPr>
        <c:crossAx val="776359072"/>
        <c:crosses val="autoZero"/>
        <c:crossBetween val="between"/>
        <c:majorUnit val="1.25"/>
        <c:minorUnit val="0.625"/>
      </c:valAx>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
        <c:rich>
          <a:bodyPr/>
          <a:lstStyle/>
          <a:p>
            <a:pPr>
              <a:defRPr/>
            </a:pPr>
          </a:p>
        </c:rich>
      </c:tx>
    </c:title>
    <c:autoTitleDeleted val="0"/>
    <c:plotArea>
      <c:layout>
        <c:manualLayout>
          <c:layoutTarget val="inner"/>
          <c:xMode val="edge"/>
          <c:yMode val="edge"/>
          <c:x val="0.005"/>
          <c:y val="0.005"/>
          <c:w val="1"/>
          <c:h val="1"/>
        </c:manualLayout>
      </c:layout>
      <c:pieChart>
        <c:varyColors val="0"/>
        <c:ser>
          <c:idx val="0"/>
          <c:order val="0"/>
          <c:tx>
            <c:strRef>
              <c:f>Sheet1!$A$2</c:f>
              <c:strCache>
                <c:ptCount val="1"/>
                <c:pt idx="0">
                  <c:v>Sales</c:v>
                </c:pt>
              </c:strCache>
            </c:strRef>
          </c:tx>
          <c:spPr>
            <a:solidFill>
              <a:srgbClr val="619405"/>
            </a:solidFill>
            <a:ln w="12700" cap="flat">
              <a:noFill/>
              <a:miter lim="400000"/>
            </a:ln>
            <a:effectLst/>
          </c:spPr>
          <c:explosion val="0"/>
          <c:dPt>
            <c:idx val="0"/>
            <c:bubble3D val="0"/>
            <c:spPr>
              <a:solidFill>
                <a:schemeClr val="accent2"/>
              </a:solidFill>
              <a:ln w="38100" cap="flat" cmpd="sng" algn="ctr">
                <a:noFill/>
                <a:prstDash val="solid"/>
              </a:ln>
              <a:effectLst/>
            </c:spPr>
          </c:dPt>
          <c:dPt>
            <c:idx val="1"/>
            <c:bubble3D val="0"/>
            <c:spPr>
              <a:solidFill>
                <a:srgbClr val="91958B"/>
              </a:solidFill>
              <a:ln w="12700" cap="flat">
                <a:noFill/>
                <a:miter lim="400000"/>
              </a:ln>
              <a:effectLst/>
            </c:spPr>
          </c:dPt>
          <c:dLbls>
            <c:delete val="1"/>
          </c:dLbls>
          <c:cat>
            <c:strRef>
              <c:f>Sheet1!$B$1:$C$1</c:f>
              <c:strCache>
                <c:ptCount val="2"/>
                <c:pt idx="0">
                  <c:v>1st Qtr</c:v>
                </c:pt>
                <c:pt idx="1">
                  <c:v>2nd Qtr</c:v>
                </c:pt>
              </c:strCache>
            </c:strRef>
          </c:cat>
          <c:val>
            <c:numRef>
              <c:f>Sheet1!$B$2:$C$2</c:f>
              <c:numCache>
                <c:formatCode>General</c:formatCode>
                <c:ptCount val="2"/>
                <c:pt idx="0">
                  <c:v>5</c:v>
                </c:pt>
                <c:pt idx="1">
                  <c:v>5</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F027E6-2880-4F35-8770-817A9CAF994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BA6B96-B3D9-4AA3-B854-B7FED20B973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29758A-E235-4753-93C9-3BE35C83FDC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5E8AB-F518-4075-927A-034F35F6BCE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29758A-E235-4753-93C9-3BE35C83FDC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29758A-E235-4753-93C9-3BE35C83FDC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bg>
      <p:bgPr>
        <a:gradFill flip="none" rotWithShape="1">
          <a:gsLst>
            <a:gs pos="0">
              <a:schemeClr val="bg1">
                <a:lumMod val="85000"/>
                <a:alpha val="73000"/>
              </a:schemeClr>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1601131" y="779967"/>
            <a:ext cx="10351520" cy="60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userDrawn="1"/>
        </p:nvGrpSpPr>
        <p:grpSpPr>
          <a:xfrm>
            <a:off x="282854" y="246827"/>
            <a:ext cx="998991" cy="664791"/>
            <a:chOff x="212140" y="185120"/>
            <a:chExt cx="749243" cy="498593"/>
          </a:xfrm>
        </p:grpSpPr>
        <p:sp>
          <p:nvSpPr>
            <p:cNvPr id="5" name="矩形 4"/>
            <p:cNvSpPr/>
            <p:nvPr/>
          </p:nvSpPr>
          <p:spPr>
            <a:xfrm>
              <a:off x="212140" y="185120"/>
              <a:ext cx="749243" cy="346249"/>
            </a:xfrm>
            <a:prstGeom prst="rect">
              <a:avLst/>
            </a:prstGeom>
          </p:spPr>
          <p:txBody>
            <a:bodyPr wrap="none">
              <a:spAutoFit/>
            </a:bodyPr>
            <a:lstStyle/>
            <a:p>
              <a:pPr algn="ctr"/>
              <a:r>
                <a:rPr lang="en-US" altLang="zh-CN" sz="2400" dirty="0">
                  <a:latin typeface="+mj-ea"/>
                  <a:ea typeface="+mj-ea"/>
                </a:rPr>
                <a:t>LOGO</a:t>
              </a:r>
              <a:endParaRPr lang="zh-CN" altLang="en-US" sz="2400" dirty="0">
                <a:latin typeface="+mj-ea"/>
                <a:ea typeface="+mj-ea"/>
              </a:endParaRPr>
            </a:p>
          </p:txBody>
        </p:sp>
        <p:sp>
          <p:nvSpPr>
            <p:cNvPr id="6" name="矩形 5"/>
            <p:cNvSpPr/>
            <p:nvPr/>
          </p:nvSpPr>
          <p:spPr>
            <a:xfrm>
              <a:off x="223561" y="460623"/>
              <a:ext cx="726401" cy="223090"/>
            </a:xfrm>
            <a:prstGeom prst="rect">
              <a:avLst/>
            </a:prstGeom>
          </p:spPr>
          <p:txBody>
            <a:bodyPr wrap="none">
              <a:spAutoFit/>
            </a:bodyPr>
            <a:lstStyle/>
            <a:p>
              <a:pPr algn="ctr"/>
              <a:r>
                <a:rPr lang="en-US" altLang="zh-CN" sz="1335" dirty="0">
                  <a:latin typeface="+mj-ea"/>
                  <a:ea typeface="+mj-ea"/>
                </a:rPr>
                <a:t>TEXT HERE</a:t>
              </a:r>
              <a:endParaRPr lang="zh-CN" altLang="en-US" sz="1335" dirty="0">
                <a:latin typeface="+mj-ea"/>
                <a:ea typeface="+mj-ea"/>
              </a:endParaRPr>
            </a:p>
          </p:txBody>
        </p:sp>
      </p:grpSp>
      <p:sp>
        <p:nvSpPr>
          <p:cNvPr id="7" name="标题 1"/>
          <p:cNvSpPr>
            <a:spLocks noGrp="1"/>
          </p:cNvSpPr>
          <p:nvPr>
            <p:ph type="title" hasCustomPrompt="1"/>
          </p:nvPr>
        </p:nvSpPr>
        <p:spPr>
          <a:xfrm>
            <a:off x="1569707" y="338940"/>
            <a:ext cx="3566187" cy="387735"/>
          </a:xfrm>
          <a:noFill/>
        </p:spPr>
        <p:txBody>
          <a:bodyPr wrap="square" rtlCol="0">
            <a:spAutoFit/>
          </a:bodyPr>
          <a:lstStyle>
            <a:lvl1pPr algn="l">
              <a:defRPr lang="zh-CN" altLang="en-US" sz="2400">
                <a:latin typeface="微软雅黑" panose="020B0503020204020204" pitchFamily="34" charset="-122"/>
                <a:ea typeface="微软雅黑" panose="020B0503020204020204" pitchFamily="34" charset="-122"/>
                <a:cs typeface="+mn-cs"/>
              </a:defRPr>
            </a:lvl1pPr>
          </a:lstStyle>
          <a:p>
            <a:r>
              <a:rPr lang="zh-CN" altLang="en-US" sz="2135" dirty="0">
                <a:latin typeface="微软雅黑" panose="020B0503020204020204" pitchFamily="34" charset="-122"/>
                <a:ea typeface="微软雅黑" panose="020B0503020204020204" pitchFamily="34" charset="-122"/>
              </a:rPr>
              <a:t>请在这里添加您的标题</a:t>
            </a:r>
            <a:endParaRPr lang="zh-CN" altLang="en-US" sz="213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840">
        <p:random/>
      </p:transition>
    </mc:Choice>
    <mc:Fallback>
      <p:transition spd="slow" advTm="84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4" y="1901290"/>
            <a:ext cx="4408487" cy="1489956"/>
          </a:xfrm>
          <a:custGeom>
            <a:avLst/>
            <a:gdLst>
              <a:gd name="connsiteX0" fmla="*/ 0 w 4408487"/>
              <a:gd name="connsiteY0" fmla="*/ 0 h 1489956"/>
              <a:gd name="connsiteX1" fmla="*/ 4408487 w 4408487"/>
              <a:gd name="connsiteY1" fmla="*/ 0 h 1489956"/>
              <a:gd name="connsiteX2" fmla="*/ 4408487 w 4408487"/>
              <a:gd name="connsiteY2" fmla="*/ 1489956 h 1489956"/>
              <a:gd name="connsiteX3" fmla="*/ 0 w 4408487"/>
              <a:gd name="connsiteY3" fmla="*/ 1489956 h 1489956"/>
            </a:gdLst>
            <a:ahLst/>
            <a:cxnLst>
              <a:cxn ang="0">
                <a:pos x="connsiteX0" y="connsiteY0"/>
              </a:cxn>
              <a:cxn ang="0">
                <a:pos x="connsiteX1" y="connsiteY1"/>
              </a:cxn>
              <a:cxn ang="0">
                <a:pos x="connsiteX2" y="connsiteY2"/>
              </a:cxn>
              <a:cxn ang="0">
                <a:pos x="connsiteX3" y="connsiteY3"/>
              </a:cxn>
            </a:cxnLst>
            <a:rect l="l" t="t" r="r" b="b"/>
            <a:pathLst>
              <a:path w="4408487" h="1489956">
                <a:moveTo>
                  <a:pt x="0" y="0"/>
                </a:moveTo>
                <a:lnTo>
                  <a:pt x="4408487" y="0"/>
                </a:lnTo>
                <a:lnTo>
                  <a:pt x="4408487" y="1489956"/>
                </a:lnTo>
                <a:lnTo>
                  <a:pt x="0" y="148995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0DA8707-FA23-47D9-8371-353A8FDFDD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0418-1248-4224-BBC5-73580F81C6A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A8707-FA23-47D9-8371-353A8FDFDD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50418-1248-4224-BBC5-73580F81C6A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6.xml"/><Relationship Id="rId2" Type="http://schemas.openxmlformats.org/officeDocument/2006/relationships/image" Target="../media/image7.pn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image" Target="../media/image7.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1324" y="2514847"/>
            <a:ext cx="7885714" cy="396190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50836">
            <a:off x="177801" y="249806"/>
            <a:ext cx="4234415" cy="4081647"/>
          </a:xfrm>
          <a:prstGeom prst="rect">
            <a:avLst/>
          </a:prstGeom>
        </p:spPr>
      </p:pic>
      <p:sp>
        <p:nvSpPr>
          <p:cNvPr id="6" name="文本框 5"/>
          <p:cNvSpPr txBox="1"/>
          <p:nvPr/>
        </p:nvSpPr>
        <p:spPr>
          <a:xfrm>
            <a:off x="3170550" y="3771519"/>
            <a:ext cx="6340197" cy="1015663"/>
          </a:xfrm>
          <a:prstGeom prst="rect">
            <a:avLst/>
          </a:prstGeom>
          <a:noFill/>
        </p:spPr>
        <p:txBody>
          <a:bodyPr wrap="none" rtlCol="0">
            <a:spAutoFit/>
          </a:bodyPr>
          <a:lstStyle/>
          <a:p>
            <a:r>
              <a:rPr lang="zh-CN" altLang="en-US" sz="6000" dirty="0">
                <a:solidFill>
                  <a:schemeClr val="tx1">
                    <a:lumMod val="85000"/>
                    <a:lumOff val="15000"/>
                  </a:schemeClr>
                </a:solidFill>
                <a:latin typeface="方正卡通繁体" panose="03000509000000000000" pitchFamily="65" charset="-122"/>
                <a:ea typeface="方正卡通繁体" panose="03000509000000000000" pitchFamily="65" charset="-122"/>
              </a:rPr>
              <a:t>圣诞品牌宣传活动</a:t>
            </a:r>
            <a:endParaRPr lang="zh-CN" altLang="en-US" sz="60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7" name="矩形 6"/>
          <p:cNvSpPr/>
          <p:nvPr/>
        </p:nvSpPr>
        <p:spPr>
          <a:xfrm>
            <a:off x="2552948" y="4905357"/>
            <a:ext cx="7353428" cy="726609"/>
          </a:xfrm>
          <a:prstGeom prst="rect">
            <a:avLst/>
          </a:prstGeom>
        </p:spPr>
        <p:txBody>
          <a:bodyPr wrap="square">
            <a:spAutoFit/>
          </a:bodyPr>
          <a:lstStyle/>
          <a:p>
            <a:pPr algn="ct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小曲 passacaglia">
            <a:hlinkClick r:id="" action="ppaction://media"/>
          </p:cNvPr>
          <p:cNvPicPr>
            <a:picLocks noChangeAspect="1"/>
          </p:cNvPicPr>
          <p:nvPr>
            <a:audioFile r:link="rId4"/>
            <p:extLst>
              <p:ext uri="{DAA4B4D4-6D71-4841-9C94-3DE7FCFB9230}">
                <p14:media xmlns:p14="http://schemas.microsoft.com/office/powerpoint/2010/main" r:embed="rId5">
                  <p14:fade in="500.000000" out="500.000000"/>
                </p14:media>
              </p:ext>
            </p:extLst>
          </p:nvPr>
        </p:nvPicPr>
        <p:blipFill>
          <a:blip r:embed="rId6"/>
          <a:stretch>
            <a:fillRect/>
          </a:stretch>
        </p:blipFill>
        <p:spPr>
          <a:xfrm>
            <a:off x="-866533" y="-14242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Turn Arrow 64"/>
          <p:cNvSpPr/>
          <p:nvPr/>
        </p:nvSpPr>
        <p:spPr>
          <a:xfrm rot="10800000">
            <a:off x="2108430" y="4869870"/>
            <a:ext cx="1870383" cy="529300"/>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U-Turn Arrow 92"/>
          <p:cNvSpPr/>
          <p:nvPr/>
        </p:nvSpPr>
        <p:spPr>
          <a:xfrm rot="10800000">
            <a:off x="4185926" y="4869870"/>
            <a:ext cx="1830684" cy="529300"/>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U-Turn Arrow 94"/>
          <p:cNvSpPr/>
          <p:nvPr/>
        </p:nvSpPr>
        <p:spPr>
          <a:xfrm rot="10800000">
            <a:off x="6142028" y="4869870"/>
            <a:ext cx="1735947" cy="529300"/>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U-Turn Arrow 95"/>
          <p:cNvSpPr/>
          <p:nvPr/>
        </p:nvSpPr>
        <p:spPr>
          <a:xfrm rot="10800000">
            <a:off x="7970414" y="4869870"/>
            <a:ext cx="1996089" cy="529300"/>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47"/>
          <p:cNvGrpSpPr/>
          <p:nvPr/>
        </p:nvGrpSpPr>
        <p:grpSpPr>
          <a:xfrm>
            <a:off x="1458583" y="3270472"/>
            <a:ext cx="1893931" cy="1587896"/>
            <a:chOff x="836612" y="1047750"/>
            <a:chExt cx="1635947" cy="1371600"/>
          </a:xfrm>
        </p:grpSpPr>
        <p:sp>
          <p:nvSpPr>
            <p:cNvPr id="44" name="Rounded Rectangle 43"/>
            <p:cNvSpPr/>
            <p:nvPr/>
          </p:nvSpPr>
          <p:spPr>
            <a:xfrm>
              <a:off x="836612" y="1047750"/>
              <a:ext cx="1371600" cy="1371600"/>
            </a:xfrm>
            <a:prstGeom prst="roundRect">
              <a:avLst>
                <a:gd name="adj" fmla="val 69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3"/>
            <p:cNvSpPr txBox="1"/>
            <p:nvPr/>
          </p:nvSpPr>
          <p:spPr>
            <a:xfrm>
              <a:off x="1010063" y="1310076"/>
              <a:ext cx="1024697" cy="60536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Isosceles Triangle 46"/>
            <p:cNvSpPr/>
            <p:nvPr/>
          </p:nvSpPr>
          <p:spPr>
            <a:xfrm rot="5400000">
              <a:off x="2188780" y="1602171"/>
              <a:ext cx="304800" cy="26275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Group 48"/>
          <p:cNvGrpSpPr/>
          <p:nvPr/>
        </p:nvGrpSpPr>
        <p:grpSpPr>
          <a:xfrm>
            <a:off x="3379127" y="3270472"/>
            <a:ext cx="1893931" cy="1587896"/>
            <a:chOff x="836612" y="1047750"/>
            <a:chExt cx="1635947" cy="1371600"/>
          </a:xfrm>
        </p:grpSpPr>
        <p:sp>
          <p:nvSpPr>
            <p:cNvPr id="52" name="Isosceles Triangle 51"/>
            <p:cNvSpPr/>
            <p:nvPr/>
          </p:nvSpPr>
          <p:spPr>
            <a:xfrm rot="5400000">
              <a:off x="2188780" y="1602171"/>
              <a:ext cx="304800" cy="26275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50" name="Rounded Rectangle 49"/>
            <p:cNvSpPr/>
            <p:nvPr/>
          </p:nvSpPr>
          <p:spPr>
            <a:xfrm>
              <a:off x="836612" y="1047750"/>
              <a:ext cx="1371600" cy="1371600"/>
            </a:xfrm>
            <a:prstGeom prst="roundRect">
              <a:avLst>
                <a:gd name="adj" fmla="val 694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3"/>
            <p:cNvSpPr txBox="1"/>
            <p:nvPr/>
          </p:nvSpPr>
          <p:spPr>
            <a:xfrm>
              <a:off x="986322" y="1310074"/>
              <a:ext cx="1072178" cy="60536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52"/>
          <p:cNvGrpSpPr/>
          <p:nvPr/>
        </p:nvGrpSpPr>
        <p:grpSpPr>
          <a:xfrm>
            <a:off x="5306139" y="3270473"/>
            <a:ext cx="1893931" cy="1587896"/>
            <a:chOff x="836612" y="1047750"/>
            <a:chExt cx="1635947" cy="1371600"/>
          </a:xfrm>
        </p:grpSpPr>
        <p:sp>
          <p:nvSpPr>
            <p:cNvPr id="54" name="Isosceles Triangle 53"/>
            <p:cNvSpPr/>
            <p:nvPr/>
          </p:nvSpPr>
          <p:spPr>
            <a:xfrm rot="5400000">
              <a:off x="2188780" y="1602171"/>
              <a:ext cx="304800" cy="26275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55" name="Rounded Rectangle 54"/>
            <p:cNvSpPr/>
            <p:nvPr/>
          </p:nvSpPr>
          <p:spPr>
            <a:xfrm>
              <a:off x="836612" y="1047750"/>
              <a:ext cx="1371600" cy="1371600"/>
            </a:xfrm>
            <a:prstGeom prst="roundRect">
              <a:avLst>
                <a:gd name="adj" fmla="val 694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3"/>
            <p:cNvSpPr txBox="1"/>
            <p:nvPr/>
          </p:nvSpPr>
          <p:spPr>
            <a:xfrm>
              <a:off x="999136" y="1337156"/>
              <a:ext cx="1046551" cy="60536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Group 56"/>
          <p:cNvGrpSpPr/>
          <p:nvPr/>
        </p:nvGrpSpPr>
        <p:grpSpPr>
          <a:xfrm>
            <a:off x="7223485" y="3270472"/>
            <a:ext cx="1893931" cy="1587896"/>
            <a:chOff x="836612" y="1047750"/>
            <a:chExt cx="1635947" cy="1371600"/>
          </a:xfrm>
        </p:grpSpPr>
        <p:sp>
          <p:nvSpPr>
            <p:cNvPr id="58" name="Isosceles Triangle 57"/>
            <p:cNvSpPr/>
            <p:nvPr/>
          </p:nvSpPr>
          <p:spPr>
            <a:xfrm rot="5400000">
              <a:off x="2188780" y="1602171"/>
              <a:ext cx="304800" cy="26275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59" name="Rounded Rectangle 58"/>
            <p:cNvSpPr/>
            <p:nvPr/>
          </p:nvSpPr>
          <p:spPr>
            <a:xfrm>
              <a:off x="836612" y="1047750"/>
              <a:ext cx="1371600" cy="1371600"/>
            </a:xfrm>
            <a:prstGeom prst="roundRect">
              <a:avLst>
                <a:gd name="adj" fmla="val 694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
            <p:cNvSpPr txBox="1"/>
            <p:nvPr/>
          </p:nvSpPr>
          <p:spPr>
            <a:xfrm>
              <a:off x="993277" y="1337156"/>
              <a:ext cx="1058269" cy="60536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Group 60"/>
          <p:cNvGrpSpPr/>
          <p:nvPr/>
        </p:nvGrpSpPr>
        <p:grpSpPr>
          <a:xfrm>
            <a:off x="9117417" y="3270473"/>
            <a:ext cx="1587897" cy="1587896"/>
            <a:chOff x="836612" y="1047750"/>
            <a:chExt cx="1371600" cy="1371600"/>
          </a:xfrm>
        </p:grpSpPr>
        <p:sp>
          <p:nvSpPr>
            <p:cNvPr id="63" name="Rounded Rectangle 62"/>
            <p:cNvSpPr/>
            <p:nvPr/>
          </p:nvSpPr>
          <p:spPr>
            <a:xfrm>
              <a:off x="836612" y="1047750"/>
              <a:ext cx="1371600" cy="1371600"/>
            </a:xfrm>
            <a:prstGeom prst="roundRect">
              <a:avLst>
                <a:gd name="adj" fmla="val 694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95">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
            <p:cNvSpPr txBox="1"/>
            <p:nvPr/>
          </p:nvSpPr>
          <p:spPr>
            <a:xfrm>
              <a:off x="998167" y="1337156"/>
              <a:ext cx="1048492" cy="60536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Group 279"/>
          <p:cNvGrpSpPr/>
          <p:nvPr/>
        </p:nvGrpSpPr>
        <p:grpSpPr>
          <a:xfrm>
            <a:off x="1830912" y="2142334"/>
            <a:ext cx="897507" cy="897501"/>
            <a:chOff x="846989" y="1401020"/>
            <a:chExt cx="877416" cy="877416"/>
          </a:xfrm>
          <a:effectLst/>
        </p:grpSpPr>
        <p:sp>
          <p:nvSpPr>
            <p:cNvPr id="69" name="Teardrop 68"/>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Oval 6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90%</a:t>
              </a: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Group 279"/>
          <p:cNvGrpSpPr/>
          <p:nvPr/>
        </p:nvGrpSpPr>
        <p:grpSpPr>
          <a:xfrm>
            <a:off x="3735243" y="2142334"/>
            <a:ext cx="897507" cy="897501"/>
            <a:chOff x="846989" y="1401020"/>
            <a:chExt cx="877416" cy="877416"/>
          </a:xfrm>
          <a:effectLst/>
        </p:grpSpPr>
        <p:sp>
          <p:nvSpPr>
            <p:cNvPr id="74" name="Teardrop 73"/>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Oval 7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Group 279"/>
          <p:cNvGrpSpPr/>
          <p:nvPr/>
        </p:nvGrpSpPr>
        <p:grpSpPr>
          <a:xfrm>
            <a:off x="5639571" y="2142334"/>
            <a:ext cx="897507" cy="897501"/>
            <a:chOff x="846989" y="1401020"/>
            <a:chExt cx="877416" cy="877416"/>
          </a:xfrm>
          <a:effectLst/>
        </p:grpSpPr>
        <p:sp>
          <p:nvSpPr>
            <p:cNvPr id="81" name="Teardrop 80"/>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Oval 8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Group 279"/>
          <p:cNvGrpSpPr/>
          <p:nvPr/>
        </p:nvGrpSpPr>
        <p:grpSpPr>
          <a:xfrm>
            <a:off x="7543900" y="2142334"/>
            <a:ext cx="897507" cy="897501"/>
            <a:chOff x="846989" y="1401020"/>
            <a:chExt cx="877416" cy="877416"/>
          </a:xfrm>
          <a:effectLst/>
        </p:grpSpPr>
        <p:sp>
          <p:nvSpPr>
            <p:cNvPr id="88" name="Teardrop 87"/>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Oval 88"/>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95%</a:t>
              </a: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Group 279"/>
          <p:cNvGrpSpPr/>
          <p:nvPr/>
        </p:nvGrpSpPr>
        <p:grpSpPr>
          <a:xfrm>
            <a:off x="9448233" y="2142334"/>
            <a:ext cx="897507" cy="897501"/>
            <a:chOff x="846989" y="1401020"/>
            <a:chExt cx="877416" cy="877416"/>
          </a:xfrm>
          <a:effectLst/>
        </p:grpSpPr>
        <p:sp>
          <p:nvSpPr>
            <p:cNvPr id="91" name="Teardrop 90"/>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Oval 9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endParaRPr lang="en-US" sz="133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42" name="图片 41"/>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43" name="文本框 42"/>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1" accel="50000" decel="5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ppt_x"/>
                                          </p:val>
                                        </p:tav>
                                        <p:tav tm="100000">
                                          <p:val>
                                            <p:strVal val="#ppt_x"/>
                                          </p:val>
                                        </p:tav>
                                      </p:tavLst>
                                    </p:anim>
                                    <p:anim calcmode="lin" valueType="num">
                                      <p:cBhvr additive="base">
                                        <p:cTn id="17" dur="500" fill="hold"/>
                                        <p:tgtEl>
                                          <p:spTgt spid="6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par>
                          <p:cTn id="22" fill="hold">
                            <p:stCondLst>
                              <p:cond delay="2000"/>
                            </p:stCondLst>
                            <p:childTnLst>
                              <p:par>
                                <p:cTn id="23" presetID="2" presetClass="entr" presetSubtype="1" accel="50000" decel="5000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ppt_x"/>
                                          </p:val>
                                        </p:tav>
                                        <p:tav tm="100000">
                                          <p:val>
                                            <p:strVal val="#ppt_x"/>
                                          </p:val>
                                        </p:tav>
                                      </p:tavLst>
                                    </p:anim>
                                    <p:anim calcmode="lin" valueType="num">
                                      <p:cBhvr additive="base">
                                        <p:cTn id="26" dur="500" fill="hold"/>
                                        <p:tgtEl>
                                          <p:spTgt spid="71"/>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93"/>
                                        </p:tgtEl>
                                        <p:attrNameLst>
                                          <p:attrName>style.visibility</p:attrName>
                                        </p:attrNameLst>
                                      </p:cBhvr>
                                      <p:to>
                                        <p:strVal val="visible"/>
                                      </p:to>
                                    </p:set>
                                    <p:anim calcmode="lin" valueType="num">
                                      <p:cBhvr additive="base">
                                        <p:cTn id="30" dur="500" fill="hold"/>
                                        <p:tgtEl>
                                          <p:spTgt spid="93"/>
                                        </p:tgtEl>
                                        <p:attrNameLst>
                                          <p:attrName>ppt_x</p:attrName>
                                        </p:attrNameLst>
                                      </p:cBhvr>
                                      <p:tavLst>
                                        <p:tav tm="0">
                                          <p:val>
                                            <p:strVal val="#ppt_x"/>
                                          </p:val>
                                        </p:tav>
                                        <p:tav tm="100000">
                                          <p:val>
                                            <p:strVal val="#ppt_x"/>
                                          </p:val>
                                        </p:tav>
                                      </p:tavLst>
                                    </p:anim>
                                    <p:anim calcmode="lin" valueType="num">
                                      <p:cBhvr additive="base">
                                        <p:cTn id="31" dur="500" fill="hold"/>
                                        <p:tgtEl>
                                          <p:spTgt spid="93"/>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3500"/>
                            </p:stCondLst>
                            <p:childTnLst>
                              <p:par>
                                <p:cTn id="37" presetID="2" presetClass="entr" presetSubtype="1" accel="50000" decel="5000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additive="base">
                                        <p:cTn id="39" dur="500" fill="hold"/>
                                        <p:tgtEl>
                                          <p:spTgt spid="80"/>
                                        </p:tgtEl>
                                        <p:attrNameLst>
                                          <p:attrName>ppt_x</p:attrName>
                                        </p:attrNameLst>
                                      </p:cBhvr>
                                      <p:tavLst>
                                        <p:tav tm="0">
                                          <p:val>
                                            <p:strVal val="#ppt_x"/>
                                          </p:val>
                                        </p:tav>
                                        <p:tav tm="100000">
                                          <p:val>
                                            <p:strVal val="#ppt_x"/>
                                          </p:val>
                                        </p:tav>
                                      </p:tavLst>
                                    </p:anim>
                                    <p:anim calcmode="lin" valueType="num">
                                      <p:cBhvr additive="base">
                                        <p:cTn id="40" dur="500" fill="hold"/>
                                        <p:tgtEl>
                                          <p:spTgt spid="80"/>
                                        </p:tgtEl>
                                        <p:attrNameLst>
                                          <p:attrName>ppt_y</p:attrName>
                                        </p:attrNameLst>
                                      </p:cBhvr>
                                      <p:tavLst>
                                        <p:tav tm="0">
                                          <p:val>
                                            <p:strVal val="0-#ppt_h/2"/>
                                          </p:val>
                                        </p:tav>
                                        <p:tav tm="100000">
                                          <p:val>
                                            <p:strVal val="#ppt_y"/>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additive="base">
                                        <p:cTn id="44" dur="500" fill="hold"/>
                                        <p:tgtEl>
                                          <p:spTgt spid="95"/>
                                        </p:tgtEl>
                                        <p:attrNameLst>
                                          <p:attrName>ppt_x</p:attrName>
                                        </p:attrNameLst>
                                      </p:cBhvr>
                                      <p:tavLst>
                                        <p:tav tm="0">
                                          <p:val>
                                            <p:strVal val="#ppt_x"/>
                                          </p:val>
                                        </p:tav>
                                        <p:tav tm="100000">
                                          <p:val>
                                            <p:strVal val="#ppt_x"/>
                                          </p:val>
                                        </p:tav>
                                      </p:tavLst>
                                    </p:anim>
                                    <p:anim calcmode="lin" valueType="num">
                                      <p:cBhvr additive="base">
                                        <p:cTn id="45" dur="500" fill="hold"/>
                                        <p:tgtEl>
                                          <p:spTgt spid="95"/>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childTnLst>
                          </p:cTn>
                        </p:par>
                        <p:par>
                          <p:cTn id="50" fill="hold">
                            <p:stCondLst>
                              <p:cond delay="5000"/>
                            </p:stCondLst>
                            <p:childTnLst>
                              <p:par>
                                <p:cTn id="51" presetID="2" presetClass="entr" presetSubtype="1" accel="50000" decel="50000"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ppt_x"/>
                                          </p:val>
                                        </p:tav>
                                        <p:tav tm="100000">
                                          <p:val>
                                            <p:strVal val="#ppt_x"/>
                                          </p:val>
                                        </p:tav>
                                      </p:tavLst>
                                    </p:anim>
                                    <p:anim calcmode="lin" valueType="num">
                                      <p:cBhvr additive="base">
                                        <p:cTn id="54" dur="500" fill="hold"/>
                                        <p:tgtEl>
                                          <p:spTgt spid="85"/>
                                        </p:tgtEl>
                                        <p:attrNameLst>
                                          <p:attrName>ppt_y</p:attrName>
                                        </p:attrNameLst>
                                      </p:cBhvr>
                                      <p:tavLst>
                                        <p:tav tm="0">
                                          <p:val>
                                            <p:strVal val="0-#ppt_h/2"/>
                                          </p:val>
                                        </p:tav>
                                        <p:tav tm="100000">
                                          <p:val>
                                            <p:strVal val="#ppt_y"/>
                                          </p:val>
                                        </p:tav>
                                      </p:tavLst>
                                    </p:anim>
                                  </p:childTnLst>
                                </p:cTn>
                              </p:par>
                            </p:childTnLst>
                          </p:cTn>
                        </p:par>
                        <p:par>
                          <p:cTn id="55" fill="hold">
                            <p:stCondLst>
                              <p:cond delay="55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500" fill="hold"/>
                                        <p:tgtEl>
                                          <p:spTgt spid="96"/>
                                        </p:tgtEl>
                                        <p:attrNameLst>
                                          <p:attrName>ppt_x</p:attrName>
                                        </p:attrNameLst>
                                      </p:cBhvr>
                                      <p:tavLst>
                                        <p:tav tm="0">
                                          <p:val>
                                            <p:strVal val="#ppt_x"/>
                                          </p:val>
                                        </p:tav>
                                        <p:tav tm="100000">
                                          <p:val>
                                            <p:strVal val="#ppt_x"/>
                                          </p:val>
                                        </p:tav>
                                      </p:tavLst>
                                    </p:anim>
                                    <p:anim calcmode="lin" valueType="num">
                                      <p:cBhvr additive="base">
                                        <p:cTn id="59" dur="500" fill="hold"/>
                                        <p:tgtEl>
                                          <p:spTgt spid="96"/>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500"/>
                            </p:stCondLst>
                            <p:childTnLst>
                              <p:par>
                                <p:cTn id="65" presetID="2" presetClass="entr" presetSubtype="1" accel="50000" decel="50000"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 calcmode="lin" valueType="num">
                                      <p:cBhvr additive="base">
                                        <p:cTn id="67" dur="500" fill="hold"/>
                                        <p:tgtEl>
                                          <p:spTgt spid="90"/>
                                        </p:tgtEl>
                                        <p:attrNameLst>
                                          <p:attrName>ppt_x</p:attrName>
                                        </p:attrNameLst>
                                      </p:cBhvr>
                                      <p:tavLst>
                                        <p:tav tm="0">
                                          <p:val>
                                            <p:strVal val="#ppt_x"/>
                                          </p:val>
                                        </p:tav>
                                        <p:tav tm="100000">
                                          <p:val>
                                            <p:strVal val="#ppt_x"/>
                                          </p:val>
                                        </p:tav>
                                      </p:tavLst>
                                    </p:anim>
                                    <p:anim calcmode="lin" valueType="num">
                                      <p:cBhvr additive="base">
                                        <p:cTn id="68" dur="500" fill="hold"/>
                                        <p:tgtEl>
                                          <p:spTgt spid="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93" grpId="0" animBg="1"/>
      <p:bldP spid="95" grpId="0" animBg="1"/>
      <p:bldP spid="9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4184" y="4084232"/>
            <a:ext cx="12216183" cy="1593701"/>
            <a:chOff x="-325978" y="3573016"/>
            <a:chExt cx="12214593" cy="1593701"/>
          </a:xfrm>
        </p:grpSpPr>
        <p:sp>
          <p:nvSpPr>
            <p:cNvPr id="4" name="Line 34"/>
            <p:cNvSpPr>
              <a:spLocks noChangeShapeType="1"/>
            </p:cNvSpPr>
            <p:nvPr/>
          </p:nvSpPr>
          <p:spPr bwMode="auto">
            <a:xfrm flipH="1">
              <a:off x="-325978" y="5121597"/>
              <a:ext cx="5112107" cy="0"/>
            </a:xfrm>
            <a:prstGeom prst="line">
              <a:avLst/>
            </a:prstGeom>
            <a:noFill/>
            <a:ln w="88900" cmpd="sng">
              <a:solidFill>
                <a:schemeClr val="accent1"/>
              </a:solidFill>
              <a:bevel/>
            </a:ln>
            <a:extLst>
              <a:ext uri="{909E8E84-426E-40DD-AFC4-6F175D3DCCD1}">
                <a14:hiddenFill xmlns:a14="http://schemas.microsoft.com/office/drawing/2010/main">
                  <a:noFill/>
                </a14:hiddenFill>
              </a:ext>
            </a:extLst>
          </p:spPr>
          <p:txBody>
            <a:bodyPr wrap="none" anchor="ctr"/>
            <a:lstStyle/>
            <a:p>
              <a:pPr latinLnBrk="1"/>
              <a:endParaRPr lang="zh-CN" altLang="zh-CN" sz="3200" b="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5" name="Line 34"/>
            <p:cNvSpPr>
              <a:spLocks noChangeShapeType="1"/>
            </p:cNvSpPr>
            <p:nvPr/>
          </p:nvSpPr>
          <p:spPr bwMode="auto">
            <a:xfrm flipH="1" flipV="1">
              <a:off x="4814641" y="4345635"/>
              <a:ext cx="0" cy="821082"/>
            </a:xfrm>
            <a:prstGeom prst="line">
              <a:avLst/>
            </a:prstGeom>
            <a:noFill/>
            <a:ln w="88900" cmpd="sng">
              <a:solidFill>
                <a:schemeClr val="accent1"/>
              </a:solidFill>
              <a:bevel/>
            </a:ln>
            <a:extLst>
              <a:ext uri="{909E8E84-426E-40DD-AFC4-6F175D3DCCD1}">
                <a14:hiddenFill xmlns:a14="http://schemas.microsoft.com/office/drawing/2010/main">
                  <a:noFill/>
                </a14:hiddenFill>
              </a:ext>
            </a:extLst>
          </p:spPr>
          <p:txBody>
            <a:bodyPr wrap="none" anchor="ctr"/>
            <a:lstStyle/>
            <a:p>
              <a:pPr latinLnBrk="1"/>
              <a:endParaRPr lang="zh-CN" altLang="zh-CN" sz="3200" b="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6" name="Line 34"/>
            <p:cNvSpPr>
              <a:spLocks noChangeShapeType="1"/>
            </p:cNvSpPr>
            <p:nvPr/>
          </p:nvSpPr>
          <p:spPr bwMode="auto">
            <a:xfrm flipH="1">
              <a:off x="4767345" y="4351939"/>
              <a:ext cx="2711107" cy="1764"/>
            </a:xfrm>
            <a:prstGeom prst="line">
              <a:avLst/>
            </a:prstGeom>
            <a:noFill/>
            <a:ln w="88900" cmpd="sng">
              <a:solidFill>
                <a:schemeClr val="accent1"/>
              </a:solidFill>
              <a:bevel/>
            </a:ln>
            <a:extLst>
              <a:ext uri="{909E8E84-426E-40DD-AFC4-6F175D3DCCD1}">
                <a14:hiddenFill xmlns:a14="http://schemas.microsoft.com/office/drawing/2010/main">
                  <a:noFill/>
                </a14:hiddenFill>
              </a:ext>
            </a:extLst>
          </p:spPr>
          <p:txBody>
            <a:bodyPr wrap="none" anchor="ctr"/>
            <a:lstStyle/>
            <a:p>
              <a:pPr latinLnBrk="1"/>
              <a:endParaRPr lang="zh-CN" altLang="zh-CN" sz="3200" b="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7" name="Line 34"/>
            <p:cNvSpPr>
              <a:spLocks noChangeShapeType="1"/>
            </p:cNvSpPr>
            <p:nvPr/>
          </p:nvSpPr>
          <p:spPr bwMode="auto">
            <a:xfrm flipH="1">
              <a:off x="7459401" y="3574780"/>
              <a:ext cx="4429214" cy="0"/>
            </a:xfrm>
            <a:prstGeom prst="line">
              <a:avLst/>
            </a:prstGeom>
            <a:noFill/>
            <a:ln w="88900" cmpd="sng">
              <a:solidFill>
                <a:schemeClr val="accent1"/>
              </a:solidFill>
              <a:bevel/>
            </a:ln>
            <a:extLst>
              <a:ext uri="{909E8E84-426E-40DD-AFC4-6F175D3DCCD1}">
                <a14:hiddenFill xmlns:a14="http://schemas.microsoft.com/office/drawing/2010/main">
                  <a:noFill/>
                </a14:hiddenFill>
              </a:ext>
            </a:extLst>
          </p:spPr>
          <p:txBody>
            <a:bodyPr wrap="none" anchor="ctr"/>
            <a:lstStyle/>
            <a:p>
              <a:pPr latinLnBrk="1"/>
              <a:endParaRPr lang="zh-CN" altLang="zh-CN" sz="3200" b="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8" name="Line 34"/>
            <p:cNvSpPr>
              <a:spLocks noChangeShapeType="1"/>
            </p:cNvSpPr>
            <p:nvPr/>
          </p:nvSpPr>
          <p:spPr bwMode="auto">
            <a:xfrm flipH="1" flipV="1">
              <a:off x="7507733" y="3573016"/>
              <a:ext cx="0" cy="821082"/>
            </a:xfrm>
            <a:prstGeom prst="line">
              <a:avLst/>
            </a:prstGeom>
            <a:noFill/>
            <a:ln w="88900" cmpd="sng">
              <a:solidFill>
                <a:schemeClr val="accent1"/>
              </a:solidFill>
              <a:bevel/>
            </a:ln>
            <a:extLst>
              <a:ext uri="{909E8E84-426E-40DD-AFC4-6F175D3DCCD1}">
                <a14:hiddenFill xmlns:a14="http://schemas.microsoft.com/office/drawing/2010/main">
                  <a:noFill/>
                </a14:hiddenFill>
              </a:ext>
            </a:extLst>
          </p:spPr>
          <p:txBody>
            <a:bodyPr wrap="none" anchor="ctr"/>
            <a:lstStyle/>
            <a:p>
              <a:pPr latinLnBrk="1"/>
              <a:endParaRPr lang="zh-CN" altLang="zh-CN" sz="3200" b="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grpSp>
      <p:grpSp>
        <p:nvGrpSpPr>
          <p:cNvPr id="9" name="组合 8"/>
          <p:cNvGrpSpPr/>
          <p:nvPr/>
        </p:nvGrpSpPr>
        <p:grpSpPr>
          <a:xfrm>
            <a:off x="2923272" y="5710731"/>
            <a:ext cx="1929601" cy="320764"/>
            <a:chOff x="2922891" y="5710735"/>
            <a:chExt cx="1929348" cy="320764"/>
          </a:xfrm>
        </p:grpSpPr>
        <p:sp>
          <p:nvSpPr>
            <p:cNvPr id="10" name="TextBox 9"/>
            <p:cNvSpPr txBox="1"/>
            <p:nvPr/>
          </p:nvSpPr>
          <p:spPr>
            <a:xfrm>
              <a:off x="2922891" y="5710735"/>
              <a:ext cx="565018" cy="320764"/>
            </a:xfrm>
            <a:prstGeom prst="rect">
              <a:avLst/>
            </a:prstGeom>
            <a:noFill/>
          </p:spPr>
          <p:txBody>
            <a:bodyPr wrap="none" lIns="94076" tIns="47039" rIns="94076" bIns="47039" rtlCol="0">
              <a:spAutoFit/>
            </a:bodyPr>
            <a:lstStyle/>
            <a:p>
              <a:r>
                <a:rPr lang="zh-CN" altLang="en-US" sz="1465">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607216" y="5710735"/>
              <a:ext cx="565018" cy="320764"/>
            </a:xfrm>
            <a:prstGeom prst="rect">
              <a:avLst/>
            </a:prstGeom>
            <a:noFill/>
          </p:spPr>
          <p:txBody>
            <a:bodyPr wrap="none" lIns="94076" tIns="47039" rIns="94076" bIns="47039" rtlCol="0">
              <a:spAutoFit/>
            </a:bodyPr>
            <a:lstStyle/>
            <a:p>
              <a:r>
                <a:rPr lang="zh-CN" altLang="en-US" sz="1465">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287221" y="5710735"/>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596432" y="3199089"/>
            <a:ext cx="1760339" cy="1686865"/>
            <a:chOff x="5595703" y="3199087"/>
            <a:chExt cx="1760110" cy="1686865"/>
          </a:xfrm>
        </p:grpSpPr>
        <p:sp>
          <p:nvSpPr>
            <p:cNvPr id="14" name="矩形 13"/>
            <p:cNvSpPr/>
            <p:nvPr/>
          </p:nvSpPr>
          <p:spPr>
            <a:xfrm>
              <a:off x="5595703" y="3901594"/>
              <a:ext cx="498761" cy="961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6228402" y="3199087"/>
              <a:ext cx="498761" cy="16639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6857052" y="3589422"/>
              <a:ext cx="498761" cy="12735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5595703" y="4481638"/>
              <a:ext cx="498761" cy="4043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6228402" y="4186204"/>
              <a:ext cx="498761" cy="6997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a:off x="6857052" y="4350356"/>
              <a:ext cx="498761" cy="5355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0" name="组合 19"/>
          <p:cNvGrpSpPr/>
          <p:nvPr/>
        </p:nvGrpSpPr>
        <p:grpSpPr>
          <a:xfrm>
            <a:off x="8256165" y="2328047"/>
            <a:ext cx="1766016" cy="1742083"/>
            <a:chOff x="8216058" y="2328047"/>
            <a:chExt cx="1765786" cy="1742082"/>
          </a:xfrm>
        </p:grpSpPr>
        <p:sp>
          <p:nvSpPr>
            <p:cNvPr id="21" name="矩形 20"/>
            <p:cNvSpPr/>
            <p:nvPr/>
          </p:nvSpPr>
          <p:spPr>
            <a:xfrm>
              <a:off x="8216058" y="2690043"/>
              <a:ext cx="498761" cy="13800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a:off x="8848757" y="2328047"/>
              <a:ext cx="498761" cy="1742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9477407" y="2602029"/>
              <a:ext cx="498761" cy="1468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8221734" y="3665814"/>
              <a:ext cx="498761" cy="4043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8854433" y="3370380"/>
              <a:ext cx="498761" cy="6997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5"/>
            <p:cNvSpPr/>
            <p:nvPr/>
          </p:nvSpPr>
          <p:spPr>
            <a:xfrm>
              <a:off x="9483083" y="3534532"/>
              <a:ext cx="498761" cy="5355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7" name="组合 26"/>
          <p:cNvGrpSpPr/>
          <p:nvPr/>
        </p:nvGrpSpPr>
        <p:grpSpPr>
          <a:xfrm>
            <a:off x="2970173" y="4657749"/>
            <a:ext cx="1763577" cy="997081"/>
            <a:chOff x="2969784" y="4657748"/>
            <a:chExt cx="1763347" cy="997081"/>
          </a:xfrm>
        </p:grpSpPr>
        <p:sp>
          <p:nvSpPr>
            <p:cNvPr id="28" name="矩形 27"/>
            <p:cNvSpPr/>
            <p:nvPr/>
          </p:nvSpPr>
          <p:spPr>
            <a:xfrm>
              <a:off x="2969784" y="5017788"/>
              <a:ext cx="498761" cy="600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3602484" y="4657748"/>
              <a:ext cx="498761" cy="9609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矩形 29"/>
            <p:cNvSpPr/>
            <p:nvPr/>
          </p:nvSpPr>
          <p:spPr>
            <a:xfrm>
              <a:off x="4231134" y="4832407"/>
              <a:ext cx="498761" cy="7863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p:nvSpPr>
          <p:spPr>
            <a:xfrm>
              <a:off x="2973021" y="5337741"/>
              <a:ext cx="498761" cy="309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3605720" y="5119233"/>
              <a:ext cx="498761" cy="5355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32"/>
            <p:cNvSpPr/>
            <p:nvPr/>
          </p:nvSpPr>
          <p:spPr>
            <a:xfrm>
              <a:off x="4234370" y="5237257"/>
              <a:ext cx="498761" cy="409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4" name="组合 33"/>
          <p:cNvGrpSpPr/>
          <p:nvPr/>
        </p:nvGrpSpPr>
        <p:grpSpPr>
          <a:xfrm>
            <a:off x="5581866" y="4951244"/>
            <a:ext cx="1929601" cy="320764"/>
            <a:chOff x="5581138" y="4951248"/>
            <a:chExt cx="1929348" cy="320764"/>
          </a:xfrm>
        </p:grpSpPr>
        <p:sp>
          <p:nvSpPr>
            <p:cNvPr id="35" name="TextBox 34"/>
            <p:cNvSpPr txBox="1"/>
            <p:nvPr/>
          </p:nvSpPr>
          <p:spPr>
            <a:xfrm>
              <a:off x="5581138" y="4951248"/>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265463" y="4951248"/>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945468" y="4951248"/>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251074" y="4229627"/>
            <a:ext cx="1929601" cy="320764"/>
            <a:chOff x="8249997" y="4229629"/>
            <a:chExt cx="1929348" cy="320764"/>
          </a:xfrm>
        </p:grpSpPr>
        <p:sp>
          <p:nvSpPr>
            <p:cNvPr id="39" name="TextBox 38"/>
            <p:cNvSpPr txBox="1"/>
            <p:nvPr/>
          </p:nvSpPr>
          <p:spPr>
            <a:xfrm>
              <a:off x="8249997" y="4229629"/>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934322" y="4229629"/>
              <a:ext cx="565018" cy="320764"/>
            </a:xfrm>
            <a:prstGeom prst="rect">
              <a:avLst/>
            </a:prstGeom>
            <a:noFill/>
          </p:spPr>
          <p:txBody>
            <a:bodyPr wrap="none" lIns="94076" tIns="47039" rIns="94076" bIns="47039" rtlCol="0">
              <a:spAutoFit/>
            </a:bodyPr>
            <a:lstStyle/>
            <a:p>
              <a:r>
                <a:rPr lang="zh-CN" altLang="en-US" sz="1465">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9614327" y="4229629"/>
              <a:ext cx="565018" cy="320764"/>
            </a:xfrm>
            <a:prstGeom prst="rect">
              <a:avLst/>
            </a:prstGeom>
            <a:noFill/>
          </p:spPr>
          <p:txBody>
            <a:bodyPr wrap="none" lIns="94076" tIns="47039" rIns="94076" bIns="47039" rtlCol="0">
              <a:spAutoFit/>
            </a:bodyPr>
            <a:lstStyle/>
            <a:p>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2745881" y="3780955"/>
            <a:ext cx="1049260" cy="508997"/>
            <a:chOff x="2745522" y="3780946"/>
            <a:chExt cx="1049124" cy="508996"/>
          </a:xfrm>
        </p:grpSpPr>
        <p:grpSp>
          <p:nvGrpSpPr>
            <p:cNvPr id="43" name="组合 42"/>
            <p:cNvGrpSpPr/>
            <p:nvPr/>
          </p:nvGrpSpPr>
          <p:grpSpPr>
            <a:xfrm>
              <a:off x="2745522" y="3780946"/>
              <a:ext cx="953758" cy="508996"/>
              <a:chOff x="2745522" y="3780946"/>
              <a:chExt cx="953758" cy="508996"/>
            </a:xfrm>
          </p:grpSpPr>
          <p:sp>
            <p:nvSpPr>
              <p:cNvPr id="45" name="TextBox 44"/>
              <p:cNvSpPr txBox="1"/>
              <p:nvPr/>
            </p:nvSpPr>
            <p:spPr>
              <a:xfrm>
                <a:off x="2745522" y="3780946"/>
                <a:ext cx="953758" cy="461664"/>
              </a:xfrm>
              <a:prstGeom prst="rect">
                <a:avLst/>
              </a:prstGeom>
              <a:solidFill>
                <a:schemeClr val="accent1"/>
              </a:solidFill>
            </p:spPr>
            <p:txBody>
              <a:bodyPr wrap="square" rtlCol="0" anchor="ctr">
                <a:spAutoFit/>
              </a:bodyPr>
              <a:lstStyle/>
              <a:p>
                <a:pPr algn="just"/>
                <a:endParaRPr lang="zh-CN" altLang="en-US" sz="2400" dirty="0">
                  <a:solidFill>
                    <a:srgbClr val="001B36"/>
                  </a:solidFill>
                </a:endParaRPr>
              </a:p>
            </p:txBody>
          </p:sp>
          <p:sp>
            <p:nvSpPr>
              <p:cNvPr id="46" name="等腰三角形 45"/>
              <p:cNvSpPr/>
              <p:nvPr/>
            </p:nvSpPr>
            <p:spPr>
              <a:xfrm rot="10800000">
                <a:off x="3542054" y="4154402"/>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4" name="TextBox 43"/>
            <p:cNvSpPr txBox="1"/>
            <p:nvPr/>
          </p:nvSpPr>
          <p:spPr>
            <a:xfrm>
              <a:off x="2863839" y="3844333"/>
              <a:ext cx="930807"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第一月</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5511462" y="2457385"/>
            <a:ext cx="1049260" cy="508997"/>
            <a:chOff x="5510744" y="2457380"/>
            <a:chExt cx="1049124" cy="508996"/>
          </a:xfrm>
        </p:grpSpPr>
        <p:sp>
          <p:nvSpPr>
            <p:cNvPr id="48" name="TextBox 47"/>
            <p:cNvSpPr txBox="1"/>
            <p:nvPr/>
          </p:nvSpPr>
          <p:spPr>
            <a:xfrm>
              <a:off x="5510744" y="2457380"/>
              <a:ext cx="953758" cy="461664"/>
            </a:xfrm>
            <a:prstGeom prst="rect">
              <a:avLst/>
            </a:prstGeom>
            <a:solidFill>
              <a:schemeClr val="accent1"/>
            </a:solidFill>
          </p:spPr>
          <p:txBody>
            <a:bodyPr wrap="square" rtlCol="0" anchor="ctr">
              <a:spAutoFit/>
            </a:bodyPr>
            <a:lstStyle/>
            <a:p>
              <a:pPr algn="just"/>
              <a:endParaRPr lang="zh-CN" altLang="en-US" sz="2400" dirty="0">
                <a:solidFill>
                  <a:srgbClr val="001B36"/>
                </a:solidFill>
              </a:endParaRPr>
            </a:p>
          </p:txBody>
        </p:sp>
        <p:sp>
          <p:nvSpPr>
            <p:cNvPr id="49" name="等腰三角形 48"/>
            <p:cNvSpPr/>
            <p:nvPr/>
          </p:nvSpPr>
          <p:spPr>
            <a:xfrm rot="10800000">
              <a:off x="6307276" y="2830836"/>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TextBox 49"/>
            <p:cNvSpPr txBox="1"/>
            <p:nvPr/>
          </p:nvSpPr>
          <p:spPr>
            <a:xfrm>
              <a:off x="5629061" y="2520767"/>
              <a:ext cx="930807"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第二月</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8137835" y="1674550"/>
            <a:ext cx="1049260" cy="508997"/>
            <a:chOff x="8136775" y="1674546"/>
            <a:chExt cx="1049124" cy="508996"/>
          </a:xfrm>
        </p:grpSpPr>
        <p:sp>
          <p:nvSpPr>
            <p:cNvPr id="52" name="TextBox 51"/>
            <p:cNvSpPr txBox="1"/>
            <p:nvPr/>
          </p:nvSpPr>
          <p:spPr>
            <a:xfrm>
              <a:off x="8136775" y="1674546"/>
              <a:ext cx="953758" cy="461664"/>
            </a:xfrm>
            <a:prstGeom prst="rect">
              <a:avLst/>
            </a:prstGeom>
            <a:solidFill>
              <a:schemeClr val="accent1"/>
            </a:solidFill>
          </p:spPr>
          <p:txBody>
            <a:bodyPr wrap="square" rtlCol="0" anchor="ctr">
              <a:spAutoFit/>
            </a:bodyPr>
            <a:lstStyle/>
            <a:p>
              <a:pPr algn="just"/>
              <a:endParaRPr lang="zh-CN" altLang="en-US" sz="2400" dirty="0">
                <a:solidFill>
                  <a:srgbClr val="001B36"/>
                </a:solidFill>
              </a:endParaRPr>
            </a:p>
          </p:txBody>
        </p:sp>
        <p:sp>
          <p:nvSpPr>
            <p:cNvPr id="53" name="等腰三角形 52"/>
            <p:cNvSpPr/>
            <p:nvPr/>
          </p:nvSpPr>
          <p:spPr>
            <a:xfrm rot="10800000">
              <a:off x="8933307" y="2048002"/>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TextBox 53"/>
            <p:cNvSpPr txBox="1"/>
            <p:nvPr/>
          </p:nvSpPr>
          <p:spPr>
            <a:xfrm>
              <a:off x="8255092" y="1737933"/>
              <a:ext cx="930807"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第三月</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55" name="TextBox 54"/>
          <p:cNvSpPr txBox="1"/>
          <p:nvPr/>
        </p:nvSpPr>
        <p:spPr>
          <a:xfrm>
            <a:off x="9237067" y="1316765"/>
            <a:ext cx="1963208" cy="1052586"/>
          </a:xfrm>
          <a:prstGeom prst="rect">
            <a:avLst/>
          </a:prstGeom>
          <a:noFill/>
        </p:spPr>
        <p:txBody>
          <a:bodyPr wrap="square" lIns="91431" tIns="45715" rIns="91431" bIns="45715" rtlCol="0">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70108" y="3740893"/>
            <a:ext cx="1963208" cy="1052586"/>
          </a:xfrm>
          <a:prstGeom prst="rect">
            <a:avLst/>
          </a:prstGeom>
          <a:noFill/>
        </p:spPr>
        <p:txBody>
          <a:bodyPr wrap="square" lIns="91431" tIns="45715" rIns="91431" bIns="45715" rtlCol="0">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3472233" y="2495853"/>
            <a:ext cx="1963208" cy="1052586"/>
          </a:xfrm>
          <a:prstGeom prst="rect">
            <a:avLst/>
          </a:prstGeom>
          <a:noFill/>
        </p:spPr>
        <p:txBody>
          <a:bodyPr wrap="square" lIns="91431" tIns="45715" rIns="91431" bIns="45715" rtlCol="0">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62" name="文本框 61"/>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300"/>
                                        <p:tgtEl>
                                          <p:spTgt spid="9"/>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300"/>
                                        <p:tgtEl>
                                          <p:spTgt spid="27"/>
                                        </p:tgtEl>
                                        <p:attrNameLst>
                                          <p:attrName>ppt_y</p:attrName>
                                        </p:attrNameLst>
                                      </p:cBhvr>
                                      <p:tavLst>
                                        <p:tav tm="0">
                                          <p:val>
                                            <p:strVal val="#ppt_y+#ppt_h*1.125000"/>
                                          </p:val>
                                        </p:tav>
                                        <p:tav tm="100000">
                                          <p:val>
                                            <p:strVal val="#ppt_y"/>
                                          </p:val>
                                        </p:tav>
                                      </p:tavLst>
                                    </p:anim>
                                    <p:animEffect transition="in" filter="wipe(up)">
                                      <p:cBhvr>
                                        <p:cTn id="16" dur="300"/>
                                        <p:tgtEl>
                                          <p:spTgt spid="27"/>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300"/>
                                        <p:tgtEl>
                                          <p:spTgt spid="34"/>
                                        </p:tgtEl>
                                      </p:cBhvr>
                                    </p:animEffect>
                                  </p:childTnLst>
                                </p:cTn>
                              </p:par>
                            </p:childTnLst>
                          </p:cTn>
                        </p:par>
                        <p:par>
                          <p:cTn id="21" fill="hold">
                            <p:stCondLst>
                              <p:cond delay="2500"/>
                            </p:stCondLst>
                            <p:childTnLst>
                              <p:par>
                                <p:cTn id="22" presetID="1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ppt_y</p:attrName>
                                        </p:attrNameLst>
                                      </p:cBhvr>
                                      <p:tavLst>
                                        <p:tav tm="0">
                                          <p:val>
                                            <p:strVal val="#ppt_y+#ppt_h*1.125000"/>
                                          </p:val>
                                        </p:tav>
                                        <p:tav tm="100000">
                                          <p:val>
                                            <p:strVal val="#ppt_y"/>
                                          </p:val>
                                        </p:tav>
                                      </p:tavLst>
                                    </p:anim>
                                    <p:animEffect transition="in" filter="wipe(up)">
                                      <p:cBhvr>
                                        <p:cTn id="25" dur="300"/>
                                        <p:tgtEl>
                                          <p:spTgt spid="13"/>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300"/>
                                        <p:tgtEl>
                                          <p:spTgt spid="38"/>
                                        </p:tgtEl>
                                      </p:cBhvr>
                                    </p:animEffect>
                                  </p:childTnLst>
                                </p:cTn>
                              </p:par>
                            </p:childTnLst>
                          </p:cTn>
                        </p:par>
                        <p:par>
                          <p:cTn id="30" fill="hold">
                            <p:stCondLst>
                              <p:cond delay="3500"/>
                            </p:stCondLst>
                            <p:childTnLst>
                              <p:par>
                                <p:cTn id="31" presetID="1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300"/>
                                        <p:tgtEl>
                                          <p:spTgt spid="20"/>
                                        </p:tgtEl>
                                        <p:attrNameLst>
                                          <p:attrName>ppt_y</p:attrName>
                                        </p:attrNameLst>
                                      </p:cBhvr>
                                      <p:tavLst>
                                        <p:tav tm="0">
                                          <p:val>
                                            <p:strVal val="#ppt_y+#ppt_h*1.125000"/>
                                          </p:val>
                                        </p:tav>
                                        <p:tav tm="100000">
                                          <p:val>
                                            <p:strVal val="#ppt_y"/>
                                          </p:val>
                                        </p:tav>
                                      </p:tavLst>
                                    </p:anim>
                                    <p:animEffect transition="in" filter="wipe(up)">
                                      <p:cBhvr>
                                        <p:cTn id="34" dur="300"/>
                                        <p:tgtEl>
                                          <p:spTgt spid="20"/>
                                        </p:tgtEl>
                                      </p:cBhvr>
                                    </p:animEffect>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0-#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0-#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 presetClass="entr" presetSubtype="8"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0-#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par>
                                <p:cTn id="50" presetID="12" presetClass="entr" presetSubtype="2"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ppt_x</p:attrName>
                                        </p:attrNameLst>
                                      </p:cBhvr>
                                      <p:tavLst>
                                        <p:tav tm="0">
                                          <p:val>
                                            <p:strVal val="#ppt_x+#ppt_w*1.125000"/>
                                          </p:val>
                                        </p:tav>
                                        <p:tav tm="100000">
                                          <p:val>
                                            <p:strVal val="#ppt_x"/>
                                          </p:val>
                                        </p:tav>
                                      </p:tavLst>
                                    </p:anim>
                                    <p:animEffect transition="in" filter="wipe(left)">
                                      <p:cBhvr>
                                        <p:cTn id="53" dur="500"/>
                                        <p:tgtEl>
                                          <p:spTgt spid="56"/>
                                        </p:tgtEl>
                                      </p:cBhvr>
                                    </p:animEffect>
                                  </p:childTnLst>
                                </p:cTn>
                              </p:par>
                              <p:par>
                                <p:cTn id="54" presetID="12" presetClass="entr" presetSubtype="2"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p:tgtEl>
                                          <p:spTgt spid="57"/>
                                        </p:tgtEl>
                                        <p:attrNameLst>
                                          <p:attrName>ppt_x</p:attrName>
                                        </p:attrNameLst>
                                      </p:cBhvr>
                                      <p:tavLst>
                                        <p:tav tm="0">
                                          <p:val>
                                            <p:strVal val="#ppt_x+#ppt_w*1.125000"/>
                                          </p:val>
                                        </p:tav>
                                        <p:tav tm="100000">
                                          <p:val>
                                            <p:strVal val="#ppt_x"/>
                                          </p:val>
                                        </p:tav>
                                      </p:tavLst>
                                    </p:anim>
                                    <p:animEffect transition="in" filter="wipe(left)">
                                      <p:cBhvr>
                                        <p:cTn id="57" dur="500"/>
                                        <p:tgtEl>
                                          <p:spTgt spid="57"/>
                                        </p:tgtEl>
                                      </p:cBhvr>
                                    </p:animEffect>
                                  </p:childTnLst>
                                </p:cTn>
                              </p:par>
                              <p:par>
                                <p:cTn id="58" presetID="12" presetClass="entr" presetSubtype="2"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p:tgtEl>
                                          <p:spTgt spid="55"/>
                                        </p:tgtEl>
                                        <p:attrNameLst>
                                          <p:attrName>ppt_x</p:attrName>
                                        </p:attrNameLst>
                                      </p:cBhvr>
                                      <p:tavLst>
                                        <p:tav tm="0">
                                          <p:val>
                                            <p:strVal val="#ppt_x+#ppt_w*1.125000"/>
                                          </p:val>
                                        </p:tav>
                                        <p:tav tm="100000">
                                          <p:val>
                                            <p:strVal val="#ppt_x"/>
                                          </p:val>
                                        </p:tav>
                                      </p:tavLst>
                                    </p:anim>
                                    <p:animEffect transition="in" filter="wipe(left)">
                                      <p:cBhvr>
                                        <p:cTn id="6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五边形 2"/>
          <p:cNvSpPr/>
          <p:nvPr/>
        </p:nvSpPr>
        <p:spPr>
          <a:xfrm>
            <a:off x="6193555" y="1734819"/>
            <a:ext cx="3840427" cy="124813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 name="五边形 3"/>
          <p:cNvSpPr/>
          <p:nvPr/>
        </p:nvSpPr>
        <p:spPr>
          <a:xfrm flipH="1">
            <a:off x="2353128" y="2974272"/>
            <a:ext cx="3840427" cy="124813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 name="TextBox 4"/>
          <p:cNvSpPr txBox="1"/>
          <p:nvPr/>
        </p:nvSpPr>
        <p:spPr>
          <a:xfrm>
            <a:off x="2929192" y="3409585"/>
            <a:ext cx="3264363" cy="502766"/>
          </a:xfrm>
          <a:prstGeom prst="rect">
            <a:avLst/>
          </a:prstGeom>
          <a:noFill/>
        </p:spPr>
        <p:txBody>
          <a:bodyPr wrap="square" rtlCol="0">
            <a:spAutoFit/>
          </a:bodyPr>
          <a:lstStyle/>
          <a:p>
            <a:pPr algn="r"/>
            <a:r>
              <a:rPr lang="zh-CN" altLang="en-US" sz="2665" b="1" dirty="0">
                <a:solidFill>
                  <a:schemeClr val="bg1"/>
                </a:solidFill>
                <a:cs typeface="+mn-ea"/>
                <a:sym typeface="+mn-lt"/>
              </a:rPr>
              <a:t>我公司生产的产品</a:t>
            </a:r>
            <a:endParaRPr lang="zh-CN" altLang="en-US" sz="2665" b="1" dirty="0">
              <a:solidFill>
                <a:schemeClr val="bg1"/>
              </a:solidFill>
              <a:cs typeface="+mn-ea"/>
              <a:sym typeface="+mn-lt"/>
            </a:endParaRPr>
          </a:p>
        </p:txBody>
      </p:sp>
      <p:sp>
        <p:nvSpPr>
          <p:cNvPr id="6" name="TextBox 5"/>
          <p:cNvSpPr txBox="1"/>
          <p:nvPr/>
        </p:nvSpPr>
        <p:spPr>
          <a:xfrm>
            <a:off x="6193555" y="2092149"/>
            <a:ext cx="3264363" cy="502766"/>
          </a:xfrm>
          <a:prstGeom prst="rect">
            <a:avLst/>
          </a:prstGeom>
          <a:noFill/>
        </p:spPr>
        <p:txBody>
          <a:bodyPr wrap="square" rtlCol="0">
            <a:spAutoFit/>
          </a:bodyPr>
          <a:lstStyle/>
          <a:p>
            <a:r>
              <a:rPr lang="zh-CN" altLang="en-US" sz="2665" b="1" dirty="0">
                <a:solidFill>
                  <a:schemeClr val="bg1"/>
                </a:solidFill>
                <a:cs typeface="+mn-ea"/>
                <a:sym typeface="+mn-lt"/>
              </a:rPr>
              <a:t>其它同作用产品</a:t>
            </a:r>
            <a:endParaRPr lang="zh-CN" altLang="en-US" sz="2665" b="1" dirty="0">
              <a:solidFill>
                <a:schemeClr val="bg1"/>
              </a:solidFill>
              <a:cs typeface="+mn-ea"/>
              <a:sym typeface="+mn-lt"/>
            </a:endParaRPr>
          </a:p>
        </p:txBody>
      </p:sp>
      <p:sp>
        <p:nvSpPr>
          <p:cNvPr id="7" name="TextBox 6"/>
          <p:cNvSpPr txBox="1"/>
          <p:nvPr/>
        </p:nvSpPr>
        <p:spPr>
          <a:xfrm>
            <a:off x="1487489" y="1476595"/>
            <a:ext cx="4320479"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这里输入简单的文字概述这里输入简单文字概</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述这里输入简单的文字概述这里入简单的文字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概述这里输入述简单的文字概述</a:t>
            </a:r>
            <a:endParaRPr lang="zh-CN" altLang="en-US" sz="1600" dirty="0">
              <a:solidFill>
                <a:schemeClr val="tx1">
                  <a:lumMod val="85000"/>
                  <a:lumOff val="15000"/>
                </a:schemeClr>
              </a:solidFill>
              <a:cs typeface="+mn-ea"/>
              <a:sym typeface="+mn-lt"/>
            </a:endParaRPr>
          </a:p>
        </p:txBody>
      </p:sp>
      <p:sp>
        <p:nvSpPr>
          <p:cNvPr id="8" name="TextBox 7"/>
          <p:cNvSpPr txBox="1"/>
          <p:nvPr/>
        </p:nvSpPr>
        <p:spPr>
          <a:xfrm>
            <a:off x="6481587" y="3327511"/>
            <a:ext cx="4320479"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这里输入简单的文字概述这里输入简单文字概</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述这里输入简单的文字概述这里入简单的文字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概述这里输入述简单的文字概述</a:t>
            </a:r>
            <a:endParaRPr lang="zh-CN" altLang="en-US" sz="1600" dirty="0">
              <a:solidFill>
                <a:schemeClr val="tx1">
                  <a:lumMod val="85000"/>
                  <a:lumOff val="15000"/>
                </a:schemeClr>
              </a:solidFill>
              <a:cs typeface="+mn-ea"/>
              <a:sym typeface="+mn-lt"/>
            </a:endParaRPr>
          </a:p>
        </p:txBody>
      </p:sp>
      <p:sp>
        <p:nvSpPr>
          <p:cNvPr id="9" name="矩形 8"/>
          <p:cNvSpPr/>
          <p:nvPr/>
        </p:nvSpPr>
        <p:spPr>
          <a:xfrm>
            <a:off x="3702483" y="4911986"/>
            <a:ext cx="2256251"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0" name="矩形 9"/>
          <p:cNvSpPr/>
          <p:nvPr/>
        </p:nvSpPr>
        <p:spPr>
          <a:xfrm>
            <a:off x="2406340" y="5392040"/>
            <a:ext cx="3536265"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矩形 10"/>
          <p:cNvSpPr/>
          <p:nvPr/>
        </p:nvSpPr>
        <p:spPr>
          <a:xfrm>
            <a:off x="3078413" y="5953526"/>
            <a:ext cx="2880320"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TextBox 11"/>
          <p:cNvSpPr txBox="1"/>
          <p:nvPr/>
        </p:nvSpPr>
        <p:spPr>
          <a:xfrm>
            <a:off x="3980990" y="4911986"/>
            <a:ext cx="1508746" cy="318100"/>
          </a:xfrm>
          <a:prstGeom prst="rect">
            <a:avLst/>
          </a:prstGeom>
          <a:noFill/>
        </p:spPr>
        <p:txBody>
          <a:bodyPr wrap="none" rtlCol="0">
            <a:spAutoFit/>
          </a:bodyPr>
          <a:lstStyle/>
          <a:p>
            <a:r>
              <a:rPr lang="zh-CN" altLang="en-US" sz="1465" dirty="0">
                <a:solidFill>
                  <a:schemeClr val="bg1"/>
                </a:solidFill>
                <a:cs typeface="+mn-ea"/>
                <a:sym typeface="+mn-lt"/>
              </a:rPr>
              <a:t>计划完成：</a:t>
            </a:r>
            <a:r>
              <a:rPr lang="en-US" altLang="zh-CN" sz="1465" dirty="0">
                <a:solidFill>
                  <a:schemeClr val="bg1"/>
                </a:solidFill>
                <a:cs typeface="+mn-ea"/>
                <a:sym typeface="+mn-lt"/>
              </a:rPr>
              <a:t>56</a:t>
            </a:r>
            <a:r>
              <a:rPr lang="zh-CN" altLang="en-US" sz="1465" dirty="0">
                <a:solidFill>
                  <a:schemeClr val="bg1"/>
                </a:solidFill>
                <a:cs typeface="+mn-ea"/>
                <a:sym typeface="+mn-lt"/>
              </a:rPr>
              <a:t>％</a:t>
            </a:r>
            <a:endParaRPr lang="zh-CN" altLang="en-US" sz="1465" dirty="0">
              <a:solidFill>
                <a:schemeClr val="bg1"/>
              </a:solidFill>
              <a:cs typeface="+mn-ea"/>
              <a:sym typeface="+mn-lt"/>
            </a:endParaRPr>
          </a:p>
        </p:txBody>
      </p:sp>
      <p:sp>
        <p:nvSpPr>
          <p:cNvPr id="13" name="TextBox 12"/>
          <p:cNvSpPr txBox="1"/>
          <p:nvPr/>
        </p:nvSpPr>
        <p:spPr>
          <a:xfrm>
            <a:off x="3462457" y="5392039"/>
            <a:ext cx="1983235" cy="318100"/>
          </a:xfrm>
          <a:prstGeom prst="rect">
            <a:avLst/>
          </a:prstGeom>
          <a:noFill/>
        </p:spPr>
        <p:txBody>
          <a:bodyPr wrap="none" rtlCol="0">
            <a:spAutoFit/>
          </a:bodyPr>
          <a:lstStyle/>
          <a:p>
            <a:r>
              <a:rPr lang="zh-CN" altLang="en-US" sz="1465" dirty="0">
                <a:solidFill>
                  <a:schemeClr val="bg1"/>
                </a:solidFill>
                <a:cs typeface="+mn-ea"/>
                <a:sym typeface="+mn-lt"/>
              </a:rPr>
              <a:t>实际完成数目：</a:t>
            </a:r>
            <a:r>
              <a:rPr lang="en-US" altLang="zh-CN" sz="1465" dirty="0">
                <a:solidFill>
                  <a:schemeClr val="bg1"/>
                </a:solidFill>
                <a:cs typeface="+mn-ea"/>
                <a:sym typeface="+mn-lt"/>
              </a:rPr>
              <a:t>820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14" name="TextBox 13"/>
          <p:cNvSpPr txBox="1"/>
          <p:nvPr/>
        </p:nvSpPr>
        <p:spPr>
          <a:xfrm>
            <a:off x="4038520" y="5960507"/>
            <a:ext cx="1420582" cy="318100"/>
          </a:xfrm>
          <a:prstGeom prst="rect">
            <a:avLst/>
          </a:prstGeom>
          <a:noFill/>
        </p:spPr>
        <p:txBody>
          <a:bodyPr wrap="none" rtlCol="0">
            <a:spAutoFit/>
          </a:bodyPr>
          <a:lstStyle/>
          <a:p>
            <a:r>
              <a:rPr lang="zh-CN" altLang="en-US" sz="1465" dirty="0">
                <a:solidFill>
                  <a:schemeClr val="bg1"/>
                </a:solidFill>
                <a:cs typeface="+mn-ea"/>
                <a:sym typeface="+mn-lt"/>
              </a:rPr>
              <a:t>回款数：</a:t>
            </a:r>
            <a:r>
              <a:rPr lang="en-US" altLang="zh-CN" sz="1465" dirty="0">
                <a:solidFill>
                  <a:schemeClr val="bg1"/>
                </a:solidFill>
                <a:cs typeface="+mn-ea"/>
                <a:sym typeface="+mn-lt"/>
              </a:rPr>
              <a:t>640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15" name="矩形 14"/>
          <p:cNvSpPr/>
          <p:nvPr/>
        </p:nvSpPr>
        <p:spPr>
          <a:xfrm>
            <a:off x="6384032" y="4879794"/>
            <a:ext cx="2256251"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矩形 15"/>
          <p:cNvSpPr/>
          <p:nvPr/>
        </p:nvSpPr>
        <p:spPr>
          <a:xfrm>
            <a:off x="6400162" y="5359848"/>
            <a:ext cx="3536265"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矩形 16"/>
          <p:cNvSpPr/>
          <p:nvPr/>
        </p:nvSpPr>
        <p:spPr>
          <a:xfrm>
            <a:off x="6384032" y="5921334"/>
            <a:ext cx="2880320"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TextBox 17"/>
          <p:cNvSpPr txBox="1"/>
          <p:nvPr/>
        </p:nvSpPr>
        <p:spPr>
          <a:xfrm>
            <a:off x="6662539" y="4879794"/>
            <a:ext cx="1508746" cy="318100"/>
          </a:xfrm>
          <a:prstGeom prst="rect">
            <a:avLst/>
          </a:prstGeom>
          <a:noFill/>
        </p:spPr>
        <p:txBody>
          <a:bodyPr wrap="none" rtlCol="0">
            <a:spAutoFit/>
          </a:bodyPr>
          <a:lstStyle/>
          <a:p>
            <a:r>
              <a:rPr lang="zh-CN" altLang="en-US" sz="1465" dirty="0">
                <a:solidFill>
                  <a:schemeClr val="bg1"/>
                </a:solidFill>
                <a:cs typeface="+mn-ea"/>
                <a:sym typeface="+mn-lt"/>
              </a:rPr>
              <a:t>计划完成：</a:t>
            </a:r>
            <a:r>
              <a:rPr lang="en-US" altLang="zh-CN" sz="1465" dirty="0">
                <a:solidFill>
                  <a:schemeClr val="bg1"/>
                </a:solidFill>
                <a:cs typeface="+mn-ea"/>
                <a:sym typeface="+mn-lt"/>
              </a:rPr>
              <a:t>56</a:t>
            </a:r>
            <a:r>
              <a:rPr lang="zh-CN" altLang="en-US" sz="1465" dirty="0">
                <a:solidFill>
                  <a:schemeClr val="bg1"/>
                </a:solidFill>
                <a:cs typeface="+mn-ea"/>
                <a:sym typeface="+mn-lt"/>
              </a:rPr>
              <a:t>％</a:t>
            </a:r>
            <a:endParaRPr lang="zh-CN" altLang="en-US" sz="1465" dirty="0">
              <a:solidFill>
                <a:schemeClr val="bg1"/>
              </a:solidFill>
              <a:cs typeface="+mn-ea"/>
              <a:sym typeface="+mn-lt"/>
            </a:endParaRPr>
          </a:p>
        </p:txBody>
      </p:sp>
      <p:sp>
        <p:nvSpPr>
          <p:cNvPr id="19" name="TextBox 18"/>
          <p:cNvSpPr txBox="1"/>
          <p:nvPr/>
        </p:nvSpPr>
        <p:spPr>
          <a:xfrm>
            <a:off x="6672065" y="5359847"/>
            <a:ext cx="1983235" cy="318100"/>
          </a:xfrm>
          <a:prstGeom prst="rect">
            <a:avLst/>
          </a:prstGeom>
          <a:noFill/>
        </p:spPr>
        <p:txBody>
          <a:bodyPr wrap="none" rtlCol="0">
            <a:spAutoFit/>
          </a:bodyPr>
          <a:lstStyle/>
          <a:p>
            <a:r>
              <a:rPr lang="zh-CN" altLang="en-US" sz="1465" dirty="0">
                <a:solidFill>
                  <a:schemeClr val="bg1"/>
                </a:solidFill>
                <a:cs typeface="+mn-ea"/>
                <a:sym typeface="+mn-lt"/>
              </a:rPr>
              <a:t>实际完成数目：</a:t>
            </a:r>
            <a:r>
              <a:rPr lang="en-US" altLang="zh-CN" sz="1465" dirty="0">
                <a:solidFill>
                  <a:schemeClr val="bg1"/>
                </a:solidFill>
                <a:cs typeface="+mn-ea"/>
                <a:sym typeface="+mn-lt"/>
              </a:rPr>
              <a:t>820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20" name="TextBox 19"/>
          <p:cNvSpPr txBox="1"/>
          <p:nvPr/>
        </p:nvSpPr>
        <p:spPr>
          <a:xfrm>
            <a:off x="6688160" y="5928315"/>
            <a:ext cx="1420582" cy="318100"/>
          </a:xfrm>
          <a:prstGeom prst="rect">
            <a:avLst/>
          </a:prstGeom>
          <a:noFill/>
        </p:spPr>
        <p:txBody>
          <a:bodyPr wrap="none" rtlCol="0">
            <a:spAutoFit/>
          </a:bodyPr>
          <a:lstStyle/>
          <a:p>
            <a:r>
              <a:rPr lang="zh-CN" altLang="en-US" sz="1465" dirty="0">
                <a:solidFill>
                  <a:schemeClr val="bg1"/>
                </a:solidFill>
                <a:cs typeface="+mn-ea"/>
                <a:sym typeface="+mn-lt"/>
              </a:rPr>
              <a:t>回款数：</a:t>
            </a:r>
            <a:r>
              <a:rPr lang="en-US" altLang="zh-CN" sz="1465" dirty="0">
                <a:solidFill>
                  <a:schemeClr val="bg1"/>
                </a:solidFill>
                <a:cs typeface="+mn-ea"/>
                <a:sym typeface="+mn-lt"/>
              </a:rPr>
              <a:t>640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pic>
        <p:nvPicPr>
          <p:cNvPr id="24" name="图片 23"/>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25" name="文本框 24"/>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childTnLst>
                          </p:cTn>
                        </p:par>
                        <p:par>
                          <p:cTn id="19" fill="hold">
                            <p:stCondLst>
                              <p:cond delay="13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par>
                          <p:cTn id="27" fill="hold">
                            <p:stCondLst>
                              <p:cond delay="2150"/>
                            </p:stCondLst>
                            <p:childTnLst>
                              <p:par>
                                <p:cTn id="28" presetID="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par>
                          <p:cTn id="32" fill="hold">
                            <p:stCondLst>
                              <p:cond delay="2650"/>
                            </p:stCondLst>
                            <p:childTnLst>
                              <p:par>
                                <p:cTn id="33" presetID="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3150"/>
                            </p:stCondLst>
                            <p:childTnLst>
                              <p:par>
                                <p:cTn id="38" presetID="22" presetClass="entr" presetSubtype="2"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400"/>
                                        <p:tgtEl>
                                          <p:spTgt spid="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right)">
                                      <p:cBhvr>
                                        <p:cTn id="49" dur="500"/>
                                        <p:tgtEl>
                                          <p:spTgt spid="13"/>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animBg="1"/>
      <p:bldP spid="10" grpId="0" animBg="1"/>
      <p:bldP spid="11" grpId="0" animBg="1"/>
      <p:bldP spid="12" grpId="0"/>
      <p:bldP spid="13" grpId="0"/>
      <p:bldP spid="14" grpId="0"/>
      <p:bldP spid="15" grpId="0" animBg="1"/>
      <p:bldP spid="16" grpId="0" animBg="1"/>
      <p:bldP spid="17" grpId="0" animBg="1"/>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0000" b="-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801395" y="2983401"/>
            <a:ext cx="3262432" cy="707886"/>
          </a:xfrm>
          <a:prstGeom prst="rect">
            <a:avLst/>
          </a:prstGeom>
          <a:noFill/>
        </p:spPr>
        <p:txBody>
          <a:bodyPr wrap="none" rtlCol="0">
            <a:spAutoFit/>
          </a:bodyPr>
          <a:lstStyle/>
          <a:p>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5" name="文本框 4"/>
          <p:cNvSpPr txBox="1"/>
          <p:nvPr/>
        </p:nvSpPr>
        <p:spPr>
          <a:xfrm>
            <a:off x="4618891" y="2411162"/>
            <a:ext cx="1309974" cy="1569660"/>
          </a:xfrm>
          <a:prstGeom prst="rect">
            <a:avLst/>
          </a:prstGeom>
          <a:noFill/>
        </p:spPr>
        <p:txBody>
          <a:bodyPr wrap="none" rtlCol="0">
            <a:spAutoFit/>
          </a:bodyPr>
          <a:lstStyle/>
          <a:p>
            <a:r>
              <a:rPr lang="en-US" altLang="zh-CN" sz="9600" dirty="0">
                <a:solidFill>
                  <a:schemeClr val="tx1">
                    <a:lumMod val="85000"/>
                    <a:lumOff val="15000"/>
                  </a:schemeClr>
                </a:solidFill>
                <a:latin typeface="方正卡通繁体" panose="03000509000000000000" pitchFamily="65" charset="-122"/>
                <a:ea typeface="方正卡通繁体" panose="03000509000000000000" pitchFamily="65" charset="-122"/>
              </a:rPr>
              <a:t>03</a:t>
            </a:r>
            <a:endParaRPr lang="zh-CN" altLang="en-US" sz="9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6" name="矩形 5"/>
          <p:cNvSpPr/>
          <p:nvPr/>
        </p:nvSpPr>
        <p:spPr>
          <a:xfrm>
            <a:off x="801395" y="4270357"/>
            <a:ext cx="5117852" cy="1089529"/>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rot="1800000">
            <a:off x="1868039" y="2030280"/>
            <a:ext cx="5734800" cy="5465488"/>
          </a:xfrm>
          <a:custGeom>
            <a:avLst/>
            <a:gdLst>
              <a:gd name="connsiteX0" fmla="*/ 0 w 5651471"/>
              <a:gd name="connsiteY0" fmla="*/ 0 h 3589225"/>
              <a:gd name="connsiteX1" fmla="*/ 5651471 w 5651471"/>
              <a:gd name="connsiteY1" fmla="*/ 0 h 3589225"/>
              <a:gd name="connsiteX2" fmla="*/ 5651471 w 5651471"/>
              <a:gd name="connsiteY2" fmla="*/ 3589225 h 3589225"/>
              <a:gd name="connsiteX3" fmla="*/ 0 w 5651471"/>
              <a:gd name="connsiteY3" fmla="*/ 3589225 h 3589225"/>
              <a:gd name="connsiteX4" fmla="*/ 0 w 5651471"/>
              <a:gd name="connsiteY4" fmla="*/ 0 h 3589225"/>
              <a:gd name="connsiteX0-1" fmla="*/ 0 w 5651471"/>
              <a:gd name="connsiteY0-2" fmla="*/ 6314 h 3595539"/>
              <a:gd name="connsiteX1-3" fmla="*/ 3362327 w 5651471"/>
              <a:gd name="connsiteY1-4" fmla="*/ 0 h 3595539"/>
              <a:gd name="connsiteX2-5" fmla="*/ 5651471 w 5651471"/>
              <a:gd name="connsiteY2-6" fmla="*/ 6314 h 3595539"/>
              <a:gd name="connsiteX3-7" fmla="*/ 5651471 w 5651471"/>
              <a:gd name="connsiteY3-8" fmla="*/ 3595539 h 3595539"/>
              <a:gd name="connsiteX4-9" fmla="*/ 0 w 5651471"/>
              <a:gd name="connsiteY4-10" fmla="*/ 3595539 h 3595539"/>
              <a:gd name="connsiteX5" fmla="*/ 0 w 5651471"/>
              <a:gd name="connsiteY5" fmla="*/ 6314 h 3595539"/>
              <a:gd name="connsiteX0-11" fmla="*/ 0 w 5651471"/>
              <a:gd name="connsiteY0-12" fmla="*/ 6314 h 3606073"/>
              <a:gd name="connsiteX1-13" fmla="*/ 3362327 w 5651471"/>
              <a:gd name="connsiteY1-14" fmla="*/ 0 h 3606073"/>
              <a:gd name="connsiteX2-15" fmla="*/ 5651471 w 5651471"/>
              <a:gd name="connsiteY2-16" fmla="*/ 6314 h 3606073"/>
              <a:gd name="connsiteX3-17" fmla="*/ 5651471 w 5651471"/>
              <a:gd name="connsiteY3-18" fmla="*/ 3595539 h 3606073"/>
              <a:gd name="connsiteX4-19" fmla="*/ 373975 w 5651471"/>
              <a:gd name="connsiteY4-20" fmla="*/ 3606073 h 3606073"/>
              <a:gd name="connsiteX5-21" fmla="*/ 0 w 5651471"/>
              <a:gd name="connsiteY5-22" fmla="*/ 3595539 h 3606073"/>
              <a:gd name="connsiteX6" fmla="*/ 0 w 5651471"/>
              <a:gd name="connsiteY6" fmla="*/ 6314 h 3606073"/>
              <a:gd name="connsiteX0-23" fmla="*/ 0 w 5651471"/>
              <a:gd name="connsiteY0-24" fmla="*/ 6314 h 3606073"/>
              <a:gd name="connsiteX1-25" fmla="*/ 3362327 w 5651471"/>
              <a:gd name="connsiteY1-26" fmla="*/ 0 h 3606073"/>
              <a:gd name="connsiteX2-27" fmla="*/ 5651471 w 5651471"/>
              <a:gd name="connsiteY2-28" fmla="*/ 6314 h 3606073"/>
              <a:gd name="connsiteX3-29" fmla="*/ 5651471 w 5651471"/>
              <a:gd name="connsiteY3-30" fmla="*/ 3595539 h 3606073"/>
              <a:gd name="connsiteX4-31" fmla="*/ 373975 w 5651471"/>
              <a:gd name="connsiteY4-32" fmla="*/ 3606073 h 3606073"/>
              <a:gd name="connsiteX5-33" fmla="*/ 0 w 5651471"/>
              <a:gd name="connsiteY5-34" fmla="*/ 6314 h 3606073"/>
              <a:gd name="connsiteX0-35" fmla="*/ 0 w 5277496"/>
              <a:gd name="connsiteY0-36" fmla="*/ 3606073 h 3606073"/>
              <a:gd name="connsiteX1-37" fmla="*/ 2988352 w 5277496"/>
              <a:gd name="connsiteY1-38" fmla="*/ 0 h 3606073"/>
              <a:gd name="connsiteX2-39" fmla="*/ 5277496 w 5277496"/>
              <a:gd name="connsiteY2-40" fmla="*/ 6314 h 3606073"/>
              <a:gd name="connsiteX3-41" fmla="*/ 5277496 w 5277496"/>
              <a:gd name="connsiteY3-42" fmla="*/ 3595539 h 3606073"/>
              <a:gd name="connsiteX4-43" fmla="*/ 0 w 5277496"/>
              <a:gd name="connsiteY4-44" fmla="*/ 3606073 h 3606073"/>
              <a:gd name="connsiteX0-45" fmla="*/ 0 w 5277496"/>
              <a:gd name="connsiteY0-46" fmla="*/ 3606073 h 3606073"/>
              <a:gd name="connsiteX1-47" fmla="*/ 2988352 w 5277496"/>
              <a:gd name="connsiteY1-48" fmla="*/ 0 h 3606073"/>
              <a:gd name="connsiteX2-49" fmla="*/ 5277496 w 5277496"/>
              <a:gd name="connsiteY2-50" fmla="*/ 6314 h 3606073"/>
              <a:gd name="connsiteX3-51" fmla="*/ 5277496 w 5277496"/>
              <a:gd name="connsiteY3-52" fmla="*/ 3595539 h 3606073"/>
              <a:gd name="connsiteX4-53" fmla="*/ 1068076 w 5277496"/>
              <a:gd name="connsiteY4-54" fmla="*/ 3602609 h 3606073"/>
              <a:gd name="connsiteX5-55" fmla="*/ 0 w 5277496"/>
              <a:gd name="connsiteY5-56" fmla="*/ 3606073 h 3606073"/>
              <a:gd name="connsiteX0-57" fmla="*/ 0 w 4209420"/>
              <a:gd name="connsiteY0-58" fmla="*/ 3602609 h 3602609"/>
              <a:gd name="connsiteX1-59" fmla="*/ 1920276 w 4209420"/>
              <a:gd name="connsiteY1-60" fmla="*/ 0 h 3602609"/>
              <a:gd name="connsiteX2-61" fmla="*/ 4209420 w 4209420"/>
              <a:gd name="connsiteY2-62" fmla="*/ 6314 h 3602609"/>
              <a:gd name="connsiteX3-63" fmla="*/ 4209420 w 4209420"/>
              <a:gd name="connsiteY3-64" fmla="*/ 3595539 h 3602609"/>
              <a:gd name="connsiteX4-65" fmla="*/ 0 w 4209420"/>
              <a:gd name="connsiteY4-66" fmla="*/ 3602609 h 3602609"/>
              <a:gd name="connsiteX0-67" fmla="*/ 0 w 4209420"/>
              <a:gd name="connsiteY0-68" fmla="*/ 3596295 h 3596295"/>
              <a:gd name="connsiteX1-69" fmla="*/ 1387696 w 4209420"/>
              <a:gd name="connsiteY1-70" fmla="*/ 900 h 3596295"/>
              <a:gd name="connsiteX2-71" fmla="*/ 4209420 w 4209420"/>
              <a:gd name="connsiteY2-72" fmla="*/ 0 h 3596295"/>
              <a:gd name="connsiteX3-73" fmla="*/ 4209420 w 4209420"/>
              <a:gd name="connsiteY3-74" fmla="*/ 3589225 h 3596295"/>
              <a:gd name="connsiteX4-75" fmla="*/ 0 w 4209420"/>
              <a:gd name="connsiteY4-76" fmla="*/ 3596295 h 3596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09420" h="3596295">
                <a:moveTo>
                  <a:pt x="0" y="3596295"/>
                </a:moveTo>
                <a:lnTo>
                  <a:pt x="1387696" y="900"/>
                </a:lnTo>
                <a:lnTo>
                  <a:pt x="4209420" y="0"/>
                </a:lnTo>
                <a:lnTo>
                  <a:pt x="4209420" y="3589225"/>
                </a:lnTo>
                <a:lnTo>
                  <a:pt x="0" y="3596295"/>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sp>
        <p:nvSpPr>
          <p:cNvPr id="50" name="矩形 49"/>
          <p:cNvSpPr/>
          <p:nvPr/>
        </p:nvSpPr>
        <p:spPr>
          <a:xfrm rot="1800000">
            <a:off x="10245433" y="3283424"/>
            <a:ext cx="1640424" cy="723227"/>
          </a:xfrm>
          <a:custGeom>
            <a:avLst/>
            <a:gdLst>
              <a:gd name="connsiteX0" fmla="*/ 0 w 1640424"/>
              <a:gd name="connsiteY0" fmla="*/ 0 h 720965"/>
              <a:gd name="connsiteX1" fmla="*/ 1640424 w 1640424"/>
              <a:gd name="connsiteY1" fmla="*/ 0 h 720965"/>
              <a:gd name="connsiteX2" fmla="*/ 1640424 w 1640424"/>
              <a:gd name="connsiteY2" fmla="*/ 720965 h 720965"/>
              <a:gd name="connsiteX3" fmla="*/ 0 w 1640424"/>
              <a:gd name="connsiteY3" fmla="*/ 720965 h 720965"/>
              <a:gd name="connsiteX4" fmla="*/ 0 w 1640424"/>
              <a:gd name="connsiteY4" fmla="*/ 0 h 720965"/>
              <a:gd name="connsiteX0-1" fmla="*/ 0 w 1640424"/>
              <a:gd name="connsiteY0-2" fmla="*/ 2262 h 723227"/>
              <a:gd name="connsiteX1-3" fmla="*/ 900173 w 1640424"/>
              <a:gd name="connsiteY1-4" fmla="*/ 0 h 723227"/>
              <a:gd name="connsiteX2-5" fmla="*/ 1640424 w 1640424"/>
              <a:gd name="connsiteY2-6" fmla="*/ 2262 h 723227"/>
              <a:gd name="connsiteX3-7" fmla="*/ 1640424 w 1640424"/>
              <a:gd name="connsiteY3-8" fmla="*/ 723227 h 723227"/>
              <a:gd name="connsiteX4-9" fmla="*/ 0 w 1640424"/>
              <a:gd name="connsiteY4-10" fmla="*/ 723227 h 723227"/>
              <a:gd name="connsiteX5" fmla="*/ 0 w 1640424"/>
              <a:gd name="connsiteY5" fmla="*/ 2262 h 723227"/>
              <a:gd name="connsiteX0-11" fmla="*/ 0 w 1640424"/>
              <a:gd name="connsiteY0-12" fmla="*/ 723227 h 723227"/>
              <a:gd name="connsiteX1-13" fmla="*/ 900173 w 1640424"/>
              <a:gd name="connsiteY1-14" fmla="*/ 0 h 723227"/>
              <a:gd name="connsiteX2-15" fmla="*/ 1640424 w 1640424"/>
              <a:gd name="connsiteY2-16" fmla="*/ 2262 h 723227"/>
              <a:gd name="connsiteX3-17" fmla="*/ 1640424 w 1640424"/>
              <a:gd name="connsiteY3-18" fmla="*/ 723227 h 723227"/>
              <a:gd name="connsiteX4-19" fmla="*/ 0 w 1640424"/>
              <a:gd name="connsiteY4-20" fmla="*/ 723227 h 7232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424" h="723227">
                <a:moveTo>
                  <a:pt x="0" y="723227"/>
                </a:moveTo>
                <a:lnTo>
                  <a:pt x="900173" y="0"/>
                </a:lnTo>
                <a:lnTo>
                  <a:pt x="1640424" y="2262"/>
                </a:lnTo>
                <a:lnTo>
                  <a:pt x="1640424" y="723227"/>
                </a:lnTo>
                <a:lnTo>
                  <a:pt x="0" y="72322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grpSp>
        <p:nvGrpSpPr>
          <p:cNvPr id="57" name="组合 56"/>
          <p:cNvGrpSpPr/>
          <p:nvPr/>
        </p:nvGrpSpPr>
        <p:grpSpPr>
          <a:xfrm>
            <a:off x="6822890" y="3927528"/>
            <a:ext cx="4189124" cy="2909907"/>
            <a:chOff x="6822889" y="3927527"/>
            <a:chExt cx="4189124" cy="2909907"/>
          </a:xfrm>
        </p:grpSpPr>
        <p:sp>
          <p:nvSpPr>
            <p:cNvPr id="51" name="矩形 50"/>
            <p:cNvSpPr/>
            <p:nvPr/>
          </p:nvSpPr>
          <p:spPr>
            <a:xfrm rot="1800000">
              <a:off x="6985172" y="4814326"/>
              <a:ext cx="4026841" cy="2023108"/>
            </a:xfrm>
            <a:custGeom>
              <a:avLst/>
              <a:gdLst>
                <a:gd name="connsiteX0" fmla="*/ 0 w 4026841"/>
                <a:gd name="connsiteY0" fmla="*/ 0 h 2023108"/>
                <a:gd name="connsiteX1" fmla="*/ 4026841 w 4026841"/>
                <a:gd name="connsiteY1" fmla="*/ 0 h 2023108"/>
                <a:gd name="connsiteX2" fmla="*/ 4026841 w 4026841"/>
                <a:gd name="connsiteY2" fmla="*/ 2023108 h 2023108"/>
                <a:gd name="connsiteX3" fmla="*/ 0 w 4026841"/>
                <a:gd name="connsiteY3" fmla="*/ 2023108 h 2023108"/>
                <a:gd name="connsiteX4" fmla="*/ 0 w 4026841"/>
                <a:gd name="connsiteY4" fmla="*/ 0 h 2023108"/>
                <a:gd name="connsiteX0-1" fmla="*/ 0 w 4026841"/>
                <a:gd name="connsiteY0-2" fmla="*/ 0 h 2023108"/>
                <a:gd name="connsiteX1-3" fmla="*/ 3194697 w 4026841"/>
                <a:gd name="connsiteY1-4" fmla="*/ 10870 h 2023108"/>
                <a:gd name="connsiteX2-5" fmla="*/ 4026841 w 4026841"/>
                <a:gd name="connsiteY2-6" fmla="*/ 0 h 2023108"/>
                <a:gd name="connsiteX3-7" fmla="*/ 4026841 w 4026841"/>
                <a:gd name="connsiteY3-8" fmla="*/ 2023108 h 2023108"/>
                <a:gd name="connsiteX4-9" fmla="*/ 0 w 4026841"/>
                <a:gd name="connsiteY4-10" fmla="*/ 2023108 h 2023108"/>
                <a:gd name="connsiteX5" fmla="*/ 0 w 4026841"/>
                <a:gd name="connsiteY5" fmla="*/ 0 h 2023108"/>
                <a:gd name="connsiteX0-11" fmla="*/ 0 w 4026841"/>
                <a:gd name="connsiteY0-12" fmla="*/ 2023108 h 2023108"/>
                <a:gd name="connsiteX1-13" fmla="*/ 3194697 w 4026841"/>
                <a:gd name="connsiteY1-14" fmla="*/ 10870 h 2023108"/>
                <a:gd name="connsiteX2-15" fmla="*/ 4026841 w 4026841"/>
                <a:gd name="connsiteY2-16" fmla="*/ 0 h 2023108"/>
                <a:gd name="connsiteX3-17" fmla="*/ 4026841 w 4026841"/>
                <a:gd name="connsiteY3-18" fmla="*/ 2023108 h 2023108"/>
                <a:gd name="connsiteX4-19" fmla="*/ 0 w 4026841"/>
                <a:gd name="connsiteY4-20" fmla="*/ 2023108 h 2023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26841" h="2023108">
                  <a:moveTo>
                    <a:pt x="0" y="2023108"/>
                  </a:moveTo>
                  <a:lnTo>
                    <a:pt x="3194697" y="10870"/>
                  </a:lnTo>
                  <a:lnTo>
                    <a:pt x="4026841" y="0"/>
                  </a:lnTo>
                  <a:lnTo>
                    <a:pt x="4026841" y="2023108"/>
                  </a:lnTo>
                  <a:lnTo>
                    <a:pt x="0" y="2023108"/>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sp>
          <p:nvSpPr>
            <p:cNvPr id="52" name="矩形 51"/>
            <p:cNvSpPr/>
            <p:nvPr/>
          </p:nvSpPr>
          <p:spPr>
            <a:xfrm rot="1800000">
              <a:off x="6934055" y="4509359"/>
              <a:ext cx="3350223" cy="1631962"/>
            </a:xfrm>
            <a:custGeom>
              <a:avLst/>
              <a:gdLst>
                <a:gd name="connsiteX0" fmla="*/ 0 w 3350223"/>
                <a:gd name="connsiteY0" fmla="*/ 0 h 1617555"/>
                <a:gd name="connsiteX1" fmla="*/ 3350223 w 3350223"/>
                <a:gd name="connsiteY1" fmla="*/ 0 h 1617555"/>
                <a:gd name="connsiteX2" fmla="*/ 3350223 w 3350223"/>
                <a:gd name="connsiteY2" fmla="*/ 1617555 h 1617555"/>
                <a:gd name="connsiteX3" fmla="*/ 0 w 3350223"/>
                <a:gd name="connsiteY3" fmla="*/ 1617555 h 1617555"/>
                <a:gd name="connsiteX4" fmla="*/ 0 w 3350223"/>
                <a:gd name="connsiteY4" fmla="*/ 0 h 1617555"/>
                <a:gd name="connsiteX0-1" fmla="*/ 0 w 3350223"/>
                <a:gd name="connsiteY0-2" fmla="*/ 14407 h 1631962"/>
                <a:gd name="connsiteX1-3" fmla="*/ 2496154 w 3350223"/>
                <a:gd name="connsiteY1-4" fmla="*/ 0 h 1631962"/>
                <a:gd name="connsiteX2-5" fmla="*/ 3350223 w 3350223"/>
                <a:gd name="connsiteY2-6" fmla="*/ 14407 h 1631962"/>
                <a:gd name="connsiteX3-7" fmla="*/ 3350223 w 3350223"/>
                <a:gd name="connsiteY3-8" fmla="*/ 1631962 h 1631962"/>
                <a:gd name="connsiteX4-9" fmla="*/ 0 w 3350223"/>
                <a:gd name="connsiteY4-10" fmla="*/ 1631962 h 1631962"/>
                <a:gd name="connsiteX5" fmla="*/ 0 w 3350223"/>
                <a:gd name="connsiteY5" fmla="*/ 14407 h 1631962"/>
                <a:gd name="connsiteX0-11" fmla="*/ 0 w 3350223"/>
                <a:gd name="connsiteY0-12" fmla="*/ 1631962 h 1631962"/>
                <a:gd name="connsiteX1-13" fmla="*/ 2496154 w 3350223"/>
                <a:gd name="connsiteY1-14" fmla="*/ 0 h 1631962"/>
                <a:gd name="connsiteX2-15" fmla="*/ 3350223 w 3350223"/>
                <a:gd name="connsiteY2-16" fmla="*/ 14407 h 1631962"/>
                <a:gd name="connsiteX3-17" fmla="*/ 3350223 w 3350223"/>
                <a:gd name="connsiteY3-18" fmla="*/ 1631962 h 1631962"/>
                <a:gd name="connsiteX4-19" fmla="*/ 0 w 3350223"/>
                <a:gd name="connsiteY4-20" fmla="*/ 1631962 h 16319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0223" h="1631962">
                  <a:moveTo>
                    <a:pt x="0" y="1631962"/>
                  </a:moveTo>
                  <a:lnTo>
                    <a:pt x="2496154" y="0"/>
                  </a:lnTo>
                  <a:lnTo>
                    <a:pt x="3350223" y="14407"/>
                  </a:lnTo>
                  <a:lnTo>
                    <a:pt x="3350223" y="1631962"/>
                  </a:lnTo>
                  <a:lnTo>
                    <a:pt x="0" y="1631962"/>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sp>
          <p:nvSpPr>
            <p:cNvPr id="53" name="矩形 52"/>
            <p:cNvSpPr/>
            <p:nvPr/>
          </p:nvSpPr>
          <p:spPr>
            <a:xfrm rot="1800000">
              <a:off x="6890811" y="4166640"/>
              <a:ext cx="3006068" cy="1372155"/>
            </a:xfrm>
            <a:custGeom>
              <a:avLst/>
              <a:gdLst>
                <a:gd name="connsiteX0" fmla="*/ 0 w 3029469"/>
                <a:gd name="connsiteY0" fmla="*/ 0 h 1382837"/>
                <a:gd name="connsiteX1" fmla="*/ 3029469 w 3029469"/>
                <a:gd name="connsiteY1" fmla="*/ 0 h 1382837"/>
                <a:gd name="connsiteX2" fmla="*/ 3029469 w 3029469"/>
                <a:gd name="connsiteY2" fmla="*/ 1382837 h 1382837"/>
                <a:gd name="connsiteX3" fmla="*/ 0 w 3029469"/>
                <a:gd name="connsiteY3" fmla="*/ 1382837 h 1382837"/>
                <a:gd name="connsiteX4" fmla="*/ 0 w 3029469"/>
                <a:gd name="connsiteY4" fmla="*/ 0 h 1382837"/>
                <a:gd name="connsiteX0-1" fmla="*/ 0 w 3029469"/>
                <a:gd name="connsiteY0-2" fmla="*/ 5845 h 1388682"/>
                <a:gd name="connsiteX1-3" fmla="*/ 2044245 w 3029469"/>
                <a:gd name="connsiteY1-4" fmla="*/ 0 h 1388682"/>
                <a:gd name="connsiteX2-5" fmla="*/ 3029469 w 3029469"/>
                <a:gd name="connsiteY2-6" fmla="*/ 5845 h 1388682"/>
                <a:gd name="connsiteX3-7" fmla="*/ 3029469 w 3029469"/>
                <a:gd name="connsiteY3-8" fmla="*/ 1388682 h 1388682"/>
                <a:gd name="connsiteX4-9" fmla="*/ 0 w 3029469"/>
                <a:gd name="connsiteY4-10" fmla="*/ 1388682 h 1388682"/>
                <a:gd name="connsiteX5" fmla="*/ 0 w 3029469"/>
                <a:gd name="connsiteY5" fmla="*/ 5845 h 1388682"/>
                <a:gd name="connsiteX0-11" fmla="*/ 0 w 3029469"/>
                <a:gd name="connsiteY0-12" fmla="*/ 1388682 h 1388682"/>
                <a:gd name="connsiteX1-13" fmla="*/ 2044245 w 3029469"/>
                <a:gd name="connsiteY1-14" fmla="*/ 0 h 1388682"/>
                <a:gd name="connsiteX2-15" fmla="*/ 3029469 w 3029469"/>
                <a:gd name="connsiteY2-16" fmla="*/ 5845 h 1388682"/>
                <a:gd name="connsiteX3-17" fmla="*/ 3029469 w 3029469"/>
                <a:gd name="connsiteY3-18" fmla="*/ 1388682 h 1388682"/>
                <a:gd name="connsiteX4-19" fmla="*/ 0 w 3029469"/>
                <a:gd name="connsiteY4-20" fmla="*/ 1388682 h 1388682"/>
                <a:gd name="connsiteX0-21" fmla="*/ 0 w 3029469"/>
                <a:gd name="connsiteY0-22" fmla="*/ 1382837 h 1382837"/>
                <a:gd name="connsiteX1-23" fmla="*/ 2056186 w 3029469"/>
                <a:gd name="connsiteY1-24" fmla="*/ 2039 h 1382837"/>
                <a:gd name="connsiteX2-25" fmla="*/ 3029469 w 3029469"/>
                <a:gd name="connsiteY2-26" fmla="*/ 0 h 1382837"/>
                <a:gd name="connsiteX3-27" fmla="*/ 3029469 w 3029469"/>
                <a:gd name="connsiteY3-28" fmla="*/ 1382837 h 1382837"/>
                <a:gd name="connsiteX4-29" fmla="*/ 0 w 3029469"/>
                <a:gd name="connsiteY4-30" fmla="*/ 1382837 h 1382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29469" h="1382837">
                  <a:moveTo>
                    <a:pt x="0" y="1382837"/>
                  </a:moveTo>
                  <a:lnTo>
                    <a:pt x="2056186" y="2039"/>
                  </a:lnTo>
                  <a:lnTo>
                    <a:pt x="3029469" y="0"/>
                  </a:lnTo>
                  <a:lnTo>
                    <a:pt x="3029469" y="1382837"/>
                  </a:lnTo>
                  <a:lnTo>
                    <a:pt x="0" y="1382837"/>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sp>
          <p:nvSpPr>
            <p:cNvPr id="54" name="矩形 53"/>
            <p:cNvSpPr/>
            <p:nvPr/>
          </p:nvSpPr>
          <p:spPr>
            <a:xfrm rot="1800000">
              <a:off x="6822889" y="3927527"/>
              <a:ext cx="2634776" cy="993726"/>
            </a:xfrm>
            <a:custGeom>
              <a:avLst/>
              <a:gdLst>
                <a:gd name="connsiteX0" fmla="*/ 0 w 2634776"/>
                <a:gd name="connsiteY0" fmla="*/ 0 h 991610"/>
                <a:gd name="connsiteX1" fmla="*/ 2634776 w 2634776"/>
                <a:gd name="connsiteY1" fmla="*/ 0 h 991610"/>
                <a:gd name="connsiteX2" fmla="*/ 2634776 w 2634776"/>
                <a:gd name="connsiteY2" fmla="*/ 991610 h 991610"/>
                <a:gd name="connsiteX3" fmla="*/ 0 w 2634776"/>
                <a:gd name="connsiteY3" fmla="*/ 991610 h 991610"/>
                <a:gd name="connsiteX4" fmla="*/ 0 w 2634776"/>
                <a:gd name="connsiteY4" fmla="*/ 0 h 991610"/>
                <a:gd name="connsiteX0-1" fmla="*/ 0 w 2634776"/>
                <a:gd name="connsiteY0-2" fmla="*/ 2116 h 993726"/>
                <a:gd name="connsiteX1-3" fmla="*/ 1368300 w 2634776"/>
                <a:gd name="connsiteY1-4" fmla="*/ 0 h 993726"/>
                <a:gd name="connsiteX2-5" fmla="*/ 2634776 w 2634776"/>
                <a:gd name="connsiteY2-6" fmla="*/ 2116 h 993726"/>
                <a:gd name="connsiteX3-7" fmla="*/ 2634776 w 2634776"/>
                <a:gd name="connsiteY3-8" fmla="*/ 993726 h 993726"/>
                <a:gd name="connsiteX4-9" fmla="*/ 0 w 2634776"/>
                <a:gd name="connsiteY4-10" fmla="*/ 993726 h 993726"/>
                <a:gd name="connsiteX5" fmla="*/ 0 w 2634776"/>
                <a:gd name="connsiteY5" fmla="*/ 2116 h 993726"/>
                <a:gd name="connsiteX0-11" fmla="*/ 0 w 2634776"/>
                <a:gd name="connsiteY0-12" fmla="*/ 993726 h 993726"/>
                <a:gd name="connsiteX1-13" fmla="*/ 1368300 w 2634776"/>
                <a:gd name="connsiteY1-14" fmla="*/ 0 h 993726"/>
                <a:gd name="connsiteX2-15" fmla="*/ 2634776 w 2634776"/>
                <a:gd name="connsiteY2-16" fmla="*/ 2116 h 993726"/>
                <a:gd name="connsiteX3-17" fmla="*/ 2634776 w 2634776"/>
                <a:gd name="connsiteY3-18" fmla="*/ 993726 h 993726"/>
                <a:gd name="connsiteX4-19" fmla="*/ 0 w 2634776"/>
                <a:gd name="connsiteY4-20" fmla="*/ 993726 h 9937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34776" h="993726">
                  <a:moveTo>
                    <a:pt x="0" y="993726"/>
                  </a:moveTo>
                  <a:lnTo>
                    <a:pt x="1368300" y="0"/>
                  </a:lnTo>
                  <a:lnTo>
                    <a:pt x="2634776" y="2116"/>
                  </a:lnTo>
                  <a:lnTo>
                    <a:pt x="2634776" y="993726"/>
                  </a:lnTo>
                  <a:lnTo>
                    <a:pt x="0" y="993726"/>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panose="020B0604020202020204"/>
                <a:ea typeface="微软雅黑" panose="020B0503020204020204" pitchFamily="34" charset="-122"/>
              </a:endParaRPr>
            </a:p>
          </p:txBody>
        </p:sp>
      </p:grpSp>
      <p:grpSp>
        <p:nvGrpSpPr>
          <p:cNvPr id="3" name="组合 2"/>
          <p:cNvGrpSpPr/>
          <p:nvPr/>
        </p:nvGrpSpPr>
        <p:grpSpPr>
          <a:xfrm>
            <a:off x="874714" y="3391245"/>
            <a:ext cx="4408487" cy="2329161"/>
            <a:chOff x="874713" y="3674997"/>
            <a:chExt cx="3929516" cy="2364694"/>
          </a:xfrm>
        </p:grpSpPr>
        <p:sp>
          <p:nvSpPr>
            <p:cNvPr id="14" name="矩形 13"/>
            <p:cNvSpPr/>
            <p:nvPr/>
          </p:nvSpPr>
          <p:spPr>
            <a:xfrm>
              <a:off x="874713" y="3789362"/>
              <a:ext cx="3929516" cy="22503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4713" y="3674997"/>
              <a:ext cx="3929516" cy="174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5594354" y="3358764"/>
            <a:ext cx="5722935" cy="196557"/>
            <a:chOff x="5594354" y="3358763"/>
            <a:chExt cx="5722934" cy="196557"/>
          </a:xfrm>
        </p:grpSpPr>
        <p:cxnSp>
          <p:nvCxnSpPr>
            <p:cNvPr id="9" name="直接连接符 8"/>
            <p:cNvCxnSpPr/>
            <p:nvPr/>
          </p:nvCxnSpPr>
          <p:spPr>
            <a:xfrm>
              <a:off x="5594354" y="3460348"/>
              <a:ext cx="463005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174514" y="3358763"/>
              <a:ext cx="1142774" cy="19655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p:nvPr/>
        </p:nvCxnSpPr>
        <p:spPr>
          <a:xfrm>
            <a:off x="874714" y="5475012"/>
            <a:ext cx="440848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108326" y="3820707"/>
            <a:ext cx="3942647" cy="1512830"/>
            <a:chOff x="7483989" y="3375179"/>
            <a:chExt cx="3942647" cy="1512830"/>
          </a:xfrm>
        </p:grpSpPr>
        <p:sp>
          <p:nvSpPr>
            <p:cNvPr id="35" name="矩形 34"/>
            <p:cNvSpPr/>
            <p:nvPr/>
          </p:nvSpPr>
          <p:spPr>
            <a:xfrm>
              <a:off x="7483989" y="3761547"/>
              <a:ext cx="3942647" cy="112646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endParaRPr lang="zh-CN" altLang="en-US" sz="1400" dirty="0">
                <a:solidFill>
                  <a:schemeClr val="tx1">
                    <a:lumMod val="75000"/>
                    <a:lumOff val="25000"/>
                  </a:schemeClr>
                </a:solidFill>
                <a:latin typeface="+mn-ea"/>
              </a:endParaRPr>
            </a:p>
          </p:txBody>
        </p:sp>
        <p:sp>
          <p:nvSpPr>
            <p:cNvPr id="36" name="矩形 35"/>
            <p:cNvSpPr/>
            <p:nvPr/>
          </p:nvSpPr>
          <p:spPr>
            <a:xfrm>
              <a:off x="7483989" y="3375179"/>
              <a:ext cx="2050552"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latin typeface="+mn-ea"/>
                </a:rPr>
                <a:t>标题文字添加</a:t>
              </a:r>
              <a:endParaRPr lang="zh-CN" altLang="en-US" b="1" dirty="0">
                <a:latin typeface="+mn-ea"/>
              </a:endParaRPr>
            </a:p>
          </p:txBody>
        </p:sp>
      </p:grpSp>
      <p:grpSp>
        <p:nvGrpSpPr>
          <p:cNvPr id="37" name="组合 36"/>
          <p:cNvGrpSpPr/>
          <p:nvPr/>
        </p:nvGrpSpPr>
        <p:grpSpPr>
          <a:xfrm>
            <a:off x="5544458" y="1962976"/>
            <a:ext cx="5617029" cy="1254298"/>
            <a:chOff x="7483989" y="3375179"/>
            <a:chExt cx="5617029" cy="1254298"/>
          </a:xfrm>
        </p:grpSpPr>
        <p:sp>
          <p:nvSpPr>
            <p:cNvPr id="38" name="矩形 37"/>
            <p:cNvSpPr/>
            <p:nvPr/>
          </p:nvSpPr>
          <p:spPr>
            <a:xfrm>
              <a:off x="7483989" y="3761547"/>
              <a:ext cx="5617029"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endParaRPr lang="zh-CN" altLang="en-US" sz="1400" dirty="0">
                <a:solidFill>
                  <a:schemeClr val="tx1">
                    <a:lumMod val="75000"/>
                    <a:lumOff val="25000"/>
                  </a:schemeClr>
                </a:solidFill>
                <a:latin typeface="+mn-ea"/>
              </a:endParaRPr>
            </a:p>
          </p:txBody>
        </p:sp>
        <p:sp>
          <p:nvSpPr>
            <p:cNvPr id="39" name="矩形 38"/>
            <p:cNvSpPr/>
            <p:nvPr/>
          </p:nvSpPr>
          <p:spPr>
            <a:xfrm>
              <a:off x="7483989" y="3375179"/>
              <a:ext cx="2050552"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latin typeface="+mn-ea"/>
                </a:rPr>
                <a:t>标题文字添加</a:t>
              </a:r>
              <a:endParaRPr lang="zh-CN" altLang="en-US" b="1" dirty="0">
                <a:latin typeface="+mn-ea"/>
              </a:endParaRPr>
            </a:p>
          </p:txBody>
        </p:sp>
      </p:grpSp>
      <p:grpSp>
        <p:nvGrpSpPr>
          <p:cNvPr id="56" name="组合 55"/>
          <p:cNvGrpSpPr/>
          <p:nvPr/>
        </p:nvGrpSpPr>
        <p:grpSpPr>
          <a:xfrm>
            <a:off x="5554205" y="3928163"/>
            <a:ext cx="5763083" cy="1848531"/>
            <a:chOff x="5554206" y="3928161"/>
            <a:chExt cx="5763082" cy="1848531"/>
          </a:xfrm>
        </p:grpSpPr>
        <p:grpSp>
          <p:nvGrpSpPr>
            <p:cNvPr id="15" name="组合 14"/>
            <p:cNvGrpSpPr/>
            <p:nvPr/>
          </p:nvGrpSpPr>
          <p:grpSpPr>
            <a:xfrm>
              <a:off x="6749143" y="5528094"/>
              <a:ext cx="4568145" cy="166913"/>
              <a:chOff x="6749143" y="2119087"/>
              <a:chExt cx="4568145" cy="662100"/>
            </a:xfrm>
          </p:grpSpPr>
          <p:sp>
            <p:nvSpPr>
              <p:cNvPr id="10" name="矩形 9"/>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749143" y="2119087"/>
                <a:ext cx="3779519" cy="662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49143" y="5027429"/>
              <a:ext cx="4568145" cy="166913"/>
              <a:chOff x="6749143" y="2119087"/>
              <a:chExt cx="4568145" cy="662100"/>
            </a:xfrm>
          </p:grpSpPr>
          <p:sp>
            <p:nvSpPr>
              <p:cNvPr id="21" name="矩形 20"/>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749144" y="2119087"/>
                <a:ext cx="2975428" cy="6621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749143" y="4526765"/>
              <a:ext cx="4568145" cy="166913"/>
              <a:chOff x="6749143" y="2119087"/>
              <a:chExt cx="4568145" cy="662100"/>
            </a:xfrm>
          </p:grpSpPr>
          <p:sp>
            <p:nvSpPr>
              <p:cNvPr id="24" name="矩形 23"/>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749144" y="2119087"/>
                <a:ext cx="2460170" cy="66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749143" y="4026101"/>
              <a:ext cx="4568145" cy="166913"/>
              <a:chOff x="6749143" y="2119087"/>
              <a:chExt cx="4568145" cy="662100"/>
            </a:xfrm>
          </p:grpSpPr>
          <p:sp>
            <p:nvSpPr>
              <p:cNvPr id="27" name="矩形 26"/>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749144" y="2119087"/>
                <a:ext cx="1689462" cy="662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p:nvPr/>
          </p:nvSpPr>
          <p:spPr>
            <a:xfrm>
              <a:off x="5554206" y="3928161"/>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n-ea"/>
                </a:rPr>
                <a:t>文字添加</a:t>
              </a:r>
              <a:endParaRPr lang="zh-CN" altLang="en-US" sz="1600" dirty="0">
                <a:solidFill>
                  <a:schemeClr val="accent1"/>
                </a:solidFill>
                <a:latin typeface="+mn-ea"/>
              </a:endParaRPr>
            </a:p>
          </p:txBody>
        </p:sp>
        <p:sp>
          <p:nvSpPr>
            <p:cNvPr id="44" name="矩形 43"/>
            <p:cNvSpPr/>
            <p:nvPr/>
          </p:nvSpPr>
          <p:spPr>
            <a:xfrm>
              <a:off x="5554206" y="4440944"/>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2"/>
                  </a:solidFill>
                  <a:latin typeface="+mn-ea"/>
                </a:rPr>
                <a:t>文字添加</a:t>
              </a:r>
              <a:endParaRPr lang="zh-CN" altLang="en-US" sz="1600" dirty="0">
                <a:solidFill>
                  <a:schemeClr val="accent2"/>
                </a:solidFill>
                <a:latin typeface="+mn-ea"/>
              </a:endParaRPr>
            </a:p>
          </p:txBody>
        </p:sp>
        <p:sp>
          <p:nvSpPr>
            <p:cNvPr id="45" name="矩形 44"/>
            <p:cNvSpPr/>
            <p:nvPr/>
          </p:nvSpPr>
          <p:spPr>
            <a:xfrm>
              <a:off x="5554206" y="4940095"/>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3"/>
                  </a:solidFill>
                  <a:latin typeface="+mn-ea"/>
                </a:rPr>
                <a:t>文字添加</a:t>
              </a:r>
              <a:endParaRPr lang="zh-CN" altLang="en-US" sz="1600" dirty="0">
                <a:solidFill>
                  <a:schemeClr val="accent3"/>
                </a:solidFill>
                <a:latin typeface="+mn-ea"/>
              </a:endParaRPr>
            </a:p>
          </p:txBody>
        </p:sp>
        <p:sp>
          <p:nvSpPr>
            <p:cNvPr id="46" name="矩形 45"/>
            <p:cNvSpPr/>
            <p:nvPr/>
          </p:nvSpPr>
          <p:spPr>
            <a:xfrm>
              <a:off x="5554206" y="5438138"/>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4"/>
                  </a:solidFill>
                  <a:latin typeface="+mn-ea"/>
                </a:rPr>
                <a:t>文字添加</a:t>
              </a:r>
              <a:endParaRPr lang="zh-CN" altLang="en-US" sz="1600" dirty="0">
                <a:solidFill>
                  <a:schemeClr val="accent4"/>
                </a:solidFill>
                <a:latin typeface="+mn-ea"/>
              </a:endParaRPr>
            </a:p>
          </p:txBody>
        </p:sp>
      </p:grpSp>
      <p:pic>
        <p:nvPicPr>
          <p:cNvPr id="48" name="图片占位符 47"/>
          <p:cNvPicPr>
            <a:picLocks noGrp="1" noChangeAspect="1"/>
          </p:cNvPicPr>
          <p:nvPr>
            <p:ph type="pic" sz="quarter" idx="10"/>
          </p:nvPr>
        </p:nvPicPr>
        <p:blipFill>
          <a:blip r:embed="rId1" cstate="hqprint">
            <a:extLst>
              <a:ext uri="{28A0092B-C50C-407E-A947-70E740481C1C}">
                <a14:useLocalDpi xmlns:a14="http://schemas.microsoft.com/office/drawing/2010/main" val="0"/>
              </a:ext>
            </a:extLst>
          </a:blip>
          <a:stretch>
            <a:fillRect/>
          </a:stretch>
        </p:blipFill>
        <p:spPr>
          <a:xfrm>
            <a:off x="874711" y="1901290"/>
            <a:ext cx="4422746" cy="1489956"/>
          </a:xfrm>
        </p:spPr>
      </p:pic>
      <p:pic>
        <p:nvPicPr>
          <p:cNvPr id="47" name="图片 46"/>
          <p:cNvPicPr>
            <a:picLocks noChangeAspect="1"/>
          </p:cNvPicPr>
          <p:nvPr/>
        </p:nvPicPr>
        <p:blipFill rotWithShape="1">
          <a:blip r:embed="rId2"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58" name="文本框 57"/>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500"/>
                                        <p:tgtEl>
                                          <p:spTgt spid="55"/>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2320609" y="4434639"/>
            <a:ext cx="1931393" cy="1665507"/>
            <a:chOff x="3660996" y="1863907"/>
            <a:chExt cx="1670586" cy="1440160"/>
          </a:xfrm>
          <a:effectLst/>
        </p:grpSpPr>
        <p:sp>
          <p:nvSpPr>
            <p:cNvPr id="32" name="六边形 31"/>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731072" y="1916477"/>
              <a:ext cx="1524799" cy="1314482"/>
            </a:xfrm>
            <a:prstGeom prst="hexagon">
              <a:avLst/>
            </a:prstGeom>
            <a:solidFill>
              <a:schemeClr val="accent1"/>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33"/>
          <p:cNvGrpSpPr/>
          <p:nvPr/>
        </p:nvGrpSpPr>
        <p:grpSpPr>
          <a:xfrm>
            <a:off x="4193738" y="3423316"/>
            <a:ext cx="1931393" cy="1665507"/>
            <a:chOff x="3660996" y="1863907"/>
            <a:chExt cx="1670586" cy="1440160"/>
          </a:xfrm>
          <a:effectLst/>
        </p:grpSpPr>
        <p:sp>
          <p:nvSpPr>
            <p:cNvPr id="35" name="六边形 34"/>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a:off x="3731072" y="1916477"/>
              <a:ext cx="1524799" cy="1314482"/>
            </a:xfrm>
            <a:prstGeom prst="hexagon">
              <a:avLst/>
            </a:prstGeom>
            <a:solidFill>
              <a:schemeClr val="accent2"/>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6"/>
          <p:cNvGrpSpPr/>
          <p:nvPr/>
        </p:nvGrpSpPr>
        <p:grpSpPr>
          <a:xfrm>
            <a:off x="6066869" y="2571341"/>
            <a:ext cx="1931393" cy="1665507"/>
            <a:chOff x="3660996" y="1863907"/>
            <a:chExt cx="1670586" cy="1440160"/>
          </a:xfrm>
          <a:effectLst/>
        </p:grpSpPr>
        <p:sp>
          <p:nvSpPr>
            <p:cNvPr id="38" name="六边形 37"/>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六边形 38"/>
            <p:cNvSpPr/>
            <p:nvPr/>
          </p:nvSpPr>
          <p:spPr>
            <a:xfrm>
              <a:off x="3731072" y="1916477"/>
              <a:ext cx="1524799" cy="1314482"/>
            </a:xfrm>
            <a:prstGeom prst="hexagon">
              <a:avLst/>
            </a:prstGeom>
            <a:solidFill>
              <a:schemeClr val="accent3"/>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39"/>
          <p:cNvGrpSpPr/>
          <p:nvPr/>
        </p:nvGrpSpPr>
        <p:grpSpPr>
          <a:xfrm>
            <a:off x="7940000" y="1560017"/>
            <a:ext cx="1931393" cy="1665507"/>
            <a:chOff x="3660996" y="1863907"/>
            <a:chExt cx="1670586" cy="1440160"/>
          </a:xfrm>
          <a:effectLst/>
        </p:grpSpPr>
        <p:sp>
          <p:nvSpPr>
            <p:cNvPr id="41" name="六边形 40"/>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42" name="六边形 41"/>
            <p:cNvSpPr/>
            <p:nvPr/>
          </p:nvSpPr>
          <p:spPr>
            <a:xfrm>
              <a:off x="3731072" y="1916477"/>
              <a:ext cx="1524799" cy="1314482"/>
            </a:xfrm>
            <a:prstGeom prst="hexagon">
              <a:avLst/>
            </a:prstGeom>
            <a:solidFill>
              <a:schemeClr val="accent4"/>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cxnSp>
        <p:nvCxnSpPr>
          <p:cNvPr id="43" name="直接连接符 42"/>
          <p:cNvCxnSpPr>
            <a:stCxn id="32" idx="5"/>
          </p:cNvCxnSpPr>
          <p:nvPr/>
        </p:nvCxnSpPr>
        <p:spPr>
          <a:xfrm flipH="1" flipV="1">
            <a:off x="3144441" y="3130800"/>
            <a:ext cx="691316" cy="1303841"/>
          </a:xfrm>
          <a:prstGeom prst="line">
            <a:avLst/>
          </a:prstGeom>
          <a:ln w="19050">
            <a:solidFill>
              <a:schemeClr val="accent1"/>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2"/>
          </p:cNvCxnSpPr>
          <p:nvPr/>
        </p:nvCxnSpPr>
        <p:spPr>
          <a:xfrm>
            <a:off x="4609988" y="5088821"/>
            <a:ext cx="549448" cy="1040827"/>
          </a:xfrm>
          <a:prstGeom prst="line">
            <a:avLst/>
          </a:prstGeom>
          <a:ln w="19050">
            <a:solidFill>
              <a:schemeClr val="accent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8" idx="5"/>
          </p:cNvCxnSpPr>
          <p:nvPr/>
        </p:nvCxnSpPr>
        <p:spPr>
          <a:xfrm flipH="1" flipV="1">
            <a:off x="6863848" y="1236701"/>
            <a:ext cx="718165" cy="1334640"/>
          </a:xfrm>
          <a:prstGeom prst="line">
            <a:avLst/>
          </a:prstGeom>
          <a:ln w="19050">
            <a:solidFill>
              <a:schemeClr val="accent3"/>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1" idx="2"/>
          </p:cNvCxnSpPr>
          <p:nvPr/>
        </p:nvCxnSpPr>
        <p:spPr>
          <a:xfrm>
            <a:off x="8356250" y="3225525"/>
            <a:ext cx="546191" cy="1050044"/>
          </a:xfrm>
          <a:prstGeom prst="line">
            <a:avLst/>
          </a:prstGeom>
          <a:ln w="19050">
            <a:solidFill>
              <a:schemeClr val="accent4"/>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7"/>
          <p:cNvSpPr txBox="1">
            <a:spLocks noChangeArrowheads="1"/>
          </p:cNvSpPr>
          <p:nvPr/>
        </p:nvSpPr>
        <p:spPr bwMode="auto">
          <a:xfrm>
            <a:off x="145177" y="3195787"/>
            <a:ext cx="2975412" cy="12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r" eaLnBrk="1" hangingPunct="1"/>
            <a:r>
              <a:rPr lang="zh-CN" altLang="en-US" sz="1600" dirty="0">
                <a:solidFill>
                  <a:schemeClr val="tx1">
                    <a:lumMod val="75000"/>
                    <a:lumOff val="25000"/>
                  </a:schemeClr>
                </a:solidFill>
                <a:latin typeface="微软雅黑" panose="020B0503020204020204" pitchFamily="34" charset="-122"/>
              </a:rPr>
              <a:t>添加文本信息</a:t>
            </a:r>
            <a:endParaRPr lang="en-US" altLang="zh-CN" sz="1600" dirty="0">
              <a:solidFill>
                <a:schemeClr val="tx1">
                  <a:lumMod val="75000"/>
                  <a:lumOff val="25000"/>
                </a:schemeClr>
              </a:solidFill>
              <a:latin typeface="微软雅黑" panose="020B0503020204020204" pitchFamily="34" charset="-122"/>
            </a:endParaRPr>
          </a:p>
          <a:p>
            <a:pPr algn="r">
              <a:lnSpc>
                <a:spcPct val="150000"/>
              </a:lnSpc>
              <a:spcBef>
                <a:spcPts val="400"/>
              </a:spcBef>
            </a:pPr>
            <a:r>
              <a:rPr lang="zh-CN" altLang="en-US" sz="12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50000"/>
                  <a:lumOff val="50000"/>
                </a:schemeClr>
              </a:solidFill>
              <a:latin typeface="微软雅黑" panose="020B0503020204020204" pitchFamily="34" charset="-122"/>
            </a:endParaRPr>
          </a:p>
          <a:p>
            <a:pPr algn="r">
              <a:lnSpc>
                <a:spcPct val="150000"/>
              </a:lnSpc>
              <a:spcBef>
                <a:spcPts val="400"/>
              </a:spcBef>
            </a:pPr>
            <a:endParaRPr lang="zh-CN" altLang="en-US" sz="1200" dirty="0">
              <a:solidFill>
                <a:schemeClr val="tx1">
                  <a:lumMod val="50000"/>
                  <a:lumOff val="50000"/>
                </a:schemeClr>
              </a:solidFill>
              <a:latin typeface="微软雅黑" panose="020B0503020204020204" pitchFamily="34" charset="-122"/>
            </a:endParaRPr>
          </a:p>
        </p:txBody>
      </p:sp>
      <p:sp>
        <p:nvSpPr>
          <p:cNvPr id="48" name="文本框 7"/>
          <p:cNvSpPr txBox="1">
            <a:spLocks noChangeArrowheads="1"/>
          </p:cNvSpPr>
          <p:nvPr/>
        </p:nvSpPr>
        <p:spPr bwMode="auto">
          <a:xfrm>
            <a:off x="3747066" y="1337617"/>
            <a:ext cx="2975412" cy="12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r" eaLnBrk="1" hangingPunct="1"/>
            <a:r>
              <a:rPr lang="zh-CN" altLang="en-US" sz="1600" dirty="0">
                <a:solidFill>
                  <a:schemeClr val="tx1">
                    <a:lumMod val="75000"/>
                    <a:lumOff val="25000"/>
                  </a:schemeClr>
                </a:solidFill>
                <a:latin typeface="微软雅黑" panose="020B0503020204020204" pitchFamily="34" charset="-122"/>
              </a:rPr>
              <a:t>添加文本信息</a:t>
            </a:r>
            <a:endParaRPr lang="en-US" altLang="zh-CN" sz="1600" dirty="0">
              <a:solidFill>
                <a:schemeClr val="tx1">
                  <a:lumMod val="75000"/>
                  <a:lumOff val="25000"/>
                </a:schemeClr>
              </a:solidFill>
              <a:latin typeface="微软雅黑" panose="020B0503020204020204" pitchFamily="34" charset="-122"/>
            </a:endParaRPr>
          </a:p>
          <a:p>
            <a:pPr algn="r">
              <a:lnSpc>
                <a:spcPct val="150000"/>
              </a:lnSpc>
              <a:spcBef>
                <a:spcPts val="400"/>
              </a:spcBef>
            </a:pPr>
            <a:r>
              <a:rPr lang="zh-CN" altLang="en-US" sz="12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50000"/>
                  <a:lumOff val="50000"/>
                </a:schemeClr>
              </a:solidFill>
              <a:latin typeface="微软雅黑" panose="020B0503020204020204" pitchFamily="34" charset="-122"/>
            </a:endParaRPr>
          </a:p>
          <a:p>
            <a:pPr algn="r">
              <a:lnSpc>
                <a:spcPct val="150000"/>
              </a:lnSpc>
              <a:spcBef>
                <a:spcPts val="400"/>
              </a:spcBef>
            </a:pPr>
            <a:endParaRPr lang="zh-CN" altLang="en-US" sz="1200" dirty="0">
              <a:solidFill>
                <a:schemeClr val="tx1">
                  <a:lumMod val="50000"/>
                  <a:lumOff val="50000"/>
                </a:schemeClr>
              </a:solidFill>
              <a:latin typeface="微软雅黑" panose="020B0503020204020204" pitchFamily="34" charset="-122"/>
            </a:endParaRPr>
          </a:p>
        </p:txBody>
      </p:sp>
      <p:sp>
        <p:nvSpPr>
          <p:cNvPr id="49" name="文本框 7"/>
          <p:cNvSpPr txBox="1">
            <a:spLocks noChangeArrowheads="1"/>
          </p:cNvSpPr>
          <p:nvPr/>
        </p:nvSpPr>
        <p:spPr bwMode="auto">
          <a:xfrm>
            <a:off x="5303807" y="5116001"/>
            <a:ext cx="2975412" cy="12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600" dirty="0">
                <a:solidFill>
                  <a:schemeClr val="tx1">
                    <a:lumMod val="75000"/>
                    <a:lumOff val="25000"/>
                  </a:schemeClr>
                </a:solidFill>
                <a:latin typeface="微软雅黑" panose="020B0503020204020204" pitchFamily="34" charset="-122"/>
              </a:rPr>
              <a:t>添加文本信息</a:t>
            </a:r>
            <a:endParaRPr lang="en-US" altLang="zh-CN" sz="1600" dirty="0">
              <a:solidFill>
                <a:schemeClr val="tx1">
                  <a:lumMod val="75000"/>
                  <a:lumOff val="25000"/>
                </a:schemeClr>
              </a:solidFill>
              <a:latin typeface="微软雅黑" panose="020B0503020204020204" pitchFamily="34" charset="-122"/>
            </a:endParaRPr>
          </a:p>
          <a:p>
            <a:pPr>
              <a:lnSpc>
                <a:spcPct val="150000"/>
              </a:lnSpc>
              <a:spcBef>
                <a:spcPts val="400"/>
              </a:spcBef>
            </a:pPr>
            <a:r>
              <a:rPr lang="zh-CN" altLang="en-US" sz="12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200" dirty="0">
              <a:solidFill>
                <a:schemeClr val="tx1">
                  <a:lumMod val="50000"/>
                  <a:lumOff val="50000"/>
                </a:schemeClr>
              </a:solidFill>
              <a:latin typeface="微软雅黑" panose="020B0503020204020204" pitchFamily="34" charset="-122"/>
            </a:endParaRPr>
          </a:p>
        </p:txBody>
      </p:sp>
      <p:sp>
        <p:nvSpPr>
          <p:cNvPr id="50" name="文本框 7"/>
          <p:cNvSpPr txBox="1">
            <a:spLocks noChangeArrowheads="1"/>
          </p:cNvSpPr>
          <p:nvPr/>
        </p:nvSpPr>
        <p:spPr bwMode="auto">
          <a:xfrm>
            <a:off x="8975433" y="3291797"/>
            <a:ext cx="2975412" cy="12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600" dirty="0">
                <a:solidFill>
                  <a:schemeClr val="tx1">
                    <a:lumMod val="75000"/>
                    <a:lumOff val="25000"/>
                  </a:schemeClr>
                </a:solidFill>
                <a:latin typeface="微软雅黑" panose="020B0503020204020204" pitchFamily="34" charset="-122"/>
              </a:rPr>
              <a:t>添加文本信息</a:t>
            </a:r>
            <a:endParaRPr lang="en-US" altLang="zh-CN" sz="1600" dirty="0">
              <a:solidFill>
                <a:schemeClr val="tx1">
                  <a:lumMod val="75000"/>
                  <a:lumOff val="25000"/>
                </a:schemeClr>
              </a:solidFill>
              <a:latin typeface="微软雅黑" panose="020B0503020204020204" pitchFamily="34" charset="-122"/>
            </a:endParaRPr>
          </a:p>
          <a:p>
            <a:pPr>
              <a:lnSpc>
                <a:spcPct val="150000"/>
              </a:lnSpc>
              <a:spcBef>
                <a:spcPts val="400"/>
              </a:spcBef>
            </a:pPr>
            <a:r>
              <a:rPr lang="zh-CN" altLang="en-US" sz="12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200" dirty="0">
              <a:solidFill>
                <a:schemeClr val="tx1">
                  <a:lumMod val="50000"/>
                  <a:lumOff val="50000"/>
                </a:schemeClr>
              </a:solidFill>
              <a:latin typeface="微软雅黑" panose="020B0503020204020204" pitchFamily="34" charset="-122"/>
            </a:endParaRPr>
          </a:p>
        </p:txBody>
      </p:sp>
      <p:pic>
        <p:nvPicPr>
          <p:cNvPr id="22" name="图片 21"/>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23" name="文本框 22"/>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up)">
                                      <p:cBhvr>
                                        <p:cTn id="51" dur="500"/>
                                        <p:tgtEl>
                                          <p:spTgt spid="4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p:nvPr/>
        </p:nvSpPr>
        <p:spPr bwMode="auto">
          <a:xfrm>
            <a:off x="2669042" y="1645748"/>
            <a:ext cx="1290757" cy="284396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79385" tIns="39692" rIns="79385" bIns="39692" numCol="1" spcCol="0" rtlCol="0" fromWordArt="0" anchor="ctr" anchorCtr="0" forceAA="0" compatLnSpc="1">
            <a:noAutofit/>
          </a:bodyPr>
          <a:lstStyle/>
          <a:p>
            <a:pPr algn="ctr">
              <a:lnSpc>
                <a:spcPct val="120000"/>
              </a:lnSpc>
            </a:pPr>
            <a:endParaRPr lang="zh-CN" altLang="en-US" sz="1705"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4577955" y="1645748"/>
            <a:ext cx="1290756" cy="284396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79385" tIns="39692" rIns="79385" bIns="39692" numCol="1" spcCol="0" rtlCol="0" fromWordArt="0" anchor="ctr" anchorCtr="0" forceAA="0" compatLnSpc="1">
            <a:noAutofit/>
          </a:bodyPr>
          <a:lstStyle/>
          <a:p>
            <a:pPr algn="ctr">
              <a:lnSpc>
                <a:spcPct val="120000"/>
              </a:lnSpc>
            </a:pPr>
            <a:endParaRPr lang="zh-CN" altLang="en-US" sz="1705"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p:nvPr/>
        </p:nvSpPr>
        <p:spPr bwMode="auto">
          <a:xfrm>
            <a:off x="8448617" y="1645748"/>
            <a:ext cx="1110049" cy="284396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79385" tIns="39692" rIns="79385" bIns="39692" numCol="1" spcCol="0" rtlCol="0" fromWordArt="0" anchor="ctr" anchorCtr="0" forceAA="0" compatLnSpc="1">
            <a:noAutofit/>
          </a:bodyPr>
          <a:lstStyle/>
          <a:p>
            <a:pPr algn="ctr">
              <a:lnSpc>
                <a:spcPct val="120000"/>
              </a:lnSpc>
            </a:pPr>
            <a:endParaRPr lang="zh-CN" altLang="en-US" sz="1705"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6538269" y="1645748"/>
            <a:ext cx="1292191" cy="284396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79385" tIns="39692" rIns="79385" bIns="39692" numCol="1" spcCol="0" rtlCol="0" fromWordArt="0" anchor="ctr" anchorCtr="0" forceAA="0" compatLnSpc="1">
            <a:noAutofit/>
          </a:bodyPr>
          <a:lstStyle/>
          <a:p>
            <a:pPr algn="ctr">
              <a:lnSpc>
                <a:spcPct val="120000"/>
              </a:lnSpc>
            </a:pPr>
            <a:endParaRPr lang="zh-CN" altLang="en-US" sz="1705"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组合 8"/>
          <p:cNvGrpSpPr/>
          <p:nvPr/>
        </p:nvGrpSpPr>
        <p:grpSpPr>
          <a:xfrm>
            <a:off x="8448617" y="1835060"/>
            <a:ext cx="539249" cy="1604840"/>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5"/>
          <p:cNvGrpSpPr/>
          <p:nvPr/>
        </p:nvGrpSpPr>
        <p:grpSpPr>
          <a:xfrm>
            <a:off x="2669044" y="1835060"/>
            <a:ext cx="542117" cy="1604840"/>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组合 6"/>
          <p:cNvGrpSpPr/>
          <p:nvPr/>
        </p:nvGrpSpPr>
        <p:grpSpPr>
          <a:xfrm>
            <a:off x="4577957" y="1835060"/>
            <a:ext cx="540684" cy="1604840"/>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9"/>
          <p:cNvGrpSpPr/>
          <p:nvPr/>
        </p:nvGrpSpPr>
        <p:grpSpPr>
          <a:xfrm>
            <a:off x="3019582" y="3824259"/>
            <a:ext cx="6208077" cy="540684"/>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7"/>
          <p:cNvGrpSpPr/>
          <p:nvPr/>
        </p:nvGrpSpPr>
        <p:grpSpPr>
          <a:xfrm>
            <a:off x="6538270" y="1835060"/>
            <a:ext cx="542117" cy="1604840"/>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75288" tIns="37644" rIns="75288" bIns="37644" numCol="1" anchor="t" anchorCtr="0" compatLnSpc="1"/>
              <a:lstStyle/>
              <a:p>
                <a:pPr>
                  <a:lnSpc>
                    <a:spcPct val="120000"/>
                  </a:lnSpc>
                </a:pPr>
                <a:endParaRPr lang="zh-CN" altLang="en-US" sz="1515">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888243" y="5048121"/>
            <a:ext cx="2024828" cy="512833"/>
          </a:xfrm>
          <a:prstGeom prst="rect">
            <a:avLst/>
          </a:prstGeom>
          <a:noFill/>
        </p:spPr>
        <p:txBody>
          <a:bodyPr wrap="square" rtlCol="0">
            <a:spAutoFit/>
          </a:body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888246" y="4804583"/>
            <a:ext cx="1374094" cy="337528"/>
          </a:xfrm>
          <a:prstGeom prst="rect">
            <a:avLst/>
          </a:prstGeom>
          <a:noFill/>
        </p:spPr>
        <p:txBody>
          <a:bodyPr wrap="none" rtlCol="0">
            <a:spAutoFit/>
          </a:bodyPr>
          <a:lstStyle/>
          <a:p>
            <a:pPr>
              <a:lnSpc>
                <a:spcPct val="120000"/>
              </a:lnSpc>
            </a:pPr>
            <a:r>
              <a:rPr lang="zh-CN" altLang="en-US" sz="133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23"/>
          <p:cNvSpPr txBox="1"/>
          <p:nvPr/>
        </p:nvSpPr>
        <p:spPr>
          <a:xfrm>
            <a:off x="4013559" y="5048121"/>
            <a:ext cx="2024828" cy="512833"/>
          </a:xfrm>
          <a:prstGeom prst="rect">
            <a:avLst/>
          </a:prstGeom>
          <a:noFill/>
        </p:spPr>
        <p:txBody>
          <a:bodyPr wrap="square" rtlCol="0">
            <a:spAutoFit/>
          </a:body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4013558" y="4804583"/>
            <a:ext cx="1374094" cy="337528"/>
          </a:xfrm>
          <a:prstGeom prst="rect">
            <a:avLst/>
          </a:prstGeom>
          <a:noFill/>
        </p:spPr>
        <p:txBody>
          <a:bodyPr wrap="none" rtlCol="0">
            <a:spAutoFit/>
          </a:bodyPr>
          <a:lstStyle/>
          <a:p>
            <a:pPr>
              <a:lnSpc>
                <a:spcPct val="120000"/>
              </a:lnSpc>
            </a:pPr>
            <a:r>
              <a:rPr lang="zh-CN" altLang="en-US" sz="133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3"/>
          <p:cNvSpPr txBox="1"/>
          <p:nvPr/>
        </p:nvSpPr>
        <p:spPr>
          <a:xfrm>
            <a:off x="6146713" y="5048121"/>
            <a:ext cx="2024828" cy="512833"/>
          </a:xfrm>
          <a:prstGeom prst="rect">
            <a:avLst/>
          </a:prstGeom>
          <a:noFill/>
        </p:spPr>
        <p:txBody>
          <a:bodyPr wrap="square" rtlCol="0">
            <a:spAutoFit/>
          </a:body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6146715" y="4804583"/>
            <a:ext cx="1374094" cy="337528"/>
          </a:xfrm>
          <a:prstGeom prst="rect">
            <a:avLst/>
          </a:prstGeom>
          <a:noFill/>
        </p:spPr>
        <p:txBody>
          <a:bodyPr wrap="none" rtlCol="0">
            <a:spAutoFit/>
          </a:bodyPr>
          <a:lstStyle/>
          <a:p>
            <a:pPr>
              <a:lnSpc>
                <a:spcPct val="120000"/>
              </a:lnSpc>
            </a:pPr>
            <a:r>
              <a:rPr lang="zh-CN" altLang="en-US" sz="133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3"/>
          <p:cNvSpPr txBox="1"/>
          <p:nvPr/>
        </p:nvSpPr>
        <p:spPr>
          <a:xfrm>
            <a:off x="8272027" y="5048121"/>
            <a:ext cx="2024828" cy="512833"/>
          </a:xfrm>
          <a:prstGeom prst="rect">
            <a:avLst/>
          </a:prstGeom>
          <a:noFill/>
        </p:spPr>
        <p:txBody>
          <a:bodyPr wrap="square" rtlCol="0">
            <a:spAutoFit/>
          </a:body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8272027" y="4804583"/>
            <a:ext cx="1374094" cy="337528"/>
          </a:xfrm>
          <a:prstGeom prst="rect">
            <a:avLst/>
          </a:prstGeom>
          <a:noFill/>
        </p:spPr>
        <p:txBody>
          <a:bodyPr wrap="none" rtlCol="0">
            <a:spAutoFit/>
          </a:bodyPr>
          <a:lstStyle/>
          <a:p>
            <a:pPr>
              <a:lnSpc>
                <a:spcPct val="120000"/>
              </a:lnSpc>
            </a:pPr>
            <a:r>
              <a:rPr lang="zh-CN" altLang="en-US" sz="133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62" name="图片 61"/>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63" name="文本框 62"/>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35016" r="16077"/>
          <a:stretch>
            <a:fillRect/>
          </a:stretch>
        </p:blipFill>
        <p:spPr>
          <a:xfrm>
            <a:off x="4850719" y="1353278"/>
            <a:ext cx="2490565" cy="4769167"/>
          </a:xfrm>
          <a:prstGeom prst="rect">
            <a:avLst/>
          </a:prstGeom>
        </p:spPr>
      </p:pic>
      <p:sp>
        <p:nvSpPr>
          <p:cNvPr id="2" name="矩形 1"/>
          <p:cNvSpPr/>
          <p:nvPr/>
        </p:nvSpPr>
        <p:spPr>
          <a:xfrm>
            <a:off x="5085206" y="1893771"/>
            <a:ext cx="2049317" cy="3565327"/>
          </a:xfrm>
          <a:prstGeom prst="rect">
            <a:avLst/>
          </a:prstGeom>
          <a:blipFill dpi="0" rotWithShape="1">
            <a:blip r:embed="rId2" cstate="hq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672" y="4994913"/>
            <a:ext cx="12191329" cy="1862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6" rIns="91429" bIns="45716" rtlCol="0" anchor="ctr"/>
          <a:lstStyle/>
          <a:p>
            <a:pPr algn="ctr">
              <a:lnSpc>
                <a:spcPct val="120000"/>
              </a:lnSpc>
            </a:pPr>
            <a:endParaRPr lang="en-GB"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105341" y="5374419"/>
            <a:ext cx="1542388" cy="372466"/>
          </a:xfrm>
          <a:prstGeom prst="rect">
            <a:avLst/>
          </a:prstGeom>
          <a:noFill/>
        </p:spPr>
        <p:txBody>
          <a:bodyPr wrap="none" lIns="91429" tIns="45716" rIns="91429" bIns="45716" rtlCol="0">
            <a:spAutoFit/>
          </a:bodyPr>
          <a:lstStyle/>
          <a:p>
            <a:pPr>
              <a:lnSpc>
                <a:spcPct val="120000"/>
              </a:lnSpc>
            </a:pPr>
            <a:r>
              <a:rPr lang="zh-CN" altLang="en-US" sz="151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51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389073" y="5751449"/>
            <a:ext cx="9413857" cy="420500"/>
          </a:xfrm>
          <a:prstGeom prst="rect">
            <a:avLst/>
          </a:prstGeom>
        </p:spPr>
        <p:txBody>
          <a:bodyPr vert="horz" wrap="square" lIns="0" tIns="0" rIns="0" bIns="0">
            <a:spAutoFit/>
          </a:bodyPr>
          <a:lstStyle/>
          <a:p>
            <a:pPr algn="just">
              <a:lnSpc>
                <a:spcPct val="120000"/>
              </a:lnSpc>
            </a:pPr>
            <a:r>
              <a:rPr lang="en-US" altLang="zh-CN" sz="76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directly.Please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76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115374" y="1728118"/>
            <a:ext cx="831181" cy="831181"/>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70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246140" y="3429003"/>
            <a:ext cx="831181" cy="831181"/>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70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114686" y="3429003"/>
            <a:ext cx="831181" cy="831181"/>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70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46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46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46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246140" y="1728118"/>
            <a:ext cx="831181" cy="831181"/>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70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9" tIns="25399" rIns="25399" bIns="25399" anchor="ctr"/>
              <a:lstStyle/>
              <a:p>
                <a:pPr algn="ctr" defTabSz="227965" hangingPunct="0">
                  <a:lnSpc>
                    <a:spcPct val="120000"/>
                  </a:lnSpc>
                </a:pPr>
                <a:endParaRPr lang="en-US" sz="1705">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p:nvPr/>
        </p:nvSpPr>
        <p:spPr>
          <a:xfrm>
            <a:off x="1365971" y="1751707"/>
            <a:ext cx="1608883" cy="245195"/>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zh-CN" altLang="en-US" sz="133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p:nvPr/>
        </p:nvSpPr>
        <p:spPr>
          <a:xfrm>
            <a:off x="975642" y="2070013"/>
            <a:ext cx="1992404" cy="420500"/>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7"/>
          <p:cNvSpPr txBox="1"/>
          <p:nvPr/>
        </p:nvSpPr>
        <p:spPr>
          <a:xfrm>
            <a:off x="1395525" y="3446484"/>
            <a:ext cx="1608883" cy="245195"/>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zh-CN" altLang="en-US" sz="133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p:nvPr/>
        </p:nvSpPr>
        <p:spPr>
          <a:xfrm>
            <a:off x="1005197" y="3764792"/>
            <a:ext cx="1992404" cy="420500"/>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7"/>
          <p:cNvSpPr txBox="1"/>
          <p:nvPr/>
        </p:nvSpPr>
        <p:spPr>
          <a:xfrm>
            <a:off x="9207809" y="1751707"/>
            <a:ext cx="1608883" cy="245195"/>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zh-CN" altLang="en-US" sz="133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p:nvPr/>
        </p:nvSpPr>
        <p:spPr>
          <a:xfrm>
            <a:off x="9187093" y="2070013"/>
            <a:ext cx="1992404" cy="420500"/>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7"/>
          <p:cNvSpPr txBox="1"/>
          <p:nvPr/>
        </p:nvSpPr>
        <p:spPr>
          <a:xfrm>
            <a:off x="9207809" y="3446484"/>
            <a:ext cx="1608883" cy="245195"/>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zh-CN" altLang="en-US" sz="133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3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p:nvPr/>
        </p:nvSpPr>
        <p:spPr>
          <a:xfrm>
            <a:off x="9187093" y="3764792"/>
            <a:ext cx="1992404" cy="420500"/>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lnSpc>
                <a:spcPct val="120000"/>
              </a:lnSpc>
            </a:pPr>
            <a:r>
              <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9" name="图片 48"/>
          <p:cNvPicPr>
            <a:picLocks noChangeAspect="1"/>
          </p:cNvPicPr>
          <p:nvPr/>
        </p:nvPicPr>
        <p:blipFill rotWithShape="1">
          <a:blip r:embed="rId3"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50" name="文本框 49"/>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99"/>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0000" b="-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801395" y="2983401"/>
            <a:ext cx="3262432" cy="707886"/>
          </a:xfrm>
          <a:prstGeom prst="rect">
            <a:avLst/>
          </a:prstGeom>
          <a:noFill/>
        </p:spPr>
        <p:txBody>
          <a:bodyPr wrap="none" rtlCol="0">
            <a:spAutoFit/>
          </a:bodyPr>
          <a:lstStyle/>
          <a:p>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5" name="文本框 4"/>
          <p:cNvSpPr txBox="1"/>
          <p:nvPr/>
        </p:nvSpPr>
        <p:spPr>
          <a:xfrm>
            <a:off x="4618891" y="2411162"/>
            <a:ext cx="1319592" cy="1569660"/>
          </a:xfrm>
          <a:prstGeom prst="rect">
            <a:avLst/>
          </a:prstGeom>
          <a:noFill/>
        </p:spPr>
        <p:txBody>
          <a:bodyPr wrap="none" rtlCol="0">
            <a:spAutoFit/>
          </a:bodyPr>
          <a:lstStyle/>
          <a:p>
            <a:r>
              <a:rPr lang="en-US" altLang="zh-CN" sz="9600" dirty="0">
                <a:solidFill>
                  <a:schemeClr val="tx1">
                    <a:lumMod val="85000"/>
                    <a:lumOff val="15000"/>
                  </a:schemeClr>
                </a:solidFill>
                <a:latin typeface="方正卡通繁体" panose="03000509000000000000" pitchFamily="65" charset="-122"/>
                <a:ea typeface="方正卡通繁体" panose="03000509000000000000" pitchFamily="65" charset="-122"/>
              </a:rPr>
              <a:t>04</a:t>
            </a:r>
            <a:endParaRPr lang="zh-CN" altLang="en-US" sz="9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6" name="矩形 5"/>
          <p:cNvSpPr/>
          <p:nvPr/>
        </p:nvSpPr>
        <p:spPr>
          <a:xfrm>
            <a:off x="801395" y="4270357"/>
            <a:ext cx="5117852" cy="1089529"/>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938367" y="2189962"/>
            <a:ext cx="1599707" cy="159992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sp>
        <p:nvSpPr>
          <p:cNvPr id="6" name="等腰三角形 5"/>
          <p:cNvSpPr/>
          <p:nvPr/>
        </p:nvSpPr>
        <p:spPr>
          <a:xfrm rot="1800000">
            <a:off x="1929701" y="1978904"/>
            <a:ext cx="1797303" cy="154960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sp>
        <p:nvSpPr>
          <p:cNvPr id="7" name="椭圆 6"/>
          <p:cNvSpPr/>
          <p:nvPr/>
        </p:nvSpPr>
        <p:spPr>
          <a:xfrm>
            <a:off x="5282113" y="2189963"/>
            <a:ext cx="1599707" cy="159992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sp>
        <p:nvSpPr>
          <p:cNvPr id="8" name="等腰三角形 7"/>
          <p:cNvSpPr/>
          <p:nvPr/>
        </p:nvSpPr>
        <p:spPr>
          <a:xfrm rot="1800000">
            <a:off x="5273449" y="1978905"/>
            <a:ext cx="1797303" cy="154960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sp>
        <p:nvSpPr>
          <p:cNvPr id="9" name="椭圆 8"/>
          <p:cNvSpPr/>
          <p:nvPr/>
        </p:nvSpPr>
        <p:spPr>
          <a:xfrm>
            <a:off x="8625860" y="2189962"/>
            <a:ext cx="1599707" cy="159992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sp>
        <p:nvSpPr>
          <p:cNvPr id="10" name="等腰三角形 9"/>
          <p:cNvSpPr/>
          <p:nvPr/>
        </p:nvSpPr>
        <p:spPr>
          <a:xfrm rot="1800000">
            <a:off x="8617195" y="1978904"/>
            <a:ext cx="1797303" cy="154960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400"/>
          </a:p>
        </p:txBody>
      </p:sp>
      <p:grpSp>
        <p:nvGrpSpPr>
          <p:cNvPr id="2" name="组合 30"/>
          <p:cNvGrpSpPr/>
          <p:nvPr/>
        </p:nvGrpSpPr>
        <p:grpSpPr>
          <a:xfrm>
            <a:off x="2495754" y="2816739"/>
            <a:ext cx="350925" cy="325227"/>
            <a:chOff x="5326063" y="407988"/>
            <a:chExt cx="822325" cy="762000"/>
          </a:xfrm>
        </p:grpSpPr>
        <p:sp>
          <p:nvSpPr>
            <p:cNvPr id="11" name="Freeform 76"/>
            <p:cNvSpPr/>
            <p:nvPr/>
          </p:nvSpPr>
          <p:spPr bwMode="auto">
            <a:xfrm>
              <a:off x="5326063" y="407988"/>
              <a:ext cx="822325" cy="762000"/>
            </a:xfrm>
            <a:custGeom>
              <a:avLst/>
              <a:gdLst>
                <a:gd name="T0" fmla="*/ 81 w 247"/>
                <a:gd name="T1" fmla="*/ 25 h 229"/>
                <a:gd name="T2" fmla="*/ 122 w 247"/>
                <a:gd name="T3" fmla="*/ 56 h 229"/>
                <a:gd name="T4" fmla="*/ 30 w 247"/>
                <a:gd name="T5" fmla="*/ 56 h 229"/>
                <a:gd name="T6" fmla="*/ 0 w 247"/>
                <a:gd name="T7" fmla="*/ 86 h 229"/>
                <a:gd name="T8" fmla="*/ 0 w 247"/>
                <a:gd name="T9" fmla="*/ 199 h 229"/>
                <a:gd name="T10" fmla="*/ 30 w 247"/>
                <a:gd name="T11" fmla="*/ 229 h 229"/>
                <a:gd name="T12" fmla="*/ 218 w 247"/>
                <a:gd name="T13" fmla="*/ 229 h 229"/>
                <a:gd name="T14" fmla="*/ 247 w 247"/>
                <a:gd name="T15" fmla="*/ 199 h 229"/>
                <a:gd name="T16" fmla="*/ 247 w 247"/>
                <a:gd name="T17" fmla="*/ 86 h 229"/>
                <a:gd name="T18" fmla="*/ 218 w 247"/>
                <a:gd name="T19" fmla="*/ 56 h 229"/>
                <a:gd name="T20" fmla="*/ 122 w 247"/>
                <a:gd name="T21" fmla="*/ 56 h 229"/>
                <a:gd name="T22" fmla="*/ 191 w 247"/>
                <a:gd name="T2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29">
                  <a:moveTo>
                    <a:pt x="81" y="25"/>
                  </a:moveTo>
                  <a:cubicBezTo>
                    <a:pt x="122" y="56"/>
                    <a:pt x="122" y="56"/>
                    <a:pt x="122" y="56"/>
                  </a:cubicBezTo>
                  <a:cubicBezTo>
                    <a:pt x="30" y="56"/>
                    <a:pt x="30" y="56"/>
                    <a:pt x="30" y="56"/>
                  </a:cubicBezTo>
                  <a:cubicBezTo>
                    <a:pt x="13" y="56"/>
                    <a:pt x="0" y="69"/>
                    <a:pt x="0" y="86"/>
                  </a:cubicBezTo>
                  <a:cubicBezTo>
                    <a:pt x="0" y="199"/>
                    <a:pt x="0" y="199"/>
                    <a:pt x="0" y="199"/>
                  </a:cubicBezTo>
                  <a:cubicBezTo>
                    <a:pt x="0" y="215"/>
                    <a:pt x="13" y="229"/>
                    <a:pt x="30" y="229"/>
                  </a:cubicBezTo>
                  <a:cubicBezTo>
                    <a:pt x="218" y="229"/>
                    <a:pt x="218" y="229"/>
                    <a:pt x="218" y="229"/>
                  </a:cubicBezTo>
                  <a:cubicBezTo>
                    <a:pt x="234" y="229"/>
                    <a:pt x="247" y="215"/>
                    <a:pt x="247" y="199"/>
                  </a:cubicBezTo>
                  <a:cubicBezTo>
                    <a:pt x="247" y="86"/>
                    <a:pt x="247" y="86"/>
                    <a:pt x="247" y="86"/>
                  </a:cubicBezTo>
                  <a:cubicBezTo>
                    <a:pt x="247" y="69"/>
                    <a:pt x="234" y="56"/>
                    <a:pt x="218" y="56"/>
                  </a:cubicBezTo>
                  <a:cubicBezTo>
                    <a:pt x="122" y="56"/>
                    <a:pt x="122" y="56"/>
                    <a:pt x="122" y="56"/>
                  </a:cubicBezTo>
                  <a:cubicBezTo>
                    <a:pt x="191" y="0"/>
                    <a:pt x="191" y="0"/>
                    <a:pt x="191" y="0"/>
                  </a:cubicBezTo>
                </a:path>
              </a:pathLst>
            </a:cu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2" name="Oval 77"/>
            <p:cNvSpPr>
              <a:spLocks noChangeArrowheads="1"/>
            </p:cNvSpPr>
            <p:nvPr/>
          </p:nvSpPr>
          <p:spPr bwMode="auto">
            <a:xfrm>
              <a:off x="5410200" y="677863"/>
              <a:ext cx="508000" cy="407988"/>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3" name="Oval 78"/>
            <p:cNvSpPr>
              <a:spLocks noChangeArrowheads="1"/>
            </p:cNvSpPr>
            <p:nvPr/>
          </p:nvSpPr>
          <p:spPr bwMode="auto">
            <a:xfrm>
              <a:off x="6002338" y="773113"/>
              <a:ext cx="65087" cy="66675"/>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4" name="Oval 79"/>
            <p:cNvSpPr>
              <a:spLocks noChangeArrowheads="1"/>
            </p:cNvSpPr>
            <p:nvPr/>
          </p:nvSpPr>
          <p:spPr bwMode="auto">
            <a:xfrm>
              <a:off x="6002338" y="923925"/>
              <a:ext cx="65087" cy="61913"/>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grpSp>
      <p:grpSp>
        <p:nvGrpSpPr>
          <p:cNvPr id="3" name="组合 29"/>
          <p:cNvGrpSpPr/>
          <p:nvPr/>
        </p:nvGrpSpPr>
        <p:grpSpPr>
          <a:xfrm>
            <a:off x="5900219" y="2805150"/>
            <a:ext cx="334667" cy="333357"/>
            <a:chOff x="7023100" y="398463"/>
            <a:chExt cx="784225" cy="781050"/>
          </a:xfrm>
        </p:grpSpPr>
        <p:sp>
          <p:nvSpPr>
            <p:cNvPr id="15" name="Oval 80"/>
            <p:cNvSpPr>
              <a:spLocks noChangeArrowheads="1"/>
            </p:cNvSpPr>
            <p:nvPr/>
          </p:nvSpPr>
          <p:spPr bwMode="auto">
            <a:xfrm>
              <a:off x="7378700" y="754063"/>
              <a:ext cx="69850" cy="69850"/>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6" name="Oval 81"/>
            <p:cNvSpPr>
              <a:spLocks noChangeArrowheads="1"/>
            </p:cNvSpPr>
            <p:nvPr/>
          </p:nvSpPr>
          <p:spPr bwMode="auto">
            <a:xfrm>
              <a:off x="7023100" y="398463"/>
              <a:ext cx="784225" cy="781050"/>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7" name="Oval 82"/>
            <p:cNvSpPr>
              <a:spLocks noChangeArrowheads="1"/>
            </p:cNvSpPr>
            <p:nvPr/>
          </p:nvSpPr>
          <p:spPr bwMode="auto">
            <a:xfrm>
              <a:off x="7272338" y="647700"/>
              <a:ext cx="285750" cy="282575"/>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18" name="Line 83"/>
            <p:cNvSpPr>
              <a:spLocks noChangeShapeType="1"/>
            </p:cNvSpPr>
            <p:nvPr/>
          </p:nvSpPr>
          <p:spPr bwMode="auto">
            <a:xfrm flipV="1">
              <a:off x="7578725" y="554038"/>
              <a:ext cx="100012" cy="90488"/>
            </a:xfrm>
            <a:prstGeom prst="line">
              <a:avLst/>
            </a:prstGeom>
            <a:noFill/>
            <a:ln w="26988"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121861" tIns="60931" rIns="121861" bIns="60931" numCol="1" anchor="t" anchorCtr="0" compatLnSpc="1"/>
            <a:lstStyle/>
            <a:p>
              <a:endParaRPr lang="zh-CN" altLang="en-US" sz="2400"/>
            </a:p>
          </p:txBody>
        </p:sp>
        <p:sp>
          <p:nvSpPr>
            <p:cNvPr id="19" name="Line 84"/>
            <p:cNvSpPr>
              <a:spLocks noChangeShapeType="1"/>
            </p:cNvSpPr>
            <p:nvPr/>
          </p:nvSpPr>
          <p:spPr bwMode="auto">
            <a:xfrm flipV="1">
              <a:off x="7181850" y="949325"/>
              <a:ext cx="87312" cy="103188"/>
            </a:xfrm>
            <a:prstGeom prst="line">
              <a:avLst/>
            </a:prstGeom>
            <a:noFill/>
            <a:ln w="26988"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121861" tIns="60931" rIns="121861" bIns="60931" numCol="1" anchor="t" anchorCtr="0" compatLnSpc="1"/>
            <a:lstStyle/>
            <a:p>
              <a:endParaRPr lang="zh-CN" altLang="en-US" sz="2400"/>
            </a:p>
          </p:txBody>
        </p:sp>
      </p:grpSp>
      <p:grpSp>
        <p:nvGrpSpPr>
          <p:cNvPr id="4" name="组合 28"/>
          <p:cNvGrpSpPr/>
          <p:nvPr/>
        </p:nvGrpSpPr>
        <p:grpSpPr>
          <a:xfrm>
            <a:off x="9221754" y="2841687"/>
            <a:ext cx="354313" cy="293383"/>
            <a:chOff x="8759825" y="5599113"/>
            <a:chExt cx="830263" cy="687388"/>
          </a:xfrm>
        </p:grpSpPr>
        <p:sp>
          <p:nvSpPr>
            <p:cNvPr id="20" name="Oval 38"/>
            <p:cNvSpPr>
              <a:spLocks noChangeArrowheads="1"/>
            </p:cNvSpPr>
            <p:nvPr/>
          </p:nvSpPr>
          <p:spPr bwMode="auto">
            <a:xfrm>
              <a:off x="8975725" y="5672138"/>
              <a:ext cx="614362" cy="614363"/>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21" name="Oval 39"/>
            <p:cNvSpPr>
              <a:spLocks noChangeArrowheads="1"/>
            </p:cNvSpPr>
            <p:nvPr/>
          </p:nvSpPr>
          <p:spPr bwMode="auto">
            <a:xfrm>
              <a:off x="9085263" y="5781675"/>
              <a:ext cx="395287" cy="395288"/>
            </a:xfrm>
            <a:prstGeom prst="ellipse">
              <a:avLst/>
            </a:pr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22" name="Freeform 40"/>
            <p:cNvSpPr/>
            <p:nvPr/>
          </p:nvSpPr>
          <p:spPr bwMode="auto">
            <a:xfrm>
              <a:off x="8759825" y="5708650"/>
              <a:ext cx="322262" cy="504825"/>
            </a:xfrm>
            <a:custGeom>
              <a:avLst/>
              <a:gdLst>
                <a:gd name="T0" fmla="*/ 0 w 97"/>
                <a:gd name="T1" fmla="*/ 0 h 152"/>
                <a:gd name="T2" fmla="*/ 0 w 97"/>
                <a:gd name="T3" fmla="*/ 132 h 152"/>
                <a:gd name="T4" fmla="*/ 21 w 97"/>
                <a:gd name="T5" fmla="*/ 152 h 152"/>
                <a:gd name="T6" fmla="*/ 97 w 97"/>
                <a:gd name="T7" fmla="*/ 152 h 152"/>
              </a:gdLst>
              <a:ahLst/>
              <a:cxnLst>
                <a:cxn ang="0">
                  <a:pos x="T0" y="T1"/>
                </a:cxn>
                <a:cxn ang="0">
                  <a:pos x="T2" y="T3"/>
                </a:cxn>
                <a:cxn ang="0">
                  <a:pos x="T4" y="T5"/>
                </a:cxn>
                <a:cxn ang="0">
                  <a:pos x="T6" y="T7"/>
                </a:cxn>
              </a:cxnLst>
              <a:rect l="0" t="0" r="r" b="b"/>
              <a:pathLst>
                <a:path w="97" h="152">
                  <a:moveTo>
                    <a:pt x="0" y="0"/>
                  </a:moveTo>
                  <a:cubicBezTo>
                    <a:pt x="0" y="132"/>
                    <a:pt x="0" y="132"/>
                    <a:pt x="0" y="132"/>
                  </a:cubicBezTo>
                  <a:cubicBezTo>
                    <a:pt x="0" y="143"/>
                    <a:pt x="9" y="152"/>
                    <a:pt x="21" y="152"/>
                  </a:cubicBezTo>
                  <a:cubicBezTo>
                    <a:pt x="97" y="152"/>
                    <a:pt x="97" y="152"/>
                    <a:pt x="97" y="152"/>
                  </a:cubicBezTo>
                </a:path>
              </a:pathLst>
            </a:cu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23" name="Freeform 41"/>
            <p:cNvSpPr/>
            <p:nvPr/>
          </p:nvSpPr>
          <p:spPr bwMode="auto">
            <a:xfrm>
              <a:off x="9488488" y="5708650"/>
              <a:ext cx="101600" cy="504825"/>
            </a:xfrm>
            <a:custGeom>
              <a:avLst/>
              <a:gdLst>
                <a:gd name="T0" fmla="*/ 0 w 31"/>
                <a:gd name="T1" fmla="*/ 152 h 152"/>
                <a:gd name="T2" fmla="*/ 1 w 31"/>
                <a:gd name="T3" fmla="*/ 152 h 152"/>
                <a:gd name="T4" fmla="*/ 31 w 31"/>
                <a:gd name="T5" fmla="*/ 122 h 152"/>
                <a:gd name="T6" fmla="*/ 31 w 31"/>
                <a:gd name="T7" fmla="*/ 0 h 152"/>
              </a:gdLst>
              <a:ahLst/>
              <a:cxnLst>
                <a:cxn ang="0">
                  <a:pos x="T0" y="T1"/>
                </a:cxn>
                <a:cxn ang="0">
                  <a:pos x="T2" y="T3"/>
                </a:cxn>
                <a:cxn ang="0">
                  <a:pos x="T4" y="T5"/>
                </a:cxn>
                <a:cxn ang="0">
                  <a:pos x="T6" y="T7"/>
                </a:cxn>
              </a:cxnLst>
              <a:rect l="0" t="0" r="r" b="b"/>
              <a:pathLst>
                <a:path w="31" h="152">
                  <a:moveTo>
                    <a:pt x="0" y="152"/>
                  </a:moveTo>
                  <a:cubicBezTo>
                    <a:pt x="1" y="152"/>
                    <a:pt x="1" y="152"/>
                    <a:pt x="1" y="152"/>
                  </a:cubicBezTo>
                  <a:cubicBezTo>
                    <a:pt x="18" y="152"/>
                    <a:pt x="31" y="138"/>
                    <a:pt x="31" y="122"/>
                  </a:cubicBezTo>
                  <a:cubicBezTo>
                    <a:pt x="31" y="0"/>
                    <a:pt x="31" y="0"/>
                    <a:pt x="31" y="0"/>
                  </a:cubicBezTo>
                </a:path>
              </a:pathLst>
            </a:cu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24" name="Line 42"/>
            <p:cNvSpPr>
              <a:spLocks noChangeShapeType="1"/>
            </p:cNvSpPr>
            <p:nvPr/>
          </p:nvSpPr>
          <p:spPr bwMode="auto">
            <a:xfrm flipH="1">
              <a:off x="8759825" y="5708650"/>
              <a:ext cx="325437" cy="0"/>
            </a:xfrm>
            <a:prstGeom prst="line">
              <a:avLst/>
            </a:prstGeom>
            <a:noFill/>
            <a:ln w="26988"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121861" tIns="60931" rIns="121861" bIns="60931" numCol="1" anchor="t" anchorCtr="0" compatLnSpc="1"/>
            <a:lstStyle/>
            <a:p>
              <a:endParaRPr lang="zh-CN" altLang="en-US" sz="2400"/>
            </a:p>
          </p:txBody>
        </p:sp>
        <p:sp>
          <p:nvSpPr>
            <p:cNvPr id="25" name="Line 43"/>
            <p:cNvSpPr>
              <a:spLocks noChangeShapeType="1"/>
            </p:cNvSpPr>
            <p:nvPr/>
          </p:nvSpPr>
          <p:spPr bwMode="auto">
            <a:xfrm flipH="1">
              <a:off x="9480550" y="5708650"/>
              <a:ext cx="109537" cy="0"/>
            </a:xfrm>
            <a:prstGeom prst="line">
              <a:avLst/>
            </a:prstGeom>
            <a:noFill/>
            <a:ln w="26988"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121861" tIns="60931" rIns="121861" bIns="60931" numCol="1" anchor="t" anchorCtr="0" compatLnSpc="1"/>
            <a:lstStyle/>
            <a:p>
              <a:endParaRPr lang="zh-CN" altLang="en-US" sz="2400"/>
            </a:p>
          </p:txBody>
        </p:sp>
        <p:sp>
          <p:nvSpPr>
            <p:cNvPr id="26" name="Freeform 44"/>
            <p:cNvSpPr/>
            <p:nvPr/>
          </p:nvSpPr>
          <p:spPr bwMode="auto">
            <a:xfrm>
              <a:off x="8832850" y="5635625"/>
              <a:ext cx="179387" cy="73025"/>
            </a:xfrm>
            <a:custGeom>
              <a:avLst/>
              <a:gdLst>
                <a:gd name="T0" fmla="*/ 0 w 113"/>
                <a:gd name="T1" fmla="*/ 46 h 46"/>
                <a:gd name="T2" fmla="*/ 0 w 113"/>
                <a:gd name="T3" fmla="*/ 0 h 46"/>
                <a:gd name="T4" fmla="*/ 113 w 113"/>
                <a:gd name="T5" fmla="*/ 0 h 46"/>
                <a:gd name="T6" fmla="*/ 113 w 113"/>
                <a:gd name="T7" fmla="*/ 46 h 46"/>
              </a:gdLst>
              <a:ahLst/>
              <a:cxnLst>
                <a:cxn ang="0">
                  <a:pos x="T0" y="T1"/>
                </a:cxn>
                <a:cxn ang="0">
                  <a:pos x="T2" y="T3"/>
                </a:cxn>
                <a:cxn ang="0">
                  <a:pos x="T4" y="T5"/>
                </a:cxn>
                <a:cxn ang="0">
                  <a:pos x="T6" y="T7"/>
                </a:cxn>
              </a:cxnLst>
              <a:rect l="0" t="0" r="r" b="b"/>
              <a:pathLst>
                <a:path w="113" h="46">
                  <a:moveTo>
                    <a:pt x="0" y="46"/>
                  </a:moveTo>
                  <a:lnTo>
                    <a:pt x="0" y="0"/>
                  </a:lnTo>
                  <a:lnTo>
                    <a:pt x="113" y="0"/>
                  </a:lnTo>
                  <a:lnTo>
                    <a:pt x="113" y="46"/>
                  </a:lnTo>
                </a:path>
              </a:pathLst>
            </a:cu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sp>
          <p:nvSpPr>
            <p:cNvPr id="27" name="Line 45"/>
            <p:cNvSpPr>
              <a:spLocks noChangeShapeType="1"/>
            </p:cNvSpPr>
            <p:nvPr/>
          </p:nvSpPr>
          <p:spPr bwMode="auto">
            <a:xfrm>
              <a:off x="8832850" y="5815013"/>
              <a:ext cx="73025" cy="0"/>
            </a:xfrm>
            <a:prstGeom prst="line">
              <a:avLst/>
            </a:prstGeom>
            <a:noFill/>
            <a:ln w="26988"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121861" tIns="60931" rIns="121861" bIns="60931" numCol="1" anchor="t" anchorCtr="0" compatLnSpc="1"/>
            <a:lstStyle/>
            <a:p>
              <a:endParaRPr lang="zh-CN" altLang="en-US" sz="2400"/>
            </a:p>
          </p:txBody>
        </p:sp>
        <p:sp>
          <p:nvSpPr>
            <p:cNvPr id="28" name="Freeform 46"/>
            <p:cNvSpPr/>
            <p:nvPr/>
          </p:nvSpPr>
          <p:spPr bwMode="auto">
            <a:xfrm>
              <a:off x="9085263" y="5599113"/>
              <a:ext cx="395287" cy="109538"/>
            </a:xfrm>
            <a:custGeom>
              <a:avLst/>
              <a:gdLst>
                <a:gd name="T0" fmla="*/ 249 w 249"/>
                <a:gd name="T1" fmla="*/ 69 h 69"/>
                <a:gd name="T2" fmla="*/ 216 w 249"/>
                <a:gd name="T3" fmla="*/ 0 h 69"/>
                <a:gd name="T4" fmla="*/ 136 w 249"/>
                <a:gd name="T5" fmla="*/ 0 h 69"/>
                <a:gd name="T6" fmla="*/ 34 w 249"/>
                <a:gd name="T7" fmla="*/ 0 h 69"/>
                <a:gd name="T8" fmla="*/ 0 w 249"/>
                <a:gd name="T9" fmla="*/ 69 h 69"/>
              </a:gdLst>
              <a:ahLst/>
              <a:cxnLst>
                <a:cxn ang="0">
                  <a:pos x="T0" y="T1"/>
                </a:cxn>
                <a:cxn ang="0">
                  <a:pos x="T2" y="T3"/>
                </a:cxn>
                <a:cxn ang="0">
                  <a:pos x="T4" y="T5"/>
                </a:cxn>
                <a:cxn ang="0">
                  <a:pos x="T6" y="T7"/>
                </a:cxn>
                <a:cxn ang="0">
                  <a:pos x="T8" y="T9"/>
                </a:cxn>
              </a:cxnLst>
              <a:rect l="0" t="0" r="r" b="b"/>
              <a:pathLst>
                <a:path w="249" h="69">
                  <a:moveTo>
                    <a:pt x="249" y="69"/>
                  </a:moveTo>
                  <a:lnTo>
                    <a:pt x="216" y="0"/>
                  </a:lnTo>
                  <a:lnTo>
                    <a:pt x="136" y="0"/>
                  </a:lnTo>
                  <a:lnTo>
                    <a:pt x="34" y="0"/>
                  </a:lnTo>
                  <a:lnTo>
                    <a:pt x="0" y="69"/>
                  </a:lnTo>
                </a:path>
              </a:pathLst>
            </a:custGeom>
            <a:noFill/>
            <a:ln w="26988"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861" tIns="60931" rIns="121861" bIns="60931" numCol="1" anchor="t" anchorCtr="0" compatLnSpc="1"/>
            <a:lstStyle/>
            <a:p>
              <a:endParaRPr lang="zh-CN" altLang="en-US" sz="2400"/>
            </a:p>
          </p:txBody>
        </p:sp>
      </p:grpSp>
      <p:sp>
        <p:nvSpPr>
          <p:cNvPr id="32" name="矩形 31"/>
          <p:cNvSpPr/>
          <p:nvPr/>
        </p:nvSpPr>
        <p:spPr>
          <a:xfrm>
            <a:off x="1686255" y="4177274"/>
            <a:ext cx="1826076" cy="338522"/>
          </a:xfrm>
          <a:prstGeom prst="rect">
            <a:avLst/>
          </a:prstGeom>
        </p:spPr>
        <p:txBody>
          <a:bodyPr wrap="none" lIns="91408" tIns="45704" rIns="91408" bIns="45704">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1508727" y="4636070"/>
            <a:ext cx="2912485" cy="923297"/>
          </a:xfrm>
          <a:prstGeom prst="rect">
            <a:avLst/>
          </a:prstGeom>
        </p:spPr>
        <p:txBody>
          <a:bodyPr wrap="square" lIns="91408" tIns="45704" rIns="91408" bIns="45704">
            <a:spAutoFit/>
          </a:bodyPr>
          <a:lstStyle/>
          <a:p>
            <a:pPr algn="ct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5040423" y="4177274"/>
            <a:ext cx="1826076" cy="338522"/>
          </a:xfrm>
          <a:prstGeom prst="rect">
            <a:avLst/>
          </a:prstGeom>
        </p:spPr>
        <p:txBody>
          <a:bodyPr wrap="none" lIns="91408" tIns="45704" rIns="91408" bIns="45704">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4862891" y="4636070"/>
            <a:ext cx="2912485" cy="923297"/>
          </a:xfrm>
          <a:prstGeom prst="rect">
            <a:avLst/>
          </a:prstGeom>
        </p:spPr>
        <p:txBody>
          <a:bodyPr wrap="square" lIns="91408" tIns="45704" rIns="91408" bIns="45704">
            <a:spAutoFit/>
          </a:bodyPr>
          <a:lstStyle/>
          <a:p>
            <a:pPr algn="ct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8394587" y="4177274"/>
            <a:ext cx="1826076" cy="338522"/>
          </a:xfrm>
          <a:prstGeom prst="rect">
            <a:avLst/>
          </a:prstGeom>
        </p:spPr>
        <p:txBody>
          <a:bodyPr wrap="none" lIns="91408" tIns="45704" rIns="91408" bIns="45704">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8217056" y="4636070"/>
            <a:ext cx="2912485" cy="923297"/>
          </a:xfrm>
          <a:prstGeom prst="rect">
            <a:avLst/>
          </a:prstGeom>
        </p:spPr>
        <p:txBody>
          <a:bodyPr wrap="square" lIns="91408" tIns="45704" rIns="91408" bIns="45704">
            <a:spAutoFit/>
          </a:bodyPr>
          <a:lstStyle/>
          <a:p>
            <a:pPr algn="ct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8" name="图片 37"/>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39" name="文本框 38"/>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53" presetClass="entr" presetSubtype="16" fill="hold" grpId="1"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000"/>
                            </p:stCondLst>
                            <p:childTnLst>
                              <p:par>
                                <p:cTn id="19" presetID="8" presetClass="emph" presetSubtype="0" fill="hold" grpId="2" nodeType="afterEffect">
                                  <p:stCondLst>
                                    <p:cond delay="0"/>
                                  </p:stCondLst>
                                  <p:childTnLst>
                                    <p:animRot by="21600000">
                                      <p:cBhvr>
                                        <p:cTn id="20" dur="500" fill="hold"/>
                                        <p:tgtEl>
                                          <p:spTgt spid="6"/>
                                        </p:tgtEl>
                                        <p:attrNameLst>
                                          <p:attrName>r</p:attrName>
                                        </p:attrNameLst>
                                      </p:cBhvr>
                                    </p:animRo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p:stCondLst>
                              <p:cond delay="4000"/>
                            </p:stCondLst>
                            <p:childTnLst>
                              <p:par>
                                <p:cTn id="34" presetID="21" presetClass="entr" presetSubtype="1"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1000"/>
                                        <p:tgtEl>
                                          <p:spTgt spid="7"/>
                                        </p:tgtEl>
                                      </p:cBhvr>
                                    </p:animEffect>
                                  </p:childTnLst>
                                </p:cTn>
                              </p:par>
                            </p:childTnLst>
                          </p:cTn>
                        </p:par>
                        <p:par>
                          <p:cTn id="37" fill="hold">
                            <p:stCondLst>
                              <p:cond delay="50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5500"/>
                            </p:stCondLst>
                            <p:childTnLst>
                              <p:par>
                                <p:cTn id="42" presetID="53" presetClass="entr" presetSubtype="16" fill="hold" grpId="1"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6000"/>
                            </p:stCondLst>
                            <p:childTnLst>
                              <p:par>
                                <p:cTn id="48" presetID="8" presetClass="emph" presetSubtype="0" fill="hold" grpId="2" nodeType="afterEffect">
                                  <p:stCondLst>
                                    <p:cond delay="0"/>
                                  </p:stCondLst>
                                  <p:childTnLst>
                                    <p:animRot by="21600000">
                                      <p:cBhvr>
                                        <p:cTn id="49" dur="500" fill="hold"/>
                                        <p:tgtEl>
                                          <p:spTgt spid="8"/>
                                        </p:tgtEl>
                                        <p:attrNameLst>
                                          <p:attrName>r</p:attrName>
                                        </p:attrNameLst>
                                      </p:cBhvr>
                                    </p:animRot>
                                  </p:childTnLst>
                                </p:cTn>
                              </p:par>
                            </p:childTnLst>
                          </p:cTn>
                        </p:par>
                        <p:par>
                          <p:cTn id="50" fill="hold">
                            <p:stCondLst>
                              <p:cond delay="6500"/>
                            </p:stCondLst>
                            <p:childTnLst>
                              <p:par>
                                <p:cTn id="51" presetID="10"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8000"/>
                            </p:stCondLst>
                            <p:childTnLst>
                              <p:par>
                                <p:cTn id="63" presetID="21" presetClass="entr" presetSubtype="1"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heel(1)">
                                      <p:cBhvr>
                                        <p:cTn id="65" dur="1000"/>
                                        <p:tgtEl>
                                          <p:spTgt spid="9"/>
                                        </p:tgtEl>
                                      </p:cBhvr>
                                    </p:animEffect>
                                  </p:childTnLst>
                                </p:cTn>
                              </p:par>
                            </p:childTnLst>
                          </p:cTn>
                        </p:par>
                        <p:par>
                          <p:cTn id="66" fill="hold">
                            <p:stCondLst>
                              <p:cond delay="9000"/>
                            </p:stCondLst>
                            <p:childTnLst>
                              <p:par>
                                <p:cTn id="67" presetID="10"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childTnLst>
                          </p:cTn>
                        </p:par>
                        <p:par>
                          <p:cTn id="70" fill="hold">
                            <p:stCondLst>
                              <p:cond delay="9500"/>
                            </p:stCondLst>
                            <p:childTnLst>
                              <p:par>
                                <p:cTn id="71" presetID="53" presetClass="entr" presetSubtype="16" fill="hold" grpId="1"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10000"/>
                            </p:stCondLst>
                            <p:childTnLst>
                              <p:par>
                                <p:cTn id="77" presetID="8" presetClass="emph" presetSubtype="0" fill="hold" grpId="2" nodeType="afterEffect">
                                  <p:stCondLst>
                                    <p:cond delay="0"/>
                                  </p:stCondLst>
                                  <p:childTnLst>
                                    <p:animRot by="21600000">
                                      <p:cBhvr>
                                        <p:cTn id="78" dur="500" fill="hold"/>
                                        <p:tgtEl>
                                          <p:spTgt spid="10"/>
                                        </p:tgtEl>
                                        <p:attrNameLst>
                                          <p:attrName>r</p:attrName>
                                        </p:attrNameLst>
                                      </p:cBhvr>
                                    </p:animRot>
                                  </p:childTnLst>
                                </p:cTn>
                              </p:par>
                            </p:childTnLst>
                          </p:cTn>
                        </p:par>
                        <p:par>
                          <p:cTn id="79" fill="hold">
                            <p:stCondLst>
                              <p:cond delay="10500"/>
                            </p:stCondLst>
                            <p:childTnLst>
                              <p:par>
                                <p:cTn id="80" presetID="10" presetClass="entr" presetSubtype="0" fill="hold" nodeType="after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fade">
                                      <p:cBhvr>
                                        <p:cTn id="82" dur="500"/>
                                        <p:tgtEl>
                                          <p:spTgt spid="4"/>
                                        </p:tgtEl>
                                      </p:cBhvr>
                                    </p:animEffect>
                                  </p:childTnLst>
                                </p:cTn>
                              </p:par>
                            </p:childTnLst>
                          </p:cTn>
                        </p:par>
                        <p:par>
                          <p:cTn id="83" fill="hold">
                            <p:stCondLst>
                              <p:cond delay="11000"/>
                            </p:stCondLst>
                            <p:childTnLst>
                              <p:par>
                                <p:cTn id="84" presetID="10" presetClass="entr" presetSubtype="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childTnLst>
                          </p:cTn>
                        </p:par>
                        <p:par>
                          <p:cTn id="87" fill="hold">
                            <p:stCondLst>
                              <p:cond delay="11500"/>
                            </p:stCondLst>
                            <p:childTnLst>
                              <p:par>
                                <p:cTn id="88" presetID="10"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childTnLst>
                          </p:cTn>
                        </p:par>
                        <p:par>
                          <p:cTn id="91" fill="hold">
                            <p:stCondLst>
                              <p:cond delay="12000"/>
                            </p:stCondLst>
                            <p:childTnLst>
                              <p:par>
                                <p:cTn id="92" presetID="31" presetClass="exit" presetSubtype="0" fill="hold" grpId="1" nodeType="afterEffect">
                                  <p:stCondLst>
                                    <p:cond delay="0"/>
                                  </p:stCondLst>
                                  <p:childTnLst>
                                    <p:anim calcmode="lin" valueType="num">
                                      <p:cBhvr>
                                        <p:cTn id="93" dur="250"/>
                                        <p:tgtEl>
                                          <p:spTgt spid="5"/>
                                        </p:tgtEl>
                                        <p:attrNameLst>
                                          <p:attrName>ppt_w</p:attrName>
                                        </p:attrNameLst>
                                      </p:cBhvr>
                                      <p:tavLst>
                                        <p:tav tm="0">
                                          <p:val>
                                            <p:strVal val="ppt_w"/>
                                          </p:val>
                                        </p:tav>
                                        <p:tav tm="100000">
                                          <p:val>
                                            <p:fltVal val="0"/>
                                          </p:val>
                                        </p:tav>
                                      </p:tavLst>
                                    </p:anim>
                                    <p:anim calcmode="lin" valueType="num">
                                      <p:cBhvr>
                                        <p:cTn id="94" dur="250"/>
                                        <p:tgtEl>
                                          <p:spTgt spid="5"/>
                                        </p:tgtEl>
                                        <p:attrNameLst>
                                          <p:attrName>ppt_h</p:attrName>
                                        </p:attrNameLst>
                                      </p:cBhvr>
                                      <p:tavLst>
                                        <p:tav tm="0">
                                          <p:val>
                                            <p:strVal val="ppt_h"/>
                                          </p:val>
                                        </p:tav>
                                        <p:tav tm="100000">
                                          <p:val>
                                            <p:fltVal val="0"/>
                                          </p:val>
                                        </p:tav>
                                      </p:tavLst>
                                    </p:anim>
                                    <p:anim calcmode="lin" valueType="num">
                                      <p:cBhvr>
                                        <p:cTn id="95" dur="250"/>
                                        <p:tgtEl>
                                          <p:spTgt spid="5"/>
                                        </p:tgtEl>
                                        <p:attrNameLst>
                                          <p:attrName>style.rotation</p:attrName>
                                        </p:attrNameLst>
                                      </p:cBhvr>
                                      <p:tavLst>
                                        <p:tav tm="0">
                                          <p:val>
                                            <p:fltVal val="0"/>
                                          </p:val>
                                        </p:tav>
                                        <p:tav tm="100000">
                                          <p:val>
                                            <p:fltVal val="90"/>
                                          </p:val>
                                        </p:tav>
                                      </p:tavLst>
                                    </p:anim>
                                    <p:animEffect transition="out" filter="fade">
                                      <p:cBhvr>
                                        <p:cTn id="96" dur="250"/>
                                        <p:tgtEl>
                                          <p:spTgt spid="5"/>
                                        </p:tgtEl>
                                      </p:cBhvr>
                                    </p:animEffect>
                                    <p:set>
                                      <p:cBhvr>
                                        <p:cTn id="97" dur="1" fill="hold">
                                          <p:stCondLst>
                                            <p:cond delay="249"/>
                                          </p:stCondLst>
                                        </p:cTn>
                                        <p:tgtEl>
                                          <p:spTgt spid="5"/>
                                        </p:tgtEl>
                                        <p:attrNameLst>
                                          <p:attrName>style.visibility</p:attrName>
                                        </p:attrNameLst>
                                      </p:cBhvr>
                                      <p:to>
                                        <p:strVal val="hidden"/>
                                      </p:to>
                                    </p:set>
                                  </p:childTnLst>
                                </p:cTn>
                              </p:par>
                            </p:childTnLst>
                          </p:cTn>
                        </p:par>
                        <p:par>
                          <p:cTn id="98" fill="hold">
                            <p:stCondLst>
                              <p:cond delay="12500"/>
                            </p:stCondLst>
                            <p:childTnLst>
                              <p:par>
                                <p:cTn id="99" presetID="31" presetClass="exit" presetSubtype="0" fill="hold" grpId="3" nodeType="afterEffect">
                                  <p:stCondLst>
                                    <p:cond delay="0"/>
                                  </p:stCondLst>
                                  <p:childTnLst>
                                    <p:anim calcmode="lin" valueType="num">
                                      <p:cBhvr>
                                        <p:cTn id="100" dur="250"/>
                                        <p:tgtEl>
                                          <p:spTgt spid="6"/>
                                        </p:tgtEl>
                                        <p:attrNameLst>
                                          <p:attrName>ppt_w</p:attrName>
                                        </p:attrNameLst>
                                      </p:cBhvr>
                                      <p:tavLst>
                                        <p:tav tm="0">
                                          <p:val>
                                            <p:strVal val="ppt_w"/>
                                          </p:val>
                                        </p:tav>
                                        <p:tav tm="100000">
                                          <p:val>
                                            <p:fltVal val="0"/>
                                          </p:val>
                                        </p:tav>
                                      </p:tavLst>
                                    </p:anim>
                                    <p:anim calcmode="lin" valueType="num">
                                      <p:cBhvr>
                                        <p:cTn id="101" dur="250"/>
                                        <p:tgtEl>
                                          <p:spTgt spid="6"/>
                                        </p:tgtEl>
                                        <p:attrNameLst>
                                          <p:attrName>ppt_h</p:attrName>
                                        </p:attrNameLst>
                                      </p:cBhvr>
                                      <p:tavLst>
                                        <p:tav tm="0">
                                          <p:val>
                                            <p:strVal val="ppt_h"/>
                                          </p:val>
                                        </p:tav>
                                        <p:tav tm="100000">
                                          <p:val>
                                            <p:fltVal val="0"/>
                                          </p:val>
                                        </p:tav>
                                      </p:tavLst>
                                    </p:anim>
                                    <p:anim calcmode="lin" valueType="num">
                                      <p:cBhvr>
                                        <p:cTn id="102" dur="250"/>
                                        <p:tgtEl>
                                          <p:spTgt spid="6"/>
                                        </p:tgtEl>
                                        <p:attrNameLst>
                                          <p:attrName>style.rotation</p:attrName>
                                        </p:attrNameLst>
                                      </p:cBhvr>
                                      <p:tavLst>
                                        <p:tav tm="0">
                                          <p:val>
                                            <p:fltVal val="0"/>
                                          </p:val>
                                        </p:tav>
                                        <p:tav tm="100000">
                                          <p:val>
                                            <p:fltVal val="90"/>
                                          </p:val>
                                        </p:tav>
                                      </p:tavLst>
                                    </p:anim>
                                    <p:animEffect transition="out" filter="fade">
                                      <p:cBhvr>
                                        <p:cTn id="103" dur="250"/>
                                        <p:tgtEl>
                                          <p:spTgt spid="6"/>
                                        </p:tgtEl>
                                      </p:cBhvr>
                                    </p:animEffect>
                                    <p:set>
                                      <p:cBhvr>
                                        <p:cTn id="104" dur="1" fill="hold">
                                          <p:stCondLst>
                                            <p:cond delay="249"/>
                                          </p:stCondLst>
                                        </p:cTn>
                                        <p:tgtEl>
                                          <p:spTgt spid="6"/>
                                        </p:tgtEl>
                                        <p:attrNameLst>
                                          <p:attrName>style.visibility</p:attrName>
                                        </p:attrNameLst>
                                      </p:cBhvr>
                                      <p:to>
                                        <p:strVal val="hidden"/>
                                      </p:to>
                                    </p:set>
                                  </p:childTnLst>
                                </p:cTn>
                              </p:par>
                            </p:childTnLst>
                          </p:cTn>
                        </p:par>
                        <p:par>
                          <p:cTn id="105" fill="hold">
                            <p:stCondLst>
                              <p:cond delay="13000"/>
                            </p:stCondLst>
                            <p:childTnLst>
                              <p:par>
                                <p:cTn id="106" presetID="31" presetClass="exit" presetSubtype="0" fill="hold" nodeType="afterEffect">
                                  <p:stCondLst>
                                    <p:cond delay="0"/>
                                  </p:stCondLst>
                                  <p:childTnLst>
                                    <p:anim calcmode="lin" valueType="num">
                                      <p:cBhvr>
                                        <p:cTn id="107" dur="250"/>
                                        <p:tgtEl>
                                          <p:spTgt spid="2"/>
                                        </p:tgtEl>
                                        <p:attrNameLst>
                                          <p:attrName>ppt_w</p:attrName>
                                        </p:attrNameLst>
                                      </p:cBhvr>
                                      <p:tavLst>
                                        <p:tav tm="0">
                                          <p:val>
                                            <p:strVal val="ppt_w"/>
                                          </p:val>
                                        </p:tav>
                                        <p:tav tm="100000">
                                          <p:val>
                                            <p:fltVal val="0"/>
                                          </p:val>
                                        </p:tav>
                                      </p:tavLst>
                                    </p:anim>
                                    <p:anim calcmode="lin" valueType="num">
                                      <p:cBhvr>
                                        <p:cTn id="108" dur="250"/>
                                        <p:tgtEl>
                                          <p:spTgt spid="2"/>
                                        </p:tgtEl>
                                        <p:attrNameLst>
                                          <p:attrName>ppt_h</p:attrName>
                                        </p:attrNameLst>
                                      </p:cBhvr>
                                      <p:tavLst>
                                        <p:tav tm="0">
                                          <p:val>
                                            <p:strVal val="ppt_h"/>
                                          </p:val>
                                        </p:tav>
                                        <p:tav tm="100000">
                                          <p:val>
                                            <p:fltVal val="0"/>
                                          </p:val>
                                        </p:tav>
                                      </p:tavLst>
                                    </p:anim>
                                    <p:anim calcmode="lin" valueType="num">
                                      <p:cBhvr>
                                        <p:cTn id="109" dur="250"/>
                                        <p:tgtEl>
                                          <p:spTgt spid="2"/>
                                        </p:tgtEl>
                                        <p:attrNameLst>
                                          <p:attrName>style.rotation</p:attrName>
                                        </p:attrNameLst>
                                      </p:cBhvr>
                                      <p:tavLst>
                                        <p:tav tm="0">
                                          <p:val>
                                            <p:fltVal val="0"/>
                                          </p:val>
                                        </p:tav>
                                        <p:tav tm="100000">
                                          <p:val>
                                            <p:fltVal val="90"/>
                                          </p:val>
                                        </p:tav>
                                      </p:tavLst>
                                    </p:anim>
                                    <p:animEffect transition="out" filter="fade">
                                      <p:cBhvr>
                                        <p:cTn id="110" dur="250"/>
                                        <p:tgtEl>
                                          <p:spTgt spid="2"/>
                                        </p:tgtEl>
                                      </p:cBhvr>
                                    </p:animEffect>
                                    <p:set>
                                      <p:cBhvr>
                                        <p:cTn id="111" dur="1" fill="hold">
                                          <p:stCondLst>
                                            <p:cond delay="249"/>
                                          </p:stCondLst>
                                        </p:cTn>
                                        <p:tgtEl>
                                          <p:spTgt spid="2"/>
                                        </p:tgtEl>
                                        <p:attrNameLst>
                                          <p:attrName>style.visibility</p:attrName>
                                        </p:attrNameLst>
                                      </p:cBhvr>
                                      <p:to>
                                        <p:strVal val="hidden"/>
                                      </p:to>
                                    </p:set>
                                  </p:childTnLst>
                                </p:cTn>
                              </p:par>
                            </p:childTnLst>
                          </p:cTn>
                        </p:par>
                        <p:par>
                          <p:cTn id="112" fill="hold">
                            <p:stCondLst>
                              <p:cond delay="13500"/>
                            </p:stCondLst>
                            <p:childTnLst>
                              <p:par>
                                <p:cTn id="113" presetID="31" presetClass="exit" presetSubtype="0" fill="hold" grpId="1" nodeType="afterEffect">
                                  <p:stCondLst>
                                    <p:cond delay="0"/>
                                  </p:stCondLst>
                                  <p:childTnLst>
                                    <p:anim calcmode="lin" valueType="num">
                                      <p:cBhvr>
                                        <p:cTn id="114" dur="250"/>
                                        <p:tgtEl>
                                          <p:spTgt spid="32"/>
                                        </p:tgtEl>
                                        <p:attrNameLst>
                                          <p:attrName>ppt_w</p:attrName>
                                        </p:attrNameLst>
                                      </p:cBhvr>
                                      <p:tavLst>
                                        <p:tav tm="0">
                                          <p:val>
                                            <p:strVal val="ppt_w"/>
                                          </p:val>
                                        </p:tav>
                                        <p:tav tm="100000">
                                          <p:val>
                                            <p:fltVal val="0"/>
                                          </p:val>
                                        </p:tav>
                                      </p:tavLst>
                                    </p:anim>
                                    <p:anim calcmode="lin" valueType="num">
                                      <p:cBhvr>
                                        <p:cTn id="115" dur="250"/>
                                        <p:tgtEl>
                                          <p:spTgt spid="32"/>
                                        </p:tgtEl>
                                        <p:attrNameLst>
                                          <p:attrName>ppt_h</p:attrName>
                                        </p:attrNameLst>
                                      </p:cBhvr>
                                      <p:tavLst>
                                        <p:tav tm="0">
                                          <p:val>
                                            <p:strVal val="ppt_h"/>
                                          </p:val>
                                        </p:tav>
                                        <p:tav tm="100000">
                                          <p:val>
                                            <p:fltVal val="0"/>
                                          </p:val>
                                        </p:tav>
                                      </p:tavLst>
                                    </p:anim>
                                    <p:anim calcmode="lin" valueType="num">
                                      <p:cBhvr>
                                        <p:cTn id="116" dur="250"/>
                                        <p:tgtEl>
                                          <p:spTgt spid="32"/>
                                        </p:tgtEl>
                                        <p:attrNameLst>
                                          <p:attrName>style.rotation</p:attrName>
                                        </p:attrNameLst>
                                      </p:cBhvr>
                                      <p:tavLst>
                                        <p:tav tm="0">
                                          <p:val>
                                            <p:fltVal val="0"/>
                                          </p:val>
                                        </p:tav>
                                        <p:tav tm="100000">
                                          <p:val>
                                            <p:fltVal val="90"/>
                                          </p:val>
                                        </p:tav>
                                      </p:tavLst>
                                    </p:anim>
                                    <p:animEffect transition="out" filter="fade">
                                      <p:cBhvr>
                                        <p:cTn id="117" dur="250"/>
                                        <p:tgtEl>
                                          <p:spTgt spid="32"/>
                                        </p:tgtEl>
                                      </p:cBhvr>
                                    </p:animEffect>
                                    <p:set>
                                      <p:cBhvr>
                                        <p:cTn id="118" dur="1" fill="hold">
                                          <p:stCondLst>
                                            <p:cond delay="249"/>
                                          </p:stCondLst>
                                        </p:cTn>
                                        <p:tgtEl>
                                          <p:spTgt spid="32"/>
                                        </p:tgtEl>
                                        <p:attrNameLst>
                                          <p:attrName>style.visibility</p:attrName>
                                        </p:attrNameLst>
                                      </p:cBhvr>
                                      <p:to>
                                        <p:strVal val="hidden"/>
                                      </p:to>
                                    </p:set>
                                  </p:childTnLst>
                                </p:cTn>
                              </p:par>
                            </p:childTnLst>
                          </p:cTn>
                        </p:par>
                        <p:par>
                          <p:cTn id="119" fill="hold">
                            <p:stCondLst>
                              <p:cond delay="14000"/>
                            </p:stCondLst>
                            <p:childTnLst>
                              <p:par>
                                <p:cTn id="120" presetID="31" presetClass="exit" presetSubtype="0" fill="hold" grpId="1" nodeType="afterEffect">
                                  <p:stCondLst>
                                    <p:cond delay="0"/>
                                  </p:stCondLst>
                                  <p:childTnLst>
                                    <p:anim calcmode="lin" valueType="num">
                                      <p:cBhvr>
                                        <p:cTn id="121" dur="250"/>
                                        <p:tgtEl>
                                          <p:spTgt spid="33"/>
                                        </p:tgtEl>
                                        <p:attrNameLst>
                                          <p:attrName>ppt_w</p:attrName>
                                        </p:attrNameLst>
                                      </p:cBhvr>
                                      <p:tavLst>
                                        <p:tav tm="0">
                                          <p:val>
                                            <p:strVal val="ppt_w"/>
                                          </p:val>
                                        </p:tav>
                                        <p:tav tm="100000">
                                          <p:val>
                                            <p:fltVal val="0"/>
                                          </p:val>
                                        </p:tav>
                                      </p:tavLst>
                                    </p:anim>
                                    <p:anim calcmode="lin" valueType="num">
                                      <p:cBhvr>
                                        <p:cTn id="122" dur="250"/>
                                        <p:tgtEl>
                                          <p:spTgt spid="33"/>
                                        </p:tgtEl>
                                        <p:attrNameLst>
                                          <p:attrName>ppt_h</p:attrName>
                                        </p:attrNameLst>
                                      </p:cBhvr>
                                      <p:tavLst>
                                        <p:tav tm="0">
                                          <p:val>
                                            <p:strVal val="ppt_h"/>
                                          </p:val>
                                        </p:tav>
                                        <p:tav tm="100000">
                                          <p:val>
                                            <p:fltVal val="0"/>
                                          </p:val>
                                        </p:tav>
                                      </p:tavLst>
                                    </p:anim>
                                    <p:anim calcmode="lin" valueType="num">
                                      <p:cBhvr>
                                        <p:cTn id="123" dur="250"/>
                                        <p:tgtEl>
                                          <p:spTgt spid="33"/>
                                        </p:tgtEl>
                                        <p:attrNameLst>
                                          <p:attrName>style.rotation</p:attrName>
                                        </p:attrNameLst>
                                      </p:cBhvr>
                                      <p:tavLst>
                                        <p:tav tm="0">
                                          <p:val>
                                            <p:fltVal val="0"/>
                                          </p:val>
                                        </p:tav>
                                        <p:tav tm="100000">
                                          <p:val>
                                            <p:fltVal val="90"/>
                                          </p:val>
                                        </p:tav>
                                      </p:tavLst>
                                    </p:anim>
                                    <p:animEffect transition="out" filter="fade">
                                      <p:cBhvr>
                                        <p:cTn id="124" dur="250"/>
                                        <p:tgtEl>
                                          <p:spTgt spid="33"/>
                                        </p:tgtEl>
                                      </p:cBhvr>
                                    </p:animEffect>
                                    <p:set>
                                      <p:cBhvr>
                                        <p:cTn id="125" dur="1" fill="hold">
                                          <p:stCondLst>
                                            <p:cond delay="249"/>
                                          </p:stCondLst>
                                        </p:cTn>
                                        <p:tgtEl>
                                          <p:spTgt spid="33"/>
                                        </p:tgtEl>
                                        <p:attrNameLst>
                                          <p:attrName>style.visibility</p:attrName>
                                        </p:attrNameLst>
                                      </p:cBhvr>
                                      <p:to>
                                        <p:strVal val="hidden"/>
                                      </p:to>
                                    </p:set>
                                  </p:childTnLst>
                                </p:cTn>
                              </p:par>
                            </p:childTnLst>
                          </p:cTn>
                        </p:par>
                        <p:par>
                          <p:cTn id="126" fill="hold">
                            <p:stCondLst>
                              <p:cond delay="14500"/>
                            </p:stCondLst>
                            <p:childTnLst>
                              <p:par>
                                <p:cTn id="127" presetID="31" presetClass="exit" presetSubtype="0" fill="hold" grpId="1" nodeType="afterEffect">
                                  <p:stCondLst>
                                    <p:cond delay="0"/>
                                  </p:stCondLst>
                                  <p:childTnLst>
                                    <p:anim calcmode="lin" valueType="num">
                                      <p:cBhvr>
                                        <p:cTn id="128" dur="250"/>
                                        <p:tgtEl>
                                          <p:spTgt spid="7"/>
                                        </p:tgtEl>
                                        <p:attrNameLst>
                                          <p:attrName>ppt_w</p:attrName>
                                        </p:attrNameLst>
                                      </p:cBhvr>
                                      <p:tavLst>
                                        <p:tav tm="0">
                                          <p:val>
                                            <p:strVal val="ppt_w"/>
                                          </p:val>
                                        </p:tav>
                                        <p:tav tm="100000">
                                          <p:val>
                                            <p:fltVal val="0"/>
                                          </p:val>
                                        </p:tav>
                                      </p:tavLst>
                                    </p:anim>
                                    <p:anim calcmode="lin" valueType="num">
                                      <p:cBhvr>
                                        <p:cTn id="129" dur="250"/>
                                        <p:tgtEl>
                                          <p:spTgt spid="7"/>
                                        </p:tgtEl>
                                        <p:attrNameLst>
                                          <p:attrName>ppt_h</p:attrName>
                                        </p:attrNameLst>
                                      </p:cBhvr>
                                      <p:tavLst>
                                        <p:tav tm="0">
                                          <p:val>
                                            <p:strVal val="ppt_h"/>
                                          </p:val>
                                        </p:tav>
                                        <p:tav tm="100000">
                                          <p:val>
                                            <p:fltVal val="0"/>
                                          </p:val>
                                        </p:tav>
                                      </p:tavLst>
                                    </p:anim>
                                    <p:anim calcmode="lin" valueType="num">
                                      <p:cBhvr>
                                        <p:cTn id="130" dur="250"/>
                                        <p:tgtEl>
                                          <p:spTgt spid="7"/>
                                        </p:tgtEl>
                                        <p:attrNameLst>
                                          <p:attrName>style.rotation</p:attrName>
                                        </p:attrNameLst>
                                      </p:cBhvr>
                                      <p:tavLst>
                                        <p:tav tm="0">
                                          <p:val>
                                            <p:fltVal val="0"/>
                                          </p:val>
                                        </p:tav>
                                        <p:tav tm="100000">
                                          <p:val>
                                            <p:fltVal val="90"/>
                                          </p:val>
                                        </p:tav>
                                      </p:tavLst>
                                    </p:anim>
                                    <p:animEffect transition="out" filter="fade">
                                      <p:cBhvr>
                                        <p:cTn id="131" dur="250"/>
                                        <p:tgtEl>
                                          <p:spTgt spid="7"/>
                                        </p:tgtEl>
                                      </p:cBhvr>
                                    </p:animEffect>
                                    <p:set>
                                      <p:cBhvr>
                                        <p:cTn id="132" dur="1" fill="hold">
                                          <p:stCondLst>
                                            <p:cond delay="249"/>
                                          </p:stCondLst>
                                        </p:cTn>
                                        <p:tgtEl>
                                          <p:spTgt spid="7"/>
                                        </p:tgtEl>
                                        <p:attrNameLst>
                                          <p:attrName>style.visibility</p:attrName>
                                        </p:attrNameLst>
                                      </p:cBhvr>
                                      <p:to>
                                        <p:strVal val="hidden"/>
                                      </p:to>
                                    </p:set>
                                  </p:childTnLst>
                                </p:cTn>
                              </p:par>
                            </p:childTnLst>
                          </p:cTn>
                        </p:par>
                        <p:par>
                          <p:cTn id="133" fill="hold">
                            <p:stCondLst>
                              <p:cond delay="15000"/>
                            </p:stCondLst>
                            <p:childTnLst>
                              <p:par>
                                <p:cTn id="134" presetID="31" presetClass="exit" presetSubtype="0" fill="hold" grpId="3" nodeType="afterEffect">
                                  <p:stCondLst>
                                    <p:cond delay="0"/>
                                  </p:stCondLst>
                                  <p:childTnLst>
                                    <p:anim calcmode="lin" valueType="num">
                                      <p:cBhvr>
                                        <p:cTn id="135" dur="250"/>
                                        <p:tgtEl>
                                          <p:spTgt spid="8"/>
                                        </p:tgtEl>
                                        <p:attrNameLst>
                                          <p:attrName>ppt_w</p:attrName>
                                        </p:attrNameLst>
                                      </p:cBhvr>
                                      <p:tavLst>
                                        <p:tav tm="0">
                                          <p:val>
                                            <p:strVal val="ppt_w"/>
                                          </p:val>
                                        </p:tav>
                                        <p:tav tm="100000">
                                          <p:val>
                                            <p:fltVal val="0"/>
                                          </p:val>
                                        </p:tav>
                                      </p:tavLst>
                                    </p:anim>
                                    <p:anim calcmode="lin" valueType="num">
                                      <p:cBhvr>
                                        <p:cTn id="136" dur="250"/>
                                        <p:tgtEl>
                                          <p:spTgt spid="8"/>
                                        </p:tgtEl>
                                        <p:attrNameLst>
                                          <p:attrName>ppt_h</p:attrName>
                                        </p:attrNameLst>
                                      </p:cBhvr>
                                      <p:tavLst>
                                        <p:tav tm="0">
                                          <p:val>
                                            <p:strVal val="ppt_h"/>
                                          </p:val>
                                        </p:tav>
                                        <p:tav tm="100000">
                                          <p:val>
                                            <p:fltVal val="0"/>
                                          </p:val>
                                        </p:tav>
                                      </p:tavLst>
                                    </p:anim>
                                    <p:anim calcmode="lin" valueType="num">
                                      <p:cBhvr>
                                        <p:cTn id="137" dur="250"/>
                                        <p:tgtEl>
                                          <p:spTgt spid="8"/>
                                        </p:tgtEl>
                                        <p:attrNameLst>
                                          <p:attrName>style.rotation</p:attrName>
                                        </p:attrNameLst>
                                      </p:cBhvr>
                                      <p:tavLst>
                                        <p:tav tm="0">
                                          <p:val>
                                            <p:fltVal val="0"/>
                                          </p:val>
                                        </p:tav>
                                        <p:tav tm="100000">
                                          <p:val>
                                            <p:fltVal val="90"/>
                                          </p:val>
                                        </p:tav>
                                      </p:tavLst>
                                    </p:anim>
                                    <p:animEffect transition="out" filter="fade">
                                      <p:cBhvr>
                                        <p:cTn id="138" dur="250"/>
                                        <p:tgtEl>
                                          <p:spTgt spid="8"/>
                                        </p:tgtEl>
                                      </p:cBhvr>
                                    </p:animEffect>
                                    <p:set>
                                      <p:cBhvr>
                                        <p:cTn id="139" dur="1" fill="hold">
                                          <p:stCondLst>
                                            <p:cond delay="249"/>
                                          </p:stCondLst>
                                        </p:cTn>
                                        <p:tgtEl>
                                          <p:spTgt spid="8"/>
                                        </p:tgtEl>
                                        <p:attrNameLst>
                                          <p:attrName>style.visibility</p:attrName>
                                        </p:attrNameLst>
                                      </p:cBhvr>
                                      <p:to>
                                        <p:strVal val="hidden"/>
                                      </p:to>
                                    </p:set>
                                  </p:childTnLst>
                                </p:cTn>
                              </p:par>
                            </p:childTnLst>
                          </p:cTn>
                        </p:par>
                        <p:par>
                          <p:cTn id="140" fill="hold">
                            <p:stCondLst>
                              <p:cond delay="15500"/>
                            </p:stCondLst>
                            <p:childTnLst>
                              <p:par>
                                <p:cTn id="141" presetID="31" presetClass="exit" presetSubtype="0" fill="hold" nodeType="afterEffect">
                                  <p:stCondLst>
                                    <p:cond delay="0"/>
                                  </p:stCondLst>
                                  <p:childTnLst>
                                    <p:anim calcmode="lin" valueType="num">
                                      <p:cBhvr>
                                        <p:cTn id="142" dur="250"/>
                                        <p:tgtEl>
                                          <p:spTgt spid="3"/>
                                        </p:tgtEl>
                                        <p:attrNameLst>
                                          <p:attrName>ppt_w</p:attrName>
                                        </p:attrNameLst>
                                      </p:cBhvr>
                                      <p:tavLst>
                                        <p:tav tm="0">
                                          <p:val>
                                            <p:strVal val="ppt_w"/>
                                          </p:val>
                                        </p:tav>
                                        <p:tav tm="100000">
                                          <p:val>
                                            <p:fltVal val="0"/>
                                          </p:val>
                                        </p:tav>
                                      </p:tavLst>
                                    </p:anim>
                                    <p:anim calcmode="lin" valueType="num">
                                      <p:cBhvr>
                                        <p:cTn id="143" dur="250"/>
                                        <p:tgtEl>
                                          <p:spTgt spid="3"/>
                                        </p:tgtEl>
                                        <p:attrNameLst>
                                          <p:attrName>ppt_h</p:attrName>
                                        </p:attrNameLst>
                                      </p:cBhvr>
                                      <p:tavLst>
                                        <p:tav tm="0">
                                          <p:val>
                                            <p:strVal val="ppt_h"/>
                                          </p:val>
                                        </p:tav>
                                        <p:tav tm="100000">
                                          <p:val>
                                            <p:fltVal val="0"/>
                                          </p:val>
                                        </p:tav>
                                      </p:tavLst>
                                    </p:anim>
                                    <p:anim calcmode="lin" valueType="num">
                                      <p:cBhvr>
                                        <p:cTn id="144" dur="250"/>
                                        <p:tgtEl>
                                          <p:spTgt spid="3"/>
                                        </p:tgtEl>
                                        <p:attrNameLst>
                                          <p:attrName>style.rotation</p:attrName>
                                        </p:attrNameLst>
                                      </p:cBhvr>
                                      <p:tavLst>
                                        <p:tav tm="0">
                                          <p:val>
                                            <p:fltVal val="0"/>
                                          </p:val>
                                        </p:tav>
                                        <p:tav tm="100000">
                                          <p:val>
                                            <p:fltVal val="90"/>
                                          </p:val>
                                        </p:tav>
                                      </p:tavLst>
                                    </p:anim>
                                    <p:animEffect transition="out" filter="fade">
                                      <p:cBhvr>
                                        <p:cTn id="145" dur="250"/>
                                        <p:tgtEl>
                                          <p:spTgt spid="3"/>
                                        </p:tgtEl>
                                      </p:cBhvr>
                                    </p:animEffect>
                                    <p:set>
                                      <p:cBhvr>
                                        <p:cTn id="146" dur="1" fill="hold">
                                          <p:stCondLst>
                                            <p:cond delay="249"/>
                                          </p:stCondLst>
                                        </p:cTn>
                                        <p:tgtEl>
                                          <p:spTgt spid="3"/>
                                        </p:tgtEl>
                                        <p:attrNameLst>
                                          <p:attrName>style.visibility</p:attrName>
                                        </p:attrNameLst>
                                      </p:cBhvr>
                                      <p:to>
                                        <p:strVal val="hidden"/>
                                      </p:to>
                                    </p:set>
                                  </p:childTnLst>
                                </p:cTn>
                              </p:par>
                            </p:childTnLst>
                          </p:cTn>
                        </p:par>
                        <p:par>
                          <p:cTn id="147" fill="hold">
                            <p:stCondLst>
                              <p:cond delay="16000"/>
                            </p:stCondLst>
                            <p:childTnLst>
                              <p:par>
                                <p:cTn id="148" presetID="31" presetClass="exit" presetSubtype="0" fill="hold" grpId="1" nodeType="afterEffect">
                                  <p:stCondLst>
                                    <p:cond delay="0"/>
                                  </p:stCondLst>
                                  <p:childTnLst>
                                    <p:anim calcmode="lin" valueType="num">
                                      <p:cBhvr>
                                        <p:cTn id="149" dur="250"/>
                                        <p:tgtEl>
                                          <p:spTgt spid="34"/>
                                        </p:tgtEl>
                                        <p:attrNameLst>
                                          <p:attrName>ppt_w</p:attrName>
                                        </p:attrNameLst>
                                      </p:cBhvr>
                                      <p:tavLst>
                                        <p:tav tm="0">
                                          <p:val>
                                            <p:strVal val="ppt_w"/>
                                          </p:val>
                                        </p:tav>
                                        <p:tav tm="100000">
                                          <p:val>
                                            <p:fltVal val="0"/>
                                          </p:val>
                                        </p:tav>
                                      </p:tavLst>
                                    </p:anim>
                                    <p:anim calcmode="lin" valueType="num">
                                      <p:cBhvr>
                                        <p:cTn id="150" dur="250"/>
                                        <p:tgtEl>
                                          <p:spTgt spid="34"/>
                                        </p:tgtEl>
                                        <p:attrNameLst>
                                          <p:attrName>ppt_h</p:attrName>
                                        </p:attrNameLst>
                                      </p:cBhvr>
                                      <p:tavLst>
                                        <p:tav tm="0">
                                          <p:val>
                                            <p:strVal val="ppt_h"/>
                                          </p:val>
                                        </p:tav>
                                        <p:tav tm="100000">
                                          <p:val>
                                            <p:fltVal val="0"/>
                                          </p:val>
                                        </p:tav>
                                      </p:tavLst>
                                    </p:anim>
                                    <p:anim calcmode="lin" valueType="num">
                                      <p:cBhvr>
                                        <p:cTn id="151" dur="250"/>
                                        <p:tgtEl>
                                          <p:spTgt spid="34"/>
                                        </p:tgtEl>
                                        <p:attrNameLst>
                                          <p:attrName>style.rotation</p:attrName>
                                        </p:attrNameLst>
                                      </p:cBhvr>
                                      <p:tavLst>
                                        <p:tav tm="0">
                                          <p:val>
                                            <p:fltVal val="0"/>
                                          </p:val>
                                        </p:tav>
                                        <p:tav tm="100000">
                                          <p:val>
                                            <p:fltVal val="90"/>
                                          </p:val>
                                        </p:tav>
                                      </p:tavLst>
                                    </p:anim>
                                    <p:animEffect transition="out" filter="fade">
                                      <p:cBhvr>
                                        <p:cTn id="152" dur="250"/>
                                        <p:tgtEl>
                                          <p:spTgt spid="34"/>
                                        </p:tgtEl>
                                      </p:cBhvr>
                                    </p:animEffect>
                                    <p:set>
                                      <p:cBhvr>
                                        <p:cTn id="153" dur="1" fill="hold">
                                          <p:stCondLst>
                                            <p:cond delay="249"/>
                                          </p:stCondLst>
                                        </p:cTn>
                                        <p:tgtEl>
                                          <p:spTgt spid="34"/>
                                        </p:tgtEl>
                                        <p:attrNameLst>
                                          <p:attrName>style.visibility</p:attrName>
                                        </p:attrNameLst>
                                      </p:cBhvr>
                                      <p:to>
                                        <p:strVal val="hidden"/>
                                      </p:to>
                                    </p:set>
                                  </p:childTnLst>
                                </p:cTn>
                              </p:par>
                            </p:childTnLst>
                          </p:cTn>
                        </p:par>
                        <p:par>
                          <p:cTn id="154" fill="hold">
                            <p:stCondLst>
                              <p:cond delay="16500"/>
                            </p:stCondLst>
                            <p:childTnLst>
                              <p:par>
                                <p:cTn id="155" presetID="31" presetClass="exit" presetSubtype="0" fill="hold" grpId="1" nodeType="afterEffect">
                                  <p:stCondLst>
                                    <p:cond delay="0"/>
                                  </p:stCondLst>
                                  <p:childTnLst>
                                    <p:anim calcmode="lin" valueType="num">
                                      <p:cBhvr>
                                        <p:cTn id="156" dur="250"/>
                                        <p:tgtEl>
                                          <p:spTgt spid="35"/>
                                        </p:tgtEl>
                                        <p:attrNameLst>
                                          <p:attrName>ppt_w</p:attrName>
                                        </p:attrNameLst>
                                      </p:cBhvr>
                                      <p:tavLst>
                                        <p:tav tm="0">
                                          <p:val>
                                            <p:strVal val="ppt_w"/>
                                          </p:val>
                                        </p:tav>
                                        <p:tav tm="100000">
                                          <p:val>
                                            <p:fltVal val="0"/>
                                          </p:val>
                                        </p:tav>
                                      </p:tavLst>
                                    </p:anim>
                                    <p:anim calcmode="lin" valueType="num">
                                      <p:cBhvr>
                                        <p:cTn id="157" dur="250"/>
                                        <p:tgtEl>
                                          <p:spTgt spid="35"/>
                                        </p:tgtEl>
                                        <p:attrNameLst>
                                          <p:attrName>ppt_h</p:attrName>
                                        </p:attrNameLst>
                                      </p:cBhvr>
                                      <p:tavLst>
                                        <p:tav tm="0">
                                          <p:val>
                                            <p:strVal val="ppt_h"/>
                                          </p:val>
                                        </p:tav>
                                        <p:tav tm="100000">
                                          <p:val>
                                            <p:fltVal val="0"/>
                                          </p:val>
                                        </p:tav>
                                      </p:tavLst>
                                    </p:anim>
                                    <p:anim calcmode="lin" valueType="num">
                                      <p:cBhvr>
                                        <p:cTn id="158" dur="250"/>
                                        <p:tgtEl>
                                          <p:spTgt spid="35"/>
                                        </p:tgtEl>
                                        <p:attrNameLst>
                                          <p:attrName>style.rotation</p:attrName>
                                        </p:attrNameLst>
                                      </p:cBhvr>
                                      <p:tavLst>
                                        <p:tav tm="0">
                                          <p:val>
                                            <p:fltVal val="0"/>
                                          </p:val>
                                        </p:tav>
                                        <p:tav tm="100000">
                                          <p:val>
                                            <p:fltVal val="90"/>
                                          </p:val>
                                        </p:tav>
                                      </p:tavLst>
                                    </p:anim>
                                    <p:animEffect transition="out" filter="fade">
                                      <p:cBhvr>
                                        <p:cTn id="159" dur="250"/>
                                        <p:tgtEl>
                                          <p:spTgt spid="35"/>
                                        </p:tgtEl>
                                      </p:cBhvr>
                                    </p:animEffect>
                                    <p:set>
                                      <p:cBhvr>
                                        <p:cTn id="160" dur="1" fill="hold">
                                          <p:stCondLst>
                                            <p:cond delay="249"/>
                                          </p:stCondLst>
                                        </p:cTn>
                                        <p:tgtEl>
                                          <p:spTgt spid="35"/>
                                        </p:tgtEl>
                                        <p:attrNameLst>
                                          <p:attrName>style.visibility</p:attrName>
                                        </p:attrNameLst>
                                      </p:cBhvr>
                                      <p:to>
                                        <p:strVal val="hidden"/>
                                      </p:to>
                                    </p:set>
                                  </p:childTnLst>
                                </p:cTn>
                              </p:par>
                            </p:childTnLst>
                          </p:cTn>
                        </p:par>
                        <p:par>
                          <p:cTn id="161" fill="hold">
                            <p:stCondLst>
                              <p:cond delay="17000"/>
                            </p:stCondLst>
                            <p:childTnLst>
                              <p:par>
                                <p:cTn id="162" presetID="31" presetClass="exit" presetSubtype="0" fill="hold" grpId="1" nodeType="afterEffect">
                                  <p:stCondLst>
                                    <p:cond delay="0"/>
                                  </p:stCondLst>
                                  <p:childTnLst>
                                    <p:anim calcmode="lin" valueType="num">
                                      <p:cBhvr>
                                        <p:cTn id="163" dur="250"/>
                                        <p:tgtEl>
                                          <p:spTgt spid="9"/>
                                        </p:tgtEl>
                                        <p:attrNameLst>
                                          <p:attrName>ppt_w</p:attrName>
                                        </p:attrNameLst>
                                      </p:cBhvr>
                                      <p:tavLst>
                                        <p:tav tm="0">
                                          <p:val>
                                            <p:strVal val="ppt_w"/>
                                          </p:val>
                                        </p:tav>
                                        <p:tav tm="100000">
                                          <p:val>
                                            <p:fltVal val="0"/>
                                          </p:val>
                                        </p:tav>
                                      </p:tavLst>
                                    </p:anim>
                                    <p:anim calcmode="lin" valueType="num">
                                      <p:cBhvr>
                                        <p:cTn id="164" dur="250"/>
                                        <p:tgtEl>
                                          <p:spTgt spid="9"/>
                                        </p:tgtEl>
                                        <p:attrNameLst>
                                          <p:attrName>ppt_h</p:attrName>
                                        </p:attrNameLst>
                                      </p:cBhvr>
                                      <p:tavLst>
                                        <p:tav tm="0">
                                          <p:val>
                                            <p:strVal val="ppt_h"/>
                                          </p:val>
                                        </p:tav>
                                        <p:tav tm="100000">
                                          <p:val>
                                            <p:fltVal val="0"/>
                                          </p:val>
                                        </p:tav>
                                      </p:tavLst>
                                    </p:anim>
                                    <p:anim calcmode="lin" valueType="num">
                                      <p:cBhvr>
                                        <p:cTn id="165" dur="250"/>
                                        <p:tgtEl>
                                          <p:spTgt spid="9"/>
                                        </p:tgtEl>
                                        <p:attrNameLst>
                                          <p:attrName>style.rotation</p:attrName>
                                        </p:attrNameLst>
                                      </p:cBhvr>
                                      <p:tavLst>
                                        <p:tav tm="0">
                                          <p:val>
                                            <p:fltVal val="0"/>
                                          </p:val>
                                        </p:tav>
                                        <p:tav tm="100000">
                                          <p:val>
                                            <p:fltVal val="90"/>
                                          </p:val>
                                        </p:tav>
                                      </p:tavLst>
                                    </p:anim>
                                    <p:animEffect transition="out" filter="fade">
                                      <p:cBhvr>
                                        <p:cTn id="166" dur="250"/>
                                        <p:tgtEl>
                                          <p:spTgt spid="9"/>
                                        </p:tgtEl>
                                      </p:cBhvr>
                                    </p:animEffect>
                                    <p:set>
                                      <p:cBhvr>
                                        <p:cTn id="167" dur="1" fill="hold">
                                          <p:stCondLst>
                                            <p:cond delay="249"/>
                                          </p:stCondLst>
                                        </p:cTn>
                                        <p:tgtEl>
                                          <p:spTgt spid="9"/>
                                        </p:tgtEl>
                                        <p:attrNameLst>
                                          <p:attrName>style.visibility</p:attrName>
                                        </p:attrNameLst>
                                      </p:cBhvr>
                                      <p:to>
                                        <p:strVal val="hidden"/>
                                      </p:to>
                                    </p:set>
                                  </p:childTnLst>
                                </p:cTn>
                              </p:par>
                            </p:childTnLst>
                          </p:cTn>
                        </p:par>
                        <p:par>
                          <p:cTn id="168" fill="hold">
                            <p:stCondLst>
                              <p:cond delay="17500"/>
                            </p:stCondLst>
                            <p:childTnLst>
                              <p:par>
                                <p:cTn id="169" presetID="31" presetClass="exit" presetSubtype="0" fill="hold" grpId="3" nodeType="afterEffect">
                                  <p:stCondLst>
                                    <p:cond delay="0"/>
                                  </p:stCondLst>
                                  <p:childTnLst>
                                    <p:anim calcmode="lin" valueType="num">
                                      <p:cBhvr>
                                        <p:cTn id="170" dur="250"/>
                                        <p:tgtEl>
                                          <p:spTgt spid="10"/>
                                        </p:tgtEl>
                                        <p:attrNameLst>
                                          <p:attrName>ppt_w</p:attrName>
                                        </p:attrNameLst>
                                      </p:cBhvr>
                                      <p:tavLst>
                                        <p:tav tm="0">
                                          <p:val>
                                            <p:strVal val="ppt_w"/>
                                          </p:val>
                                        </p:tav>
                                        <p:tav tm="100000">
                                          <p:val>
                                            <p:fltVal val="0"/>
                                          </p:val>
                                        </p:tav>
                                      </p:tavLst>
                                    </p:anim>
                                    <p:anim calcmode="lin" valueType="num">
                                      <p:cBhvr>
                                        <p:cTn id="171" dur="250"/>
                                        <p:tgtEl>
                                          <p:spTgt spid="10"/>
                                        </p:tgtEl>
                                        <p:attrNameLst>
                                          <p:attrName>ppt_h</p:attrName>
                                        </p:attrNameLst>
                                      </p:cBhvr>
                                      <p:tavLst>
                                        <p:tav tm="0">
                                          <p:val>
                                            <p:strVal val="ppt_h"/>
                                          </p:val>
                                        </p:tav>
                                        <p:tav tm="100000">
                                          <p:val>
                                            <p:fltVal val="0"/>
                                          </p:val>
                                        </p:tav>
                                      </p:tavLst>
                                    </p:anim>
                                    <p:anim calcmode="lin" valueType="num">
                                      <p:cBhvr>
                                        <p:cTn id="172" dur="250"/>
                                        <p:tgtEl>
                                          <p:spTgt spid="10"/>
                                        </p:tgtEl>
                                        <p:attrNameLst>
                                          <p:attrName>style.rotation</p:attrName>
                                        </p:attrNameLst>
                                      </p:cBhvr>
                                      <p:tavLst>
                                        <p:tav tm="0">
                                          <p:val>
                                            <p:fltVal val="0"/>
                                          </p:val>
                                        </p:tav>
                                        <p:tav tm="100000">
                                          <p:val>
                                            <p:fltVal val="90"/>
                                          </p:val>
                                        </p:tav>
                                      </p:tavLst>
                                    </p:anim>
                                    <p:animEffect transition="out" filter="fade">
                                      <p:cBhvr>
                                        <p:cTn id="173" dur="250"/>
                                        <p:tgtEl>
                                          <p:spTgt spid="10"/>
                                        </p:tgtEl>
                                      </p:cBhvr>
                                    </p:animEffect>
                                    <p:set>
                                      <p:cBhvr>
                                        <p:cTn id="174" dur="1" fill="hold">
                                          <p:stCondLst>
                                            <p:cond delay="249"/>
                                          </p:stCondLst>
                                        </p:cTn>
                                        <p:tgtEl>
                                          <p:spTgt spid="10"/>
                                        </p:tgtEl>
                                        <p:attrNameLst>
                                          <p:attrName>style.visibility</p:attrName>
                                        </p:attrNameLst>
                                      </p:cBhvr>
                                      <p:to>
                                        <p:strVal val="hidden"/>
                                      </p:to>
                                    </p:set>
                                  </p:childTnLst>
                                </p:cTn>
                              </p:par>
                            </p:childTnLst>
                          </p:cTn>
                        </p:par>
                        <p:par>
                          <p:cTn id="175" fill="hold">
                            <p:stCondLst>
                              <p:cond delay="18000"/>
                            </p:stCondLst>
                            <p:childTnLst>
                              <p:par>
                                <p:cTn id="176" presetID="31" presetClass="exit" presetSubtype="0" fill="hold" nodeType="afterEffect">
                                  <p:stCondLst>
                                    <p:cond delay="0"/>
                                  </p:stCondLst>
                                  <p:childTnLst>
                                    <p:anim calcmode="lin" valueType="num">
                                      <p:cBhvr>
                                        <p:cTn id="177" dur="250"/>
                                        <p:tgtEl>
                                          <p:spTgt spid="4"/>
                                        </p:tgtEl>
                                        <p:attrNameLst>
                                          <p:attrName>ppt_w</p:attrName>
                                        </p:attrNameLst>
                                      </p:cBhvr>
                                      <p:tavLst>
                                        <p:tav tm="0">
                                          <p:val>
                                            <p:strVal val="ppt_w"/>
                                          </p:val>
                                        </p:tav>
                                        <p:tav tm="100000">
                                          <p:val>
                                            <p:fltVal val="0"/>
                                          </p:val>
                                        </p:tav>
                                      </p:tavLst>
                                    </p:anim>
                                    <p:anim calcmode="lin" valueType="num">
                                      <p:cBhvr>
                                        <p:cTn id="178" dur="250"/>
                                        <p:tgtEl>
                                          <p:spTgt spid="4"/>
                                        </p:tgtEl>
                                        <p:attrNameLst>
                                          <p:attrName>ppt_h</p:attrName>
                                        </p:attrNameLst>
                                      </p:cBhvr>
                                      <p:tavLst>
                                        <p:tav tm="0">
                                          <p:val>
                                            <p:strVal val="ppt_h"/>
                                          </p:val>
                                        </p:tav>
                                        <p:tav tm="100000">
                                          <p:val>
                                            <p:fltVal val="0"/>
                                          </p:val>
                                        </p:tav>
                                      </p:tavLst>
                                    </p:anim>
                                    <p:anim calcmode="lin" valueType="num">
                                      <p:cBhvr>
                                        <p:cTn id="179" dur="250"/>
                                        <p:tgtEl>
                                          <p:spTgt spid="4"/>
                                        </p:tgtEl>
                                        <p:attrNameLst>
                                          <p:attrName>style.rotation</p:attrName>
                                        </p:attrNameLst>
                                      </p:cBhvr>
                                      <p:tavLst>
                                        <p:tav tm="0">
                                          <p:val>
                                            <p:fltVal val="0"/>
                                          </p:val>
                                        </p:tav>
                                        <p:tav tm="100000">
                                          <p:val>
                                            <p:fltVal val="90"/>
                                          </p:val>
                                        </p:tav>
                                      </p:tavLst>
                                    </p:anim>
                                    <p:animEffect transition="out" filter="fade">
                                      <p:cBhvr>
                                        <p:cTn id="180" dur="250"/>
                                        <p:tgtEl>
                                          <p:spTgt spid="4"/>
                                        </p:tgtEl>
                                      </p:cBhvr>
                                    </p:animEffect>
                                    <p:set>
                                      <p:cBhvr>
                                        <p:cTn id="181" dur="1" fill="hold">
                                          <p:stCondLst>
                                            <p:cond delay="249"/>
                                          </p:stCondLst>
                                        </p:cTn>
                                        <p:tgtEl>
                                          <p:spTgt spid="4"/>
                                        </p:tgtEl>
                                        <p:attrNameLst>
                                          <p:attrName>style.visibility</p:attrName>
                                        </p:attrNameLst>
                                      </p:cBhvr>
                                      <p:to>
                                        <p:strVal val="hidden"/>
                                      </p:to>
                                    </p:set>
                                  </p:childTnLst>
                                </p:cTn>
                              </p:par>
                            </p:childTnLst>
                          </p:cTn>
                        </p:par>
                        <p:par>
                          <p:cTn id="182" fill="hold">
                            <p:stCondLst>
                              <p:cond delay="18500"/>
                            </p:stCondLst>
                            <p:childTnLst>
                              <p:par>
                                <p:cTn id="183" presetID="31" presetClass="exit" presetSubtype="0" fill="hold" grpId="1" nodeType="afterEffect">
                                  <p:stCondLst>
                                    <p:cond delay="0"/>
                                  </p:stCondLst>
                                  <p:childTnLst>
                                    <p:anim calcmode="lin" valueType="num">
                                      <p:cBhvr>
                                        <p:cTn id="184" dur="250"/>
                                        <p:tgtEl>
                                          <p:spTgt spid="36"/>
                                        </p:tgtEl>
                                        <p:attrNameLst>
                                          <p:attrName>ppt_w</p:attrName>
                                        </p:attrNameLst>
                                      </p:cBhvr>
                                      <p:tavLst>
                                        <p:tav tm="0">
                                          <p:val>
                                            <p:strVal val="ppt_w"/>
                                          </p:val>
                                        </p:tav>
                                        <p:tav tm="100000">
                                          <p:val>
                                            <p:fltVal val="0"/>
                                          </p:val>
                                        </p:tav>
                                      </p:tavLst>
                                    </p:anim>
                                    <p:anim calcmode="lin" valueType="num">
                                      <p:cBhvr>
                                        <p:cTn id="185" dur="250"/>
                                        <p:tgtEl>
                                          <p:spTgt spid="36"/>
                                        </p:tgtEl>
                                        <p:attrNameLst>
                                          <p:attrName>ppt_h</p:attrName>
                                        </p:attrNameLst>
                                      </p:cBhvr>
                                      <p:tavLst>
                                        <p:tav tm="0">
                                          <p:val>
                                            <p:strVal val="ppt_h"/>
                                          </p:val>
                                        </p:tav>
                                        <p:tav tm="100000">
                                          <p:val>
                                            <p:fltVal val="0"/>
                                          </p:val>
                                        </p:tav>
                                      </p:tavLst>
                                    </p:anim>
                                    <p:anim calcmode="lin" valueType="num">
                                      <p:cBhvr>
                                        <p:cTn id="186" dur="250"/>
                                        <p:tgtEl>
                                          <p:spTgt spid="36"/>
                                        </p:tgtEl>
                                        <p:attrNameLst>
                                          <p:attrName>style.rotation</p:attrName>
                                        </p:attrNameLst>
                                      </p:cBhvr>
                                      <p:tavLst>
                                        <p:tav tm="0">
                                          <p:val>
                                            <p:fltVal val="0"/>
                                          </p:val>
                                        </p:tav>
                                        <p:tav tm="100000">
                                          <p:val>
                                            <p:fltVal val="90"/>
                                          </p:val>
                                        </p:tav>
                                      </p:tavLst>
                                    </p:anim>
                                    <p:animEffect transition="out" filter="fade">
                                      <p:cBhvr>
                                        <p:cTn id="187" dur="250"/>
                                        <p:tgtEl>
                                          <p:spTgt spid="36"/>
                                        </p:tgtEl>
                                      </p:cBhvr>
                                    </p:animEffect>
                                    <p:set>
                                      <p:cBhvr>
                                        <p:cTn id="188" dur="1" fill="hold">
                                          <p:stCondLst>
                                            <p:cond delay="249"/>
                                          </p:stCondLst>
                                        </p:cTn>
                                        <p:tgtEl>
                                          <p:spTgt spid="36"/>
                                        </p:tgtEl>
                                        <p:attrNameLst>
                                          <p:attrName>style.visibility</p:attrName>
                                        </p:attrNameLst>
                                      </p:cBhvr>
                                      <p:to>
                                        <p:strVal val="hidden"/>
                                      </p:to>
                                    </p:set>
                                  </p:childTnLst>
                                </p:cTn>
                              </p:par>
                            </p:childTnLst>
                          </p:cTn>
                        </p:par>
                        <p:par>
                          <p:cTn id="189" fill="hold">
                            <p:stCondLst>
                              <p:cond delay="19000"/>
                            </p:stCondLst>
                            <p:childTnLst>
                              <p:par>
                                <p:cTn id="190" presetID="31" presetClass="exit" presetSubtype="0" fill="hold" grpId="1" nodeType="afterEffect">
                                  <p:stCondLst>
                                    <p:cond delay="0"/>
                                  </p:stCondLst>
                                  <p:childTnLst>
                                    <p:anim calcmode="lin" valueType="num">
                                      <p:cBhvr>
                                        <p:cTn id="191" dur="250"/>
                                        <p:tgtEl>
                                          <p:spTgt spid="37"/>
                                        </p:tgtEl>
                                        <p:attrNameLst>
                                          <p:attrName>ppt_w</p:attrName>
                                        </p:attrNameLst>
                                      </p:cBhvr>
                                      <p:tavLst>
                                        <p:tav tm="0">
                                          <p:val>
                                            <p:strVal val="ppt_w"/>
                                          </p:val>
                                        </p:tav>
                                        <p:tav tm="100000">
                                          <p:val>
                                            <p:fltVal val="0"/>
                                          </p:val>
                                        </p:tav>
                                      </p:tavLst>
                                    </p:anim>
                                    <p:anim calcmode="lin" valueType="num">
                                      <p:cBhvr>
                                        <p:cTn id="192" dur="250"/>
                                        <p:tgtEl>
                                          <p:spTgt spid="37"/>
                                        </p:tgtEl>
                                        <p:attrNameLst>
                                          <p:attrName>ppt_h</p:attrName>
                                        </p:attrNameLst>
                                      </p:cBhvr>
                                      <p:tavLst>
                                        <p:tav tm="0">
                                          <p:val>
                                            <p:strVal val="ppt_h"/>
                                          </p:val>
                                        </p:tav>
                                        <p:tav tm="100000">
                                          <p:val>
                                            <p:fltVal val="0"/>
                                          </p:val>
                                        </p:tav>
                                      </p:tavLst>
                                    </p:anim>
                                    <p:anim calcmode="lin" valueType="num">
                                      <p:cBhvr>
                                        <p:cTn id="193" dur="250"/>
                                        <p:tgtEl>
                                          <p:spTgt spid="37"/>
                                        </p:tgtEl>
                                        <p:attrNameLst>
                                          <p:attrName>style.rotation</p:attrName>
                                        </p:attrNameLst>
                                      </p:cBhvr>
                                      <p:tavLst>
                                        <p:tav tm="0">
                                          <p:val>
                                            <p:fltVal val="0"/>
                                          </p:val>
                                        </p:tav>
                                        <p:tav tm="100000">
                                          <p:val>
                                            <p:fltVal val="90"/>
                                          </p:val>
                                        </p:tav>
                                      </p:tavLst>
                                    </p:anim>
                                    <p:animEffect transition="out" filter="fade">
                                      <p:cBhvr>
                                        <p:cTn id="194" dur="250"/>
                                        <p:tgtEl>
                                          <p:spTgt spid="37"/>
                                        </p:tgtEl>
                                      </p:cBhvr>
                                    </p:animEffect>
                                    <p:set>
                                      <p:cBhvr>
                                        <p:cTn id="195" dur="1" fill="hold">
                                          <p:stCondLst>
                                            <p:cond delay="24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6" grpId="2" animBg="1"/>
      <p:bldP spid="6" grpId="3" animBg="1"/>
      <p:bldP spid="7" grpId="0" animBg="1"/>
      <p:bldP spid="7" grpId="1" animBg="1"/>
      <p:bldP spid="8" grpId="0" animBg="1"/>
      <p:bldP spid="8" grpId="1" animBg="1"/>
      <p:bldP spid="8" grpId="2" animBg="1"/>
      <p:bldP spid="8" grpId="3" animBg="1"/>
      <p:bldP spid="9" grpId="0" animBg="1"/>
      <p:bldP spid="9" grpId="1" animBg="1"/>
      <p:bldP spid="10" grpId="0" animBg="1"/>
      <p:bldP spid="10" grpId="1" animBg="1"/>
      <p:bldP spid="10" grpId="2" animBg="1"/>
      <p:bldP spid="10" grpId="3" animBg="1"/>
      <p:bldP spid="32" grpId="0"/>
      <p:bldP spid="32" grpId="1"/>
      <p:bldP spid="33" grpId="0"/>
      <p:bldP spid="33" grpId="1"/>
      <p:bldP spid="34" grpId="0"/>
      <p:bldP spid="34" grpId="1"/>
      <p:bldP spid="35" grpId="0"/>
      <p:bldP spid="35" grpId="1"/>
      <p:bldP spid="36" grpId="0"/>
      <p:bldP spid="36" grpId="1"/>
      <p:bldP spid="37" grpId="0"/>
      <p:bldP spid="3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8" name="文本框 7"/>
          <p:cNvSpPr txBox="1"/>
          <p:nvPr/>
        </p:nvSpPr>
        <p:spPr>
          <a:xfrm>
            <a:off x="8364850" y="0"/>
            <a:ext cx="1877437" cy="1107996"/>
          </a:xfrm>
          <a:prstGeom prst="rect">
            <a:avLst/>
          </a:prstGeom>
          <a:noFill/>
        </p:spPr>
        <p:txBody>
          <a:bodyPr wrap="none" rtlCol="0">
            <a:spAutoFit/>
          </a:bodyPr>
          <a:lstStyle/>
          <a:p>
            <a:r>
              <a:rPr lang="zh-CN" altLang="en-US" sz="6600" dirty="0">
                <a:solidFill>
                  <a:schemeClr val="tx1">
                    <a:lumMod val="85000"/>
                    <a:lumOff val="15000"/>
                  </a:schemeClr>
                </a:solidFill>
                <a:latin typeface="方正卡通繁体" panose="03000509000000000000" pitchFamily="65" charset="-122"/>
                <a:ea typeface="方正卡通繁体" panose="03000509000000000000" pitchFamily="65" charset="-122"/>
              </a:rPr>
              <a:t>目录</a:t>
            </a:r>
            <a:endParaRPr lang="zh-CN" altLang="en-US" sz="6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9" name="文本框 8"/>
          <p:cNvSpPr txBox="1"/>
          <p:nvPr/>
        </p:nvSpPr>
        <p:spPr>
          <a:xfrm>
            <a:off x="7380605" y="2118414"/>
            <a:ext cx="3845925" cy="707886"/>
          </a:xfrm>
          <a:prstGeom prst="rect">
            <a:avLst/>
          </a:prstGeom>
          <a:noFill/>
        </p:spPr>
        <p:txBody>
          <a:bodyPr wrap="none" rtlCol="0">
            <a:spAutoFit/>
          </a:bodyPr>
          <a:lstStyle/>
          <a:p>
            <a:r>
              <a:rPr lang="en-US" altLang="zh-CN" sz="4000" dirty="0">
                <a:solidFill>
                  <a:schemeClr val="tx1">
                    <a:lumMod val="75000"/>
                    <a:lumOff val="25000"/>
                  </a:schemeClr>
                </a:solidFill>
                <a:latin typeface="方正卡通繁体" panose="03000509000000000000" pitchFamily="65" charset="-122"/>
                <a:ea typeface="方正卡通繁体" panose="03000509000000000000" pitchFamily="65" charset="-122"/>
              </a:rPr>
              <a:t>01.</a:t>
            </a:r>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10" name="文本框 9"/>
          <p:cNvSpPr txBox="1"/>
          <p:nvPr/>
        </p:nvSpPr>
        <p:spPr>
          <a:xfrm>
            <a:off x="7380605" y="3323815"/>
            <a:ext cx="3853940" cy="707886"/>
          </a:xfrm>
          <a:prstGeom prst="rect">
            <a:avLst/>
          </a:prstGeom>
          <a:noFill/>
        </p:spPr>
        <p:txBody>
          <a:bodyPr wrap="none" rtlCol="0">
            <a:spAutoFit/>
          </a:bodyPr>
          <a:lstStyle/>
          <a:p>
            <a:r>
              <a:rPr lang="en-US" altLang="zh-CN" sz="4000" dirty="0">
                <a:solidFill>
                  <a:schemeClr val="tx1">
                    <a:lumMod val="75000"/>
                    <a:lumOff val="25000"/>
                  </a:schemeClr>
                </a:solidFill>
                <a:latin typeface="方正卡通繁体" panose="03000509000000000000" pitchFamily="65" charset="-122"/>
                <a:ea typeface="方正卡通繁体" panose="03000509000000000000" pitchFamily="65" charset="-122"/>
              </a:rPr>
              <a:t>02.</a:t>
            </a:r>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11" name="文本框 10"/>
          <p:cNvSpPr txBox="1"/>
          <p:nvPr/>
        </p:nvSpPr>
        <p:spPr>
          <a:xfrm>
            <a:off x="7380605" y="4529216"/>
            <a:ext cx="3849131" cy="707886"/>
          </a:xfrm>
          <a:prstGeom prst="rect">
            <a:avLst/>
          </a:prstGeom>
          <a:noFill/>
        </p:spPr>
        <p:txBody>
          <a:bodyPr wrap="none" rtlCol="0">
            <a:spAutoFit/>
          </a:bodyPr>
          <a:lstStyle/>
          <a:p>
            <a:r>
              <a:rPr lang="en-US" altLang="zh-CN" sz="4000" dirty="0">
                <a:solidFill>
                  <a:schemeClr val="tx1">
                    <a:lumMod val="75000"/>
                    <a:lumOff val="25000"/>
                  </a:schemeClr>
                </a:solidFill>
                <a:latin typeface="方正卡通繁体" panose="03000509000000000000" pitchFamily="65" charset="-122"/>
                <a:ea typeface="方正卡通繁体" panose="03000509000000000000" pitchFamily="65" charset="-122"/>
              </a:rPr>
              <a:t>03.</a:t>
            </a:r>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12" name="文本框 11"/>
          <p:cNvSpPr txBox="1"/>
          <p:nvPr/>
        </p:nvSpPr>
        <p:spPr>
          <a:xfrm>
            <a:off x="7380605" y="5734617"/>
            <a:ext cx="3853940" cy="707886"/>
          </a:xfrm>
          <a:prstGeom prst="rect">
            <a:avLst/>
          </a:prstGeom>
          <a:noFill/>
        </p:spPr>
        <p:txBody>
          <a:bodyPr wrap="none" rtlCol="0">
            <a:spAutoFit/>
          </a:bodyPr>
          <a:lstStyle/>
          <a:p>
            <a:r>
              <a:rPr lang="en-US" altLang="zh-CN" sz="4000" dirty="0">
                <a:solidFill>
                  <a:schemeClr val="tx1">
                    <a:lumMod val="75000"/>
                    <a:lumOff val="25000"/>
                  </a:schemeClr>
                </a:solidFill>
                <a:latin typeface="方正卡通繁体" panose="03000509000000000000" pitchFamily="65" charset="-122"/>
                <a:ea typeface="方正卡通繁体" panose="03000509000000000000" pitchFamily="65" charset="-122"/>
              </a:rPr>
              <a:t>04.</a:t>
            </a:r>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9" name="Group 1629"/>
          <p:cNvGrpSpPr/>
          <p:nvPr/>
        </p:nvGrpSpPr>
        <p:grpSpPr>
          <a:xfrm>
            <a:off x="1539552" y="3436339"/>
            <a:ext cx="1257137" cy="2656959"/>
            <a:chOff x="0" y="-9647"/>
            <a:chExt cx="1257300" cy="2656957"/>
          </a:xfrm>
        </p:grpSpPr>
        <p:sp>
          <p:nvSpPr>
            <p:cNvPr id="1626" name="Shape 1626"/>
            <p:cNvSpPr/>
            <p:nvPr/>
          </p:nvSpPr>
          <p:spPr>
            <a:xfrm flipH="1">
              <a:off x="662644" y="-9647"/>
              <a:ext cx="1" cy="1529368"/>
            </a:xfrm>
            <a:prstGeom prst="line">
              <a:avLst/>
            </a:prstGeom>
            <a:noFill/>
            <a:ln w="38100" cap="flat">
              <a:solidFill>
                <a:schemeClr val="bg1">
                  <a:lumMod val="60000"/>
                  <a:lumOff val="40000"/>
                </a:schemeClr>
              </a:solidFill>
              <a:prstDash val="solid"/>
              <a:miter lim="400000"/>
            </a:ln>
            <a:effectLst/>
          </p:spPr>
          <p:txBody>
            <a:bodyPr wrap="square" lIns="0" tIns="0" rIns="0" bIns="0" numCol="1" anchor="t">
              <a:noAutofit/>
            </a:bodyPr>
            <a:lstStyle/>
            <a:p>
              <a:pPr defTabSz="456565">
                <a:defRPr sz="1200">
                  <a:solidFill>
                    <a:srgbClr val="000000"/>
                  </a:solidFill>
                  <a:latin typeface="Helvetica"/>
                  <a:ea typeface="Helvetica"/>
                  <a:cs typeface="Helvetica"/>
                  <a:sym typeface="Helvetica"/>
                </a:defRPr>
              </a:pPr>
              <a:endParaRPr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627" name="Chart 1627"/>
            <p:cNvGraphicFramePr/>
            <p:nvPr/>
          </p:nvGraphicFramePr>
          <p:xfrm>
            <a:off x="0" y="1390009"/>
            <a:ext cx="1257300" cy="1257301"/>
          </p:xfrm>
          <a:graphic>
            <a:graphicData uri="http://schemas.openxmlformats.org/drawingml/2006/chart">
              <c:chart xmlns:c="http://schemas.openxmlformats.org/drawingml/2006/chart" xmlns:r="http://schemas.openxmlformats.org/officeDocument/2006/relationships" r:id="rId1"/>
            </a:graphicData>
          </a:graphic>
        </p:graphicFrame>
        <p:sp>
          <p:nvSpPr>
            <p:cNvPr id="1628" name="Shape 1628"/>
            <p:cNvSpPr/>
            <p:nvPr/>
          </p:nvSpPr>
          <p:spPr>
            <a:xfrm>
              <a:off x="382091" y="1888888"/>
              <a:ext cx="685531" cy="461663"/>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24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70</a:t>
              </a:r>
              <a:r>
                <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a:t>
              </a:r>
              <a:endPar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grpSp>
      <p:grpSp>
        <p:nvGrpSpPr>
          <p:cNvPr id="1633" name="Group 1633"/>
          <p:cNvGrpSpPr/>
          <p:nvPr/>
        </p:nvGrpSpPr>
        <p:grpSpPr>
          <a:xfrm>
            <a:off x="1287255" y="2466013"/>
            <a:ext cx="2043779" cy="1314827"/>
            <a:chOff x="0" y="379713"/>
            <a:chExt cx="2044043" cy="1314825"/>
          </a:xfrm>
        </p:grpSpPr>
        <p:sp>
          <p:nvSpPr>
            <p:cNvPr id="1630" name="Shape 1630"/>
            <p:cNvSpPr/>
            <p:nvPr/>
          </p:nvSpPr>
          <p:spPr>
            <a:xfrm>
              <a:off x="0" y="1359686"/>
              <a:ext cx="1970470" cy="334852"/>
            </a:xfrm>
            <a:prstGeom prst="chevron">
              <a:avLst>
                <a:gd name="adj" fmla="val 0"/>
              </a:avLst>
            </a:pr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1" name="Shape 1631"/>
            <p:cNvSpPr/>
            <p:nvPr/>
          </p:nvSpPr>
          <p:spPr>
            <a:xfrm>
              <a:off x="281146" y="919523"/>
              <a:ext cx="1406975"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panose="020B0503030403020204"/>
                </a:defRPr>
              </a:lvl1pPr>
            </a:lstStyle>
            <a:p>
              <a:pPr lvl="0">
                <a:defRPr sz="1800" b="0">
                  <a:solidFill>
                    <a:srgbClr val="000000"/>
                  </a:solidFill>
                </a:defRPr>
              </a:pPr>
              <a:r>
                <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2005 - 2008</a:t>
              </a:r>
              <a:endPar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2" name="Shape 1632"/>
            <p:cNvSpPr/>
            <p:nvPr/>
          </p:nvSpPr>
          <p:spPr>
            <a:xfrm>
              <a:off x="73574" y="379713"/>
              <a:ext cx="1970469"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37" name="Group 1637"/>
          <p:cNvGrpSpPr/>
          <p:nvPr/>
        </p:nvGrpSpPr>
        <p:grpSpPr>
          <a:xfrm>
            <a:off x="3257470" y="3445985"/>
            <a:ext cx="1970215" cy="1286562"/>
            <a:chOff x="0" y="0"/>
            <a:chExt cx="1970470" cy="1286561"/>
          </a:xfrm>
        </p:grpSpPr>
        <p:sp>
          <p:nvSpPr>
            <p:cNvPr id="1634" name="Shape 1634"/>
            <p:cNvSpPr/>
            <p:nvPr/>
          </p:nvSpPr>
          <p:spPr>
            <a:xfrm>
              <a:off x="0" y="0"/>
              <a:ext cx="1970470" cy="334852"/>
            </a:xfrm>
            <a:prstGeom prst="chevron">
              <a:avLst>
                <a:gd name="adj" fmla="val 0"/>
              </a:avLst>
            </a:pr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5" name="Shape 1635"/>
            <p:cNvSpPr/>
            <p:nvPr/>
          </p:nvSpPr>
          <p:spPr>
            <a:xfrm>
              <a:off x="262463" y="451223"/>
              <a:ext cx="1406975" cy="369330"/>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panose="020B0503030403020204"/>
                </a:defRPr>
              </a:lvl1pPr>
            </a:lstStyle>
            <a:p>
              <a:pPr lvl="0">
                <a:defRPr sz="1800" b="0">
                  <a:solidFill>
                    <a:srgbClr val="000000"/>
                  </a:solidFill>
                </a:defRPr>
              </a:pPr>
              <a:r>
                <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2008 - 2009</a:t>
              </a:r>
              <a:endPar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6" name="Shape 1636"/>
            <p:cNvSpPr/>
            <p:nvPr/>
          </p:nvSpPr>
          <p:spPr>
            <a:xfrm>
              <a:off x="0" y="794121"/>
              <a:ext cx="1970470" cy="492440"/>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1638" name="Chart 1638"/>
          <p:cNvGraphicFramePr/>
          <p:nvPr/>
        </p:nvGraphicFramePr>
        <p:xfrm>
          <a:off x="3476985" y="1471379"/>
          <a:ext cx="1423531" cy="1715816"/>
        </p:xfrm>
        <a:graphic>
          <a:graphicData uri="http://schemas.openxmlformats.org/drawingml/2006/chart">
            <c:chart xmlns:c="http://schemas.openxmlformats.org/drawingml/2006/chart" xmlns:r="http://schemas.openxmlformats.org/officeDocument/2006/relationships" r:id="rId2"/>
          </a:graphicData>
        </a:graphic>
      </p:graphicFrame>
      <p:grpSp>
        <p:nvGrpSpPr>
          <p:cNvPr id="1642" name="Group 1642"/>
          <p:cNvGrpSpPr/>
          <p:nvPr/>
        </p:nvGrpSpPr>
        <p:grpSpPr>
          <a:xfrm>
            <a:off x="5227682" y="2466011"/>
            <a:ext cx="1992098" cy="1314827"/>
            <a:chOff x="0" y="379714"/>
            <a:chExt cx="1992357" cy="1314824"/>
          </a:xfrm>
        </p:grpSpPr>
        <p:sp>
          <p:nvSpPr>
            <p:cNvPr id="1639" name="Shape 1639"/>
            <p:cNvSpPr/>
            <p:nvPr/>
          </p:nvSpPr>
          <p:spPr>
            <a:xfrm>
              <a:off x="0" y="1359686"/>
              <a:ext cx="1970470" cy="334852"/>
            </a:xfrm>
            <a:prstGeom prst="chevron">
              <a:avLst>
                <a:gd name="adj" fmla="val 0"/>
              </a:avLst>
            </a:prstGeom>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 name="Shape 1640"/>
            <p:cNvSpPr/>
            <p:nvPr/>
          </p:nvSpPr>
          <p:spPr>
            <a:xfrm>
              <a:off x="217574" y="920168"/>
              <a:ext cx="1406976"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panose="020B0503030403020204"/>
                </a:defRPr>
              </a:lvl1pPr>
            </a:lstStyle>
            <a:p>
              <a:pPr lvl="0">
                <a:defRPr sz="1800" b="0">
                  <a:solidFill>
                    <a:srgbClr val="000000"/>
                  </a:solidFill>
                </a:defRPr>
              </a:pPr>
              <a:r>
                <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2009 - 2012</a:t>
              </a:r>
              <a:endPar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 name="Shape 1641"/>
            <p:cNvSpPr/>
            <p:nvPr/>
          </p:nvSpPr>
          <p:spPr>
            <a:xfrm>
              <a:off x="21888" y="379714"/>
              <a:ext cx="1970469"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46" name="Group 1646"/>
          <p:cNvGrpSpPr/>
          <p:nvPr/>
        </p:nvGrpSpPr>
        <p:grpSpPr>
          <a:xfrm>
            <a:off x="5424012" y="3780838"/>
            <a:ext cx="1257137" cy="2215135"/>
            <a:chOff x="0" y="334852"/>
            <a:chExt cx="1257300" cy="2215133"/>
          </a:xfrm>
        </p:grpSpPr>
        <p:sp>
          <p:nvSpPr>
            <p:cNvPr id="1643" name="Shape 1643"/>
            <p:cNvSpPr/>
            <p:nvPr/>
          </p:nvSpPr>
          <p:spPr>
            <a:xfrm flipH="1">
              <a:off x="628377" y="334852"/>
              <a:ext cx="0" cy="1194516"/>
            </a:xfrm>
            <a:prstGeom prst="line">
              <a:avLst/>
            </a:prstGeom>
            <a:noFill/>
            <a:ln w="38100" cap="flat">
              <a:solidFill>
                <a:schemeClr val="bg1">
                  <a:lumMod val="60000"/>
                  <a:lumOff val="40000"/>
                </a:schemeClr>
              </a:solidFill>
              <a:prstDash val="solid"/>
              <a:miter lim="400000"/>
            </a:ln>
            <a:effectLst/>
          </p:spPr>
          <p:txBody>
            <a:bodyPr wrap="square" lIns="0" tIns="0" rIns="0" bIns="0" numCol="1" anchor="t">
              <a:noAutofit/>
            </a:bodyPr>
            <a:lstStyle/>
            <a:p>
              <a:pPr defTabSz="456565">
                <a:defRPr sz="1200">
                  <a:solidFill>
                    <a:srgbClr val="000000"/>
                  </a:solidFill>
                  <a:latin typeface="Helvetica"/>
                  <a:ea typeface="Helvetica"/>
                  <a:cs typeface="Helvetica"/>
                  <a:sym typeface="Helvetica"/>
                </a:defRPr>
              </a:pPr>
              <a:endParaRPr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644" name="Chart 1644"/>
            <p:cNvGraphicFramePr/>
            <p:nvPr/>
          </p:nvGraphicFramePr>
          <p:xfrm>
            <a:off x="0" y="1292684"/>
            <a:ext cx="1257300" cy="1257301"/>
          </p:xfrm>
          <a:graphic>
            <a:graphicData uri="http://schemas.openxmlformats.org/drawingml/2006/chart">
              <c:chart xmlns:c="http://schemas.openxmlformats.org/drawingml/2006/chart" xmlns:r="http://schemas.openxmlformats.org/officeDocument/2006/relationships" r:id="rId3"/>
            </a:graphicData>
          </a:graphic>
        </p:graphicFrame>
        <p:sp>
          <p:nvSpPr>
            <p:cNvPr id="1645" name="Shape 1645"/>
            <p:cNvSpPr/>
            <p:nvPr/>
          </p:nvSpPr>
          <p:spPr>
            <a:xfrm>
              <a:off x="424483" y="1787434"/>
              <a:ext cx="685531" cy="461663"/>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24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50</a:t>
              </a:r>
              <a:r>
                <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a:t>
              </a:r>
              <a:endParaRPr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grpSp>
      <p:grpSp>
        <p:nvGrpSpPr>
          <p:cNvPr id="1653" name="Group 1653"/>
          <p:cNvGrpSpPr/>
          <p:nvPr/>
        </p:nvGrpSpPr>
        <p:grpSpPr>
          <a:xfrm>
            <a:off x="7571743" y="1945456"/>
            <a:ext cx="1059893" cy="1266960"/>
            <a:chOff x="0" y="0"/>
            <a:chExt cx="1060030" cy="1266959"/>
          </a:xfrm>
        </p:grpSpPr>
        <p:sp>
          <p:nvSpPr>
            <p:cNvPr id="1647" name="Shape 1647"/>
            <p:cNvSpPr/>
            <p:nvPr/>
          </p:nvSpPr>
          <p:spPr>
            <a:xfrm>
              <a:off x="-1"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8" name="Shape 1648"/>
            <p:cNvSpPr/>
            <p:nvPr/>
          </p:nvSpPr>
          <p:spPr>
            <a:xfrm>
              <a:off x="416002"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9" name="Shape 1649"/>
            <p:cNvSpPr/>
            <p:nvPr/>
          </p:nvSpPr>
          <p:spPr>
            <a:xfrm>
              <a:off x="832005" y="-1"/>
              <a:ext cx="228025" cy="1266961"/>
            </a:xfrm>
            <a:prstGeom prst="rect">
              <a:avLst/>
            </a:prstGeom>
            <a:solidFill>
              <a:srgbClr val="91958B"/>
            </a:solidFill>
            <a:ln w="12700" cap="flat">
              <a:noFill/>
              <a:miter lim="400000"/>
            </a:ln>
            <a:effectLst/>
          </p:spPr>
          <p:txBody>
            <a:bodyPr wrap="square" lIns="0" tIns="0" rIns="0" bIns="0" numCol="1" anchor="ctr">
              <a:noAutofit/>
            </a:bodyPr>
            <a:lstStyle/>
            <a:p>
              <a:pPr lvl="0" algn="ctr">
                <a:defRPr>
                  <a:solidFill>
                    <a:srgbClr val="000000"/>
                  </a:solidFill>
                </a:defRPr>
              </a:pP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0" name="Shape 1650"/>
            <p:cNvSpPr/>
            <p:nvPr/>
          </p:nvSpPr>
          <p:spPr>
            <a:xfrm>
              <a:off x="-1" y="539343"/>
              <a:ext cx="228025" cy="727617"/>
            </a:xfrm>
            <a:prstGeom prst="rect">
              <a:avLst/>
            </a:prstGeom>
            <a:solidFill>
              <a:schemeClr val="accent5"/>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1" name="Shape 1651"/>
            <p:cNvSpPr/>
            <p:nvPr/>
          </p:nvSpPr>
          <p:spPr>
            <a:xfrm>
              <a:off x="416002" y="209266"/>
              <a:ext cx="228025" cy="1057694"/>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2" name="Shape 1652"/>
            <p:cNvSpPr/>
            <p:nvPr/>
          </p:nvSpPr>
          <p:spPr>
            <a:xfrm>
              <a:off x="832005" y="821186"/>
              <a:ext cx="228025" cy="445774"/>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numCol="1" anchor="ctr">
              <a:noAutofit/>
            </a:bodyPr>
            <a:lstStyle/>
            <a:p>
              <a:pPr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57" name="Group 1657"/>
          <p:cNvGrpSpPr/>
          <p:nvPr/>
        </p:nvGrpSpPr>
        <p:grpSpPr>
          <a:xfrm>
            <a:off x="7197894" y="3445985"/>
            <a:ext cx="1970215" cy="1286562"/>
            <a:chOff x="0" y="0"/>
            <a:chExt cx="1970470" cy="1286561"/>
          </a:xfrm>
        </p:grpSpPr>
        <p:sp>
          <p:nvSpPr>
            <p:cNvPr id="1654" name="Shape 1654"/>
            <p:cNvSpPr/>
            <p:nvPr/>
          </p:nvSpPr>
          <p:spPr>
            <a:xfrm>
              <a:off x="0" y="0"/>
              <a:ext cx="1970470" cy="334852"/>
            </a:xfrm>
            <a:prstGeom prst="chevron">
              <a:avLst>
                <a:gd name="adj" fmla="val 0"/>
              </a:avLst>
            </a:prstGeom>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5" name="Shape 1655"/>
            <p:cNvSpPr/>
            <p:nvPr/>
          </p:nvSpPr>
          <p:spPr>
            <a:xfrm>
              <a:off x="245797" y="451223"/>
              <a:ext cx="1432626" cy="369330"/>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panose="020B0503030403020204"/>
                </a:defRPr>
              </a:lvl1pPr>
            </a:lstStyle>
            <a:p>
              <a:pPr lvl="0">
                <a:defRPr sz="1800" b="0">
                  <a:solidFill>
                    <a:srgbClr val="000000"/>
                  </a:solidFill>
                </a:defRPr>
              </a:pPr>
              <a:r>
                <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2012 – 2013</a:t>
              </a:r>
              <a:endParaRPr sz="1800" b="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6" name="Shape 1656"/>
            <p:cNvSpPr/>
            <p:nvPr/>
          </p:nvSpPr>
          <p:spPr>
            <a:xfrm>
              <a:off x="0" y="794121"/>
              <a:ext cx="1970470" cy="492440"/>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61" name="Group 1661"/>
          <p:cNvGrpSpPr/>
          <p:nvPr/>
        </p:nvGrpSpPr>
        <p:grpSpPr>
          <a:xfrm>
            <a:off x="9168105" y="3005821"/>
            <a:ext cx="2040465" cy="1337660"/>
            <a:chOff x="0" y="0"/>
            <a:chExt cx="2040729" cy="1337657"/>
          </a:xfrm>
        </p:grpSpPr>
        <p:sp>
          <p:nvSpPr>
            <p:cNvPr id="1658" name="Shape 1658"/>
            <p:cNvSpPr/>
            <p:nvPr/>
          </p:nvSpPr>
          <p:spPr>
            <a:xfrm>
              <a:off x="0" y="440163"/>
              <a:ext cx="1970470" cy="334852"/>
            </a:xfrm>
            <a:prstGeom prst="chevron">
              <a:avLst>
                <a:gd name="adj" fmla="val 0"/>
              </a:avLst>
            </a:prstGeom>
            <a:solidFill>
              <a:schemeClr val="accent3"/>
            </a:solidFill>
            <a:ln w="12700" cap="flat">
              <a:noFill/>
              <a:miter lim="400000"/>
            </a:ln>
            <a:effectLst/>
          </p:spPr>
          <p:txBody>
            <a:bodyPr wrap="square" lIns="0" tIns="0" rIns="0" bIns="0" numCol="1" anchor="ctr">
              <a:noAutofit/>
            </a:bodyPr>
            <a:lstStyle/>
            <a:p>
              <a:pPr lvl="0" algn="ctr"/>
              <a:endParaRPr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9" name="Shape 1659"/>
            <p:cNvSpPr/>
            <p:nvPr/>
          </p:nvSpPr>
          <p:spPr>
            <a:xfrm>
              <a:off x="257817" y="0"/>
              <a:ext cx="1406975" cy="369329"/>
            </a:xfrm>
            <a:prstGeom prst="rect">
              <a:avLst/>
            </a:prstGeom>
            <a:noFill/>
            <a:ln w="12700" cap="flat">
              <a:noFill/>
              <a:miter lim="400000"/>
            </a:ln>
            <a:effectLst/>
          </p:spPr>
          <p:txBody>
            <a:bodyPr wrap="none" lIns="45719" tIns="45719" rIns="45719" bIns="45719" numCol="1" anchor="t">
              <a:spAutoFit/>
            </a:bodyPr>
            <a:lstStyle>
              <a:lvl1pPr algn="ctr">
                <a:defRPr sz="2000" b="1">
                  <a:solidFill>
                    <a:srgbClr val="595C54"/>
                  </a:solidFill>
                  <a:latin typeface="+mj-lt"/>
                  <a:ea typeface="+mj-ea"/>
                  <a:cs typeface="+mj-cs"/>
                  <a:sym typeface="Source Sans Pro" panose="020B0503030403020204"/>
                </a:defRPr>
              </a:lvl1pPr>
            </a:lstStyle>
            <a:p>
              <a:pPr lvl="0">
                <a:defRPr sz="1800" b="0">
                  <a:solidFill>
                    <a:srgbClr val="000000"/>
                  </a:solidFill>
                </a:defRPr>
              </a:pPr>
              <a:r>
                <a:rPr sz="1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2013 - 201</a:t>
              </a:r>
              <a:r>
                <a:rPr lang="en-US" sz="1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6</a:t>
              </a:r>
              <a:endParaRPr sz="1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0" name="Shape 1660"/>
            <p:cNvSpPr/>
            <p:nvPr/>
          </p:nvSpPr>
          <p:spPr>
            <a:xfrm>
              <a:off x="70258" y="845218"/>
              <a:ext cx="1970471" cy="492439"/>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41" name="图片 40"/>
          <p:cNvPicPr>
            <a:picLocks noChangeAspect="1"/>
          </p:cNvPicPr>
          <p:nvPr/>
        </p:nvPicPr>
        <p:blipFill rotWithShape="1">
          <a:blip r:embed="rId4"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42" name="文本框 41"/>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661"/>
                                        </p:tgtEl>
                                        <p:attrNameLst>
                                          <p:attrName>style.visibility</p:attrName>
                                        </p:attrNameLst>
                                      </p:cBhvr>
                                      <p:to>
                                        <p:strVal val="visible"/>
                                      </p:to>
                                    </p:set>
                                    <p:anim calcmode="lin" valueType="num">
                                      <p:cBhvr>
                                        <p:cTn id="7" dur="500" fill="hold"/>
                                        <p:tgtEl>
                                          <p:spTgt spid="1661"/>
                                        </p:tgtEl>
                                        <p:attrNameLst>
                                          <p:attrName>ppt_x</p:attrName>
                                        </p:attrNameLst>
                                      </p:cBhvr>
                                      <p:tavLst>
                                        <p:tav tm="0">
                                          <p:val>
                                            <p:strVal val="0-#ppt_w/2"/>
                                          </p:val>
                                        </p:tav>
                                        <p:tav tm="100000">
                                          <p:val>
                                            <p:strVal val="#ppt_x"/>
                                          </p:val>
                                        </p:tav>
                                      </p:tavLst>
                                    </p:anim>
                                    <p:anim calcmode="lin" valueType="num">
                                      <p:cBhvr>
                                        <p:cTn id="8" dur="500" fill="hold"/>
                                        <p:tgtEl>
                                          <p:spTgt spid="16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657"/>
                                        </p:tgtEl>
                                        <p:attrNameLst>
                                          <p:attrName>style.visibility</p:attrName>
                                        </p:attrNameLst>
                                      </p:cBhvr>
                                      <p:to>
                                        <p:strVal val="visible"/>
                                      </p:to>
                                    </p:set>
                                    <p:anim calcmode="lin" valueType="num">
                                      <p:cBhvr>
                                        <p:cTn id="12" dur="500" fill="hold"/>
                                        <p:tgtEl>
                                          <p:spTgt spid="1657"/>
                                        </p:tgtEl>
                                        <p:attrNameLst>
                                          <p:attrName>ppt_x</p:attrName>
                                        </p:attrNameLst>
                                      </p:cBhvr>
                                      <p:tavLst>
                                        <p:tav tm="0">
                                          <p:val>
                                            <p:strVal val="0-#ppt_w/2"/>
                                          </p:val>
                                        </p:tav>
                                        <p:tav tm="100000">
                                          <p:val>
                                            <p:strVal val="#ppt_x"/>
                                          </p:val>
                                        </p:tav>
                                      </p:tavLst>
                                    </p:anim>
                                    <p:anim calcmode="lin" valueType="num">
                                      <p:cBhvr>
                                        <p:cTn id="13" dur="500" fill="hold"/>
                                        <p:tgtEl>
                                          <p:spTgt spid="16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indefinite" fill="hold"/>
                                        <p:tgtEl>
                                          <p:spTgt spid="1653"/>
                                        </p:tgtEl>
                                        <p:attrNameLst>
                                          <p:attrName>style.visibility</p:attrName>
                                        </p:attrNameLst>
                                      </p:cBhvr>
                                      <p:to>
                                        <p:strVal val="visible"/>
                                      </p:to>
                                    </p:set>
                                    <p:anim calcmode="lin" valueType="num">
                                      <p:cBhvr>
                                        <p:cTn id="17" dur="500" fill="hold"/>
                                        <p:tgtEl>
                                          <p:spTgt spid="1653"/>
                                        </p:tgtEl>
                                        <p:attrNameLst>
                                          <p:attrName>ppt_x</p:attrName>
                                        </p:attrNameLst>
                                      </p:cBhvr>
                                      <p:tavLst>
                                        <p:tav tm="0">
                                          <p:val>
                                            <p:strVal val="#ppt_x"/>
                                          </p:val>
                                        </p:tav>
                                        <p:tav tm="100000">
                                          <p:val>
                                            <p:strVal val="#ppt_x"/>
                                          </p:val>
                                        </p:tav>
                                      </p:tavLst>
                                    </p:anim>
                                    <p:anim calcmode="lin" valueType="num">
                                      <p:cBhvr>
                                        <p:cTn id="18" dur="500" fill="hold"/>
                                        <p:tgtEl>
                                          <p:spTgt spid="16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642"/>
                                        </p:tgtEl>
                                        <p:attrNameLst>
                                          <p:attrName>style.visibility</p:attrName>
                                        </p:attrNameLst>
                                      </p:cBhvr>
                                      <p:to>
                                        <p:strVal val="visible"/>
                                      </p:to>
                                    </p:set>
                                    <p:anim calcmode="lin" valueType="num">
                                      <p:cBhvr>
                                        <p:cTn id="22" dur="500" fill="hold"/>
                                        <p:tgtEl>
                                          <p:spTgt spid="1642"/>
                                        </p:tgtEl>
                                        <p:attrNameLst>
                                          <p:attrName>ppt_x</p:attrName>
                                        </p:attrNameLst>
                                      </p:cBhvr>
                                      <p:tavLst>
                                        <p:tav tm="0">
                                          <p:val>
                                            <p:strVal val="0-#ppt_w/2"/>
                                          </p:val>
                                        </p:tav>
                                        <p:tav tm="100000">
                                          <p:val>
                                            <p:strVal val="#ppt_x"/>
                                          </p:val>
                                        </p:tav>
                                      </p:tavLst>
                                    </p:anim>
                                    <p:anim calcmode="lin" valueType="num">
                                      <p:cBhvr>
                                        <p:cTn id="23" dur="500" fill="hold"/>
                                        <p:tgtEl>
                                          <p:spTgt spid="16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indefinite" fill="hold"/>
                                        <p:tgtEl>
                                          <p:spTgt spid="1646"/>
                                        </p:tgtEl>
                                        <p:attrNameLst>
                                          <p:attrName>style.visibility</p:attrName>
                                        </p:attrNameLst>
                                      </p:cBhvr>
                                      <p:to>
                                        <p:strVal val="visible"/>
                                      </p:to>
                                    </p:set>
                                    <p:anim calcmode="lin" valueType="num">
                                      <p:cBhvr>
                                        <p:cTn id="27" dur="500" fill="hold"/>
                                        <p:tgtEl>
                                          <p:spTgt spid="1646"/>
                                        </p:tgtEl>
                                        <p:attrNameLst>
                                          <p:attrName>ppt_x</p:attrName>
                                        </p:attrNameLst>
                                      </p:cBhvr>
                                      <p:tavLst>
                                        <p:tav tm="0">
                                          <p:val>
                                            <p:strVal val="#ppt_x"/>
                                          </p:val>
                                        </p:tav>
                                        <p:tav tm="100000">
                                          <p:val>
                                            <p:strVal val="#ppt_x"/>
                                          </p:val>
                                        </p:tav>
                                      </p:tavLst>
                                    </p:anim>
                                    <p:anim calcmode="lin" valueType="num">
                                      <p:cBhvr>
                                        <p:cTn id="28" dur="500" fill="hold"/>
                                        <p:tgtEl>
                                          <p:spTgt spid="164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637"/>
                                        </p:tgtEl>
                                        <p:attrNameLst>
                                          <p:attrName>style.visibility</p:attrName>
                                        </p:attrNameLst>
                                      </p:cBhvr>
                                      <p:to>
                                        <p:strVal val="visible"/>
                                      </p:to>
                                    </p:set>
                                    <p:anim calcmode="lin" valueType="num">
                                      <p:cBhvr>
                                        <p:cTn id="32" dur="500" fill="hold"/>
                                        <p:tgtEl>
                                          <p:spTgt spid="1637"/>
                                        </p:tgtEl>
                                        <p:attrNameLst>
                                          <p:attrName>ppt_x</p:attrName>
                                        </p:attrNameLst>
                                      </p:cBhvr>
                                      <p:tavLst>
                                        <p:tav tm="0">
                                          <p:val>
                                            <p:strVal val="0-#ppt_w/2"/>
                                          </p:val>
                                        </p:tav>
                                        <p:tav tm="100000">
                                          <p:val>
                                            <p:strVal val="#ppt_x"/>
                                          </p:val>
                                        </p:tav>
                                      </p:tavLst>
                                    </p:anim>
                                    <p:anim calcmode="lin" valueType="num">
                                      <p:cBhvr>
                                        <p:cTn id="33" dur="500" fill="hold"/>
                                        <p:tgtEl>
                                          <p:spTgt spid="163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indefinite" fill="hold"/>
                                        <p:tgtEl>
                                          <p:spTgt spid="1638"/>
                                        </p:tgtEl>
                                        <p:attrNameLst>
                                          <p:attrName>style.visibility</p:attrName>
                                        </p:attrNameLst>
                                      </p:cBhvr>
                                      <p:to>
                                        <p:strVal val="visible"/>
                                      </p:to>
                                    </p:set>
                                    <p:anim calcmode="lin" valueType="num">
                                      <p:cBhvr>
                                        <p:cTn id="37" dur="500" fill="hold"/>
                                        <p:tgtEl>
                                          <p:spTgt spid="1638"/>
                                        </p:tgtEl>
                                        <p:attrNameLst>
                                          <p:attrName>ppt_x</p:attrName>
                                        </p:attrNameLst>
                                      </p:cBhvr>
                                      <p:tavLst>
                                        <p:tav tm="0">
                                          <p:val>
                                            <p:strVal val="#ppt_x"/>
                                          </p:val>
                                        </p:tav>
                                        <p:tav tm="100000">
                                          <p:val>
                                            <p:strVal val="#ppt_x"/>
                                          </p:val>
                                        </p:tav>
                                      </p:tavLst>
                                    </p:anim>
                                    <p:anim calcmode="lin" valueType="num">
                                      <p:cBhvr>
                                        <p:cTn id="38" dur="500" fill="hold"/>
                                        <p:tgtEl>
                                          <p:spTgt spid="163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indefinite" fill="hold"/>
                                        <p:tgtEl>
                                          <p:spTgt spid="1633"/>
                                        </p:tgtEl>
                                        <p:attrNameLst>
                                          <p:attrName>style.visibility</p:attrName>
                                        </p:attrNameLst>
                                      </p:cBhvr>
                                      <p:to>
                                        <p:strVal val="visible"/>
                                      </p:to>
                                    </p:set>
                                    <p:anim calcmode="lin" valueType="num">
                                      <p:cBhvr>
                                        <p:cTn id="42" dur="500" fill="hold"/>
                                        <p:tgtEl>
                                          <p:spTgt spid="1633"/>
                                        </p:tgtEl>
                                        <p:attrNameLst>
                                          <p:attrName>ppt_x</p:attrName>
                                        </p:attrNameLst>
                                      </p:cBhvr>
                                      <p:tavLst>
                                        <p:tav tm="0">
                                          <p:val>
                                            <p:strVal val="0-#ppt_w/2"/>
                                          </p:val>
                                        </p:tav>
                                        <p:tav tm="100000">
                                          <p:val>
                                            <p:strVal val="#ppt_x"/>
                                          </p:val>
                                        </p:tav>
                                      </p:tavLst>
                                    </p:anim>
                                    <p:anim calcmode="lin" valueType="num">
                                      <p:cBhvr>
                                        <p:cTn id="43" dur="500" fill="hold"/>
                                        <p:tgtEl>
                                          <p:spTgt spid="163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indefinite" fill="hold"/>
                                        <p:tgtEl>
                                          <p:spTgt spid="1629"/>
                                        </p:tgtEl>
                                        <p:attrNameLst>
                                          <p:attrName>style.visibility</p:attrName>
                                        </p:attrNameLst>
                                      </p:cBhvr>
                                      <p:to>
                                        <p:strVal val="visible"/>
                                      </p:to>
                                    </p:set>
                                    <p:anim calcmode="lin" valueType="num">
                                      <p:cBhvr>
                                        <p:cTn id="47" dur="500" fill="hold"/>
                                        <p:tgtEl>
                                          <p:spTgt spid="1629"/>
                                        </p:tgtEl>
                                        <p:attrNameLst>
                                          <p:attrName>ppt_x</p:attrName>
                                        </p:attrNameLst>
                                      </p:cBhvr>
                                      <p:tavLst>
                                        <p:tav tm="0">
                                          <p:val>
                                            <p:strVal val="#ppt_x"/>
                                          </p:val>
                                        </p:tav>
                                        <p:tav tm="100000">
                                          <p:val>
                                            <p:strVal val="#ppt_x"/>
                                          </p:val>
                                        </p:tav>
                                      </p:tavLst>
                                    </p:anim>
                                    <p:anim calcmode="lin" valueType="num">
                                      <p:cBhvr>
                                        <p:cTn id="48" dur="500" fill="hold"/>
                                        <p:tgtEl>
                                          <p:spTgt spid="16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9" grpId="0" advAuto="0"/>
      <p:bldP spid="1633" grpId="0" advAuto="0"/>
      <p:bldP spid="1637" grpId="0" advAuto="0"/>
      <p:bldP spid="1638" grpId="0" advAuto="0"/>
      <p:bldP spid="1642" grpId="0" advAuto="0"/>
      <p:bldP spid="1646" grpId="0" advAuto="0"/>
      <p:bldP spid="1653" grpId="0" advAuto="0"/>
      <p:bldP spid="1657" grpId="0" advAuto="0"/>
      <p:bldP spid="1661" grpId="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244602" y="2304803"/>
            <a:ext cx="9702799" cy="2356099"/>
            <a:chOff x="1588" y="4501902"/>
            <a:chExt cx="12188825" cy="2356099"/>
          </a:xfrm>
        </p:grpSpPr>
        <p:sp>
          <p:nvSpPr>
            <p:cNvPr id="4" name="任意多边形: 形状 19"/>
            <p:cNvSpPr/>
            <p:nvPr/>
          </p:nvSpPr>
          <p:spPr>
            <a:xfrm>
              <a:off x="1588" y="5647248"/>
              <a:ext cx="4020794" cy="121075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43A047"/>
            </a:solidFill>
            <a:ln>
              <a:noFill/>
            </a:ln>
            <a:effectLst/>
          </p:spPr>
          <p:txBody>
            <a:bodyPr anchor="ctr"/>
            <a:lstStyle/>
            <a:p>
              <a:pPr algn="ctr"/>
            </a:p>
          </p:txBody>
        </p:sp>
        <p:sp>
          <p:nvSpPr>
            <p:cNvPr id="5" name="任意多边形: 形状 20"/>
            <p:cNvSpPr/>
            <p:nvPr/>
          </p:nvSpPr>
          <p:spPr>
            <a:xfrm>
              <a:off x="1635194" y="4928479"/>
              <a:ext cx="4020794" cy="192952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1"/>
            </a:solidFill>
            <a:ln>
              <a:noFill/>
            </a:ln>
            <a:effectLst/>
          </p:spPr>
          <p:txBody>
            <a:bodyPr anchor="ctr"/>
            <a:lstStyle/>
            <a:p>
              <a:pPr algn="ctr"/>
            </a:p>
          </p:txBody>
        </p:sp>
        <p:sp>
          <p:nvSpPr>
            <p:cNvPr id="6" name="任意多边形: 形状 21"/>
            <p:cNvSpPr/>
            <p:nvPr/>
          </p:nvSpPr>
          <p:spPr>
            <a:xfrm>
              <a:off x="3268800" y="5253754"/>
              <a:ext cx="4020794" cy="160424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43A047"/>
            </a:solidFill>
            <a:ln>
              <a:noFill/>
            </a:ln>
            <a:effectLst/>
          </p:spPr>
          <p:txBody>
            <a:bodyPr anchor="ctr"/>
            <a:lstStyle/>
            <a:p>
              <a:pPr algn="ctr"/>
            </a:p>
          </p:txBody>
        </p:sp>
        <p:sp>
          <p:nvSpPr>
            <p:cNvPr id="7" name="任意多边形: 形状 22"/>
            <p:cNvSpPr/>
            <p:nvPr/>
          </p:nvSpPr>
          <p:spPr>
            <a:xfrm>
              <a:off x="4902406" y="4501902"/>
              <a:ext cx="4020794" cy="235609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3"/>
            </a:solidFill>
            <a:ln>
              <a:noFill/>
            </a:ln>
            <a:effectLst/>
          </p:spPr>
          <p:txBody>
            <a:bodyPr anchor="ctr"/>
            <a:lstStyle/>
            <a:p>
              <a:pPr algn="ctr"/>
            </a:p>
          </p:txBody>
        </p:sp>
        <p:sp>
          <p:nvSpPr>
            <p:cNvPr id="8" name="任意多边形: 形状 23"/>
            <p:cNvSpPr/>
            <p:nvPr/>
          </p:nvSpPr>
          <p:spPr>
            <a:xfrm>
              <a:off x="6536012" y="5418282"/>
              <a:ext cx="4020794" cy="143971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43A047"/>
            </a:solidFill>
            <a:ln>
              <a:noFill/>
            </a:ln>
            <a:effectLst/>
          </p:spPr>
          <p:txBody>
            <a:bodyPr anchor="ctr"/>
            <a:lstStyle/>
            <a:p>
              <a:pPr algn="ctr"/>
            </a:p>
          </p:txBody>
        </p:sp>
        <p:sp>
          <p:nvSpPr>
            <p:cNvPr id="9" name="任意多边形: 形状 24"/>
            <p:cNvSpPr/>
            <p:nvPr/>
          </p:nvSpPr>
          <p:spPr>
            <a:xfrm>
              <a:off x="8169619" y="5537913"/>
              <a:ext cx="4020794" cy="132008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3"/>
            </a:solidFill>
            <a:ln>
              <a:noFill/>
            </a:ln>
            <a:effectLst/>
          </p:spPr>
          <p:txBody>
            <a:bodyPr anchor="ctr"/>
            <a:lstStyle/>
            <a:p>
              <a:pPr algn="ctr"/>
            </a:p>
          </p:txBody>
        </p:sp>
      </p:grpSp>
      <p:cxnSp>
        <p:nvCxnSpPr>
          <p:cNvPr id="43" name="直接连接符 42"/>
          <p:cNvCxnSpPr/>
          <p:nvPr/>
        </p:nvCxnSpPr>
        <p:spPr>
          <a:xfrm>
            <a:off x="1117600" y="4660901"/>
            <a:ext cx="9956800" cy="0"/>
          </a:xfrm>
          <a:prstGeom prst="line">
            <a:avLst/>
          </a:prstGeom>
          <a:ln>
            <a:solidFill>
              <a:schemeClr val="tx1">
                <a:lumMod val="65000"/>
                <a:lumOff val="3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036920" y="4990893"/>
            <a:ext cx="10037480" cy="995766"/>
            <a:chOff x="7483989" y="3375179"/>
            <a:chExt cx="10037480" cy="995766"/>
          </a:xfrm>
        </p:grpSpPr>
        <p:sp>
          <p:nvSpPr>
            <p:cNvPr id="50" name="矩形 49"/>
            <p:cNvSpPr/>
            <p:nvPr/>
          </p:nvSpPr>
          <p:spPr>
            <a:xfrm>
              <a:off x="7483989" y="3761547"/>
              <a:ext cx="10037480" cy="6093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endParaRPr lang="zh-CN" altLang="en-US" sz="1400" dirty="0">
                <a:solidFill>
                  <a:schemeClr val="tx1">
                    <a:lumMod val="75000"/>
                    <a:lumOff val="25000"/>
                  </a:schemeClr>
                </a:solidFill>
                <a:latin typeface="+mn-ea"/>
              </a:endParaRPr>
            </a:p>
          </p:txBody>
        </p:sp>
        <p:sp>
          <p:nvSpPr>
            <p:cNvPr id="51" name="矩形 50"/>
            <p:cNvSpPr/>
            <p:nvPr/>
          </p:nvSpPr>
          <p:spPr>
            <a:xfrm>
              <a:off x="7483989" y="3375179"/>
              <a:ext cx="2050552"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latin typeface="+mn-ea"/>
                </a:rPr>
                <a:t>标题文字添加</a:t>
              </a:r>
              <a:endParaRPr lang="zh-CN" altLang="en-US" b="1" dirty="0">
                <a:latin typeface="+mn-ea"/>
              </a:endParaRPr>
            </a:p>
          </p:txBody>
        </p:sp>
      </p:grpSp>
      <p:sp>
        <p:nvSpPr>
          <p:cNvPr id="52" name="矩形 51"/>
          <p:cNvSpPr/>
          <p:nvPr/>
        </p:nvSpPr>
        <p:spPr>
          <a:xfrm>
            <a:off x="2363717" y="2921863"/>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30%</a:t>
            </a:r>
            <a:endParaRPr lang="zh-CN" altLang="en-US" dirty="0"/>
          </a:p>
        </p:txBody>
      </p:sp>
      <p:sp>
        <p:nvSpPr>
          <p:cNvPr id="53" name="矩形 52"/>
          <p:cNvSpPr/>
          <p:nvPr/>
        </p:nvSpPr>
        <p:spPr>
          <a:xfrm>
            <a:off x="3687963" y="2223294"/>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50%</a:t>
            </a:r>
            <a:endParaRPr lang="zh-CN" altLang="en-US" dirty="0"/>
          </a:p>
        </p:txBody>
      </p:sp>
      <p:sp>
        <p:nvSpPr>
          <p:cNvPr id="54" name="矩形 53"/>
          <p:cNvSpPr/>
          <p:nvPr/>
        </p:nvSpPr>
        <p:spPr>
          <a:xfrm>
            <a:off x="5009521" y="2514295"/>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40%</a:t>
            </a:r>
            <a:endParaRPr lang="zh-CN" altLang="en-US" dirty="0"/>
          </a:p>
        </p:txBody>
      </p:sp>
      <p:sp>
        <p:nvSpPr>
          <p:cNvPr id="55" name="矩形 54"/>
          <p:cNvSpPr/>
          <p:nvPr/>
        </p:nvSpPr>
        <p:spPr>
          <a:xfrm>
            <a:off x="6289767" y="1756420"/>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70%</a:t>
            </a:r>
            <a:endParaRPr lang="zh-CN" altLang="en-US" dirty="0"/>
          </a:p>
        </p:txBody>
      </p:sp>
      <p:sp>
        <p:nvSpPr>
          <p:cNvPr id="56" name="矩形 55"/>
          <p:cNvSpPr/>
          <p:nvPr/>
        </p:nvSpPr>
        <p:spPr>
          <a:xfrm>
            <a:off x="7626906" y="2734626"/>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35%</a:t>
            </a:r>
            <a:endParaRPr lang="zh-CN" altLang="en-US" dirty="0"/>
          </a:p>
        </p:txBody>
      </p:sp>
      <p:sp>
        <p:nvSpPr>
          <p:cNvPr id="57" name="矩形 56"/>
          <p:cNvSpPr/>
          <p:nvPr/>
        </p:nvSpPr>
        <p:spPr>
          <a:xfrm>
            <a:off x="8915166" y="2831588"/>
            <a:ext cx="912884" cy="42473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t>30%</a:t>
            </a:r>
            <a:endParaRPr lang="zh-CN" altLang="en-US" dirty="0"/>
          </a:p>
        </p:txBody>
      </p:sp>
      <p:pic>
        <p:nvPicPr>
          <p:cNvPr id="25" name="图片 24"/>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26" name="文本框 25"/>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3754161"/>
            <a:ext cx="12192000" cy="24696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nvGrpSpPr>
          <p:cNvPr id="31" name="Group 30"/>
          <p:cNvGrpSpPr/>
          <p:nvPr/>
        </p:nvGrpSpPr>
        <p:grpSpPr>
          <a:xfrm>
            <a:off x="1879991" y="1979503"/>
            <a:ext cx="1146815" cy="2021629"/>
            <a:chOff x="647700" y="1123950"/>
            <a:chExt cx="990600" cy="1746250"/>
          </a:xfrm>
        </p:grpSpPr>
        <p:sp>
          <p:nvSpPr>
            <p:cNvPr id="25" name="Rectangle 24"/>
            <p:cNvSpPr/>
            <p:nvPr/>
          </p:nvSpPr>
          <p:spPr>
            <a:xfrm>
              <a:off x="647700" y="2660650"/>
              <a:ext cx="990600" cy="209550"/>
            </a:xfrm>
            <a:prstGeom prst="rect">
              <a:avLst/>
            </a:prstGeom>
            <a:gradFill>
              <a:gsLst>
                <a:gs pos="9000">
                  <a:schemeClr val="accent1"/>
                </a:gs>
                <a:gs pos="5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27" name="Round Same Side Corner Rectangle 26"/>
            <p:cNvSpPr/>
            <p:nvPr/>
          </p:nvSpPr>
          <p:spPr>
            <a:xfrm>
              <a:off x="739775" y="1123950"/>
              <a:ext cx="806450" cy="1536700"/>
            </a:xfrm>
            <a:prstGeom prst="round2SameRect">
              <a:avLst/>
            </a:prstGeom>
            <a:gradFill>
              <a:gsLst>
                <a:gs pos="87000">
                  <a:schemeClr val="accent1"/>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Oval 27"/>
          <p:cNvSpPr/>
          <p:nvPr/>
        </p:nvSpPr>
        <p:spPr>
          <a:xfrm>
            <a:off x="2144641" y="2155939"/>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en-US" sz="1705"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9"/>
          <p:cNvSpPr>
            <a:spLocks noEditPoints="1"/>
          </p:cNvSpPr>
          <p:nvPr/>
        </p:nvSpPr>
        <p:spPr bwMode="auto">
          <a:xfrm>
            <a:off x="2212643" y="3003184"/>
            <a:ext cx="481515" cy="481515"/>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
          <p:cNvSpPr txBox="1"/>
          <p:nvPr/>
        </p:nvSpPr>
        <p:spPr>
          <a:xfrm>
            <a:off x="1685326" y="4330682"/>
            <a:ext cx="1495717"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59"/>
          <p:cNvGrpSpPr/>
          <p:nvPr/>
        </p:nvGrpSpPr>
        <p:grpSpPr>
          <a:xfrm>
            <a:off x="3335562" y="3758535"/>
            <a:ext cx="1146815" cy="2021629"/>
            <a:chOff x="2165350" y="2786822"/>
            <a:chExt cx="990600" cy="1746250"/>
          </a:xfrm>
        </p:grpSpPr>
        <p:sp>
          <p:nvSpPr>
            <p:cNvPr id="34" name="Rectangle 33"/>
            <p:cNvSpPr/>
            <p:nvPr/>
          </p:nvSpPr>
          <p:spPr>
            <a:xfrm flipV="1">
              <a:off x="2165350" y="2786822"/>
              <a:ext cx="990600" cy="209550"/>
            </a:xfrm>
            <a:prstGeom prst="rect">
              <a:avLst/>
            </a:prstGeom>
            <a:gradFill>
              <a:gsLst>
                <a:gs pos="9000">
                  <a:schemeClr val="accent2"/>
                </a:gs>
                <a:gs pos="50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35" name="Round Same Side Corner Rectangle 34"/>
            <p:cNvSpPr/>
            <p:nvPr/>
          </p:nvSpPr>
          <p:spPr>
            <a:xfrm flipV="1">
              <a:off x="2257425" y="2996372"/>
              <a:ext cx="806450" cy="1536700"/>
            </a:xfrm>
            <a:prstGeom prst="round2SameRect">
              <a:avLst/>
            </a:prstGeom>
            <a:gradFill>
              <a:gsLst>
                <a:gs pos="87000">
                  <a:schemeClr val="accent2"/>
                </a:gs>
                <a:gs pos="100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Oval 35"/>
          <p:cNvSpPr/>
          <p:nvPr/>
        </p:nvSpPr>
        <p:spPr>
          <a:xfrm>
            <a:off x="3600212" y="5011015"/>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en-US" sz="170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3"/>
          <p:cNvSpPr txBox="1"/>
          <p:nvPr/>
        </p:nvSpPr>
        <p:spPr>
          <a:xfrm>
            <a:off x="3190452" y="2397361"/>
            <a:ext cx="1419613"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38"/>
          <p:cNvGrpSpPr/>
          <p:nvPr/>
        </p:nvGrpSpPr>
        <p:grpSpPr>
          <a:xfrm>
            <a:off x="4791134" y="1979503"/>
            <a:ext cx="1146815" cy="2021629"/>
            <a:chOff x="647700" y="1123950"/>
            <a:chExt cx="990600" cy="1746250"/>
          </a:xfrm>
        </p:grpSpPr>
        <p:sp>
          <p:nvSpPr>
            <p:cNvPr id="40" name="Rectangle 39"/>
            <p:cNvSpPr/>
            <p:nvPr/>
          </p:nvSpPr>
          <p:spPr>
            <a:xfrm>
              <a:off x="647700" y="2660650"/>
              <a:ext cx="990600" cy="209550"/>
            </a:xfrm>
            <a:prstGeom prst="rect">
              <a:avLst/>
            </a:prstGeom>
            <a:gradFill>
              <a:gsLst>
                <a:gs pos="9000">
                  <a:schemeClr val="accent3"/>
                </a:gs>
                <a:gs pos="50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41" name="Round Same Side Corner Rectangle 40"/>
            <p:cNvSpPr/>
            <p:nvPr/>
          </p:nvSpPr>
          <p:spPr>
            <a:xfrm>
              <a:off x="739775" y="1123950"/>
              <a:ext cx="806450" cy="1536700"/>
            </a:xfrm>
            <a:prstGeom prst="round2SameRect">
              <a:avLst/>
            </a:prstGeom>
            <a:gradFill>
              <a:gsLst>
                <a:gs pos="87000">
                  <a:schemeClr val="accent3"/>
                </a:gs>
                <a:gs pos="100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Oval 41"/>
          <p:cNvSpPr/>
          <p:nvPr/>
        </p:nvSpPr>
        <p:spPr>
          <a:xfrm>
            <a:off x="5055785" y="2155939"/>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en-US" sz="1705"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 Placeholder 3"/>
          <p:cNvSpPr txBox="1"/>
          <p:nvPr/>
        </p:nvSpPr>
        <p:spPr>
          <a:xfrm>
            <a:off x="4615806" y="4330682"/>
            <a:ext cx="1495717"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Group 60"/>
          <p:cNvGrpSpPr/>
          <p:nvPr/>
        </p:nvGrpSpPr>
        <p:grpSpPr>
          <a:xfrm>
            <a:off x="6246705" y="3758535"/>
            <a:ext cx="1146815" cy="2021629"/>
            <a:chOff x="4676775" y="2786822"/>
            <a:chExt cx="990600" cy="1746250"/>
          </a:xfrm>
        </p:grpSpPr>
        <p:sp>
          <p:nvSpPr>
            <p:cNvPr id="46" name="Rectangle 45"/>
            <p:cNvSpPr/>
            <p:nvPr/>
          </p:nvSpPr>
          <p:spPr>
            <a:xfrm flipV="1">
              <a:off x="4676775" y="2786822"/>
              <a:ext cx="990600" cy="209550"/>
            </a:xfrm>
            <a:prstGeom prst="rect">
              <a:avLst/>
            </a:prstGeom>
            <a:gradFill>
              <a:gsLst>
                <a:gs pos="9000">
                  <a:schemeClr val="accent4"/>
                </a:gs>
                <a:gs pos="50000">
                  <a:schemeClr val="accent4">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47" name="Round Same Side Corner Rectangle 46"/>
            <p:cNvSpPr/>
            <p:nvPr/>
          </p:nvSpPr>
          <p:spPr>
            <a:xfrm flipV="1">
              <a:off x="4768850" y="2996372"/>
              <a:ext cx="806450" cy="1536700"/>
            </a:xfrm>
            <a:prstGeom prst="round2SameRect">
              <a:avLst/>
            </a:prstGeom>
            <a:gradFill>
              <a:gsLst>
                <a:gs pos="87000">
                  <a:schemeClr val="accent4"/>
                </a:gs>
                <a:gs pos="100000">
                  <a:schemeClr val="accent4">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Oval 47"/>
          <p:cNvSpPr/>
          <p:nvPr/>
        </p:nvSpPr>
        <p:spPr>
          <a:xfrm>
            <a:off x="6511357" y="5011015"/>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4"/>
                </a:solidFill>
                <a:latin typeface="Arial" panose="020B0604020202020204" pitchFamily="34" charset="0"/>
                <a:ea typeface="微软雅黑" panose="020B0503020204020204" pitchFamily="34" charset="-122"/>
                <a:sym typeface="Arial" panose="020B0604020202020204" pitchFamily="34" charset="0"/>
              </a:rPr>
              <a:t>04</a:t>
            </a:r>
            <a:endParaRPr lang="en-US" sz="1705"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3"/>
          <p:cNvSpPr txBox="1"/>
          <p:nvPr/>
        </p:nvSpPr>
        <p:spPr>
          <a:xfrm>
            <a:off x="6097922" y="2397361"/>
            <a:ext cx="1419613"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Group 49"/>
          <p:cNvGrpSpPr/>
          <p:nvPr/>
        </p:nvGrpSpPr>
        <p:grpSpPr>
          <a:xfrm>
            <a:off x="7702278" y="1979503"/>
            <a:ext cx="1146815" cy="2021629"/>
            <a:chOff x="647700" y="1123950"/>
            <a:chExt cx="990600" cy="1746250"/>
          </a:xfrm>
        </p:grpSpPr>
        <p:sp>
          <p:nvSpPr>
            <p:cNvPr id="51" name="Rectangle 50"/>
            <p:cNvSpPr/>
            <p:nvPr/>
          </p:nvSpPr>
          <p:spPr>
            <a:xfrm>
              <a:off x="647700" y="2660650"/>
              <a:ext cx="990600" cy="209550"/>
            </a:xfrm>
            <a:prstGeom prst="rect">
              <a:avLst/>
            </a:prstGeom>
            <a:gradFill>
              <a:gsLst>
                <a:gs pos="9000">
                  <a:schemeClr val="accent5"/>
                </a:gs>
                <a:gs pos="5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52" name="Round Same Side Corner Rectangle 51"/>
            <p:cNvSpPr/>
            <p:nvPr/>
          </p:nvSpPr>
          <p:spPr>
            <a:xfrm>
              <a:off x="739775" y="1123950"/>
              <a:ext cx="806450" cy="1536700"/>
            </a:xfrm>
            <a:prstGeom prst="round2SameRect">
              <a:avLst/>
            </a:prstGeom>
            <a:gradFill>
              <a:gsLst>
                <a:gs pos="87000">
                  <a:schemeClr val="accent5"/>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Oval 52"/>
          <p:cNvSpPr/>
          <p:nvPr/>
        </p:nvSpPr>
        <p:spPr>
          <a:xfrm>
            <a:off x="7966928" y="2155939"/>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5"/>
                </a:solidFill>
                <a:latin typeface="Arial" panose="020B0604020202020204" pitchFamily="34" charset="0"/>
                <a:ea typeface="微软雅黑" panose="020B0503020204020204" pitchFamily="34" charset="-122"/>
                <a:sym typeface="Arial" panose="020B0604020202020204" pitchFamily="34" charset="0"/>
              </a:rPr>
              <a:t>05</a:t>
            </a:r>
            <a:endParaRPr lang="en-US" sz="1705"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 Placeholder 3"/>
          <p:cNvSpPr txBox="1"/>
          <p:nvPr/>
        </p:nvSpPr>
        <p:spPr>
          <a:xfrm>
            <a:off x="7533343" y="4330682"/>
            <a:ext cx="1495717"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2" name="Group 61"/>
          <p:cNvGrpSpPr/>
          <p:nvPr/>
        </p:nvGrpSpPr>
        <p:grpSpPr>
          <a:xfrm>
            <a:off x="9157849" y="3758535"/>
            <a:ext cx="1146815" cy="2021629"/>
            <a:chOff x="7216775" y="2786822"/>
            <a:chExt cx="990600" cy="1746250"/>
          </a:xfrm>
        </p:grpSpPr>
        <p:sp>
          <p:nvSpPr>
            <p:cNvPr id="56" name="Rectangle 55"/>
            <p:cNvSpPr/>
            <p:nvPr/>
          </p:nvSpPr>
          <p:spPr>
            <a:xfrm flipV="1">
              <a:off x="7216775" y="2786822"/>
              <a:ext cx="990600" cy="209550"/>
            </a:xfrm>
            <a:prstGeom prst="rect">
              <a:avLst/>
            </a:prstGeom>
            <a:gradFill>
              <a:gsLst>
                <a:gs pos="9000">
                  <a:schemeClr val="accent6"/>
                </a:gs>
                <a:gs pos="5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57" name="Round Same Side Corner Rectangle 56"/>
            <p:cNvSpPr/>
            <p:nvPr/>
          </p:nvSpPr>
          <p:spPr>
            <a:xfrm flipV="1">
              <a:off x="7308850" y="2996372"/>
              <a:ext cx="806450" cy="1536700"/>
            </a:xfrm>
            <a:prstGeom prst="round2SameRect">
              <a:avLst/>
            </a:prstGeom>
            <a:gradFill>
              <a:gsLst>
                <a:gs pos="87000">
                  <a:schemeClr val="accent6"/>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Oval 57"/>
          <p:cNvSpPr/>
          <p:nvPr/>
        </p:nvSpPr>
        <p:spPr>
          <a:xfrm>
            <a:off x="9422499" y="5011015"/>
            <a:ext cx="617515" cy="6175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accent6"/>
                </a:solidFill>
                <a:latin typeface="Arial" panose="020B0604020202020204" pitchFamily="34" charset="0"/>
                <a:ea typeface="微软雅黑" panose="020B0503020204020204" pitchFamily="34" charset="-122"/>
                <a:sym typeface="Arial" panose="020B0604020202020204" pitchFamily="34" charset="0"/>
              </a:rPr>
              <a:t>06</a:t>
            </a:r>
            <a:endParaRPr lang="en-US" sz="1705"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3"/>
          <p:cNvSpPr txBox="1"/>
          <p:nvPr/>
        </p:nvSpPr>
        <p:spPr>
          <a:xfrm>
            <a:off x="9026966" y="2397361"/>
            <a:ext cx="1419613" cy="560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545">
              <a:lnSpc>
                <a:spcPct val="120000"/>
              </a:lnSpc>
              <a:spcBef>
                <a:spcPct val="20000"/>
              </a:spcBef>
              <a:defRPr/>
            </a:pPr>
            <a:r>
              <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76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84"/>
          <p:cNvSpPr>
            <a:spLocks noEditPoints="1"/>
          </p:cNvSpPr>
          <p:nvPr/>
        </p:nvSpPr>
        <p:spPr bwMode="auto">
          <a:xfrm>
            <a:off x="3647200" y="4257892"/>
            <a:ext cx="510283" cy="406144"/>
          </a:xfrm>
          <a:custGeom>
            <a:avLst/>
            <a:gdLst/>
            <a:ahLst/>
            <a:cxnLst>
              <a:cxn ang="0">
                <a:pos x="68" y="48"/>
              </a:cxn>
              <a:cxn ang="0">
                <a:pos x="62" y="54"/>
              </a:cxn>
              <a:cxn ang="0">
                <a:pos x="7" y="54"/>
              </a:cxn>
              <a:cxn ang="0">
                <a:pos x="0" y="48"/>
              </a:cxn>
              <a:cxn ang="0">
                <a:pos x="0" y="6"/>
              </a:cxn>
              <a:cxn ang="0">
                <a:pos x="7" y="0"/>
              </a:cxn>
              <a:cxn ang="0">
                <a:pos x="62" y="0"/>
              </a:cxn>
              <a:cxn ang="0">
                <a:pos x="68" y="6"/>
              </a:cxn>
              <a:cxn ang="0">
                <a:pos x="68" y="48"/>
              </a:cxn>
              <a:cxn ang="0">
                <a:pos x="62" y="5"/>
              </a:cxn>
              <a:cxn ang="0">
                <a:pos x="7" y="5"/>
              </a:cxn>
              <a:cxn ang="0">
                <a:pos x="5" y="6"/>
              </a:cxn>
              <a:cxn ang="0">
                <a:pos x="11" y="17"/>
              </a:cxn>
              <a:cxn ang="0">
                <a:pos x="26" y="29"/>
              </a:cxn>
              <a:cxn ang="0">
                <a:pos x="34" y="34"/>
              </a:cxn>
              <a:cxn ang="0">
                <a:pos x="34" y="34"/>
              </a:cxn>
              <a:cxn ang="0">
                <a:pos x="34" y="34"/>
              </a:cxn>
              <a:cxn ang="0">
                <a:pos x="43" y="29"/>
              </a:cxn>
              <a:cxn ang="0">
                <a:pos x="58" y="17"/>
              </a:cxn>
              <a:cxn ang="0">
                <a:pos x="64" y="8"/>
              </a:cxn>
              <a:cxn ang="0">
                <a:pos x="62" y="5"/>
              </a:cxn>
              <a:cxn ang="0">
                <a:pos x="64" y="19"/>
              </a:cxn>
              <a:cxn ang="0">
                <a:pos x="61" y="21"/>
              </a:cxn>
              <a:cxn ang="0">
                <a:pos x="45" y="34"/>
              </a:cxn>
              <a:cxn ang="0">
                <a:pos x="34" y="39"/>
              </a:cxn>
              <a:cxn ang="0">
                <a:pos x="34" y="39"/>
              </a:cxn>
              <a:cxn ang="0">
                <a:pos x="34" y="39"/>
              </a:cxn>
              <a:cxn ang="0">
                <a:pos x="24" y="34"/>
              </a:cxn>
              <a:cxn ang="0">
                <a:pos x="8" y="21"/>
              </a:cxn>
              <a:cxn ang="0">
                <a:pos x="5" y="19"/>
              </a:cxn>
              <a:cxn ang="0">
                <a:pos x="5" y="48"/>
              </a:cxn>
              <a:cxn ang="0">
                <a:pos x="7" y="49"/>
              </a:cxn>
              <a:cxn ang="0">
                <a:pos x="62" y="49"/>
              </a:cxn>
              <a:cxn ang="0">
                <a:pos x="64" y="48"/>
              </a:cxn>
              <a:cxn ang="0">
                <a:pos x="64" y="19"/>
              </a:cxn>
            </a:cxnLst>
            <a:rect l="0" t="0" r="r" b="b"/>
            <a:pathLst>
              <a:path w="68" h="54">
                <a:moveTo>
                  <a:pt x="68" y="48"/>
                </a:moveTo>
                <a:cubicBezTo>
                  <a:pt x="68" y="51"/>
                  <a:pt x="66" y="54"/>
                  <a:pt x="62" y="54"/>
                </a:cubicBezTo>
                <a:cubicBezTo>
                  <a:pt x="7" y="54"/>
                  <a:pt x="7" y="54"/>
                  <a:pt x="7" y="54"/>
                </a:cubicBezTo>
                <a:cubicBezTo>
                  <a:pt x="3" y="54"/>
                  <a:pt x="0" y="51"/>
                  <a:pt x="0" y="48"/>
                </a:cubicBezTo>
                <a:cubicBezTo>
                  <a:pt x="0" y="6"/>
                  <a:pt x="0" y="6"/>
                  <a:pt x="0" y="6"/>
                </a:cubicBezTo>
                <a:cubicBezTo>
                  <a:pt x="0" y="3"/>
                  <a:pt x="3" y="0"/>
                  <a:pt x="7" y="0"/>
                </a:cubicBezTo>
                <a:cubicBezTo>
                  <a:pt x="62" y="0"/>
                  <a:pt x="62" y="0"/>
                  <a:pt x="62" y="0"/>
                </a:cubicBezTo>
                <a:cubicBezTo>
                  <a:pt x="66" y="0"/>
                  <a:pt x="68" y="3"/>
                  <a:pt x="68" y="6"/>
                </a:cubicBezTo>
                <a:lnTo>
                  <a:pt x="68" y="48"/>
                </a:lnTo>
                <a:close/>
                <a:moveTo>
                  <a:pt x="62" y="5"/>
                </a:moveTo>
                <a:cubicBezTo>
                  <a:pt x="7" y="5"/>
                  <a:pt x="7" y="5"/>
                  <a:pt x="7" y="5"/>
                </a:cubicBezTo>
                <a:cubicBezTo>
                  <a:pt x="6" y="5"/>
                  <a:pt x="5" y="6"/>
                  <a:pt x="5" y="6"/>
                </a:cubicBezTo>
                <a:cubicBezTo>
                  <a:pt x="5" y="11"/>
                  <a:pt x="7" y="15"/>
                  <a:pt x="11" y="17"/>
                </a:cubicBezTo>
                <a:cubicBezTo>
                  <a:pt x="16" y="21"/>
                  <a:pt x="21" y="25"/>
                  <a:pt x="26" y="29"/>
                </a:cubicBezTo>
                <a:cubicBezTo>
                  <a:pt x="28" y="31"/>
                  <a:pt x="32" y="34"/>
                  <a:pt x="34" y="34"/>
                </a:cubicBezTo>
                <a:cubicBezTo>
                  <a:pt x="34" y="34"/>
                  <a:pt x="34" y="34"/>
                  <a:pt x="34" y="34"/>
                </a:cubicBezTo>
                <a:cubicBezTo>
                  <a:pt x="34" y="34"/>
                  <a:pt x="34" y="34"/>
                  <a:pt x="34" y="34"/>
                </a:cubicBezTo>
                <a:cubicBezTo>
                  <a:pt x="37" y="34"/>
                  <a:pt x="41" y="31"/>
                  <a:pt x="43" y="29"/>
                </a:cubicBezTo>
                <a:cubicBezTo>
                  <a:pt x="48" y="25"/>
                  <a:pt x="53" y="21"/>
                  <a:pt x="58" y="17"/>
                </a:cubicBezTo>
                <a:cubicBezTo>
                  <a:pt x="60" y="15"/>
                  <a:pt x="64" y="11"/>
                  <a:pt x="64" y="8"/>
                </a:cubicBezTo>
                <a:cubicBezTo>
                  <a:pt x="64" y="7"/>
                  <a:pt x="64" y="5"/>
                  <a:pt x="62" y="5"/>
                </a:cubicBezTo>
                <a:close/>
                <a:moveTo>
                  <a:pt x="64" y="19"/>
                </a:moveTo>
                <a:cubicBezTo>
                  <a:pt x="63" y="20"/>
                  <a:pt x="62" y="20"/>
                  <a:pt x="61" y="21"/>
                </a:cubicBezTo>
                <a:cubicBezTo>
                  <a:pt x="56" y="25"/>
                  <a:pt x="50" y="30"/>
                  <a:pt x="45" y="34"/>
                </a:cubicBezTo>
                <a:cubicBezTo>
                  <a:pt x="42" y="36"/>
                  <a:pt x="38" y="39"/>
                  <a:pt x="34" y="39"/>
                </a:cubicBezTo>
                <a:cubicBezTo>
                  <a:pt x="34" y="39"/>
                  <a:pt x="34" y="39"/>
                  <a:pt x="34" y="39"/>
                </a:cubicBezTo>
                <a:cubicBezTo>
                  <a:pt x="34" y="39"/>
                  <a:pt x="34" y="39"/>
                  <a:pt x="34" y="39"/>
                </a:cubicBezTo>
                <a:cubicBezTo>
                  <a:pt x="30" y="39"/>
                  <a:pt x="27" y="36"/>
                  <a:pt x="24" y="34"/>
                </a:cubicBezTo>
                <a:cubicBezTo>
                  <a:pt x="19" y="30"/>
                  <a:pt x="13" y="25"/>
                  <a:pt x="8" y="21"/>
                </a:cubicBezTo>
                <a:cubicBezTo>
                  <a:pt x="7" y="20"/>
                  <a:pt x="6" y="20"/>
                  <a:pt x="5" y="19"/>
                </a:cubicBezTo>
                <a:cubicBezTo>
                  <a:pt x="5" y="48"/>
                  <a:pt x="5" y="48"/>
                  <a:pt x="5" y="48"/>
                </a:cubicBezTo>
                <a:cubicBezTo>
                  <a:pt x="5" y="48"/>
                  <a:pt x="6" y="49"/>
                  <a:pt x="7" y="49"/>
                </a:cubicBezTo>
                <a:cubicBezTo>
                  <a:pt x="62" y="49"/>
                  <a:pt x="62" y="49"/>
                  <a:pt x="62" y="49"/>
                </a:cubicBezTo>
                <a:cubicBezTo>
                  <a:pt x="63" y="49"/>
                  <a:pt x="64" y="48"/>
                  <a:pt x="64" y="48"/>
                </a:cubicBezTo>
                <a:lnTo>
                  <a:pt x="64" y="19"/>
                </a:ln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226"/>
          <p:cNvSpPr>
            <a:spLocks noEditPoints="1"/>
          </p:cNvSpPr>
          <p:nvPr/>
        </p:nvSpPr>
        <p:spPr bwMode="auto">
          <a:xfrm>
            <a:off x="5088866" y="3182558"/>
            <a:ext cx="566057" cy="379380"/>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229"/>
          <p:cNvSpPr>
            <a:spLocks noEditPoints="1"/>
          </p:cNvSpPr>
          <p:nvPr/>
        </p:nvSpPr>
        <p:spPr bwMode="auto">
          <a:xfrm>
            <a:off x="6597369" y="4270591"/>
            <a:ext cx="442552" cy="445563"/>
          </a:xfrm>
          <a:custGeom>
            <a:avLst/>
            <a:gdLst/>
            <a:ahLst/>
            <a:cxnLst>
              <a:cxn ang="0">
                <a:pos x="68" y="64"/>
              </a:cxn>
              <a:cxn ang="0">
                <a:pos x="65" y="68"/>
              </a:cxn>
              <a:cxn ang="0">
                <a:pos x="28" y="68"/>
              </a:cxn>
              <a:cxn ang="0">
                <a:pos x="25" y="64"/>
              </a:cxn>
              <a:cxn ang="0">
                <a:pos x="25" y="58"/>
              </a:cxn>
              <a:cxn ang="0">
                <a:pos x="4" y="58"/>
              </a:cxn>
              <a:cxn ang="0">
                <a:pos x="0" y="54"/>
              </a:cxn>
              <a:cxn ang="0">
                <a:pos x="0" y="3"/>
              </a:cxn>
              <a:cxn ang="0">
                <a:pos x="4" y="0"/>
              </a:cxn>
              <a:cxn ang="0">
                <a:pos x="45" y="0"/>
              </a:cxn>
              <a:cxn ang="0">
                <a:pos x="49" y="3"/>
              </a:cxn>
              <a:cxn ang="0">
                <a:pos x="49" y="16"/>
              </a:cxn>
              <a:cxn ang="0">
                <a:pos x="50" y="17"/>
              </a:cxn>
              <a:cxn ang="0">
                <a:pos x="66" y="32"/>
              </a:cxn>
              <a:cxn ang="0">
                <a:pos x="68" y="39"/>
              </a:cxn>
              <a:cxn ang="0">
                <a:pos x="68" y="64"/>
              </a:cxn>
              <a:cxn ang="0">
                <a:pos x="39" y="6"/>
              </a:cxn>
              <a:cxn ang="0">
                <a:pos x="38" y="5"/>
              </a:cxn>
              <a:cxn ang="0">
                <a:pos x="11" y="5"/>
              </a:cxn>
              <a:cxn ang="0">
                <a:pos x="10" y="6"/>
              </a:cxn>
              <a:cxn ang="0">
                <a:pos x="10" y="8"/>
              </a:cxn>
              <a:cxn ang="0">
                <a:pos x="11" y="9"/>
              </a:cxn>
              <a:cxn ang="0">
                <a:pos x="38" y="9"/>
              </a:cxn>
              <a:cxn ang="0">
                <a:pos x="39" y="8"/>
              </a:cxn>
              <a:cxn ang="0">
                <a:pos x="39" y="6"/>
              </a:cxn>
              <a:cxn ang="0">
                <a:pos x="64" y="63"/>
              </a:cxn>
              <a:cxn ang="0">
                <a:pos x="64" y="39"/>
              </a:cxn>
              <a:cxn ang="0">
                <a:pos x="48" y="39"/>
              </a:cxn>
              <a:cxn ang="0">
                <a:pos x="44" y="35"/>
              </a:cxn>
              <a:cxn ang="0">
                <a:pos x="44" y="19"/>
              </a:cxn>
              <a:cxn ang="0">
                <a:pos x="30" y="19"/>
              </a:cxn>
              <a:cxn ang="0">
                <a:pos x="30" y="63"/>
              </a:cxn>
              <a:cxn ang="0">
                <a:pos x="64" y="63"/>
              </a:cxn>
              <a:cxn ang="0">
                <a:pos x="60" y="34"/>
              </a:cxn>
              <a:cxn ang="0">
                <a:pos x="49" y="22"/>
              </a:cxn>
              <a:cxn ang="0">
                <a:pos x="49" y="34"/>
              </a:cxn>
              <a:cxn ang="0">
                <a:pos x="60" y="34"/>
              </a:cxn>
            </a:cxnLst>
            <a:rect l="0" t="0" r="r" b="b"/>
            <a:pathLst>
              <a:path w="68" h="68">
                <a:moveTo>
                  <a:pt x="68" y="64"/>
                </a:moveTo>
                <a:cubicBezTo>
                  <a:pt x="68" y="66"/>
                  <a:pt x="67" y="68"/>
                  <a:pt x="65" y="68"/>
                </a:cubicBezTo>
                <a:cubicBezTo>
                  <a:pt x="28" y="68"/>
                  <a:pt x="28" y="68"/>
                  <a:pt x="28" y="68"/>
                </a:cubicBezTo>
                <a:cubicBezTo>
                  <a:pt x="26" y="68"/>
                  <a:pt x="25" y="66"/>
                  <a:pt x="25" y="64"/>
                </a:cubicBezTo>
                <a:cubicBezTo>
                  <a:pt x="25" y="58"/>
                  <a:pt x="25" y="58"/>
                  <a:pt x="25" y="58"/>
                </a:cubicBezTo>
                <a:cubicBezTo>
                  <a:pt x="4" y="58"/>
                  <a:pt x="4" y="58"/>
                  <a:pt x="4" y="58"/>
                </a:cubicBezTo>
                <a:cubicBezTo>
                  <a:pt x="2" y="58"/>
                  <a:pt x="0" y="56"/>
                  <a:pt x="0" y="54"/>
                </a:cubicBezTo>
                <a:cubicBezTo>
                  <a:pt x="0" y="3"/>
                  <a:pt x="0" y="3"/>
                  <a:pt x="0" y="3"/>
                </a:cubicBezTo>
                <a:cubicBezTo>
                  <a:pt x="0" y="1"/>
                  <a:pt x="2" y="0"/>
                  <a:pt x="4" y="0"/>
                </a:cubicBezTo>
                <a:cubicBezTo>
                  <a:pt x="45" y="0"/>
                  <a:pt x="45" y="0"/>
                  <a:pt x="45" y="0"/>
                </a:cubicBezTo>
                <a:cubicBezTo>
                  <a:pt x="47" y="0"/>
                  <a:pt x="49" y="1"/>
                  <a:pt x="49" y="3"/>
                </a:cubicBezTo>
                <a:cubicBezTo>
                  <a:pt x="49" y="16"/>
                  <a:pt x="49" y="16"/>
                  <a:pt x="49" y="16"/>
                </a:cubicBezTo>
                <a:cubicBezTo>
                  <a:pt x="50" y="16"/>
                  <a:pt x="50" y="16"/>
                  <a:pt x="50" y="17"/>
                </a:cubicBezTo>
                <a:cubicBezTo>
                  <a:pt x="66" y="32"/>
                  <a:pt x="66" y="32"/>
                  <a:pt x="66" y="32"/>
                </a:cubicBezTo>
                <a:cubicBezTo>
                  <a:pt x="67" y="34"/>
                  <a:pt x="68" y="37"/>
                  <a:pt x="68" y="39"/>
                </a:cubicBezTo>
                <a:lnTo>
                  <a:pt x="68" y="64"/>
                </a:lnTo>
                <a:close/>
                <a:moveTo>
                  <a:pt x="39" y="6"/>
                </a:moveTo>
                <a:cubicBezTo>
                  <a:pt x="39" y="5"/>
                  <a:pt x="39" y="5"/>
                  <a:pt x="38" y="5"/>
                </a:cubicBezTo>
                <a:cubicBezTo>
                  <a:pt x="11" y="5"/>
                  <a:pt x="11" y="5"/>
                  <a:pt x="11" y="5"/>
                </a:cubicBezTo>
                <a:cubicBezTo>
                  <a:pt x="11" y="5"/>
                  <a:pt x="10" y="5"/>
                  <a:pt x="10" y="6"/>
                </a:cubicBezTo>
                <a:cubicBezTo>
                  <a:pt x="10" y="8"/>
                  <a:pt x="10" y="8"/>
                  <a:pt x="10" y="8"/>
                </a:cubicBezTo>
                <a:cubicBezTo>
                  <a:pt x="10" y="9"/>
                  <a:pt x="11" y="9"/>
                  <a:pt x="11" y="9"/>
                </a:cubicBezTo>
                <a:cubicBezTo>
                  <a:pt x="38" y="9"/>
                  <a:pt x="38" y="9"/>
                  <a:pt x="38" y="9"/>
                </a:cubicBezTo>
                <a:cubicBezTo>
                  <a:pt x="39" y="9"/>
                  <a:pt x="39" y="9"/>
                  <a:pt x="39" y="8"/>
                </a:cubicBezTo>
                <a:lnTo>
                  <a:pt x="39" y="6"/>
                </a:lnTo>
                <a:close/>
                <a:moveTo>
                  <a:pt x="64" y="63"/>
                </a:moveTo>
                <a:cubicBezTo>
                  <a:pt x="64" y="39"/>
                  <a:pt x="64" y="39"/>
                  <a:pt x="64" y="39"/>
                </a:cubicBezTo>
                <a:cubicBezTo>
                  <a:pt x="48" y="39"/>
                  <a:pt x="48" y="39"/>
                  <a:pt x="48" y="39"/>
                </a:cubicBezTo>
                <a:cubicBezTo>
                  <a:pt x="46" y="39"/>
                  <a:pt x="44" y="37"/>
                  <a:pt x="44" y="35"/>
                </a:cubicBezTo>
                <a:cubicBezTo>
                  <a:pt x="44" y="19"/>
                  <a:pt x="44" y="19"/>
                  <a:pt x="44" y="19"/>
                </a:cubicBezTo>
                <a:cubicBezTo>
                  <a:pt x="30" y="19"/>
                  <a:pt x="30" y="19"/>
                  <a:pt x="30" y="19"/>
                </a:cubicBezTo>
                <a:cubicBezTo>
                  <a:pt x="30" y="63"/>
                  <a:pt x="30" y="63"/>
                  <a:pt x="30" y="63"/>
                </a:cubicBezTo>
                <a:lnTo>
                  <a:pt x="64" y="63"/>
                </a:lnTo>
                <a:close/>
                <a:moveTo>
                  <a:pt x="60" y="34"/>
                </a:moveTo>
                <a:cubicBezTo>
                  <a:pt x="49" y="22"/>
                  <a:pt x="49" y="22"/>
                  <a:pt x="49" y="22"/>
                </a:cubicBezTo>
                <a:cubicBezTo>
                  <a:pt x="49" y="34"/>
                  <a:pt x="49" y="34"/>
                  <a:pt x="49" y="34"/>
                </a:cubicBezTo>
                <a:lnTo>
                  <a:pt x="60" y="34"/>
                </a:ln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217"/>
          <p:cNvSpPr>
            <a:spLocks noEditPoints="1"/>
          </p:cNvSpPr>
          <p:nvPr/>
        </p:nvSpPr>
        <p:spPr bwMode="auto">
          <a:xfrm>
            <a:off x="8043753" y="3182558"/>
            <a:ext cx="469384" cy="352037"/>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66"/>
          <p:cNvSpPr>
            <a:spLocks noEditPoints="1"/>
          </p:cNvSpPr>
          <p:nvPr/>
        </p:nvSpPr>
        <p:spPr bwMode="auto">
          <a:xfrm>
            <a:off x="9493076" y="4257893"/>
            <a:ext cx="478205" cy="37091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05859" tIns="52929" rIns="105859" bIns="52929" numCol="1" anchor="t" anchorCtr="0" compatLnSpc="1"/>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pic>
        <p:nvPicPr>
          <p:cNvPr id="54" name="图片 53"/>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64" name="文本框 63"/>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2" accel="50000" decel="50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000"/>
                            </p:stCondLst>
                            <p:childTnLst>
                              <p:par>
                                <p:cTn id="26" presetID="2" presetClass="entr" presetSubtype="4" accel="50000" decel="5000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2" accel="50000" decel="50000"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fill="hold"/>
                                        <p:tgtEl>
                                          <p:spTgt spid="60"/>
                                        </p:tgtEl>
                                        <p:attrNameLst>
                                          <p:attrName>ppt_x</p:attrName>
                                        </p:attrNameLst>
                                      </p:cBhvr>
                                      <p:tavLst>
                                        <p:tav tm="0">
                                          <p:val>
                                            <p:strVal val="1+#ppt_w/2"/>
                                          </p:val>
                                        </p:tav>
                                        <p:tav tm="100000">
                                          <p:val>
                                            <p:strVal val="#ppt_x"/>
                                          </p:val>
                                        </p:tav>
                                      </p:tavLst>
                                    </p:anim>
                                    <p:anim calcmode="lin" valueType="num">
                                      <p:cBhvr additive="base">
                                        <p:cTn id="34" dur="50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p:cTn id="44" dur="500" fill="hold"/>
                                        <p:tgtEl>
                                          <p:spTgt spid="63"/>
                                        </p:tgtEl>
                                        <p:attrNameLst>
                                          <p:attrName>ppt_w</p:attrName>
                                        </p:attrNameLst>
                                      </p:cBhvr>
                                      <p:tavLst>
                                        <p:tav tm="0">
                                          <p:val>
                                            <p:fltVal val="0"/>
                                          </p:val>
                                        </p:tav>
                                        <p:tav tm="100000">
                                          <p:val>
                                            <p:strVal val="#ppt_w"/>
                                          </p:val>
                                        </p:tav>
                                      </p:tavLst>
                                    </p:anim>
                                    <p:anim calcmode="lin" valueType="num">
                                      <p:cBhvr>
                                        <p:cTn id="45" dur="500" fill="hold"/>
                                        <p:tgtEl>
                                          <p:spTgt spid="63"/>
                                        </p:tgtEl>
                                        <p:attrNameLst>
                                          <p:attrName>ppt_h</p:attrName>
                                        </p:attrNameLst>
                                      </p:cBhvr>
                                      <p:tavLst>
                                        <p:tav tm="0">
                                          <p:val>
                                            <p:fltVal val="0"/>
                                          </p:val>
                                        </p:tav>
                                        <p:tav tm="100000">
                                          <p:val>
                                            <p:strVal val="#ppt_h"/>
                                          </p:val>
                                        </p:tav>
                                      </p:tavLst>
                                    </p:anim>
                                    <p:animEffect transition="in" filter="fade">
                                      <p:cBhvr>
                                        <p:cTn id="46" dur="500"/>
                                        <p:tgtEl>
                                          <p:spTgt spid="63"/>
                                        </p:tgtEl>
                                      </p:cBhvr>
                                    </p:animEffect>
                                  </p:childTnLst>
                                </p:cTn>
                              </p:par>
                            </p:childTnLst>
                          </p:cTn>
                        </p:par>
                        <p:par>
                          <p:cTn id="47" fill="hold">
                            <p:stCondLst>
                              <p:cond delay="4000"/>
                            </p:stCondLst>
                            <p:childTnLst>
                              <p:par>
                                <p:cTn id="48" presetID="2" presetClass="entr" presetSubtype="1" accel="50000" decel="5000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2" accel="50000" decel="50000"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Effect transition="in" filter="fade">
                                      <p:cBhvr>
                                        <p:cTn id="62" dur="500"/>
                                        <p:tgtEl>
                                          <p:spTgt spid="42"/>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p:cTn id="66" dur="500" fill="hold"/>
                                        <p:tgtEl>
                                          <p:spTgt spid="75"/>
                                        </p:tgtEl>
                                        <p:attrNameLst>
                                          <p:attrName>ppt_w</p:attrName>
                                        </p:attrNameLst>
                                      </p:cBhvr>
                                      <p:tavLst>
                                        <p:tav tm="0">
                                          <p:val>
                                            <p:fltVal val="0"/>
                                          </p:val>
                                        </p:tav>
                                        <p:tav tm="100000">
                                          <p:val>
                                            <p:strVal val="#ppt_w"/>
                                          </p:val>
                                        </p:tav>
                                      </p:tavLst>
                                    </p:anim>
                                    <p:anim calcmode="lin" valueType="num">
                                      <p:cBhvr>
                                        <p:cTn id="67" dur="500" fill="hold"/>
                                        <p:tgtEl>
                                          <p:spTgt spid="75"/>
                                        </p:tgtEl>
                                        <p:attrNameLst>
                                          <p:attrName>ppt_h</p:attrName>
                                        </p:attrNameLst>
                                      </p:cBhvr>
                                      <p:tavLst>
                                        <p:tav tm="0">
                                          <p:val>
                                            <p:fltVal val="0"/>
                                          </p:val>
                                        </p:tav>
                                        <p:tav tm="100000">
                                          <p:val>
                                            <p:strVal val="#ppt_h"/>
                                          </p:val>
                                        </p:tav>
                                      </p:tavLst>
                                    </p:anim>
                                    <p:animEffect transition="in" filter="fade">
                                      <p:cBhvr>
                                        <p:cTn id="68" dur="500"/>
                                        <p:tgtEl>
                                          <p:spTgt spid="75"/>
                                        </p:tgtEl>
                                      </p:cBhvr>
                                    </p:animEffect>
                                  </p:childTnLst>
                                </p:cTn>
                              </p:par>
                            </p:childTnLst>
                          </p:cTn>
                        </p:par>
                        <p:par>
                          <p:cTn id="69" fill="hold">
                            <p:stCondLst>
                              <p:cond delay="60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par>
                          <p:cTn id="74" fill="hold">
                            <p:stCondLst>
                              <p:cond delay="6500"/>
                            </p:stCondLst>
                            <p:childTnLst>
                              <p:par>
                                <p:cTn id="75" presetID="2" presetClass="entr" presetSubtype="2" accel="50000" decel="50000"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1+#ppt_w/2"/>
                                          </p:val>
                                        </p:tav>
                                        <p:tav tm="100000">
                                          <p:val>
                                            <p:strVal val="#ppt_x"/>
                                          </p:val>
                                        </p:tav>
                                      </p:tavLst>
                                    </p:anim>
                                    <p:anim calcmode="lin" valueType="num">
                                      <p:cBhvr additive="base">
                                        <p:cTn id="78" dur="500" fill="hold"/>
                                        <p:tgtEl>
                                          <p:spTgt spid="61"/>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p:cTn id="82" dur="500" fill="hold"/>
                                        <p:tgtEl>
                                          <p:spTgt spid="48"/>
                                        </p:tgtEl>
                                        <p:attrNameLst>
                                          <p:attrName>ppt_w</p:attrName>
                                        </p:attrNameLst>
                                      </p:cBhvr>
                                      <p:tavLst>
                                        <p:tav tm="0">
                                          <p:val>
                                            <p:fltVal val="0"/>
                                          </p:val>
                                        </p:tav>
                                        <p:tav tm="100000">
                                          <p:val>
                                            <p:strVal val="#ppt_w"/>
                                          </p:val>
                                        </p:tav>
                                      </p:tavLst>
                                    </p:anim>
                                    <p:anim calcmode="lin" valueType="num">
                                      <p:cBhvr>
                                        <p:cTn id="83" dur="500" fill="hold"/>
                                        <p:tgtEl>
                                          <p:spTgt spid="48"/>
                                        </p:tgtEl>
                                        <p:attrNameLst>
                                          <p:attrName>ppt_h</p:attrName>
                                        </p:attrNameLst>
                                      </p:cBhvr>
                                      <p:tavLst>
                                        <p:tav tm="0">
                                          <p:val>
                                            <p:fltVal val="0"/>
                                          </p:val>
                                        </p:tav>
                                        <p:tav tm="100000">
                                          <p:val>
                                            <p:strVal val="#ppt_h"/>
                                          </p:val>
                                        </p:tav>
                                      </p:tavLst>
                                    </p:anim>
                                    <p:animEffect transition="in" filter="fade">
                                      <p:cBhvr>
                                        <p:cTn id="84" dur="500"/>
                                        <p:tgtEl>
                                          <p:spTgt spid="48"/>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79"/>
                                        </p:tgtEl>
                                        <p:attrNameLst>
                                          <p:attrName>style.visibility</p:attrName>
                                        </p:attrNameLst>
                                      </p:cBhvr>
                                      <p:to>
                                        <p:strVal val="visible"/>
                                      </p:to>
                                    </p:set>
                                    <p:anim calcmode="lin" valueType="num">
                                      <p:cBhvr>
                                        <p:cTn id="88" dur="500" fill="hold"/>
                                        <p:tgtEl>
                                          <p:spTgt spid="79"/>
                                        </p:tgtEl>
                                        <p:attrNameLst>
                                          <p:attrName>ppt_w</p:attrName>
                                        </p:attrNameLst>
                                      </p:cBhvr>
                                      <p:tavLst>
                                        <p:tav tm="0">
                                          <p:val>
                                            <p:fltVal val="0"/>
                                          </p:val>
                                        </p:tav>
                                        <p:tav tm="100000">
                                          <p:val>
                                            <p:strVal val="#ppt_w"/>
                                          </p:val>
                                        </p:tav>
                                      </p:tavLst>
                                    </p:anim>
                                    <p:anim calcmode="lin" valueType="num">
                                      <p:cBhvr>
                                        <p:cTn id="89" dur="500" fill="hold"/>
                                        <p:tgtEl>
                                          <p:spTgt spid="79"/>
                                        </p:tgtEl>
                                        <p:attrNameLst>
                                          <p:attrName>ppt_h</p:attrName>
                                        </p:attrNameLst>
                                      </p:cBhvr>
                                      <p:tavLst>
                                        <p:tav tm="0">
                                          <p:val>
                                            <p:fltVal val="0"/>
                                          </p:val>
                                        </p:tav>
                                        <p:tav tm="100000">
                                          <p:val>
                                            <p:strVal val="#ppt_h"/>
                                          </p:val>
                                        </p:tav>
                                      </p:tavLst>
                                    </p:anim>
                                    <p:animEffect transition="in" filter="fade">
                                      <p:cBhvr>
                                        <p:cTn id="90" dur="500"/>
                                        <p:tgtEl>
                                          <p:spTgt spid="79"/>
                                        </p:tgtEl>
                                      </p:cBhvr>
                                    </p:animEffect>
                                  </p:childTnLst>
                                </p:cTn>
                              </p:par>
                            </p:childTnLst>
                          </p:cTn>
                        </p:par>
                        <p:par>
                          <p:cTn id="91" fill="hold">
                            <p:stCondLst>
                              <p:cond delay="8000"/>
                            </p:stCondLst>
                            <p:childTnLst>
                              <p:par>
                                <p:cTn id="92" presetID="2" presetClass="entr" presetSubtype="1" accel="50000" decel="5000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 calcmode="lin" valueType="num">
                                      <p:cBhvr additive="base">
                                        <p:cTn id="94" dur="500" fill="hold"/>
                                        <p:tgtEl>
                                          <p:spTgt spid="49"/>
                                        </p:tgtEl>
                                        <p:attrNameLst>
                                          <p:attrName>ppt_x</p:attrName>
                                        </p:attrNameLst>
                                      </p:cBhvr>
                                      <p:tavLst>
                                        <p:tav tm="0">
                                          <p:val>
                                            <p:strVal val="#ppt_x"/>
                                          </p:val>
                                        </p:tav>
                                        <p:tav tm="100000">
                                          <p:val>
                                            <p:strVal val="#ppt_x"/>
                                          </p:val>
                                        </p:tav>
                                      </p:tavLst>
                                    </p:anim>
                                    <p:anim calcmode="lin" valueType="num">
                                      <p:cBhvr additive="base">
                                        <p:cTn id="95" dur="500" fill="hold"/>
                                        <p:tgtEl>
                                          <p:spTgt spid="49"/>
                                        </p:tgtEl>
                                        <p:attrNameLst>
                                          <p:attrName>ppt_y</p:attrName>
                                        </p:attrNameLst>
                                      </p:cBhvr>
                                      <p:tavLst>
                                        <p:tav tm="0">
                                          <p:val>
                                            <p:strVal val="0-#ppt_h/2"/>
                                          </p:val>
                                        </p:tav>
                                        <p:tav tm="100000">
                                          <p:val>
                                            <p:strVal val="#ppt_y"/>
                                          </p:val>
                                        </p:tav>
                                      </p:tavLst>
                                    </p:anim>
                                  </p:childTnLst>
                                </p:cTn>
                              </p:par>
                            </p:childTnLst>
                          </p:cTn>
                        </p:par>
                        <p:par>
                          <p:cTn id="96" fill="hold">
                            <p:stCondLst>
                              <p:cond delay="8500"/>
                            </p:stCondLst>
                            <p:childTnLst>
                              <p:par>
                                <p:cTn id="97" presetID="2" presetClass="entr" presetSubtype="2" accel="50000" decel="50000"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1+#ppt_w/2"/>
                                          </p:val>
                                        </p:tav>
                                        <p:tav tm="100000">
                                          <p:val>
                                            <p:strVal val="#ppt_x"/>
                                          </p:val>
                                        </p:tav>
                                      </p:tavLst>
                                    </p:anim>
                                    <p:anim calcmode="lin" valueType="num">
                                      <p:cBhvr additive="base">
                                        <p:cTn id="100" dur="500" fill="hold"/>
                                        <p:tgtEl>
                                          <p:spTgt spid="50"/>
                                        </p:tgtEl>
                                        <p:attrNameLst>
                                          <p:attrName>ppt_y</p:attrName>
                                        </p:attrNameLst>
                                      </p:cBhvr>
                                      <p:tavLst>
                                        <p:tav tm="0">
                                          <p:val>
                                            <p:strVal val="#ppt_y"/>
                                          </p:val>
                                        </p:tav>
                                        <p:tav tm="100000">
                                          <p:val>
                                            <p:strVal val="#ppt_y"/>
                                          </p:val>
                                        </p:tav>
                                      </p:tavLst>
                                    </p:anim>
                                  </p:childTnLst>
                                </p:cTn>
                              </p:par>
                            </p:childTnLst>
                          </p:cTn>
                        </p:par>
                        <p:par>
                          <p:cTn id="101" fill="hold">
                            <p:stCondLst>
                              <p:cond delay="9000"/>
                            </p:stCondLst>
                            <p:childTnLst>
                              <p:par>
                                <p:cTn id="102" presetID="53" presetClass="entr" presetSubtype="16" fill="hold" grpId="0" nodeType="afterEffect">
                                  <p:stCondLst>
                                    <p:cond delay="0"/>
                                  </p:stCondLst>
                                  <p:childTnLst>
                                    <p:set>
                                      <p:cBhvr>
                                        <p:cTn id="103" dur="1" fill="hold">
                                          <p:stCondLst>
                                            <p:cond delay="0"/>
                                          </p:stCondLst>
                                        </p:cTn>
                                        <p:tgtEl>
                                          <p:spTgt spid="53"/>
                                        </p:tgtEl>
                                        <p:attrNameLst>
                                          <p:attrName>style.visibility</p:attrName>
                                        </p:attrNameLst>
                                      </p:cBhvr>
                                      <p:to>
                                        <p:strVal val="visible"/>
                                      </p:to>
                                    </p:set>
                                    <p:anim calcmode="lin" valueType="num">
                                      <p:cBhvr>
                                        <p:cTn id="104" dur="500" fill="hold"/>
                                        <p:tgtEl>
                                          <p:spTgt spid="53"/>
                                        </p:tgtEl>
                                        <p:attrNameLst>
                                          <p:attrName>ppt_w</p:attrName>
                                        </p:attrNameLst>
                                      </p:cBhvr>
                                      <p:tavLst>
                                        <p:tav tm="0">
                                          <p:val>
                                            <p:fltVal val="0"/>
                                          </p:val>
                                        </p:tav>
                                        <p:tav tm="100000">
                                          <p:val>
                                            <p:strVal val="#ppt_w"/>
                                          </p:val>
                                        </p:tav>
                                      </p:tavLst>
                                    </p:anim>
                                    <p:anim calcmode="lin" valueType="num">
                                      <p:cBhvr>
                                        <p:cTn id="105" dur="500" fill="hold"/>
                                        <p:tgtEl>
                                          <p:spTgt spid="53"/>
                                        </p:tgtEl>
                                        <p:attrNameLst>
                                          <p:attrName>ppt_h</p:attrName>
                                        </p:attrNameLst>
                                      </p:cBhvr>
                                      <p:tavLst>
                                        <p:tav tm="0">
                                          <p:val>
                                            <p:fltVal val="0"/>
                                          </p:val>
                                        </p:tav>
                                        <p:tav tm="100000">
                                          <p:val>
                                            <p:strVal val="#ppt_h"/>
                                          </p:val>
                                        </p:tav>
                                      </p:tavLst>
                                    </p:anim>
                                    <p:animEffect transition="in" filter="fade">
                                      <p:cBhvr>
                                        <p:cTn id="106" dur="500"/>
                                        <p:tgtEl>
                                          <p:spTgt spid="53"/>
                                        </p:tgtEl>
                                      </p:cBhvr>
                                    </p:animEffect>
                                  </p:childTnLst>
                                </p:cTn>
                              </p:par>
                            </p:childTnLst>
                          </p:cTn>
                        </p:par>
                        <p:par>
                          <p:cTn id="107" fill="hold">
                            <p:stCondLst>
                              <p:cond delay="9500"/>
                            </p:stCondLst>
                            <p:childTnLst>
                              <p:par>
                                <p:cTn id="108" presetID="53" presetClass="entr" presetSubtype="16" fill="hold" grpId="0" nodeType="afterEffect">
                                  <p:stCondLst>
                                    <p:cond delay="0"/>
                                  </p:stCondLst>
                                  <p:childTnLst>
                                    <p:set>
                                      <p:cBhvr>
                                        <p:cTn id="109" dur="1" fill="hold">
                                          <p:stCondLst>
                                            <p:cond delay="0"/>
                                          </p:stCondLst>
                                        </p:cTn>
                                        <p:tgtEl>
                                          <p:spTgt spid="81"/>
                                        </p:tgtEl>
                                        <p:attrNameLst>
                                          <p:attrName>style.visibility</p:attrName>
                                        </p:attrNameLst>
                                      </p:cBhvr>
                                      <p:to>
                                        <p:strVal val="visible"/>
                                      </p:to>
                                    </p:set>
                                    <p:anim calcmode="lin" valueType="num">
                                      <p:cBhvr>
                                        <p:cTn id="110" dur="500" fill="hold"/>
                                        <p:tgtEl>
                                          <p:spTgt spid="81"/>
                                        </p:tgtEl>
                                        <p:attrNameLst>
                                          <p:attrName>ppt_w</p:attrName>
                                        </p:attrNameLst>
                                      </p:cBhvr>
                                      <p:tavLst>
                                        <p:tav tm="0">
                                          <p:val>
                                            <p:fltVal val="0"/>
                                          </p:val>
                                        </p:tav>
                                        <p:tav tm="100000">
                                          <p:val>
                                            <p:strVal val="#ppt_w"/>
                                          </p:val>
                                        </p:tav>
                                      </p:tavLst>
                                    </p:anim>
                                    <p:anim calcmode="lin" valueType="num">
                                      <p:cBhvr>
                                        <p:cTn id="111" dur="500" fill="hold"/>
                                        <p:tgtEl>
                                          <p:spTgt spid="81"/>
                                        </p:tgtEl>
                                        <p:attrNameLst>
                                          <p:attrName>ppt_h</p:attrName>
                                        </p:attrNameLst>
                                      </p:cBhvr>
                                      <p:tavLst>
                                        <p:tav tm="0">
                                          <p:val>
                                            <p:fltVal val="0"/>
                                          </p:val>
                                        </p:tav>
                                        <p:tav tm="100000">
                                          <p:val>
                                            <p:strVal val="#ppt_h"/>
                                          </p:val>
                                        </p:tav>
                                      </p:tavLst>
                                    </p:anim>
                                    <p:animEffect transition="in" filter="fade">
                                      <p:cBhvr>
                                        <p:cTn id="112" dur="500"/>
                                        <p:tgtEl>
                                          <p:spTgt spid="81"/>
                                        </p:tgtEl>
                                      </p:cBhvr>
                                    </p:animEffect>
                                  </p:childTnLst>
                                </p:cTn>
                              </p:par>
                            </p:childTnLst>
                          </p:cTn>
                        </p:par>
                        <p:par>
                          <p:cTn id="113" fill="hold">
                            <p:stCondLst>
                              <p:cond delay="10000"/>
                            </p:stCondLst>
                            <p:childTnLst>
                              <p:par>
                                <p:cTn id="114" presetID="2" presetClass="entr" presetSubtype="4" accel="50000" decel="50000" fill="hold" grpId="0" nodeType="afterEffect">
                                  <p:stCondLst>
                                    <p:cond delay="0"/>
                                  </p:stCondLst>
                                  <p:childTnLst>
                                    <p:set>
                                      <p:cBhvr>
                                        <p:cTn id="115" dur="1" fill="hold">
                                          <p:stCondLst>
                                            <p:cond delay="0"/>
                                          </p:stCondLst>
                                        </p:cTn>
                                        <p:tgtEl>
                                          <p:spTgt spid="55"/>
                                        </p:tgtEl>
                                        <p:attrNameLst>
                                          <p:attrName>style.visibility</p:attrName>
                                        </p:attrNameLst>
                                      </p:cBhvr>
                                      <p:to>
                                        <p:strVal val="visible"/>
                                      </p:to>
                                    </p:set>
                                    <p:anim calcmode="lin" valueType="num">
                                      <p:cBhvr additive="base">
                                        <p:cTn id="116" dur="500" fill="hold"/>
                                        <p:tgtEl>
                                          <p:spTgt spid="55"/>
                                        </p:tgtEl>
                                        <p:attrNameLst>
                                          <p:attrName>ppt_x</p:attrName>
                                        </p:attrNameLst>
                                      </p:cBhvr>
                                      <p:tavLst>
                                        <p:tav tm="0">
                                          <p:val>
                                            <p:strVal val="#ppt_x"/>
                                          </p:val>
                                        </p:tav>
                                        <p:tav tm="100000">
                                          <p:val>
                                            <p:strVal val="#ppt_x"/>
                                          </p:val>
                                        </p:tav>
                                      </p:tavLst>
                                    </p:anim>
                                    <p:anim calcmode="lin" valueType="num">
                                      <p:cBhvr additive="base">
                                        <p:cTn id="117" dur="500" fill="hold"/>
                                        <p:tgtEl>
                                          <p:spTgt spid="55"/>
                                        </p:tgtEl>
                                        <p:attrNameLst>
                                          <p:attrName>ppt_y</p:attrName>
                                        </p:attrNameLst>
                                      </p:cBhvr>
                                      <p:tavLst>
                                        <p:tav tm="0">
                                          <p:val>
                                            <p:strVal val="1+#ppt_h/2"/>
                                          </p:val>
                                        </p:tav>
                                        <p:tav tm="100000">
                                          <p:val>
                                            <p:strVal val="#ppt_y"/>
                                          </p:val>
                                        </p:tav>
                                      </p:tavLst>
                                    </p:anim>
                                  </p:childTnLst>
                                </p:cTn>
                              </p:par>
                            </p:childTnLst>
                          </p:cTn>
                        </p:par>
                        <p:par>
                          <p:cTn id="118" fill="hold">
                            <p:stCondLst>
                              <p:cond delay="10500"/>
                            </p:stCondLst>
                            <p:childTnLst>
                              <p:par>
                                <p:cTn id="119" presetID="2" presetClass="entr" presetSubtype="2" accel="50000" decel="50000" fill="hold" nodeType="afterEffect">
                                  <p:stCondLst>
                                    <p:cond delay="0"/>
                                  </p:stCondLst>
                                  <p:childTnLst>
                                    <p:set>
                                      <p:cBhvr>
                                        <p:cTn id="120" dur="1" fill="hold">
                                          <p:stCondLst>
                                            <p:cond delay="0"/>
                                          </p:stCondLst>
                                        </p:cTn>
                                        <p:tgtEl>
                                          <p:spTgt spid="62"/>
                                        </p:tgtEl>
                                        <p:attrNameLst>
                                          <p:attrName>style.visibility</p:attrName>
                                        </p:attrNameLst>
                                      </p:cBhvr>
                                      <p:to>
                                        <p:strVal val="visible"/>
                                      </p:to>
                                    </p:set>
                                    <p:anim calcmode="lin" valueType="num">
                                      <p:cBhvr additive="base">
                                        <p:cTn id="121" dur="500" fill="hold"/>
                                        <p:tgtEl>
                                          <p:spTgt spid="62"/>
                                        </p:tgtEl>
                                        <p:attrNameLst>
                                          <p:attrName>ppt_x</p:attrName>
                                        </p:attrNameLst>
                                      </p:cBhvr>
                                      <p:tavLst>
                                        <p:tav tm="0">
                                          <p:val>
                                            <p:strVal val="1+#ppt_w/2"/>
                                          </p:val>
                                        </p:tav>
                                        <p:tav tm="100000">
                                          <p:val>
                                            <p:strVal val="#ppt_x"/>
                                          </p:val>
                                        </p:tav>
                                      </p:tavLst>
                                    </p:anim>
                                    <p:anim calcmode="lin" valueType="num">
                                      <p:cBhvr additive="base">
                                        <p:cTn id="122" dur="500" fill="hold"/>
                                        <p:tgtEl>
                                          <p:spTgt spid="62"/>
                                        </p:tgtEl>
                                        <p:attrNameLst>
                                          <p:attrName>ppt_y</p:attrName>
                                        </p:attrNameLst>
                                      </p:cBhvr>
                                      <p:tavLst>
                                        <p:tav tm="0">
                                          <p:val>
                                            <p:strVal val="#ppt_y"/>
                                          </p:val>
                                        </p:tav>
                                        <p:tav tm="100000">
                                          <p:val>
                                            <p:strVal val="#ppt_y"/>
                                          </p:val>
                                        </p:tav>
                                      </p:tavLst>
                                    </p:anim>
                                  </p:childTnLst>
                                </p:cTn>
                              </p:par>
                            </p:childTnLst>
                          </p:cTn>
                        </p:par>
                        <p:par>
                          <p:cTn id="123" fill="hold">
                            <p:stCondLst>
                              <p:cond delay="11000"/>
                            </p:stCondLst>
                            <p:childTnLst>
                              <p:par>
                                <p:cTn id="124" presetID="53" presetClass="entr" presetSubtype="16" fill="hold" grpId="0" nodeType="after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500" fill="hold"/>
                                        <p:tgtEl>
                                          <p:spTgt spid="58"/>
                                        </p:tgtEl>
                                        <p:attrNameLst>
                                          <p:attrName>ppt_w</p:attrName>
                                        </p:attrNameLst>
                                      </p:cBhvr>
                                      <p:tavLst>
                                        <p:tav tm="0">
                                          <p:val>
                                            <p:fltVal val="0"/>
                                          </p:val>
                                        </p:tav>
                                        <p:tav tm="100000">
                                          <p:val>
                                            <p:strVal val="#ppt_w"/>
                                          </p:val>
                                        </p:tav>
                                      </p:tavLst>
                                    </p:anim>
                                    <p:anim calcmode="lin" valueType="num">
                                      <p:cBhvr>
                                        <p:cTn id="127" dur="500" fill="hold"/>
                                        <p:tgtEl>
                                          <p:spTgt spid="58"/>
                                        </p:tgtEl>
                                        <p:attrNameLst>
                                          <p:attrName>ppt_h</p:attrName>
                                        </p:attrNameLst>
                                      </p:cBhvr>
                                      <p:tavLst>
                                        <p:tav tm="0">
                                          <p:val>
                                            <p:fltVal val="0"/>
                                          </p:val>
                                        </p:tav>
                                        <p:tav tm="100000">
                                          <p:val>
                                            <p:strVal val="#ppt_h"/>
                                          </p:val>
                                        </p:tav>
                                      </p:tavLst>
                                    </p:anim>
                                    <p:animEffect transition="in" filter="fade">
                                      <p:cBhvr>
                                        <p:cTn id="128" dur="500"/>
                                        <p:tgtEl>
                                          <p:spTgt spid="58"/>
                                        </p:tgtEl>
                                      </p:cBhvr>
                                    </p:animEffect>
                                  </p:childTnLst>
                                </p:cTn>
                              </p:par>
                            </p:childTnLst>
                          </p:cTn>
                        </p:par>
                        <p:par>
                          <p:cTn id="129" fill="hold">
                            <p:stCondLst>
                              <p:cond delay="11500"/>
                            </p:stCondLst>
                            <p:childTnLst>
                              <p:par>
                                <p:cTn id="130" presetID="53" presetClass="entr" presetSubtype="16" fill="hold" grpId="0" nodeType="afterEffect">
                                  <p:stCondLst>
                                    <p:cond delay="0"/>
                                  </p:stCondLst>
                                  <p:childTnLst>
                                    <p:set>
                                      <p:cBhvr>
                                        <p:cTn id="131" dur="1" fill="hold">
                                          <p:stCondLst>
                                            <p:cond delay="0"/>
                                          </p:stCondLst>
                                        </p:cTn>
                                        <p:tgtEl>
                                          <p:spTgt spid="87"/>
                                        </p:tgtEl>
                                        <p:attrNameLst>
                                          <p:attrName>style.visibility</p:attrName>
                                        </p:attrNameLst>
                                      </p:cBhvr>
                                      <p:to>
                                        <p:strVal val="visible"/>
                                      </p:to>
                                    </p:set>
                                    <p:anim calcmode="lin" valueType="num">
                                      <p:cBhvr>
                                        <p:cTn id="132" dur="500" fill="hold"/>
                                        <p:tgtEl>
                                          <p:spTgt spid="87"/>
                                        </p:tgtEl>
                                        <p:attrNameLst>
                                          <p:attrName>ppt_w</p:attrName>
                                        </p:attrNameLst>
                                      </p:cBhvr>
                                      <p:tavLst>
                                        <p:tav tm="0">
                                          <p:val>
                                            <p:fltVal val="0"/>
                                          </p:val>
                                        </p:tav>
                                        <p:tav tm="100000">
                                          <p:val>
                                            <p:strVal val="#ppt_w"/>
                                          </p:val>
                                        </p:tav>
                                      </p:tavLst>
                                    </p:anim>
                                    <p:anim calcmode="lin" valueType="num">
                                      <p:cBhvr>
                                        <p:cTn id="133" dur="500" fill="hold"/>
                                        <p:tgtEl>
                                          <p:spTgt spid="87"/>
                                        </p:tgtEl>
                                        <p:attrNameLst>
                                          <p:attrName>ppt_h</p:attrName>
                                        </p:attrNameLst>
                                      </p:cBhvr>
                                      <p:tavLst>
                                        <p:tav tm="0">
                                          <p:val>
                                            <p:fltVal val="0"/>
                                          </p:val>
                                        </p:tav>
                                        <p:tav tm="100000">
                                          <p:val>
                                            <p:strVal val="#ppt_h"/>
                                          </p:val>
                                        </p:tav>
                                      </p:tavLst>
                                    </p:anim>
                                    <p:animEffect transition="in" filter="fade">
                                      <p:cBhvr>
                                        <p:cTn id="134" dur="500"/>
                                        <p:tgtEl>
                                          <p:spTgt spid="87"/>
                                        </p:tgtEl>
                                      </p:cBhvr>
                                    </p:animEffect>
                                  </p:childTnLst>
                                </p:cTn>
                              </p:par>
                            </p:childTnLst>
                          </p:cTn>
                        </p:par>
                        <p:par>
                          <p:cTn id="135" fill="hold">
                            <p:stCondLst>
                              <p:cond delay="12000"/>
                            </p:stCondLst>
                            <p:childTnLst>
                              <p:par>
                                <p:cTn id="136" presetID="2" presetClass="entr" presetSubtype="1" accel="50000" decel="50000" fill="hold" grpId="0" nodeType="afterEffect">
                                  <p:stCondLst>
                                    <p:cond delay="0"/>
                                  </p:stCondLst>
                                  <p:childTnLst>
                                    <p:set>
                                      <p:cBhvr>
                                        <p:cTn id="137" dur="1" fill="hold">
                                          <p:stCondLst>
                                            <p:cond delay="0"/>
                                          </p:stCondLst>
                                        </p:cTn>
                                        <p:tgtEl>
                                          <p:spTgt spid="59"/>
                                        </p:tgtEl>
                                        <p:attrNameLst>
                                          <p:attrName>style.visibility</p:attrName>
                                        </p:attrNameLst>
                                      </p:cBhvr>
                                      <p:to>
                                        <p:strVal val="visible"/>
                                      </p:to>
                                    </p:set>
                                    <p:anim calcmode="lin" valueType="num">
                                      <p:cBhvr additive="base">
                                        <p:cTn id="138" dur="500" fill="hold"/>
                                        <p:tgtEl>
                                          <p:spTgt spid="59"/>
                                        </p:tgtEl>
                                        <p:attrNameLst>
                                          <p:attrName>ppt_x</p:attrName>
                                        </p:attrNameLst>
                                      </p:cBhvr>
                                      <p:tavLst>
                                        <p:tav tm="0">
                                          <p:val>
                                            <p:strVal val="#ppt_x"/>
                                          </p:val>
                                        </p:tav>
                                        <p:tav tm="100000">
                                          <p:val>
                                            <p:strVal val="#ppt_x"/>
                                          </p:val>
                                        </p:tav>
                                      </p:tavLst>
                                    </p:anim>
                                    <p:anim calcmode="lin" valueType="num">
                                      <p:cBhvr additive="base">
                                        <p:cTn id="139"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animBg="1"/>
      <p:bldP spid="30" grpId="0" animBg="1"/>
      <p:bldP spid="32" grpId="0"/>
      <p:bldP spid="36" grpId="0" animBg="1"/>
      <p:bldP spid="38" grpId="0"/>
      <p:bldP spid="42" grpId="0" animBg="1"/>
      <p:bldP spid="44" grpId="0"/>
      <p:bldP spid="48" grpId="0" animBg="1"/>
      <p:bldP spid="49" grpId="0"/>
      <p:bldP spid="53" grpId="0" animBg="1"/>
      <p:bldP spid="55" grpId="0"/>
      <p:bldP spid="58" grpId="0" animBg="1"/>
      <p:bldP spid="59" grpId="0"/>
      <p:bldP spid="63" grpId="0" animBg="1"/>
      <p:bldP spid="75" grpId="0" animBg="1"/>
      <p:bldP spid="79" grpId="0" animBg="1"/>
      <p:bldP spid="81" grpId="0" animBg="1"/>
      <p:bldP spid="8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200"/>
          <p:cNvSpPr/>
          <p:nvPr/>
        </p:nvSpPr>
        <p:spPr>
          <a:xfrm rot="5400000">
            <a:off x="9411855" y="2648511"/>
            <a:ext cx="814260" cy="719996"/>
          </a:xfrm>
          <a:prstGeom prst="rightArrow">
            <a:avLst>
              <a:gd name="adj1" fmla="val 32000"/>
              <a:gd name="adj2" fmla="val 64000"/>
            </a:avLst>
          </a:prstGeom>
          <a:solidFill>
            <a:schemeClr val="accent1">
              <a:alpha val="2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57" name="TextBox 56"/>
          <p:cNvSpPr txBox="1"/>
          <p:nvPr/>
        </p:nvSpPr>
        <p:spPr>
          <a:xfrm>
            <a:off x="1519773" y="5169757"/>
            <a:ext cx="9143497" cy="923330"/>
          </a:xfrm>
          <a:prstGeom prst="rect">
            <a:avLst/>
          </a:prstGeom>
          <a:noFill/>
        </p:spPr>
        <p:txBody>
          <a:bodyPr wrap="square" rtlCol="0">
            <a:spAutoFit/>
          </a:bodyPr>
          <a:lstStyle/>
          <a:p>
            <a:pPr algn="ctr">
              <a:lnSpc>
                <a:spcPct val="150000"/>
              </a:lnSpc>
            </a:pP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stebus</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danaime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don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akamare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dimasa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santLoirem</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astebus</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don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yakamare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dimasa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qm</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porem</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ustebus</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dono</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pakama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dalaman</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manaada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diantarakita</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bias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begitu</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endPar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a:p>
            <a:pPr algn="ctr">
              <a:lnSpc>
                <a:spcPct val="150000"/>
              </a:lnSpc>
            </a:pP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manakalaadasebuahpercakapan</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yang bias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dijadikan</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bahanpertimbangan</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12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apapun</a:t>
            </a:r>
            <a:r>
              <a:rPr lang="en-US"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endParaRPr lang="id-ID" sz="12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nvGrpSpPr>
          <p:cNvPr id="5" name="Group 4"/>
          <p:cNvGrpSpPr/>
          <p:nvPr/>
        </p:nvGrpSpPr>
        <p:grpSpPr>
          <a:xfrm>
            <a:off x="1961853" y="1974132"/>
            <a:ext cx="3068927" cy="1254493"/>
            <a:chOff x="1961624" y="1974051"/>
            <a:chExt cx="3069095" cy="1254563"/>
          </a:xfrm>
        </p:grpSpPr>
        <p:sp>
          <p:nvSpPr>
            <p:cNvPr id="10" name="Shape 2207"/>
            <p:cNvSpPr/>
            <p:nvPr/>
          </p:nvSpPr>
          <p:spPr>
            <a:xfrm>
              <a:off x="1961624" y="1974051"/>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1"/>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3" name="TextBox 42"/>
            <p:cNvSpPr txBox="1"/>
            <p:nvPr/>
          </p:nvSpPr>
          <p:spPr>
            <a:xfrm>
              <a:off x="2573604" y="2511253"/>
              <a:ext cx="1991431" cy="215456"/>
            </a:xfrm>
            <a:prstGeom prst="rect">
              <a:avLst/>
            </a:prstGeom>
            <a:noFill/>
          </p:spPr>
          <p:txBody>
            <a:bodyPr wrap="square" lIns="0" tIns="0" rIns="0" bIns="0" rtlCol="0">
              <a:spAutoFit/>
            </a:bodyPr>
            <a:lstStyle/>
            <a:p>
              <a:pPr algn="ctr"/>
              <a:r>
                <a:rPr lang="en-GB" sz="140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rPr>
                <a:t>Sustainable Material</a:t>
              </a:r>
              <a:endParaRPr lang="en-GB" sz="140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2" name="Group 1"/>
            <p:cNvGrpSpPr/>
            <p:nvPr/>
          </p:nvGrpSpPr>
          <p:grpSpPr>
            <a:xfrm>
              <a:off x="1962174" y="2295317"/>
              <a:ext cx="612031" cy="612032"/>
              <a:chOff x="1962174" y="2295317"/>
              <a:chExt cx="612031" cy="612032"/>
            </a:xfrm>
          </p:grpSpPr>
          <p:sp>
            <p:nvSpPr>
              <p:cNvPr id="21" name="Shape 2220"/>
              <p:cNvSpPr/>
              <p:nvPr/>
            </p:nvSpPr>
            <p:spPr>
              <a:xfrm>
                <a:off x="1962174" y="229531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50" name="Freeform 101"/>
              <p:cNvSpPr>
                <a:spLocks noEditPoints="1"/>
              </p:cNvSpPr>
              <p:nvPr/>
            </p:nvSpPr>
            <p:spPr bwMode="auto">
              <a:xfrm>
                <a:off x="2073624" y="2433171"/>
                <a:ext cx="370809" cy="34306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accent1"/>
              </a:solidFill>
              <a:ln w="9525">
                <a:noFill/>
                <a:round/>
              </a:ln>
            </p:spPr>
            <p:txBody>
              <a:bodyPr vert="horz" wrap="square" lIns="91435" tIns="45717" rIns="91435" bIns="45717" numCol="1" anchor="t" anchorCtr="0" compatLnSpc="1"/>
              <a:lstStyle/>
              <a:p>
                <a:endParaRPr lang="en-US" sz="170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Group 15"/>
          <p:cNvGrpSpPr/>
          <p:nvPr/>
        </p:nvGrpSpPr>
        <p:grpSpPr>
          <a:xfrm>
            <a:off x="4532782" y="1974132"/>
            <a:ext cx="3068924" cy="1254493"/>
            <a:chOff x="4532694" y="1974051"/>
            <a:chExt cx="3069093" cy="1254563"/>
          </a:xfrm>
        </p:grpSpPr>
        <p:sp>
          <p:nvSpPr>
            <p:cNvPr id="9" name="Shape 2206"/>
            <p:cNvSpPr/>
            <p:nvPr/>
          </p:nvSpPr>
          <p:spPr>
            <a:xfrm>
              <a:off x="4532694" y="1974051"/>
              <a:ext cx="3069093"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2"/>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4" name="TextBox 43"/>
            <p:cNvSpPr txBox="1"/>
            <p:nvPr/>
          </p:nvSpPr>
          <p:spPr>
            <a:xfrm>
              <a:off x="5158511" y="2403303"/>
              <a:ext cx="1991430" cy="215456"/>
            </a:xfrm>
            <a:prstGeom prst="rect">
              <a:avLst/>
            </a:prstGeom>
            <a:noFill/>
          </p:spPr>
          <p:txBody>
            <a:bodyPr wrap="square" lIns="0" tIns="0" rIns="0" bIns="0" rtlCol="0">
              <a:spAutoFit/>
            </a:bodyPr>
            <a:lstStyle/>
            <a:p>
              <a:pPr algn="ctr"/>
              <a:r>
                <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Responsible Supply Chain</a:t>
              </a:r>
              <a:endPar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nvGrpSpPr>
            <p:cNvPr id="3" name="Group 2"/>
            <p:cNvGrpSpPr/>
            <p:nvPr/>
          </p:nvGrpSpPr>
          <p:grpSpPr>
            <a:xfrm>
              <a:off x="4553254" y="2295317"/>
              <a:ext cx="612031" cy="612032"/>
              <a:chOff x="4553254" y="2295317"/>
              <a:chExt cx="612031" cy="612032"/>
            </a:xfrm>
          </p:grpSpPr>
          <p:sp>
            <p:nvSpPr>
              <p:cNvPr id="46" name="Shape 2220"/>
              <p:cNvSpPr/>
              <p:nvPr/>
            </p:nvSpPr>
            <p:spPr>
              <a:xfrm>
                <a:off x="4553254" y="229531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51" name="Freeform 3"/>
              <p:cNvSpPr>
                <a:spLocks noChangeArrowheads="1"/>
              </p:cNvSpPr>
              <p:nvPr/>
            </p:nvSpPr>
            <p:spPr bwMode="auto">
              <a:xfrm>
                <a:off x="4682807" y="2448464"/>
                <a:ext cx="396496" cy="304345"/>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accent2"/>
              </a:solidFill>
              <a:ln>
                <a:noFill/>
              </a:ln>
              <a:effectLst/>
            </p:spPr>
            <p:txBody>
              <a:bodyPr wrap="none" anchor="ctr"/>
              <a:lstStyle/>
              <a:p>
                <a:endParaRPr lang="en-US" sz="170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7" name="Group 16"/>
          <p:cNvGrpSpPr/>
          <p:nvPr/>
        </p:nvGrpSpPr>
        <p:grpSpPr>
          <a:xfrm>
            <a:off x="7134263" y="1974132"/>
            <a:ext cx="3086925" cy="1254493"/>
            <a:chOff x="7134320" y="1974051"/>
            <a:chExt cx="3087094" cy="1254563"/>
          </a:xfrm>
        </p:grpSpPr>
        <p:sp>
          <p:nvSpPr>
            <p:cNvPr id="8" name="Shape 2205"/>
            <p:cNvSpPr/>
            <p:nvPr/>
          </p:nvSpPr>
          <p:spPr>
            <a:xfrm>
              <a:off x="7152321" y="1974051"/>
              <a:ext cx="3069093"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3"/>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5" name="TextBox 44"/>
            <p:cNvSpPr txBox="1"/>
            <p:nvPr/>
          </p:nvSpPr>
          <p:spPr>
            <a:xfrm>
              <a:off x="7744593" y="2505579"/>
              <a:ext cx="1991430" cy="215456"/>
            </a:xfrm>
            <a:prstGeom prst="rect">
              <a:avLst/>
            </a:prstGeom>
            <a:noFill/>
          </p:spPr>
          <p:txBody>
            <a:bodyPr wrap="square" lIns="0" tIns="0" rIns="0" bIns="0" rtlCol="0">
              <a:spAutoFit/>
            </a:bodyPr>
            <a:lstStyle/>
            <a:p>
              <a:pPr algn="ctr"/>
              <a:r>
                <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Production</a:t>
              </a:r>
              <a:endPar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nvGrpSpPr>
            <p:cNvPr id="4" name="Group 3"/>
            <p:cNvGrpSpPr/>
            <p:nvPr/>
          </p:nvGrpSpPr>
          <p:grpSpPr>
            <a:xfrm>
              <a:off x="7134320" y="2308147"/>
              <a:ext cx="612031" cy="612032"/>
              <a:chOff x="7134320" y="2308147"/>
              <a:chExt cx="612031" cy="612032"/>
            </a:xfrm>
          </p:grpSpPr>
          <p:sp>
            <p:nvSpPr>
              <p:cNvPr id="24" name="Shape 2224"/>
              <p:cNvSpPr/>
              <p:nvPr/>
            </p:nvSpPr>
            <p:spPr>
              <a:xfrm>
                <a:off x="7134320" y="230814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52" name="Shape 731"/>
              <p:cNvSpPr/>
              <p:nvPr/>
            </p:nvSpPr>
            <p:spPr>
              <a:xfrm>
                <a:off x="7311011" y="2435995"/>
                <a:ext cx="263391" cy="33110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3"/>
              </a:solidFill>
              <a:ln w="12700" cap="flat">
                <a:noFill/>
                <a:miter lim="400000"/>
              </a:ln>
              <a:effectLst/>
            </p:spPr>
            <p:txBody>
              <a:bodyPr wrap="square" lIns="38097" tIns="38097" rIns="38097" bIns="380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8" name="Group 17"/>
          <p:cNvGrpSpPr/>
          <p:nvPr/>
        </p:nvGrpSpPr>
        <p:grpSpPr>
          <a:xfrm>
            <a:off x="7152263" y="3629378"/>
            <a:ext cx="3068927" cy="1254493"/>
            <a:chOff x="7152319" y="3629386"/>
            <a:chExt cx="3069095" cy="1254563"/>
          </a:xfrm>
        </p:grpSpPr>
        <p:sp>
          <p:nvSpPr>
            <p:cNvPr id="13" name="Shape 2210"/>
            <p:cNvSpPr/>
            <p:nvPr/>
          </p:nvSpPr>
          <p:spPr>
            <a:xfrm rot="10800000">
              <a:off x="7152319"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4"/>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9" name="TextBox 48"/>
            <p:cNvSpPr txBox="1"/>
            <p:nvPr/>
          </p:nvSpPr>
          <p:spPr>
            <a:xfrm>
              <a:off x="7589108" y="4063193"/>
              <a:ext cx="1991431" cy="430911"/>
            </a:xfrm>
            <a:prstGeom prst="rect">
              <a:avLst/>
            </a:prstGeom>
            <a:noFill/>
          </p:spPr>
          <p:txBody>
            <a:bodyPr wrap="square" lIns="0" tIns="0" rIns="0" bIns="0" rtlCol="0">
              <a:spAutoFit/>
            </a:bodyPr>
            <a:lstStyle/>
            <a:p>
              <a:pPr algn="ctr"/>
              <a:r>
                <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Packaging &amp;</a:t>
              </a:r>
              <a:endPar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a:p>
              <a:pPr algn="ctr"/>
              <a:r>
                <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Distribution</a:t>
              </a:r>
              <a:endPar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nvGrpSpPr>
            <p:cNvPr id="7" name="Group 6"/>
            <p:cNvGrpSpPr/>
            <p:nvPr/>
          </p:nvGrpSpPr>
          <p:grpSpPr>
            <a:xfrm>
              <a:off x="9594105" y="3950651"/>
              <a:ext cx="612031" cy="612032"/>
              <a:chOff x="9594105" y="3950651"/>
              <a:chExt cx="612031" cy="612032"/>
            </a:xfrm>
          </p:grpSpPr>
          <p:sp>
            <p:nvSpPr>
              <p:cNvPr id="33" name="Shape 2236"/>
              <p:cNvSpPr/>
              <p:nvPr/>
            </p:nvSpPr>
            <p:spPr>
              <a:xfrm>
                <a:off x="9594105"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53" name="Freeform 61"/>
              <p:cNvSpPr>
                <a:spLocks noEditPoints="1"/>
              </p:cNvSpPr>
              <p:nvPr/>
            </p:nvSpPr>
            <p:spPr bwMode="auto">
              <a:xfrm>
                <a:off x="9714812" y="4114418"/>
                <a:ext cx="376928" cy="295836"/>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accent4"/>
              </a:solidFill>
              <a:ln>
                <a:noFill/>
              </a:ln>
            </p:spPr>
            <p:txBody>
              <a:bodyPr vert="horz" wrap="square" lIns="91435" tIns="45717" rIns="91435" bIns="45717" numCol="1" anchor="t" anchorCtr="0" compatLnSpc="1"/>
              <a:lstStyle/>
              <a:p>
                <a:endParaRPr lang="en-US" sz="170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9" name="Group 18"/>
          <p:cNvGrpSpPr/>
          <p:nvPr/>
        </p:nvGrpSpPr>
        <p:grpSpPr>
          <a:xfrm>
            <a:off x="4532781" y="3629378"/>
            <a:ext cx="3068927" cy="1254493"/>
            <a:chOff x="4532693" y="3629386"/>
            <a:chExt cx="3069095" cy="1254563"/>
          </a:xfrm>
        </p:grpSpPr>
        <p:sp>
          <p:nvSpPr>
            <p:cNvPr id="12" name="Shape 2209"/>
            <p:cNvSpPr/>
            <p:nvPr/>
          </p:nvSpPr>
          <p:spPr>
            <a:xfrm rot="10800000">
              <a:off x="4532693"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5"/>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8" name="TextBox 47"/>
            <p:cNvSpPr txBox="1"/>
            <p:nvPr/>
          </p:nvSpPr>
          <p:spPr>
            <a:xfrm>
              <a:off x="5003025" y="4175546"/>
              <a:ext cx="1991431" cy="215456"/>
            </a:xfrm>
            <a:prstGeom prst="rect">
              <a:avLst/>
            </a:prstGeom>
            <a:noFill/>
          </p:spPr>
          <p:txBody>
            <a:bodyPr wrap="square" lIns="0" tIns="0" rIns="0" bIns="0" rtlCol="0">
              <a:spAutoFit/>
            </a:bodyPr>
            <a:lstStyle/>
            <a:p>
              <a:pPr algn="ctr"/>
              <a:r>
                <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Product Use</a:t>
              </a:r>
              <a:endParaRPr lang="en-US" sz="1400">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nvGrpSpPr>
            <p:cNvPr id="14" name="Group 13"/>
            <p:cNvGrpSpPr/>
            <p:nvPr/>
          </p:nvGrpSpPr>
          <p:grpSpPr>
            <a:xfrm>
              <a:off x="6971654" y="3950651"/>
              <a:ext cx="612031" cy="612032"/>
              <a:chOff x="6971654" y="3950651"/>
              <a:chExt cx="612031" cy="612032"/>
            </a:xfrm>
          </p:grpSpPr>
          <p:sp>
            <p:nvSpPr>
              <p:cNvPr id="36" name="Shape 2240"/>
              <p:cNvSpPr/>
              <p:nvPr/>
            </p:nvSpPr>
            <p:spPr>
              <a:xfrm>
                <a:off x="6971654"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1" name="Freeform 51"/>
              <p:cNvSpPr>
                <a:spLocks noEditPoints="1"/>
              </p:cNvSpPr>
              <p:nvPr/>
            </p:nvSpPr>
            <p:spPr bwMode="auto">
              <a:xfrm>
                <a:off x="7071063" y="4110170"/>
                <a:ext cx="393784" cy="325300"/>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accent5"/>
              </a:solidFill>
              <a:ln>
                <a:noFill/>
              </a:ln>
            </p:spPr>
            <p:txBody>
              <a:bodyPr vert="horz" wrap="square" lIns="91435" tIns="45717" rIns="91435" bIns="45717" numCol="1" anchor="t" anchorCtr="0" compatLnSpc="1"/>
              <a:lstStyle/>
              <a:p>
                <a:endParaRPr lang="en-US" sz="170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20" name="Group 19"/>
          <p:cNvGrpSpPr/>
          <p:nvPr/>
        </p:nvGrpSpPr>
        <p:grpSpPr>
          <a:xfrm>
            <a:off x="1961851" y="3629378"/>
            <a:ext cx="3068927" cy="1254493"/>
            <a:chOff x="1961623" y="3629386"/>
            <a:chExt cx="3069095" cy="1254563"/>
          </a:xfrm>
        </p:grpSpPr>
        <p:sp>
          <p:nvSpPr>
            <p:cNvPr id="11" name="Shape 2208"/>
            <p:cNvSpPr/>
            <p:nvPr/>
          </p:nvSpPr>
          <p:spPr>
            <a:xfrm rot="10800000">
              <a:off x="1961623"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6"/>
            </a:solidFill>
            <a:ln w="63500">
              <a:solidFill>
                <a:srgbClr val="FFFFFF"/>
              </a:solidFill>
              <a:miter lim="400000"/>
            </a:ln>
          </p:spPr>
          <p:txBody>
            <a:bodyPr lIns="38097" tIns="38097" rIns="38097" bIns="38097" anchor="ct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7" name="TextBox 46"/>
            <p:cNvSpPr txBox="1"/>
            <p:nvPr/>
          </p:nvSpPr>
          <p:spPr>
            <a:xfrm>
              <a:off x="2418120" y="4175546"/>
              <a:ext cx="1991431" cy="215456"/>
            </a:xfrm>
            <a:prstGeom prst="rect">
              <a:avLst/>
            </a:prstGeom>
            <a:noFill/>
          </p:spPr>
          <p:txBody>
            <a:bodyPr wrap="square" lIns="0" tIns="0" rIns="0" bIns="0" rtlCol="0">
              <a:spAutoFit/>
            </a:bodyPr>
            <a:lstStyle/>
            <a:p>
              <a:pPr algn="ctr"/>
              <a:r>
                <a:rPr lang="en-US" sz="1400" b="1">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rPr>
                <a:t>End of Life</a:t>
              </a:r>
              <a:endParaRPr lang="en-US" sz="1400" b="1">
                <a:solidFill>
                  <a:schemeClr val="bg1"/>
                </a:solidFill>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nvGrpSpPr>
            <p:cNvPr id="15" name="Group 14"/>
            <p:cNvGrpSpPr/>
            <p:nvPr/>
          </p:nvGrpSpPr>
          <p:grpSpPr>
            <a:xfrm>
              <a:off x="4400869" y="3950651"/>
              <a:ext cx="612031" cy="612032"/>
              <a:chOff x="4400869" y="3950651"/>
              <a:chExt cx="612031" cy="612032"/>
            </a:xfrm>
          </p:grpSpPr>
          <p:sp>
            <p:nvSpPr>
              <p:cNvPr id="41" name="Shape 2246"/>
              <p:cNvSpPr/>
              <p:nvPr/>
            </p:nvSpPr>
            <p:spPr>
              <a:xfrm>
                <a:off x="4400869"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797" tIns="50797" rIns="50797" bIns="50797" numCol="1" anchor="ctr">
                <a:noAutofit/>
              </a:bodyPr>
              <a:lstStyle/>
              <a:p>
                <a:pPr lvl="0" algn="l">
                  <a:defRPr sz="3100" b="1">
                    <a:latin typeface="Kontrapunkt Bob Bold"/>
                    <a:ea typeface="Kontrapunkt Bob Bold"/>
                    <a:cs typeface="Kontrapunkt Bob Bold"/>
                    <a:sym typeface="Kontrapunkt Bob Bold"/>
                  </a:defRPr>
                </a:pPr>
                <a:endParaRPr sz="310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2" name="Shape 2102"/>
              <p:cNvSpPr/>
              <p:nvPr/>
            </p:nvSpPr>
            <p:spPr>
              <a:xfrm>
                <a:off x="4492077" y="4068889"/>
                <a:ext cx="426722" cy="341365"/>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6"/>
              </a:solidFill>
              <a:ln w="12700" cap="flat">
                <a:noFill/>
                <a:miter lim="400000"/>
              </a:ln>
              <a:effectLst/>
            </p:spPr>
            <p:txBody>
              <a:bodyPr wrap="square" lIns="38097" tIns="38097" rIns="38097" bIns="38097"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pic>
        <p:nvPicPr>
          <p:cNvPr id="58" name="图片 57"/>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59" name="文本框 58"/>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1324" y="2514847"/>
            <a:ext cx="7885714" cy="396190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50836">
            <a:off x="177801" y="249806"/>
            <a:ext cx="4234415" cy="4081647"/>
          </a:xfrm>
          <a:prstGeom prst="rect">
            <a:avLst/>
          </a:prstGeom>
        </p:spPr>
      </p:pic>
      <p:sp>
        <p:nvSpPr>
          <p:cNvPr id="6" name="文本框 5"/>
          <p:cNvSpPr txBox="1"/>
          <p:nvPr/>
        </p:nvSpPr>
        <p:spPr>
          <a:xfrm>
            <a:off x="3653150" y="3566214"/>
            <a:ext cx="5299849" cy="1107996"/>
          </a:xfrm>
          <a:prstGeom prst="rect">
            <a:avLst/>
          </a:prstGeom>
          <a:noFill/>
        </p:spPr>
        <p:txBody>
          <a:bodyPr wrap="none" rtlCol="0">
            <a:spAutoFit/>
          </a:bodyPr>
          <a:lstStyle/>
          <a:p>
            <a:r>
              <a:rPr lang="en-US" altLang="zh-CN" sz="6600" dirty="0">
                <a:solidFill>
                  <a:schemeClr val="tx1">
                    <a:lumMod val="85000"/>
                    <a:lumOff val="15000"/>
                  </a:schemeClr>
                </a:solidFill>
                <a:latin typeface="方正卡通繁体" panose="03000509000000000000" pitchFamily="65" charset="-122"/>
                <a:ea typeface="方正卡通繁体" panose="03000509000000000000" pitchFamily="65" charset="-122"/>
              </a:rPr>
              <a:t>THANK  YOU</a:t>
            </a:r>
            <a:endParaRPr lang="zh-CN" altLang="en-US" sz="6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7" name="矩形 6"/>
          <p:cNvSpPr/>
          <p:nvPr/>
        </p:nvSpPr>
        <p:spPr>
          <a:xfrm>
            <a:off x="2626360" y="4998968"/>
            <a:ext cx="7353428" cy="726609"/>
          </a:xfrm>
          <a:prstGeom prst="rect">
            <a:avLst/>
          </a:prstGeom>
        </p:spPr>
        <p:txBody>
          <a:bodyPr wrap="square">
            <a:spAutoFit/>
          </a:bodyPr>
          <a:lstStyle/>
          <a:p>
            <a:pPr algn="ct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0000" b="-10000"/>
          </a:stretch>
        </a:blipFill>
        <a:effectLst/>
      </p:bgPr>
    </p:bg>
    <p:spTree>
      <p:nvGrpSpPr>
        <p:cNvPr id="1" name=""/>
        <p:cNvGrpSpPr/>
        <p:nvPr/>
      </p:nvGrpSpPr>
      <p:grpSpPr>
        <a:xfrm>
          <a:off x="0" y="0"/>
          <a:ext cx="0" cy="0"/>
          <a:chOff x="0" y="0"/>
          <a:chExt cx="0" cy="0"/>
        </a:xfrm>
      </p:grpSpPr>
      <p:sp>
        <p:nvSpPr>
          <p:cNvPr id="5" name="文本框 4"/>
          <p:cNvSpPr txBox="1"/>
          <p:nvPr/>
        </p:nvSpPr>
        <p:spPr>
          <a:xfrm>
            <a:off x="801395" y="2983401"/>
            <a:ext cx="3262432" cy="707886"/>
          </a:xfrm>
          <a:prstGeom prst="rect">
            <a:avLst/>
          </a:prstGeom>
          <a:noFill/>
        </p:spPr>
        <p:txBody>
          <a:bodyPr wrap="none" rtlCol="0">
            <a:spAutoFit/>
          </a:bodyPr>
          <a:lstStyle/>
          <a:p>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8" name="文本框 7"/>
          <p:cNvSpPr txBox="1"/>
          <p:nvPr/>
        </p:nvSpPr>
        <p:spPr>
          <a:xfrm>
            <a:off x="4618891" y="2411162"/>
            <a:ext cx="1300356" cy="1569660"/>
          </a:xfrm>
          <a:prstGeom prst="rect">
            <a:avLst/>
          </a:prstGeom>
          <a:noFill/>
        </p:spPr>
        <p:txBody>
          <a:bodyPr wrap="none" rtlCol="0">
            <a:spAutoFit/>
          </a:bodyPr>
          <a:lstStyle/>
          <a:p>
            <a:r>
              <a:rPr lang="en-US" altLang="zh-CN" sz="9600" dirty="0">
                <a:solidFill>
                  <a:schemeClr val="tx1">
                    <a:lumMod val="85000"/>
                    <a:lumOff val="15000"/>
                  </a:schemeClr>
                </a:solidFill>
                <a:latin typeface="方正卡通繁体" panose="03000509000000000000" pitchFamily="65" charset="-122"/>
                <a:ea typeface="方正卡通繁体" panose="03000509000000000000" pitchFamily="65" charset="-122"/>
              </a:rPr>
              <a:t>01</a:t>
            </a:r>
            <a:endParaRPr lang="zh-CN" altLang="en-US" sz="9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9" name="矩形 8"/>
          <p:cNvSpPr/>
          <p:nvPr/>
        </p:nvSpPr>
        <p:spPr>
          <a:xfrm>
            <a:off x="801395" y="4270357"/>
            <a:ext cx="5117852" cy="1089529"/>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876300" y="1638300"/>
            <a:ext cx="2286000" cy="2286000"/>
          </a:xfrm>
          <a:prstGeom prst="rect">
            <a:avLst/>
          </a:prstGeom>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Freeform 20"/>
          <p:cNvSpPr/>
          <p:nvPr/>
        </p:nvSpPr>
        <p:spPr>
          <a:xfrm>
            <a:off x="5980638" y="6484586"/>
            <a:ext cx="230727" cy="230727"/>
          </a:xfrm>
          <a:custGeom>
            <a:avLst/>
            <a:gdLst/>
            <a:ahLst/>
            <a:cxnLst/>
            <a:rect l="l" t="t" r="r" b="b"/>
            <a:pathLst>
              <a:path w="228600" h="228600">
                <a:moveTo>
                  <a:pt x="114077" y="57150"/>
                </a:moveTo>
                <a:cubicBezTo>
                  <a:pt x="116012" y="57150"/>
                  <a:pt x="117723" y="57819"/>
                  <a:pt x="119212" y="59159"/>
                </a:cubicBezTo>
                <a:cubicBezTo>
                  <a:pt x="120700" y="60498"/>
                  <a:pt x="121444" y="62210"/>
                  <a:pt x="121444" y="64293"/>
                </a:cubicBezTo>
                <a:lnTo>
                  <a:pt x="121444" y="145107"/>
                </a:lnTo>
                <a:lnTo>
                  <a:pt x="147787" y="118764"/>
                </a:lnTo>
                <a:cubicBezTo>
                  <a:pt x="151061" y="115490"/>
                  <a:pt x="154335" y="115490"/>
                  <a:pt x="157609" y="118764"/>
                </a:cubicBezTo>
                <a:cubicBezTo>
                  <a:pt x="159098" y="120253"/>
                  <a:pt x="159842" y="121964"/>
                  <a:pt x="159842" y="123899"/>
                </a:cubicBezTo>
                <a:cubicBezTo>
                  <a:pt x="159842" y="125834"/>
                  <a:pt x="159098" y="127545"/>
                  <a:pt x="157609" y="129034"/>
                </a:cubicBezTo>
                <a:lnTo>
                  <a:pt x="114300" y="171003"/>
                </a:lnTo>
                <a:lnTo>
                  <a:pt x="70991" y="129034"/>
                </a:lnTo>
                <a:cubicBezTo>
                  <a:pt x="67717" y="125462"/>
                  <a:pt x="67791" y="122039"/>
                  <a:pt x="71215" y="118764"/>
                </a:cubicBezTo>
                <a:cubicBezTo>
                  <a:pt x="74638" y="115490"/>
                  <a:pt x="77986" y="115490"/>
                  <a:pt x="81260" y="118764"/>
                </a:cubicBezTo>
                <a:lnTo>
                  <a:pt x="107156" y="144661"/>
                </a:lnTo>
                <a:lnTo>
                  <a:pt x="107156" y="64293"/>
                </a:lnTo>
                <a:cubicBezTo>
                  <a:pt x="107156" y="62210"/>
                  <a:pt x="107826" y="60498"/>
                  <a:pt x="109166" y="59159"/>
                </a:cubicBezTo>
                <a:cubicBezTo>
                  <a:pt x="110505" y="57819"/>
                  <a:pt x="112142" y="57150"/>
                  <a:pt x="114077" y="57150"/>
                </a:cubicBezTo>
                <a:close/>
                <a:moveTo>
                  <a:pt x="114300" y="14287"/>
                </a:moveTo>
                <a:cubicBezTo>
                  <a:pt x="86618" y="14287"/>
                  <a:pt x="63029" y="24035"/>
                  <a:pt x="43532" y="43532"/>
                </a:cubicBezTo>
                <a:cubicBezTo>
                  <a:pt x="24036" y="63028"/>
                  <a:pt x="14288" y="86618"/>
                  <a:pt x="14288" y="114300"/>
                </a:cubicBezTo>
                <a:cubicBezTo>
                  <a:pt x="14288" y="141982"/>
                  <a:pt x="24036" y="165571"/>
                  <a:pt x="43532" y="185067"/>
                </a:cubicBezTo>
                <a:cubicBezTo>
                  <a:pt x="63029" y="204564"/>
                  <a:pt x="86618" y="214312"/>
                  <a:pt x="114300" y="214312"/>
                </a:cubicBezTo>
                <a:cubicBezTo>
                  <a:pt x="141982" y="214312"/>
                  <a:pt x="165646" y="204564"/>
                  <a:pt x="185291" y="185067"/>
                </a:cubicBezTo>
                <a:cubicBezTo>
                  <a:pt x="204937" y="165571"/>
                  <a:pt x="214759" y="141982"/>
                  <a:pt x="214759" y="114300"/>
                </a:cubicBezTo>
                <a:cubicBezTo>
                  <a:pt x="214759" y="86618"/>
                  <a:pt x="204937" y="63028"/>
                  <a:pt x="185291" y="43532"/>
                </a:cubicBezTo>
                <a:cubicBezTo>
                  <a:pt x="165646"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bg1">
              <a:lumMod val="6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cs typeface="+mn-ea"/>
              <a:sym typeface="+mn-lt"/>
            </a:endParaRPr>
          </a:p>
        </p:txBody>
      </p:sp>
      <p:sp>
        <p:nvSpPr>
          <p:cNvPr id="15" name="Freeform 14"/>
          <p:cNvSpPr/>
          <p:nvPr/>
        </p:nvSpPr>
        <p:spPr>
          <a:xfrm>
            <a:off x="876300" y="1638300"/>
            <a:ext cx="2286000" cy="2286000"/>
          </a:xfrm>
          <a:custGeom>
            <a:avLst/>
            <a:gdLst>
              <a:gd name="connsiteX0" fmla="*/ 2 w 2286000"/>
              <a:gd name="connsiteY0" fmla="*/ 0 h 2286000"/>
              <a:gd name="connsiteX1" fmla="*/ 713807 w 2286000"/>
              <a:gd name="connsiteY1" fmla="*/ 0 h 2286000"/>
              <a:gd name="connsiteX2" fmla="*/ 2286000 w 2286000"/>
              <a:gd name="connsiteY2" fmla="*/ 1684807 h 2286000"/>
              <a:gd name="connsiteX3" fmla="*/ 2286000 w 2286000"/>
              <a:gd name="connsiteY3" fmla="*/ 2286000 h 2286000"/>
              <a:gd name="connsiteX4" fmla="*/ 2286000 w 2286000"/>
              <a:gd name="connsiteY4" fmla="*/ 2286000 h 2286000"/>
              <a:gd name="connsiteX5" fmla="*/ 1471967 w 2286000"/>
              <a:gd name="connsiteY5" fmla="*/ 2286000 h 2286000"/>
              <a:gd name="connsiteX6" fmla="*/ 0 w 2286000"/>
              <a:gd name="connsiteY6" fmla="*/ 708598 h 2286000"/>
              <a:gd name="connsiteX7" fmla="*/ 0 w 2286000"/>
              <a:gd name="connsiteY7" fmla="*/ 2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0" h="2286000">
                <a:moveTo>
                  <a:pt x="2" y="0"/>
                </a:moveTo>
                <a:lnTo>
                  <a:pt x="713807" y="0"/>
                </a:lnTo>
                <a:lnTo>
                  <a:pt x="2286000" y="1684807"/>
                </a:lnTo>
                <a:lnTo>
                  <a:pt x="2286000" y="2286000"/>
                </a:lnTo>
                <a:lnTo>
                  <a:pt x="2286000" y="2286000"/>
                </a:lnTo>
                <a:lnTo>
                  <a:pt x="1471967" y="2286000"/>
                </a:lnTo>
                <a:lnTo>
                  <a:pt x="0" y="708598"/>
                </a:lnTo>
                <a:lnTo>
                  <a:pt x="0" y="2"/>
                </a:ln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11"/>
          <p:cNvSpPr/>
          <p:nvPr/>
        </p:nvSpPr>
        <p:spPr>
          <a:xfrm>
            <a:off x="876302" y="1638302"/>
            <a:ext cx="723191" cy="723191"/>
          </a:xfrm>
          <a:prstGeom prst="rect">
            <a:avLst/>
          </a:prstGeom>
          <a:gradFill flip="none" rotWithShape="1">
            <a:gsLst>
              <a:gs pos="0">
                <a:schemeClr val="bg1">
                  <a:lumMod val="95000"/>
                </a:schemeClr>
              </a:gs>
              <a:gs pos="100000">
                <a:schemeClr val="bg1">
                  <a:shade val="100000"/>
                  <a:satMod val="115000"/>
                </a:schemeClr>
              </a:gs>
            </a:gsLst>
            <a:lin ang="8100000" scaled="1"/>
            <a:tileRect/>
          </a:gradFill>
          <a:ln>
            <a:noFill/>
          </a:ln>
          <a:effectLst>
            <a:outerShdw blurRad="50800" dist="38100" dir="2700000" algn="tl"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solidFill>
                <a:cs typeface="+mn-ea"/>
                <a:sym typeface="+mn-lt"/>
              </a:rPr>
              <a:t></a:t>
            </a:r>
            <a:endParaRPr lang="en-US">
              <a:solidFill>
                <a:schemeClr val="accent1"/>
              </a:solidFill>
              <a:cs typeface="+mn-ea"/>
              <a:sym typeface="+mn-lt"/>
            </a:endParaRPr>
          </a:p>
        </p:txBody>
      </p:sp>
      <p:sp>
        <p:nvSpPr>
          <p:cNvPr id="9" name="TextBox 8"/>
          <p:cNvSpPr txBox="1"/>
          <p:nvPr/>
        </p:nvSpPr>
        <p:spPr>
          <a:xfrm>
            <a:off x="1035050" y="2719703"/>
            <a:ext cx="1968501" cy="846386"/>
          </a:xfrm>
          <a:prstGeom prst="rect">
            <a:avLst/>
          </a:prstGeom>
          <a:noFill/>
        </p:spPr>
        <p:txBody>
          <a:bodyPr wrap="square" rtlCol="0">
            <a:spAutoFit/>
          </a:bodyPr>
          <a:lstStyle/>
          <a:p>
            <a:r>
              <a:rPr lang="en-US" sz="1300" b="1">
                <a:solidFill>
                  <a:schemeClr val="bg1"/>
                </a:solidFill>
                <a:cs typeface="+mn-ea"/>
                <a:sym typeface="+mn-lt"/>
              </a:rPr>
              <a:t>GRAPHICAL</a:t>
            </a:r>
            <a:r>
              <a:rPr lang="en-US" sz="900" b="1">
                <a:solidFill>
                  <a:schemeClr val="bg1"/>
                </a:solidFill>
                <a:cs typeface="+mn-ea"/>
                <a:sym typeface="+mn-lt"/>
              </a:rPr>
              <a:t> </a:t>
            </a:r>
            <a:endParaRPr lang="en-US" sz="900" b="1">
              <a:solidFill>
                <a:schemeClr val="bg1"/>
              </a:solidFill>
              <a:cs typeface="+mn-ea"/>
              <a:sym typeface="+mn-lt"/>
            </a:endParaRPr>
          </a:p>
          <a:p>
            <a:endParaRPr lang="en-US" sz="900">
              <a:solidFill>
                <a:schemeClr val="bg1"/>
              </a:solidFill>
              <a:cs typeface="+mn-ea"/>
              <a:sym typeface="+mn-lt"/>
            </a:endParaRPr>
          </a:p>
          <a:p>
            <a:r>
              <a:rPr lang="en-US" sz="900">
                <a:solidFill>
                  <a:schemeClr val="bg1"/>
                </a:solidFill>
                <a:cs typeface="+mn-ea"/>
                <a:sym typeface="+mn-lt"/>
              </a:rPr>
              <a:t>Conveniently procrastinate client-centric technology via highly efficient manufactured products. </a:t>
            </a:r>
            <a:endParaRPr lang="en-US" sz="900">
              <a:solidFill>
                <a:schemeClr val="bg1"/>
              </a:solidFill>
              <a:cs typeface="+mn-ea"/>
              <a:sym typeface="+mn-lt"/>
            </a:endParaRPr>
          </a:p>
        </p:txBody>
      </p:sp>
      <p:sp>
        <p:nvSpPr>
          <p:cNvPr id="10" name="Rectangle 9"/>
          <p:cNvSpPr/>
          <p:nvPr/>
        </p:nvSpPr>
        <p:spPr>
          <a:xfrm>
            <a:off x="6096000" y="1638300"/>
            <a:ext cx="2286000" cy="2286000"/>
          </a:xfrm>
          <a:prstGeom prst="rect">
            <a:avLst/>
          </a:prstGeom>
          <a:solidFill>
            <a:schemeClr val="accent4"/>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Freeform 10"/>
          <p:cNvSpPr/>
          <p:nvPr/>
        </p:nvSpPr>
        <p:spPr>
          <a:xfrm>
            <a:off x="6096000" y="1638300"/>
            <a:ext cx="2286000" cy="2286000"/>
          </a:xfrm>
          <a:custGeom>
            <a:avLst/>
            <a:gdLst>
              <a:gd name="connsiteX0" fmla="*/ 2 w 2286000"/>
              <a:gd name="connsiteY0" fmla="*/ 0 h 2286000"/>
              <a:gd name="connsiteX1" fmla="*/ 713807 w 2286000"/>
              <a:gd name="connsiteY1" fmla="*/ 0 h 2286000"/>
              <a:gd name="connsiteX2" fmla="*/ 2286000 w 2286000"/>
              <a:gd name="connsiteY2" fmla="*/ 1684807 h 2286000"/>
              <a:gd name="connsiteX3" fmla="*/ 2286000 w 2286000"/>
              <a:gd name="connsiteY3" fmla="*/ 2286000 h 2286000"/>
              <a:gd name="connsiteX4" fmla="*/ 2286000 w 2286000"/>
              <a:gd name="connsiteY4" fmla="*/ 2286000 h 2286000"/>
              <a:gd name="connsiteX5" fmla="*/ 1471967 w 2286000"/>
              <a:gd name="connsiteY5" fmla="*/ 2286000 h 2286000"/>
              <a:gd name="connsiteX6" fmla="*/ 0 w 2286000"/>
              <a:gd name="connsiteY6" fmla="*/ 708598 h 2286000"/>
              <a:gd name="connsiteX7" fmla="*/ 0 w 2286000"/>
              <a:gd name="connsiteY7" fmla="*/ 2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0" h="2286000">
                <a:moveTo>
                  <a:pt x="2" y="0"/>
                </a:moveTo>
                <a:lnTo>
                  <a:pt x="713807" y="0"/>
                </a:lnTo>
                <a:lnTo>
                  <a:pt x="2286000" y="1684807"/>
                </a:lnTo>
                <a:lnTo>
                  <a:pt x="2286000" y="2286000"/>
                </a:lnTo>
                <a:lnTo>
                  <a:pt x="2286000" y="2286000"/>
                </a:lnTo>
                <a:lnTo>
                  <a:pt x="1471967" y="2286000"/>
                </a:lnTo>
                <a:lnTo>
                  <a:pt x="0" y="708598"/>
                </a:lnTo>
                <a:lnTo>
                  <a:pt x="0" y="2"/>
                </a:ln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096002" y="1638302"/>
            <a:ext cx="723191" cy="723191"/>
          </a:xfrm>
          <a:prstGeom prst="rect">
            <a:avLst/>
          </a:prstGeom>
          <a:gradFill flip="none" rotWithShape="1">
            <a:gsLst>
              <a:gs pos="0">
                <a:schemeClr val="bg1">
                  <a:lumMod val="95000"/>
                </a:schemeClr>
              </a:gs>
              <a:gs pos="100000">
                <a:schemeClr val="bg1">
                  <a:shade val="100000"/>
                  <a:satMod val="115000"/>
                </a:schemeClr>
              </a:gs>
            </a:gsLst>
            <a:lin ang="8100000" scaled="1"/>
            <a:tileRect/>
          </a:gradFill>
          <a:ln>
            <a:noFill/>
          </a:ln>
          <a:effectLst>
            <a:outerShdw blurRad="50800" dist="38100" dir="2700000" algn="tl"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4"/>
                </a:solidFill>
                <a:cs typeface="+mn-ea"/>
                <a:sym typeface="+mn-lt"/>
              </a:rPr>
              <a:t></a:t>
            </a:r>
            <a:endParaRPr lang="en-US">
              <a:solidFill>
                <a:schemeClr val="accent4"/>
              </a:solidFill>
              <a:cs typeface="+mn-ea"/>
              <a:sym typeface="+mn-lt"/>
            </a:endParaRPr>
          </a:p>
        </p:txBody>
      </p:sp>
      <p:sp>
        <p:nvSpPr>
          <p:cNvPr id="14" name="TextBox 13"/>
          <p:cNvSpPr txBox="1"/>
          <p:nvPr/>
        </p:nvSpPr>
        <p:spPr>
          <a:xfrm>
            <a:off x="6254750" y="2719703"/>
            <a:ext cx="1968501" cy="846386"/>
          </a:xfrm>
          <a:prstGeom prst="rect">
            <a:avLst/>
          </a:prstGeom>
          <a:noFill/>
        </p:spPr>
        <p:txBody>
          <a:bodyPr wrap="square" rtlCol="0">
            <a:spAutoFit/>
          </a:bodyPr>
          <a:lstStyle/>
          <a:p>
            <a:r>
              <a:rPr lang="en-US" sz="1300" b="1">
                <a:solidFill>
                  <a:schemeClr val="bg1"/>
                </a:solidFill>
                <a:cs typeface="+mn-ea"/>
                <a:sym typeface="+mn-lt"/>
              </a:rPr>
              <a:t>TECHNICAL</a:t>
            </a:r>
            <a:r>
              <a:rPr lang="en-US" sz="900" b="1">
                <a:solidFill>
                  <a:schemeClr val="bg1"/>
                </a:solidFill>
                <a:cs typeface="+mn-ea"/>
                <a:sym typeface="+mn-lt"/>
              </a:rPr>
              <a:t> </a:t>
            </a:r>
            <a:endParaRPr lang="en-US" sz="900" b="1">
              <a:solidFill>
                <a:schemeClr val="bg1"/>
              </a:solidFill>
              <a:cs typeface="+mn-ea"/>
              <a:sym typeface="+mn-lt"/>
            </a:endParaRPr>
          </a:p>
          <a:p>
            <a:endParaRPr lang="en-US" sz="900">
              <a:solidFill>
                <a:schemeClr val="bg1"/>
              </a:solidFill>
              <a:cs typeface="+mn-ea"/>
              <a:sym typeface="+mn-lt"/>
            </a:endParaRPr>
          </a:p>
          <a:p>
            <a:r>
              <a:rPr lang="en-US" sz="900">
                <a:solidFill>
                  <a:schemeClr val="bg1"/>
                </a:solidFill>
                <a:cs typeface="+mn-ea"/>
                <a:sym typeface="+mn-lt"/>
              </a:rPr>
              <a:t>Conveniently procrastinate client-centric technology via highly efficient manufactured products. </a:t>
            </a:r>
            <a:endParaRPr lang="en-US" sz="900">
              <a:solidFill>
                <a:schemeClr val="bg1"/>
              </a:solidFill>
              <a:cs typeface="+mn-ea"/>
              <a:sym typeface="+mn-lt"/>
            </a:endParaRPr>
          </a:p>
        </p:txBody>
      </p:sp>
      <p:sp>
        <p:nvSpPr>
          <p:cNvPr id="17" name="TextBox 16"/>
          <p:cNvSpPr txBox="1"/>
          <p:nvPr/>
        </p:nvSpPr>
        <p:spPr>
          <a:xfrm>
            <a:off x="876301" y="4501296"/>
            <a:ext cx="1369286" cy="292388"/>
          </a:xfrm>
          <a:prstGeom prst="rect">
            <a:avLst/>
          </a:prstGeom>
          <a:noFill/>
        </p:spPr>
        <p:txBody>
          <a:bodyPr wrap="none" rtlCol="0">
            <a:spAutoFit/>
          </a:bodyPr>
          <a:lstStyle/>
          <a:p>
            <a:r>
              <a:rPr lang="en-US" sz="1300">
                <a:solidFill>
                  <a:schemeClr val="tx1">
                    <a:lumMod val="65000"/>
                    <a:lumOff val="35000"/>
                  </a:schemeClr>
                </a:solidFill>
                <a:cs typeface="+mn-ea"/>
                <a:sym typeface="+mn-lt"/>
              </a:rPr>
              <a:t>It’s Your Style !</a:t>
            </a:r>
            <a:endParaRPr lang="en-US" sz="1300">
              <a:solidFill>
                <a:schemeClr val="tx1">
                  <a:lumMod val="65000"/>
                  <a:lumOff val="35000"/>
                </a:schemeClr>
              </a:solidFill>
              <a:cs typeface="+mn-ea"/>
              <a:sym typeface="+mn-lt"/>
            </a:endParaRPr>
          </a:p>
        </p:txBody>
      </p:sp>
      <p:sp>
        <p:nvSpPr>
          <p:cNvPr id="18" name="TextBox 17"/>
          <p:cNvSpPr txBox="1"/>
          <p:nvPr/>
        </p:nvSpPr>
        <p:spPr>
          <a:xfrm>
            <a:off x="876301" y="4865461"/>
            <a:ext cx="2420856" cy="923330"/>
          </a:xfrm>
          <a:prstGeom prst="rect">
            <a:avLst/>
          </a:prstGeom>
          <a:noFill/>
        </p:spPr>
        <p:txBody>
          <a:bodyPr wrap="none" rtlCol="0">
            <a:spAutoFit/>
          </a:bodyPr>
          <a:lstStyle/>
          <a:p>
            <a:r>
              <a:rPr lang="en-US" sz="900">
                <a:solidFill>
                  <a:schemeClr val="bg1">
                    <a:lumMod val="65000"/>
                  </a:schemeClr>
                </a:solidFill>
                <a:cs typeface="+mn-ea"/>
                <a:sym typeface="+mn-lt"/>
              </a:rPr>
              <a:t>Conveniently procrastinate client-centric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technology via highly efficient manufactured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products. </a:t>
            </a:r>
            <a:endParaRPr lang="en-US" sz="900">
              <a:solidFill>
                <a:schemeClr val="bg1">
                  <a:lumMod val="6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Seamlessly productivate go forward benefits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without interdependen tinfrastructures. </a:t>
            </a:r>
            <a:endParaRPr lang="en-US" sz="900">
              <a:solidFill>
                <a:schemeClr val="bg1">
                  <a:lumMod val="65000"/>
                </a:schemeClr>
              </a:solidFill>
              <a:cs typeface="+mn-ea"/>
              <a:sym typeface="+mn-lt"/>
            </a:endParaRPr>
          </a:p>
        </p:txBody>
      </p:sp>
      <p:sp>
        <p:nvSpPr>
          <p:cNvPr id="19" name="TextBox 18"/>
          <p:cNvSpPr txBox="1"/>
          <p:nvPr/>
        </p:nvSpPr>
        <p:spPr>
          <a:xfrm>
            <a:off x="6096000" y="4501296"/>
            <a:ext cx="1524776" cy="292388"/>
          </a:xfrm>
          <a:prstGeom prst="rect">
            <a:avLst/>
          </a:prstGeom>
          <a:noFill/>
        </p:spPr>
        <p:txBody>
          <a:bodyPr wrap="none" rtlCol="0">
            <a:spAutoFit/>
          </a:bodyPr>
          <a:lstStyle/>
          <a:p>
            <a:r>
              <a:rPr lang="en-US" sz="1300">
                <a:solidFill>
                  <a:schemeClr val="tx1">
                    <a:lumMod val="65000"/>
                    <a:lumOff val="35000"/>
                  </a:schemeClr>
                </a:solidFill>
                <a:cs typeface="+mn-ea"/>
                <a:sym typeface="+mn-lt"/>
              </a:rPr>
              <a:t>The Creative Line ?</a:t>
            </a:r>
            <a:endParaRPr lang="en-US" sz="1300">
              <a:solidFill>
                <a:schemeClr val="tx1">
                  <a:lumMod val="65000"/>
                  <a:lumOff val="35000"/>
                </a:schemeClr>
              </a:solidFill>
              <a:cs typeface="+mn-ea"/>
              <a:sym typeface="+mn-lt"/>
            </a:endParaRPr>
          </a:p>
        </p:txBody>
      </p:sp>
      <p:sp>
        <p:nvSpPr>
          <p:cNvPr id="20" name="TextBox 19"/>
          <p:cNvSpPr txBox="1"/>
          <p:nvPr/>
        </p:nvSpPr>
        <p:spPr>
          <a:xfrm>
            <a:off x="6096001" y="4865461"/>
            <a:ext cx="2420856" cy="923330"/>
          </a:xfrm>
          <a:prstGeom prst="rect">
            <a:avLst/>
          </a:prstGeom>
          <a:noFill/>
        </p:spPr>
        <p:txBody>
          <a:bodyPr wrap="none" rtlCol="0">
            <a:spAutoFit/>
          </a:bodyPr>
          <a:lstStyle/>
          <a:p>
            <a:r>
              <a:rPr lang="en-US" sz="900">
                <a:solidFill>
                  <a:schemeClr val="bg1">
                    <a:lumMod val="65000"/>
                  </a:schemeClr>
                </a:solidFill>
                <a:cs typeface="+mn-ea"/>
                <a:sym typeface="+mn-lt"/>
              </a:rPr>
              <a:t>Conveniently procrastinate client-centric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technology via highly efficient manufactured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products. </a:t>
            </a:r>
            <a:endParaRPr lang="en-US" sz="900">
              <a:solidFill>
                <a:schemeClr val="bg1">
                  <a:lumMod val="6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Seamlessly productivate go forward benefits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without interdependen tinfrastructures. </a:t>
            </a:r>
            <a:endParaRPr lang="en-US" sz="900">
              <a:solidFill>
                <a:schemeClr val="bg1">
                  <a:lumMod val="65000"/>
                </a:schemeClr>
              </a:solidFill>
              <a:cs typeface="+mn-ea"/>
              <a:sym typeface="+mn-lt"/>
            </a:endParaRPr>
          </a:p>
        </p:txBody>
      </p:sp>
      <p:sp>
        <p:nvSpPr>
          <p:cNvPr id="2" name="Oval 1"/>
          <p:cNvSpPr/>
          <p:nvPr/>
        </p:nvSpPr>
        <p:spPr>
          <a:xfrm>
            <a:off x="4082470" y="4501298"/>
            <a:ext cx="1287495" cy="1287495"/>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a:solidFill>
                  <a:schemeClr val="tx1">
                    <a:lumMod val="65000"/>
                    <a:lumOff val="35000"/>
                  </a:schemeClr>
                </a:solidFill>
                <a:cs typeface="+mn-ea"/>
                <a:sym typeface="+mn-lt"/>
              </a:rPr>
              <a:t>85%</a:t>
            </a:r>
            <a:endParaRPr lang="en-US" sz="1300" b="1">
              <a:solidFill>
                <a:schemeClr val="tx1">
                  <a:lumMod val="65000"/>
                  <a:lumOff val="35000"/>
                </a:schemeClr>
              </a:solidFill>
              <a:cs typeface="+mn-ea"/>
              <a:sym typeface="+mn-lt"/>
            </a:endParaRPr>
          </a:p>
          <a:p>
            <a:pPr algn="ctr"/>
            <a:r>
              <a:rPr lang="en-US" sz="900">
                <a:solidFill>
                  <a:schemeClr val="bg1">
                    <a:lumMod val="65000"/>
                  </a:schemeClr>
                </a:solidFill>
                <a:cs typeface="+mn-ea"/>
                <a:sym typeface="+mn-lt"/>
              </a:rPr>
              <a:t>This Average</a:t>
            </a:r>
            <a:endParaRPr lang="en-US" sz="900">
              <a:solidFill>
                <a:schemeClr val="bg1">
                  <a:lumMod val="65000"/>
                </a:schemeClr>
              </a:solidFill>
              <a:cs typeface="+mn-ea"/>
              <a:sym typeface="+mn-lt"/>
            </a:endParaRPr>
          </a:p>
        </p:txBody>
      </p:sp>
      <p:sp>
        <p:nvSpPr>
          <p:cNvPr id="23" name="Arc 22"/>
          <p:cNvSpPr/>
          <p:nvPr/>
        </p:nvSpPr>
        <p:spPr>
          <a:xfrm>
            <a:off x="4082470" y="4501297"/>
            <a:ext cx="1287495" cy="1287495"/>
          </a:xfrm>
          <a:prstGeom prst="arc">
            <a:avLst>
              <a:gd name="adj1" fmla="val 16200000"/>
              <a:gd name="adj2" fmla="val 11402125"/>
            </a:avLst>
          </a:prstGeom>
          <a:noFill/>
          <a:ln w="76200" cap="rnd">
            <a:gradFill flip="none" rotWithShape="1">
              <a:gsLst>
                <a:gs pos="0">
                  <a:schemeClr val="accent1">
                    <a:lumMod val="75000"/>
                  </a:schemeClr>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9411209" y="4501298"/>
            <a:ext cx="1287495" cy="1287495"/>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a:solidFill>
                  <a:schemeClr val="tx1">
                    <a:lumMod val="65000"/>
                    <a:lumOff val="35000"/>
                  </a:schemeClr>
                </a:solidFill>
                <a:cs typeface="+mn-ea"/>
                <a:sym typeface="+mn-lt"/>
              </a:rPr>
              <a:t>60%</a:t>
            </a:r>
            <a:endParaRPr lang="en-US" sz="1300" b="1">
              <a:solidFill>
                <a:schemeClr val="tx1">
                  <a:lumMod val="65000"/>
                  <a:lumOff val="35000"/>
                </a:schemeClr>
              </a:solidFill>
              <a:cs typeface="+mn-ea"/>
              <a:sym typeface="+mn-lt"/>
            </a:endParaRPr>
          </a:p>
          <a:p>
            <a:pPr algn="ctr"/>
            <a:r>
              <a:rPr lang="en-US" sz="900">
                <a:solidFill>
                  <a:schemeClr val="bg1">
                    <a:lumMod val="65000"/>
                  </a:schemeClr>
                </a:solidFill>
                <a:cs typeface="+mn-ea"/>
                <a:sym typeface="+mn-lt"/>
              </a:rPr>
              <a:t>This Average</a:t>
            </a:r>
            <a:endParaRPr lang="en-US" sz="900">
              <a:solidFill>
                <a:schemeClr val="bg1">
                  <a:lumMod val="65000"/>
                </a:schemeClr>
              </a:solidFill>
              <a:cs typeface="+mn-ea"/>
              <a:sym typeface="+mn-lt"/>
            </a:endParaRPr>
          </a:p>
        </p:txBody>
      </p:sp>
      <p:sp>
        <p:nvSpPr>
          <p:cNvPr id="25" name="Arc 24"/>
          <p:cNvSpPr/>
          <p:nvPr/>
        </p:nvSpPr>
        <p:spPr>
          <a:xfrm>
            <a:off x="9411209" y="4501297"/>
            <a:ext cx="1287495" cy="1287495"/>
          </a:xfrm>
          <a:prstGeom prst="arc">
            <a:avLst>
              <a:gd name="adj1" fmla="val 16200000"/>
              <a:gd name="adj2" fmla="val 7867858"/>
            </a:avLst>
          </a:prstGeom>
          <a:noFill/>
          <a:ln w="76200" cap="rnd">
            <a:gradFill flip="none" rotWithShape="1">
              <a:gsLst>
                <a:gs pos="0">
                  <a:schemeClr val="accent6">
                    <a:lumMod val="75000"/>
                  </a:schemeClr>
                </a:gs>
                <a:gs pos="100000">
                  <a:schemeClr val="accent6">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Rectangle 2"/>
          <p:cNvSpPr/>
          <p:nvPr/>
        </p:nvSpPr>
        <p:spPr>
          <a:xfrm>
            <a:off x="4082468" y="1905243"/>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endParaRPr lang="en-US">
              <a:solidFill>
                <a:schemeClr val="tx1">
                  <a:lumMod val="65000"/>
                  <a:lumOff val="35000"/>
                </a:schemeClr>
              </a:solidFill>
              <a:cs typeface="+mn-ea"/>
              <a:sym typeface="+mn-lt"/>
            </a:endParaRPr>
          </a:p>
        </p:txBody>
      </p:sp>
      <p:sp>
        <p:nvSpPr>
          <p:cNvPr id="22" name="TextBox 21"/>
          <p:cNvSpPr txBox="1"/>
          <p:nvPr/>
        </p:nvSpPr>
        <p:spPr>
          <a:xfrm>
            <a:off x="4082469" y="2309157"/>
            <a:ext cx="1898169" cy="646331"/>
          </a:xfrm>
          <a:prstGeom prst="rect">
            <a:avLst/>
          </a:prstGeom>
          <a:noFill/>
        </p:spPr>
        <p:txBody>
          <a:bodyPr wrap="square" rtlCol="0">
            <a:spAutoFit/>
          </a:bodyPr>
          <a:lstStyle/>
          <a:p>
            <a:r>
              <a:rPr lang="en-US" sz="900">
                <a:solidFill>
                  <a:schemeClr val="bg1">
                    <a:lumMod val="65000"/>
                  </a:schemeClr>
                </a:solidFill>
                <a:cs typeface="+mn-ea"/>
                <a:sym typeface="+mn-lt"/>
              </a:rPr>
              <a:t>Conveniently procrastinate client-centric technology via highly efficient manufactured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products. </a:t>
            </a:r>
            <a:endParaRPr lang="en-US" sz="900">
              <a:solidFill>
                <a:schemeClr val="bg1">
                  <a:lumMod val="65000"/>
                </a:schemeClr>
              </a:solidFill>
              <a:cs typeface="+mn-ea"/>
              <a:sym typeface="+mn-lt"/>
            </a:endParaRPr>
          </a:p>
        </p:txBody>
      </p:sp>
      <p:sp>
        <p:nvSpPr>
          <p:cNvPr id="4" name="TextBox 3"/>
          <p:cNvSpPr txBox="1"/>
          <p:nvPr/>
        </p:nvSpPr>
        <p:spPr>
          <a:xfrm>
            <a:off x="4497967" y="1943715"/>
            <a:ext cx="1181734" cy="292388"/>
          </a:xfrm>
          <a:prstGeom prst="rect">
            <a:avLst/>
          </a:prstGeom>
          <a:noFill/>
        </p:spPr>
        <p:txBody>
          <a:bodyPr wrap="none" rtlCol="0">
            <a:spAutoFit/>
          </a:bodyPr>
          <a:lstStyle/>
          <a:p>
            <a:r>
              <a:rPr lang="en-US" sz="1300">
                <a:solidFill>
                  <a:schemeClr val="tx1">
                    <a:lumMod val="65000"/>
                    <a:lumOff val="35000"/>
                  </a:schemeClr>
                </a:solidFill>
                <a:cs typeface="+mn-ea"/>
                <a:sym typeface="+mn-lt"/>
              </a:rPr>
              <a:t>Essential Filter</a:t>
            </a:r>
            <a:endParaRPr lang="en-US" sz="1300">
              <a:solidFill>
                <a:schemeClr val="tx1">
                  <a:lumMod val="65000"/>
                  <a:lumOff val="35000"/>
                </a:schemeClr>
              </a:solidFill>
              <a:cs typeface="+mn-ea"/>
              <a:sym typeface="+mn-lt"/>
            </a:endParaRPr>
          </a:p>
        </p:txBody>
      </p:sp>
      <p:sp>
        <p:nvSpPr>
          <p:cNvPr id="26" name="Rectangle 25"/>
          <p:cNvSpPr/>
          <p:nvPr/>
        </p:nvSpPr>
        <p:spPr>
          <a:xfrm>
            <a:off x="9417531" y="1939825"/>
            <a:ext cx="415498" cy="369332"/>
          </a:xfrm>
          <a:prstGeom prst="rect">
            <a:avLst/>
          </a:prstGeom>
        </p:spPr>
        <p:txBody>
          <a:bodyPr wrap="none">
            <a:spAutoFit/>
          </a:bodyPr>
          <a:lstStyle/>
          <a:p>
            <a:r>
              <a:rPr lang="en-US">
                <a:solidFill>
                  <a:schemeClr val="tx1">
                    <a:lumMod val="65000"/>
                    <a:lumOff val="35000"/>
                  </a:schemeClr>
                </a:solidFill>
                <a:cs typeface="+mn-ea"/>
                <a:sym typeface="+mn-lt"/>
              </a:rPr>
              <a:t></a:t>
            </a:r>
            <a:endParaRPr lang="en-US">
              <a:solidFill>
                <a:schemeClr val="tx1">
                  <a:lumMod val="65000"/>
                  <a:lumOff val="35000"/>
                </a:schemeClr>
              </a:solidFill>
              <a:cs typeface="+mn-ea"/>
              <a:sym typeface="+mn-lt"/>
            </a:endParaRPr>
          </a:p>
        </p:txBody>
      </p:sp>
      <p:sp>
        <p:nvSpPr>
          <p:cNvPr id="27" name="TextBox 26"/>
          <p:cNvSpPr txBox="1"/>
          <p:nvPr/>
        </p:nvSpPr>
        <p:spPr>
          <a:xfrm>
            <a:off x="9417533" y="2343740"/>
            <a:ext cx="1898169" cy="646331"/>
          </a:xfrm>
          <a:prstGeom prst="rect">
            <a:avLst/>
          </a:prstGeom>
          <a:noFill/>
        </p:spPr>
        <p:txBody>
          <a:bodyPr wrap="square" rtlCol="0">
            <a:spAutoFit/>
          </a:bodyPr>
          <a:lstStyle/>
          <a:p>
            <a:r>
              <a:rPr lang="en-US" sz="900">
                <a:solidFill>
                  <a:schemeClr val="bg1">
                    <a:lumMod val="65000"/>
                  </a:schemeClr>
                </a:solidFill>
                <a:cs typeface="+mn-ea"/>
                <a:sym typeface="+mn-lt"/>
              </a:rPr>
              <a:t>Conveniently procrastinate client-centric technology via highly efficient manufactured </a:t>
            </a:r>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products. </a:t>
            </a:r>
            <a:endParaRPr lang="en-US" sz="900">
              <a:solidFill>
                <a:schemeClr val="bg1">
                  <a:lumMod val="65000"/>
                </a:schemeClr>
              </a:solidFill>
              <a:cs typeface="+mn-ea"/>
              <a:sym typeface="+mn-lt"/>
            </a:endParaRPr>
          </a:p>
        </p:txBody>
      </p:sp>
      <p:sp>
        <p:nvSpPr>
          <p:cNvPr id="28" name="TextBox 27"/>
          <p:cNvSpPr txBox="1"/>
          <p:nvPr/>
        </p:nvSpPr>
        <p:spPr>
          <a:xfrm>
            <a:off x="9833030" y="1978297"/>
            <a:ext cx="1141659" cy="292388"/>
          </a:xfrm>
          <a:prstGeom prst="rect">
            <a:avLst/>
          </a:prstGeom>
          <a:noFill/>
        </p:spPr>
        <p:txBody>
          <a:bodyPr wrap="none" rtlCol="0">
            <a:spAutoFit/>
          </a:bodyPr>
          <a:lstStyle/>
          <a:p>
            <a:r>
              <a:rPr lang="en-US" sz="1300">
                <a:solidFill>
                  <a:schemeClr val="tx1">
                    <a:lumMod val="65000"/>
                    <a:lumOff val="35000"/>
                  </a:schemeClr>
                </a:solidFill>
                <a:cs typeface="+mn-ea"/>
                <a:sym typeface="+mn-lt"/>
              </a:rPr>
              <a:t>Most Popular</a:t>
            </a:r>
            <a:endParaRPr lang="en-US" sz="1300">
              <a:solidFill>
                <a:schemeClr val="tx1">
                  <a:lumMod val="65000"/>
                  <a:lumOff val="35000"/>
                </a:schemeClr>
              </a:solidFill>
              <a:cs typeface="+mn-ea"/>
              <a:sym typeface="+mn-lt"/>
            </a:endParaRPr>
          </a:p>
        </p:txBody>
      </p:sp>
      <p:pic>
        <p:nvPicPr>
          <p:cNvPr id="29" name="图片 28"/>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30" name="文本框 29"/>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wipe(left)">
                                      <p:cBhvr>
                                        <p:cTn id="47" dur="500"/>
                                        <p:tgtEl>
                                          <p:spTgt spid="17">
                                            <p:txEl>
                                              <p:pRg st="0" end="0"/>
                                            </p:tx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wipe(left)">
                                      <p:cBhvr>
                                        <p:cTn id="51" dur="500"/>
                                        <p:tgtEl>
                                          <p:spTgt spid="18">
                                            <p:txEl>
                                              <p:pRg st="0" end="0"/>
                                            </p:tx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8">
                                            <p:txEl>
                                              <p:pRg st="1" end="1"/>
                                            </p:txEl>
                                          </p:spTgt>
                                        </p:tgtEl>
                                        <p:attrNameLst>
                                          <p:attrName>style.visibility</p:attrName>
                                        </p:attrNameLst>
                                      </p:cBhvr>
                                      <p:to>
                                        <p:strVal val="visible"/>
                                      </p:to>
                                    </p:set>
                                    <p:animEffect transition="in" filter="wipe(left)">
                                      <p:cBhvr>
                                        <p:cTn id="55" dur="500"/>
                                        <p:tgtEl>
                                          <p:spTgt spid="18">
                                            <p:txEl>
                                              <p:pRg st="1" end="1"/>
                                            </p:tx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8">
                                            <p:txEl>
                                              <p:pRg st="2" end="2"/>
                                            </p:txEl>
                                          </p:spTgt>
                                        </p:tgtEl>
                                        <p:attrNameLst>
                                          <p:attrName>style.visibility</p:attrName>
                                        </p:attrNameLst>
                                      </p:cBhvr>
                                      <p:to>
                                        <p:strVal val="visible"/>
                                      </p:to>
                                    </p:set>
                                    <p:animEffect transition="in" filter="wipe(left)">
                                      <p:cBhvr>
                                        <p:cTn id="59" dur="500"/>
                                        <p:tgtEl>
                                          <p:spTgt spid="18">
                                            <p:txEl>
                                              <p:pRg st="2" end="2"/>
                                            </p:tx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8">
                                            <p:txEl>
                                              <p:pRg st="4" end="4"/>
                                            </p:txEl>
                                          </p:spTgt>
                                        </p:tgtEl>
                                        <p:attrNameLst>
                                          <p:attrName>style.visibility</p:attrName>
                                        </p:attrNameLst>
                                      </p:cBhvr>
                                      <p:to>
                                        <p:strVal val="visible"/>
                                      </p:to>
                                    </p:set>
                                    <p:animEffect transition="in" filter="wipe(left)">
                                      <p:cBhvr>
                                        <p:cTn id="63" dur="500"/>
                                        <p:tgtEl>
                                          <p:spTgt spid="18">
                                            <p:txEl>
                                              <p:pRg st="4" end="4"/>
                                            </p:txEl>
                                          </p:spTgt>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8">
                                            <p:txEl>
                                              <p:pRg st="5" end="5"/>
                                            </p:txEl>
                                          </p:spTgt>
                                        </p:tgtEl>
                                        <p:attrNameLst>
                                          <p:attrName>style.visibility</p:attrName>
                                        </p:attrNameLst>
                                      </p:cBhvr>
                                      <p:to>
                                        <p:strVal val="visible"/>
                                      </p:to>
                                    </p:set>
                                    <p:animEffect transition="in" filter="wipe(left)">
                                      <p:cBhvr>
                                        <p:cTn id="67" dur="500"/>
                                        <p:tgtEl>
                                          <p:spTgt spid="18">
                                            <p:txEl>
                                              <p:pRg st="5" end="5"/>
                                            </p:txEl>
                                          </p:spTgt>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9">
                                            <p:txEl>
                                              <p:pRg st="0" end="0"/>
                                            </p:txEl>
                                          </p:spTgt>
                                        </p:tgtEl>
                                        <p:attrNameLst>
                                          <p:attrName>style.visibility</p:attrName>
                                        </p:attrNameLst>
                                      </p:cBhvr>
                                      <p:to>
                                        <p:strVal val="visible"/>
                                      </p:to>
                                    </p:set>
                                    <p:animEffect transition="in" filter="wipe(left)">
                                      <p:cBhvr>
                                        <p:cTn id="71" dur="500"/>
                                        <p:tgtEl>
                                          <p:spTgt spid="19">
                                            <p:txEl>
                                              <p:pRg st="0" end="0"/>
                                            </p:txEl>
                                          </p:spTgt>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0">
                                            <p:txEl>
                                              <p:pRg st="0" end="0"/>
                                            </p:txEl>
                                          </p:spTgt>
                                        </p:tgtEl>
                                        <p:attrNameLst>
                                          <p:attrName>style.visibility</p:attrName>
                                        </p:attrNameLst>
                                      </p:cBhvr>
                                      <p:to>
                                        <p:strVal val="visible"/>
                                      </p:to>
                                    </p:set>
                                    <p:animEffect transition="in" filter="wipe(left)">
                                      <p:cBhvr>
                                        <p:cTn id="75" dur="500"/>
                                        <p:tgtEl>
                                          <p:spTgt spid="20">
                                            <p:txEl>
                                              <p:pRg st="0" end="0"/>
                                            </p:txEl>
                                          </p:spTgt>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20">
                                            <p:txEl>
                                              <p:pRg st="1" end="1"/>
                                            </p:txEl>
                                          </p:spTgt>
                                        </p:tgtEl>
                                        <p:attrNameLst>
                                          <p:attrName>style.visibility</p:attrName>
                                        </p:attrNameLst>
                                      </p:cBhvr>
                                      <p:to>
                                        <p:strVal val="visible"/>
                                      </p:to>
                                    </p:set>
                                    <p:animEffect transition="in" filter="wipe(left)">
                                      <p:cBhvr>
                                        <p:cTn id="79" dur="500"/>
                                        <p:tgtEl>
                                          <p:spTgt spid="20">
                                            <p:txEl>
                                              <p:pRg st="1" end="1"/>
                                            </p:txEl>
                                          </p:spTgt>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20">
                                            <p:txEl>
                                              <p:pRg st="2" end="2"/>
                                            </p:txEl>
                                          </p:spTgt>
                                        </p:tgtEl>
                                        <p:attrNameLst>
                                          <p:attrName>style.visibility</p:attrName>
                                        </p:attrNameLst>
                                      </p:cBhvr>
                                      <p:to>
                                        <p:strVal val="visible"/>
                                      </p:to>
                                    </p:set>
                                    <p:animEffect transition="in" filter="wipe(left)">
                                      <p:cBhvr>
                                        <p:cTn id="83" dur="500"/>
                                        <p:tgtEl>
                                          <p:spTgt spid="20">
                                            <p:txEl>
                                              <p:pRg st="2" end="2"/>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20">
                                            <p:txEl>
                                              <p:pRg st="4" end="4"/>
                                            </p:txEl>
                                          </p:spTgt>
                                        </p:tgtEl>
                                        <p:attrNameLst>
                                          <p:attrName>style.visibility</p:attrName>
                                        </p:attrNameLst>
                                      </p:cBhvr>
                                      <p:to>
                                        <p:strVal val="visible"/>
                                      </p:to>
                                    </p:set>
                                    <p:animEffect transition="in" filter="wipe(left)">
                                      <p:cBhvr>
                                        <p:cTn id="87" dur="500"/>
                                        <p:tgtEl>
                                          <p:spTgt spid="20">
                                            <p:txEl>
                                              <p:pRg st="4" end="4"/>
                                            </p:txEl>
                                          </p:spTgt>
                                        </p:tgtEl>
                                      </p:cBhvr>
                                    </p:animEffect>
                                  </p:childTnLst>
                                </p:cTn>
                              </p:par>
                            </p:childTnLst>
                          </p:cTn>
                        </p:par>
                        <p:par>
                          <p:cTn id="88" fill="hold">
                            <p:stCondLst>
                              <p:cond delay="10500"/>
                            </p:stCondLst>
                            <p:childTnLst>
                              <p:par>
                                <p:cTn id="89" presetID="22" presetClass="entr" presetSubtype="8" fill="hold" grpId="0" nodeType="afterEffect">
                                  <p:stCondLst>
                                    <p:cond delay="0"/>
                                  </p:stCondLst>
                                  <p:childTnLst>
                                    <p:set>
                                      <p:cBhvr>
                                        <p:cTn id="90" dur="1" fill="hold">
                                          <p:stCondLst>
                                            <p:cond delay="0"/>
                                          </p:stCondLst>
                                        </p:cTn>
                                        <p:tgtEl>
                                          <p:spTgt spid="20">
                                            <p:txEl>
                                              <p:pRg st="5" end="5"/>
                                            </p:txEl>
                                          </p:spTgt>
                                        </p:tgtEl>
                                        <p:attrNameLst>
                                          <p:attrName>style.visibility</p:attrName>
                                        </p:attrNameLst>
                                      </p:cBhvr>
                                      <p:to>
                                        <p:strVal val="visible"/>
                                      </p:to>
                                    </p:set>
                                    <p:animEffect transition="in" filter="wipe(left)">
                                      <p:cBhvr>
                                        <p:cTn id="91" dur="500"/>
                                        <p:tgtEl>
                                          <p:spTgt spid="20">
                                            <p:txEl>
                                              <p:pRg st="5" end="5"/>
                                            </p:txEl>
                                          </p:spTgt>
                                        </p:tgtEl>
                                      </p:cBhvr>
                                    </p:animEffect>
                                  </p:childTnLst>
                                </p:cTn>
                              </p:par>
                            </p:childTnLst>
                          </p:cTn>
                        </p:par>
                        <p:par>
                          <p:cTn id="92" fill="hold">
                            <p:stCondLst>
                              <p:cond delay="11000"/>
                            </p:stCondLst>
                            <p:childTnLst>
                              <p:par>
                                <p:cTn id="93" presetID="53" presetClass="entr" presetSubtype="16" fill="hold" grpId="0" nodeType="afterEffect">
                                  <p:stCondLst>
                                    <p:cond delay="0"/>
                                  </p:stCondLst>
                                  <p:childTnLst>
                                    <p:set>
                                      <p:cBhvr>
                                        <p:cTn id="94" dur="1" fill="hold">
                                          <p:stCondLst>
                                            <p:cond delay="0"/>
                                          </p:stCondLst>
                                        </p:cTn>
                                        <p:tgtEl>
                                          <p:spTgt spid="2"/>
                                        </p:tgtEl>
                                        <p:attrNameLst>
                                          <p:attrName>style.visibility</p:attrName>
                                        </p:attrNameLst>
                                      </p:cBhvr>
                                      <p:to>
                                        <p:strVal val="visible"/>
                                      </p:to>
                                    </p:set>
                                    <p:anim calcmode="lin" valueType="num">
                                      <p:cBhvr>
                                        <p:cTn id="95" dur="500" fill="hold"/>
                                        <p:tgtEl>
                                          <p:spTgt spid="2"/>
                                        </p:tgtEl>
                                        <p:attrNameLst>
                                          <p:attrName>ppt_w</p:attrName>
                                        </p:attrNameLst>
                                      </p:cBhvr>
                                      <p:tavLst>
                                        <p:tav tm="0">
                                          <p:val>
                                            <p:fltVal val="0"/>
                                          </p:val>
                                        </p:tav>
                                        <p:tav tm="100000">
                                          <p:val>
                                            <p:strVal val="#ppt_w"/>
                                          </p:val>
                                        </p:tav>
                                      </p:tavLst>
                                    </p:anim>
                                    <p:anim calcmode="lin" valueType="num">
                                      <p:cBhvr>
                                        <p:cTn id="96" dur="500" fill="hold"/>
                                        <p:tgtEl>
                                          <p:spTgt spid="2"/>
                                        </p:tgtEl>
                                        <p:attrNameLst>
                                          <p:attrName>ppt_h</p:attrName>
                                        </p:attrNameLst>
                                      </p:cBhvr>
                                      <p:tavLst>
                                        <p:tav tm="0">
                                          <p:val>
                                            <p:fltVal val="0"/>
                                          </p:val>
                                        </p:tav>
                                        <p:tav tm="100000">
                                          <p:val>
                                            <p:strVal val="#ppt_h"/>
                                          </p:val>
                                        </p:tav>
                                      </p:tavLst>
                                    </p:anim>
                                    <p:animEffect transition="in" filter="fade">
                                      <p:cBhvr>
                                        <p:cTn id="97" dur="500"/>
                                        <p:tgtEl>
                                          <p:spTgt spid="2"/>
                                        </p:tgtEl>
                                      </p:cBhvr>
                                    </p:animEffect>
                                  </p:childTnLst>
                                </p:cTn>
                              </p:par>
                            </p:childTnLst>
                          </p:cTn>
                        </p:par>
                        <p:par>
                          <p:cTn id="98" fill="hold">
                            <p:stCondLst>
                              <p:cond delay="11500"/>
                            </p:stCondLst>
                            <p:childTnLst>
                              <p:par>
                                <p:cTn id="99" presetID="53" presetClass="entr" presetSubtype="16"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p:cTn id="101" dur="500" fill="hold"/>
                                        <p:tgtEl>
                                          <p:spTgt spid="24"/>
                                        </p:tgtEl>
                                        <p:attrNameLst>
                                          <p:attrName>ppt_w</p:attrName>
                                        </p:attrNameLst>
                                      </p:cBhvr>
                                      <p:tavLst>
                                        <p:tav tm="0">
                                          <p:val>
                                            <p:fltVal val="0"/>
                                          </p:val>
                                        </p:tav>
                                        <p:tav tm="100000">
                                          <p:val>
                                            <p:strVal val="#ppt_w"/>
                                          </p:val>
                                        </p:tav>
                                      </p:tavLst>
                                    </p:anim>
                                    <p:anim calcmode="lin" valueType="num">
                                      <p:cBhvr>
                                        <p:cTn id="102" dur="500" fill="hold"/>
                                        <p:tgtEl>
                                          <p:spTgt spid="24"/>
                                        </p:tgtEl>
                                        <p:attrNameLst>
                                          <p:attrName>ppt_h</p:attrName>
                                        </p:attrNameLst>
                                      </p:cBhvr>
                                      <p:tavLst>
                                        <p:tav tm="0">
                                          <p:val>
                                            <p:fltVal val="0"/>
                                          </p:val>
                                        </p:tav>
                                        <p:tav tm="100000">
                                          <p:val>
                                            <p:strVal val="#ppt_h"/>
                                          </p:val>
                                        </p:tav>
                                      </p:tavLst>
                                    </p:anim>
                                    <p:animEffect transition="in" filter="fade">
                                      <p:cBhvr>
                                        <p:cTn id="103" dur="500"/>
                                        <p:tgtEl>
                                          <p:spTgt spid="24"/>
                                        </p:tgtEl>
                                      </p:cBhvr>
                                    </p:animEffect>
                                  </p:childTnLst>
                                </p:cTn>
                              </p:par>
                            </p:childTnLst>
                          </p:cTn>
                        </p:par>
                        <p:par>
                          <p:cTn id="104" fill="hold">
                            <p:stCondLst>
                              <p:cond delay="12000"/>
                            </p:stCondLst>
                            <p:childTnLst>
                              <p:par>
                                <p:cTn id="105" presetID="10"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500"/>
                                        <p:tgtEl>
                                          <p:spTgt spid="23"/>
                                        </p:tgtEl>
                                      </p:cBhvr>
                                    </p:animEffect>
                                  </p:childTnLst>
                                </p:cTn>
                              </p:par>
                            </p:childTnLst>
                          </p:cTn>
                        </p:par>
                        <p:par>
                          <p:cTn id="108" fill="hold">
                            <p:stCondLst>
                              <p:cond delay="1250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childTnLst>
                                </p:cTn>
                              </p:par>
                            </p:childTnLst>
                          </p:cTn>
                        </p:par>
                        <p:par>
                          <p:cTn id="112" fill="hold">
                            <p:stCondLst>
                              <p:cond delay="13000"/>
                            </p:stCondLst>
                            <p:childTnLst>
                              <p:par>
                                <p:cTn id="113" presetID="22" presetClass="entr" presetSubtype="8" fill="hold" grpId="0" nodeType="after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wipe(left)">
                                      <p:cBhvr>
                                        <p:cTn id="115" dur="500"/>
                                        <p:tgtEl>
                                          <p:spTgt spid="3"/>
                                        </p:tgtEl>
                                      </p:cBhvr>
                                    </p:animEffect>
                                  </p:childTnLst>
                                </p:cTn>
                              </p:par>
                            </p:childTnLst>
                          </p:cTn>
                        </p:par>
                        <p:par>
                          <p:cTn id="116" fill="hold">
                            <p:stCondLst>
                              <p:cond delay="13500"/>
                            </p:stCondLst>
                            <p:childTnLst>
                              <p:par>
                                <p:cTn id="117" presetID="22" presetClass="entr" presetSubtype="8" fill="hold" grpId="0" nodeType="afterEffect">
                                  <p:stCondLst>
                                    <p:cond delay="0"/>
                                  </p:stCondLst>
                                  <p:childTnLst>
                                    <p:set>
                                      <p:cBhvr>
                                        <p:cTn id="118" dur="1" fill="hold">
                                          <p:stCondLst>
                                            <p:cond delay="0"/>
                                          </p:stCondLst>
                                        </p:cTn>
                                        <p:tgtEl>
                                          <p:spTgt spid="4"/>
                                        </p:tgtEl>
                                        <p:attrNameLst>
                                          <p:attrName>style.visibility</p:attrName>
                                        </p:attrNameLst>
                                      </p:cBhvr>
                                      <p:to>
                                        <p:strVal val="visible"/>
                                      </p:to>
                                    </p:set>
                                    <p:animEffect transition="in" filter="wipe(left)">
                                      <p:cBhvr>
                                        <p:cTn id="119" dur="500"/>
                                        <p:tgtEl>
                                          <p:spTgt spid="4"/>
                                        </p:tgtEl>
                                      </p:cBhvr>
                                    </p:animEffect>
                                  </p:childTnLst>
                                </p:cTn>
                              </p:par>
                            </p:childTnLst>
                          </p:cTn>
                        </p:par>
                        <p:par>
                          <p:cTn id="120" fill="hold">
                            <p:stCondLst>
                              <p:cond delay="14000"/>
                            </p:stCondLst>
                            <p:childTnLst>
                              <p:par>
                                <p:cTn id="121" presetID="22" presetClass="entr" presetSubtype="8"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Effect transition="in" filter="wipe(left)">
                                      <p:cBhvr>
                                        <p:cTn id="123" dur="500"/>
                                        <p:tgtEl>
                                          <p:spTgt spid="22"/>
                                        </p:tgtEl>
                                      </p:cBhvr>
                                    </p:animEffect>
                                  </p:childTnLst>
                                </p:cTn>
                              </p:par>
                            </p:childTnLst>
                          </p:cTn>
                        </p:par>
                        <p:par>
                          <p:cTn id="124" fill="hold">
                            <p:stCondLst>
                              <p:cond delay="14500"/>
                            </p:stCondLst>
                            <p:childTnLst>
                              <p:par>
                                <p:cTn id="125" presetID="22" presetClass="entr" presetSubtype="8"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wipe(left)">
                                      <p:cBhvr>
                                        <p:cTn id="127" dur="500"/>
                                        <p:tgtEl>
                                          <p:spTgt spid="26"/>
                                        </p:tgtEl>
                                      </p:cBhvr>
                                    </p:animEffect>
                                  </p:childTnLst>
                                </p:cTn>
                              </p:par>
                            </p:childTnLst>
                          </p:cTn>
                        </p:par>
                        <p:par>
                          <p:cTn id="128" fill="hold">
                            <p:stCondLst>
                              <p:cond delay="15000"/>
                            </p:stCondLst>
                            <p:childTnLst>
                              <p:par>
                                <p:cTn id="129" presetID="22" presetClass="entr" presetSubtype="8"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left)">
                                      <p:cBhvr>
                                        <p:cTn id="131" dur="500"/>
                                        <p:tgtEl>
                                          <p:spTgt spid="28"/>
                                        </p:tgtEl>
                                      </p:cBhvr>
                                    </p:animEffect>
                                  </p:childTnLst>
                                </p:cTn>
                              </p:par>
                            </p:childTnLst>
                          </p:cTn>
                        </p:par>
                        <p:par>
                          <p:cTn id="132" fill="hold">
                            <p:stCondLst>
                              <p:cond delay="15500"/>
                            </p:stCondLst>
                            <p:childTnLst>
                              <p:par>
                                <p:cTn id="133" presetID="22" presetClass="entr" presetSubtype="8"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left)">
                                      <p:cBhvr>
                                        <p:cTn id="1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P spid="9" grpId="0"/>
      <p:bldP spid="10" grpId="0" animBg="1"/>
      <p:bldP spid="11" grpId="0" animBg="1"/>
      <p:bldP spid="13" grpId="0" animBg="1"/>
      <p:bldP spid="14" grpId="0"/>
      <p:bldP spid="17" grpId="0" build="p"/>
      <p:bldP spid="18" grpId="0" build="p"/>
      <p:bldP spid="19" grpId="0" build="p"/>
      <p:bldP spid="20" grpId="0" build="p"/>
      <p:bldP spid="2" grpId="0" animBg="1"/>
      <p:bldP spid="23" grpId="0" animBg="1"/>
      <p:bldP spid="24" grpId="0" animBg="1"/>
      <p:bldP spid="25" grpId="0" animBg="1"/>
      <p:bldP spid="3" grpId="0"/>
      <p:bldP spid="22" grpId="0"/>
      <p:bldP spid="4" grpId="0"/>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70847" y="2389963"/>
            <a:ext cx="5849375" cy="3043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13844" y="2389961"/>
            <a:ext cx="3170175" cy="3043071"/>
          </a:xfrm>
          <a:prstGeom prst="rect">
            <a:avLst/>
          </a:prstGeom>
          <a:blipFill dpi="0" rotWithShape="1">
            <a:blip r:embed="rId1" cstate="hq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9034734" y="2389961"/>
            <a:ext cx="3170175" cy="3043071"/>
          </a:xfrm>
          <a:prstGeom prst="rect">
            <a:avLst/>
          </a:prstGeom>
          <a:blipFill dpi="0" rotWithShape="1">
            <a:blip r:embed="rId2" cstate="hq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5"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p:nvPr/>
        </p:nvSpPr>
        <p:spPr>
          <a:xfrm>
            <a:off x="3934877" y="3138319"/>
            <a:ext cx="4301041" cy="184665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Lato Light" panose="020F0502020204030203"/>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修改文字内容，也可以直接复制你的内容到此。请替换文字内容，修改文字内容，也可以直接复制你的内容到此。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Lato Light" panose="020F0502020204030203"/>
              <a:sym typeface="Arial" panose="020B0604020202020204" pitchFamily="34" charset="0"/>
            </a:endParaRPr>
          </a:p>
        </p:txBody>
      </p:sp>
      <p:pic>
        <p:nvPicPr>
          <p:cNvPr id="15" name="图片 14"/>
          <p:cNvPicPr>
            <a:picLocks noChangeAspect="1"/>
          </p:cNvPicPr>
          <p:nvPr/>
        </p:nvPicPr>
        <p:blipFill rotWithShape="1">
          <a:blip r:embed="rId3"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16" name="文本框 15"/>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14:presetBounceEnd="6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0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accel="40000" fill="hold" grpId="0" nodeType="withEffect" p14:presetBounceEnd="6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60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accel="40000" fill="hold" grpId="0" nodeType="withEffect" p14:presetBounceEnd="6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60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16" dur="1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accel="4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p:nvPr/>
        </p:nvSpPr>
        <p:spPr>
          <a:xfrm>
            <a:off x="5980638" y="6484586"/>
            <a:ext cx="230727" cy="230727"/>
          </a:xfrm>
          <a:custGeom>
            <a:avLst/>
            <a:gdLst/>
            <a:ahLst/>
            <a:cxnLst/>
            <a:rect l="l" t="t" r="r" b="b"/>
            <a:pathLst>
              <a:path w="228600" h="228600">
                <a:moveTo>
                  <a:pt x="114077" y="57150"/>
                </a:moveTo>
                <a:cubicBezTo>
                  <a:pt x="116012" y="57150"/>
                  <a:pt x="117723" y="57819"/>
                  <a:pt x="119212" y="59159"/>
                </a:cubicBezTo>
                <a:cubicBezTo>
                  <a:pt x="120700" y="60498"/>
                  <a:pt x="121444" y="62210"/>
                  <a:pt x="121444" y="64293"/>
                </a:cubicBezTo>
                <a:lnTo>
                  <a:pt x="121444" y="145107"/>
                </a:lnTo>
                <a:lnTo>
                  <a:pt x="147787" y="118764"/>
                </a:lnTo>
                <a:cubicBezTo>
                  <a:pt x="151061" y="115490"/>
                  <a:pt x="154335" y="115490"/>
                  <a:pt x="157609" y="118764"/>
                </a:cubicBezTo>
                <a:cubicBezTo>
                  <a:pt x="159098" y="120253"/>
                  <a:pt x="159842" y="121964"/>
                  <a:pt x="159842" y="123899"/>
                </a:cubicBezTo>
                <a:cubicBezTo>
                  <a:pt x="159842" y="125834"/>
                  <a:pt x="159098" y="127545"/>
                  <a:pt x="157609" y="129034"/>
                </a:cubicBezTo>
                <a:lnTo>
                  <a:pt x="114300" y="171003"/>
                </a:lnTo>
                <a:lnTo>
                  <a:pt x="70991" y="129034"/>
                </a:lnTo>
                <a:cubicBezTo>
                  <a:pt x="67717" y="125462"/>
                  <a:pt x="67791" y="122039"/>
                  <a:pt x="71215" y="118764"/>
                </a:cubicBezTo>
                <a:cubicBezTo>
                  <a:pt x="74638" y="115490"/>
                  <a:pt x="77986" y="115490"/>
                  <a:pt x="81260" y="118764"/>
                </a:cubicBezTo>
                <a:lnTo>
                  <a:pt x="107156" y="144661"/>
                </a:lnTo>
                <a:lnTo>
                  <a:pt x="107156" y="64293"/>
                </a:lnTo>
                <a:cubicBezTo>
                  <a:pt x="107156" y="62210"/>
                  <a:pt x="107826" y="60498"/>
                  <a:pt x="109166" y="59159"/>
                </a:cubicBezTo>
                <a:cubicBezTo>
                  <a:pt x="110505" y="57819"/>
                  <a:pt x="112142" y="57150"/>
                  <a:pt x="114077" y="57150"/>
                </a:cubicBezTo>
                <a:close/>
                <a:moveTo>
                  <a:pt x="114300" y="14287"/>
                </a:moveTo>
                <a:cubicBezTo>
                  <a:pt x="86618" y="14287"/>
                  <a:pt x="63029" y="24035"/>
                  <a:pt x="43532" y="43532"/>
                </a:cubicBezTo>
                <a:cubicBezTo>
                  <a:pt x="24036" y="63028"/>
                  <a:pt x="14288" y="86618"/>
                  <a:pt x="14288" y="114300"/>
                </a:cubicBezTo>
                <a:cubicBezTo>
                  <a:pt x="14288" y="141982"/>
                  <a:pt x="24036" y="165571"/>
                  <a:pt x="43532" y="185067"/>
                </a:cubicBezTo>
                <a:cubicBezTo>
                  <a:pt x="63029" y="204564"/>
                  <a:pt x="86618" y="214312"/>
                  <a:pt x="114300" y="214312"/>
                </a:cubicBezTo>
                <a:cubicBezTo>
                  <a:pt x="141982" y="214312"/>
                  <a:pt x="165646" y="204564"/>
                  <a:pt x="185291" y="185067"/>
                </a:cubicBezTo>
                <a:cubicBezTo>
                  <a:pt x="204937" y="165571"/>
                  <a:pt x="214759" y="141982"/>
                  <a:pt x="214759" y="114300"/>
                </a:cubicBezTo>
                <a:cubicBezTo>
                  <a:pt x="214759" y="86618"/>
                  <a:pt x="204937" y="63028"/>
                  <a:pt x="185291" y="43532"/>
                </a:cubicBezTo>
                <a:cubicBezTo>
                  <a:pt x="165646"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bg1">
              <a:lumMod val="6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cs typeface="+mn-ea"/>
              <a:sym typeface="+mn-lt"/>
            </a:endParaRPr>
          </a:p>
        </p:txBody>
      </p:sp>
      <p:sp>
        <p:nvSpPr>
          <p:cNvPr id="2" name="Cube 1"/>
          <p:cNvSpPr/>
          <p:nvPr/>
        </p:nvSpPr>
        <p:spPr>
          <a:xfrm>
            <a:off x="876300" y="4263656"/>
            <a:ext cx="878072" cy="994144"/>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Cube 13"/>
          <p:cNvSpPr/>
          <p:nvPr/>
        </p:nvSpPr>
        <p:spPr>
          <a:xfrm>
            <a:off x="1939556" y="4263656"/>
            <a:ext cx="878072" cy="1477925"/>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Cube 14"/>
          <p:cNvSpPr/>
          <p:nvPr/>
        </p:nvSpPr>
        <p:spPr>
          <a:xfrm>
            <a:off x="3002812" y="4263656"/>
            <a:ext cx="878072" cy="1908544"/>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Cube 15"/>
          <p:cNvSpPr/>
          <p:nvPr/>
        </p:nvSpPr>
        <p:spPr>
          <a:xfrm>
            <a:off x="4066068" y="4263657"/>
            <a:ext cx="878072" cy="839972"/>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Cube 16"/>
          <p:cNvSpPr/>
          <p:nvPr/>
        </p:nvSpPr>
        <p:spPr>
          <a:xfrm>
            <a:off x="905097" y="1834121"/>
            <a:ext cx="878072" cy="2509284"/>
          </a:xfrm>
          <a:prstGeom prst="cube">
            <a:avLst/>
          </a:prstGeom>
          <a:pattFill prst="wdUpDiag">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Cube 17"/>
          <p:cNvSpPr/>
          <p:nvPr/>
        </p:nvSpPr>
        <p:spPr>
          <a:xfrm>
            <a:off x="1968353" y="2583717"/>
            <a:ext cx="878072" cy="1759689"/>
          </a:xfrm>
          <a:prstGeom prst="cube">
            <a:avLst/>
          </a:prstGeom>
          <a:pattFill prst="wdUpDiag">
            <a:fgClr>
              <a:schemeClr val="accent6">
                <a:lumMod val="75000"/>
              </a:schemeClr>
            </a:fgClr>
            <a:bgClr>
              <a:schemeClr val="accent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Cube 18"/>
          <p:cNvSpPr/>
          <p:nvPr/>
        </p:nvSpPr>
        <p:spPr>
          <a:xfrm>
            <a:off x="3031609" y="3349260"/>
            <a:ext cx="878072" cy="994144"/>
          </a:xfrm>
          <a:prstGeom prst="cube">
            <a:avLst/>
          </a:prstGeom>
          <a:pattFill prst="wdUpDiag">
            <a:fgClr>
              <a:schemeClr val="accent4">
                <a:lumMod val="75000"/>
              </a:schemeClr>
            </a:fgClr>
            <a:bgClr>
              <a:schemeClr val="accent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Cube 19"/>
          <p:cNvSpPr/>
          <p:nvPr/>
        </p:nvSpPr>
        <p:spPr>
          <a:xfrm>
            <a:off x="4094865" y="2105249"/>
            <a:ext cx="878072" cy="2238155"/>
          </a:xfrm>
          <a:prstGeom prst="cube">
            <a:avLst/>
          </a:prstGeom>
          <a:pattFill prst="wdUpDiag">
            <a:fgClr>
              <a:schemeClr val="accent2">
                <a:lumMod val="75000"/>
              </a:schemeClr>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TextBox 21"/>
          <p:cNvSpPr txBox="1"/>
          <p:nvPr/>
        </p:nvSpPr>
        <p:spPr>
          <a:xfrm>
            <a:off x="4245201" y="1735917"/>
            <a:ext cx="543739" cy="369332"/>
          </a:xfrm>
          <a:prstGeom prst="rect">
            <a:avLst/>
          </a:prstGeom>
          <a:noFill/>
        </p:spPr>
        <p:txBody>
          <a:bodyPr wrap="none" rtlCol="0">
            <a:spAutoFit/>
          </a:bodyPr>
          <a:lstStyle/>
          <a:p>
            <a:r>
              <a:rPr lang="en-US">
                <a:solidFill>
                  <a:schemeClr val="tx1">
                    <a:lumMod val="65000"/>
                    <a:lumOff val="35000"/>
                  </a:schemeClr>
                </a:solidFill>
                <a:cs typeface="+mn-ea"/>
                <a:sym typeface="+mn-lt"/>
              </a:rPr>
              <a:t>70%</a:t>
            </a:r>
            <a:endParaRPr lang="en-US">
              <a:solidFill>
                <a:schemeClr val="tx1">
                  <a:lumMod val="65000"/>
                  <a:lumOff val="35000"/>
                </a:schemeClr>
              </a:solidFill>
              <a:cs typeface="+mn-ea"/>
              <a:sym typeface="+mn-lt"/>
            </a:endParaRPr>
          </a:p>
        </p:txBody>
      </p:sp>
      <p:sp>
        <p:nvSpPr>
          <p:cNvPr id="23" name="TextBox 22"/>
          <p:cNvSpPr txBox="1"/>
          <p:nvPr/>
        </p:nvSpPr>
        <p:spPr>
          <a:xfrm>
            <a:off x="3181945" y="2979928"/>
            <a:ext cx="543739" cy="369332"/>
          </a:xfrm>
          <a:prstGeom prst="rect">
            <a:avLst/>
          </a:prstGeom>
          <a:noFill/>
        </p:spPr>
        <p:txBody>
          <a:bodyPr wrap="none" rtlCol="0">
            <a:spAutoFit/>
          </a:bodyPr>
          <a:lstStyle/>
          <a:p>
            <a:r>
              <a:rPr lang="en-US">
                <a:solidFill>
                  <a:schemeClr val="tx1">
                    <a:lumMod val="65000"/>
                    <a:lumOff val="35000"/>
                  </a:schemeClr>
                </a:solidFill>
                <a:cs typeface="+mn-ea"/>
                <a:sym typeface="+mn-lt"/>
              </a:rPr>
              <a:t>70%</a:t>
            </a:r>
            <a:endParaRPr lang="en-US">
              <a:solidFill>
                <a:schemeClr val="tx1">
                  <a:lumMod val="65000"/>
                  <a:lumOff val="35000"/>
                </a:schemeClr>
              </a:solidFill>
              <a:cs typeface="+mn-ea"/>
              <a:sym typeface="+mn-lt"/>
            </a:endParaRPr>
          </a:p>
        </p:txBody>
      </p:sp>
      <p:sp>
        <p:nvSpPr>
          <p:cNvPr id="24" name="TextBox 23"/>
          <p:cNvSpPr txBox="1"/>
          <p:nvPr/>
        </p:nvSpPr>
        <p:spPr>
          <a:xfrm>
            <a:off x="2118689" y="2214383"/>
            <a:ext cx="543739" cy="369332"/>
          </a:xfrm>
          <a:prstGeom prst="rect">
            <a:avLst/>
          </a:prstGeom>
          <a:noFill/>
        </p:spPr>
        <p:txBody>
          <a:bodyPr wrap="none" rtlCol="0">
            <a:spAutoFit/>
          </a:bodyPr>
          <a:lstStyle/>
          <a:p>
            <a:r>
              <a:rPr lang="en-US">
                <a:solidFill>
                  <a:schemeClr val="tx1">
                    <a:lumMod val="65000"/>
                    <a:lumOff val="35000"/>
                  </a:schemeClr>
                </a:solidFill>
                <a:cs typeface="+mn-ea"/>
                <a:sym typeface="+mn-lt"/>
              </a:rPr>
              <a:t>60%</a:t>
            </a:r>
            <a:endParaRPr lang="en-US">
              <a:solidFill>
                <a:schemeClr val="tx1">
                  <a:lumMod val="65000"/>
                  <a:lumOff val="35000"/>
                </a:schemeClr>
              </a:solidFill>
              <a:cs typeface="+mn-ea"/>
              <a:sym typeface="+mn-lt"/>
            </a:endParaRPr>
          </a:p>
        </p:txBody>
      </p:sp>
      <p:sp>
        <p:nvSpPr>
          <p:cNvPr id="25" name="TextBox 24"/>
          <p:cNvSpPr txBox="1"/>
          <p:nvPr/>
        </p:nvSpPr>
        <p:spPr>
          <a:xfrm>
            <a:off x="1026636" y="1464788"/>
            <a:ext cx="543739" cy="369332"/>
          </a:xfrm>
          <a:prstGeom prst="rect">
            <a:avLst/>
          </a:prstGeom>
          <a:noFill/>
        </p:spPr>
        <p:txBody>
          <a:bodyPr wrap="none" rtlCol="0">
            <a:spAutoFit/>
          </a:bodyPr>
          <a:lstStyle/>
          <a:p>
            <a:r>
              <a:rPr lang="en-US">
                <a:solidFill>
                  <a:schemeClr val="tx1">
                    <a:lumMod val="65000"/>
                    <a:lumOff val="35000"/>
                  </a:schemeClr>
                </a:solidFill>
                <a:cs typeface="+mn-ea"/>
                <a:sym typeface="+mn-lt"/>
              </a:rPr>
              <a:t>80%</a:t>
            </a:r>
            <a:endParaRPr lang="en-US">
              <a:solidFill>
                <a:schemeClr val="tx1">
                  <a:lumMod val="65000"/>
                  <a:lumOff val="35000"/>
                </a:schemeClr>
              </a:solidFill>
              <a:cs typeface="+mn-ea"/>
              <a:sym typeface="+mn-lt"/>
            </a:endParaRPr>
          </a:p>
        </p:txBody>
      </p:sp>
      <p:sp>
        <p:nvSpPr>
          <p:cNvPr id="27" name="Down Arrow 26"/>
          <p:cNvSpPr/>
          <p:nvPr/>
        </p:nvSpPr>
        <p:spPr>
          <a:xfrm>
            <a:off x="1275021" y="1327694"/>
            <a:ext cx="138224" cy="137095"/>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Down Arrow 27"/>
          <p:cNvSpPr/>
          <p:nvPr/>
        </p:nvSpPr>
        <p:spPr>
          <a:xfrm>
            <a:off x="2338277" y="2077290"/>
            <a:ext cx="138224" cy="137095"/>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Down Arrow 28"/>
          <p:cNvSpPr/>
          <p:nvPr/>
        </p:nvSpPr>
        <p:spPr>
          <a:xfrm>
            <a:off x="3401533" y="2842834"/>
            <a:ext cx="138224" cy="137095"/>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Down Arrow 29"/>
          <p:cNvSpPr/>
          <p:nvPr/>
        </p:nvSpPr>
        <p:spPr>
          <a:xfrm>
            <a:off x="4464789" y="1598825"/>
            <a:ext cx="138224" cy="137095"/>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ectangle 30"/>
          <p:cNvSpPr/>
          <p:nvPr/>
        </p:nvSpPr>
        <p:spPr>
          <a:xfrm>
            <a:off x="1057724" y="3894324"/>
            <a:ext cx="415498" cy="369332"/>
          </a:xfrm>
          <a:prstGeom prst="rect">
            <a:avLst/>
          </a:prstGeom>
        </p:spPr>
        <p:txBody>
          <a:bodyPr wrap="none">
            <a:spAutoFit/>
          </a:bodyPr>
          <a:lstStyle/>
          <a:p>
            <a:r>
              <a:rPr lang="en-US">
                <a:solidFill>
                  <a:schemeClr val="bg1"/>
                </a:solidFill>
                <a:effectLst>
                  <a:outerShdw blurRad="38100" dist="38100" dir="2700000" algn="tl">
                    <a:srgbClr val="000000">
                      <a:alpha val="43137"/>
                    </a:srgbClr>
                  </a:outerShdw>
                </a:effectLst>
                <a:cs typeface="+mn-ea"/>
                <a:sym typeface="+mn-lt"/>
              </a:rPr>
              <a:t></a:t>
            </a:r>
            <a:endParaRPr lang="en-US">
              <a:solidFill>
                <a:schemeClr val="bg1"/>
              </a:solidFill>
              <a:effectLst>
                <a:outerShdw blurRad="38100" dist="38100" dir="2700000" algn="tl">
                  <a:srgbClr val="000000">
                    <a:alpha val="43137"/>
                  </a:srgbClr>
                </a:outerShdw>
              </a:effectLst>
              <a:cs typeface="+mn-ea"/>
              <a:sym typeface="+mn-lt"/>
            </a:endParaRPr>
          </a:p>
        </p:txBody>
      </p:sp>
      <p:sp>
        <p:nvSpPr>
          <p:cNvPr id="32" name="Rectangle 31"/>
          <p:cNvSpPr/>
          <p:nvPr/>
        </p:nvSpPr>
        <p:spPr>
          <a:xfrm>
            <a:off x="2118562" y="3894324"/>
            <a:ext cx="415498" cy="369332"/>
          </a:xfrm>
          <a:prstGeom prst="rect">
            <a:avLst/>
          </a:prstGeom>
        </p:spPr>
        <p:txBody>
          <a:bodyPr wrap="none">
            <a:spAutoFit/>
          </a:bodyPr>
          <a:lstStyle/>
          <a:p>
            <a:r>
              <a:rPr lang="en-US">
                <a:solidFill>
                  <a:schemeClr val="bg1"/>
                </a:solidFill>
                <a:effectLst>
                  <a:outerShdw blurRad="38100" dist="38100" dir="2700000" algn="tl">
                    <a:srgbClr val="000000">
                      <a:alpha val="43137"/>
                    </a:srgbClr>
                  </a:outerShdw>
                </a:effectLst>
                <a:cs typeface="+mn-ea"/>
                <a:sym typeface="+mn-lt"/>
              </a:rPr>
              <a:t></a:t>
            </a:r>
            <a:endParaRPr lang="en-US">
              <a:solidFill>
                <a:schemeClr val="bg1"/>
              </a:solidFill>
              <a:effectLst>
                <a:outerShdw blurRad="38100" dist="38100" dir="2700000" algn="tl">
                  <a:srgbClr val="000000">
                    <a:alpha val="43137"/>
                  </a:srgbClr>
                </a:outerShdw>
              </a:effectLst>
              <a:cs typeface="+mn-ea"/>
              <a:sym typeface="+mn-lt"/>
            </a:endParaRPr>
          </a:p>
        </p:txBody>
      </p:sp>
      <p:sp>
        <p:nvSpPr>
          <p:cNvPr id="33" name="Rectangle 32"/>
          <p:cNvSpPr/>
          <p:nvPr/>
        </p:nvSpPr>
        <p:spPr>
          <a:xfrm>
            <a:off x="3182315" y="3894323"/>
            <a:ext cx="415498" cy="369332"/>
          </a:xfrm>
          <a:prstGeom prst="rect">
            <a:avLst/>
          </a:prstGeom>
        </p:spPr>
        <p:txBody>
          <a:bodyPr wrap="none">
            <a:spAutoFit/>
          </a:bodyPr>
          <a:lstStyle/>
          <a:p>
            <a:r>
              <a:rPr lang="en-US">
                <a:solidFill>
                  <a:schemeClr val="bg1"/>
                </a:solidFill>
                <a:effectLst>
                  <a:outerShdw blurRad="38100" dist="38100" dir="2700000" algn="tl">
                    <a:srgbClr val="000000">
                      <a:alpha val="43137"/>
                    </a:srgbClr>
                  </a:outerShdw>
                </a:effectLst>
                <a:cs typeface="+mn-ea"/>
                <a:sym typeface="+mn-lt"/>
              </a:rPr>
              <a:t></a:t>
            </a:r>
            <a:endParaRPr lang="en-US">
              <a:solidFill>
                <a:schemeClr val="bg1"/>
              </a:solidFill>
              <a:effectLst>
                <a:outerShdw blurRad="38100" dist="38100" dir="2700000" algn="tl">
                  <a:srgbClr val="000000">
                    <a:alpha val="43137"/>
                  </a:srgbClr>
                </a:outerShdw>
              </a:effectLst>
              <a:cs typeface="+mn-ea"/>
              <a:sym typeface="+mn-lt"/>
            </a:endParaRPr>
          </a:p>
        </p:txBody>
      </p:sp>
      <p:sp>
        <p:nvSpPr>
          <p:cNvPr id="34" name="Rectangle 33"/>
          <p:cNvSpPr/>
          <p:nvPr/>
        </p:nvSpPr>
        <p:spPr>
          <a:xfrm>
            <a:off x="4249026" y="3894323"/>
            <a:ext cx="415498" cy="369332"/>
          </a:xfrm>
          <a:prstGeom prst="rect">
            <a:avLst/>
          </a:prstGeom>
        </p:spPr>
        <p:txBody>
          <a:bodyPr wrap="none">
            <a:spAutoFit/>
          </a:bodyPr>
          <a:lstStyle/>
          <a:p>
            <a:r>
              <a:rPr lang="en-US">
                <a:solidFill>
                  <a:schemeClr val="bg1"/>
                </a:solidFill>
                <a:effectLst>
                  <a:outerShdw blurRad="38100" dist="38100" dir="2700000" algn="tl">
                    <a:srgbClr val="000000">
                      <a:alpha val="43137"/>
                    </a:srgbClr>
                  </a:outerShdw>
                </a:effectLst>
                <a:cs typeface="+mn-ea"/>
                <a:sym typeface="+mn-lt"/>
              </a:rPr>
              <a:t></a:t>
            </a:r>
            <a:endParaRPr lang="en-US">
              <a:solidFill>
                <a:schemeClr val="bg1"/>
              </a:solidFill>
              <a:effectLst>
                <a:outerShdw blurRad="38100" dist="38100" dir="2700000" algn="tl">
                  <a:srgbClr val="000000">
                    <a:alpha val="43137"/>
                  </a:srgbClr>
                </a:outerShdw>
              </a:effectLst>
              <a:cs typeface="+mn-ea"/>
              <a:sym typeface="+mn-lt"/>
            </a:endParaRPr>
          </a:p>
        </p:txBody>
      </p:sp>
      <p:sp>
        <p:nvSpPr>
          <p:cNvPr id="35" name="TextBox 34"/>
          <p:cNvSpPr txBox="1"/>
          <p:nvPr/>
        </p:nvSpPr>
        <p:spPr>
          <a:xfrm>
            <a:off x="4143228" y="5108136"/>
            <a:ext cx="659155" cy="369332"/>
          </a:xfrm>
          <a:prstGeom prst="rect">
            <a:avLst/>
          </a:prstGeom>
          <a:noFill/>
        </p:spPr>
        <p:txBody>
          <a:bodyPr wrap="none" rtlCol="0">
            <a:spAutoFit/>
          </a:bodyPr>
          <a:lstStyle/>
          <a:p>
            <a:r>
              <a:rPr lang="en-US">
                <a:solidFill>
                  <a:schemeClr val="tx1">
                    <a:lumMod val="65000"/>
                    <a:lumOff val="35000"/>
                  </a:schemeClr>
                </a:solidFill>
                <a:cs typeface="+mn-ea"/>
                <a:sym typeface="+mn-lt"/>
              </a:rPr>
              <a:t>-10%</a:t>
            </a:r>
            <a:endParaRPr lang="en-US">
              <a:solidFill>
                <a:schemeClr val="tx1">
                  <a:lumMod val="65000"/>
                  <a:lumOff val="35000"/>
                </a:schemeClr>
              </a:solidFill>
              <a:cs typeface="+mn-ea"/>
              <a:sym typeface="+mn-lt"/>
            </a:endParaRPr>
          </a:p>
        </p:txBody>
      </p:sp>
      <p:sp>
        <p:nvSpPr>
          <p:cNvPr id="36" name="TextBox 35"/>
          <p:cNvSpPr txBox="1"/>
          <p:nvPr/>
        </p:nvSpPr>
        <p:spPr>
          <a:xfrm>
            <a:off x="3068502" y="6172200"/>
            <a:ext cx="659155" cy="369332"/>
          </a:xfrm>
          <a:prstGeom prst="rect">
            <a:avLst/>
          </a:prstGeom>
          <a:noFill/>
        </p:spPr>
        <p:txBody>
          <a:bodyPr wrap="none" rtlCol="0">
            <a:spAutoFit/>
          </a:bodyPr>
          <a:lstStyle/>
          <a:p>
            <a:r>
              <a:rPr lang="en-US">
                <a:solidFill>
                  <a:schemeClr val="tx1">
                    <a:lumMod val="65000"/>
                    <a:lumOff val="35000"/>
                  </a:schemeClr>
                </a:solidFill>
                <a:cs typeface="+mn-ea"/>
                <a:sym typeface="+mn-lt"/>
              </a:rPr>
              <a:t>-50%</a:t>
            </a:r>
            <a:endParaRPr lang="en-US">
              <a:solidFill>
                <a:schemeClr val="tx1">
                  <a:lumMod val="65000"/>
                  <a:lumOff val="35000"/>
                </a:schemeClr>
              </a:solidFill>
              <a:cs typeface="+mn-ea"/>
              <a:sym typeface="+mn-lt"/>
            </a:endParaRPr>
          </a:p>
        </p:txBody>
      </p:sp>
      <p:sp>
        <p:nvSpPr>
          <p:cNvPr id="37" name="TextBox 36"/>
          <p:cNvSpPr txBox="1"/>
          <p:nvPr/>
        </p:nvSpPr>
        <p:spPr>
          <a:xfrm>
            <a:off x="1996734" y="5741580"/>
            <a:ext cx="659155" cy="369332"/>
          </a:xfrm>
          <a:prstGeom prst="rect">
            <a:avLst/>
          </a:prstGeom>
          <a:noFill/>
        </p:spPr>
        <p:txBody>
          <a:bodyPr wrap="none" rtlCol="0">
            <a:spAutoFit/>
          </a:bodyPr>
          <a:lstStyle/>
          <a:p>
            <a:r>
              <a:rPr lang="en-US">
                <a:solidFill>
                  <a:schemeClr val="tx1">
                    <a:lumMod val="65000"/>
                    <a:lumOff val="35000"/>
                  </a:schemeClr>
                </a:solidFill>
                <a:cs typeface="+mn-ea"/>
                <a:sym typeface="+mn-lt"/>
              </a:rPr>
              <a:t>-30%</a:t>
            </a:r>
            <a:endParaRPr lang="en-US">
              <a:solidFill>
                <a:schemeClr val="tx1">
                  <a:lumMod val="65000"/>
                  <a:lumOff val="35000"/>
                </a:schemeClr>
              </a:solidFill>
              <a:cs typeface="+mn-ea"/>
              <a:sym typeface="+mn-lt"/>
            </a:endParaRPr>
          </a:p>
        </p:txBody>
      </p:sp>
      <p:sp>
        <p:nvSpPr>
          <p:cNvPr id="38" name="TextBox 37"/>
          <p:cNvSpPr txBox="1"/>
          <p:nvPr/>
        </p:nvSpPr>
        <p:spPr>
          <a:xfrm>
            <a:off x="922097" y="5249824"/>
            <a:ext cx="659155" cy="369332"/>
          </a:xfrm>
          <a:prstGeom prst="rect">
            <a:avLst/>
          </a:prstGeom>
          <a:noFill/>
        </p:spPr>
        <p:txBody>
          <a:bodyPr wrap="none" rtlCol="0">
            <a:spAutoFit/>
          </a:bodyPr>
          <a:lstStyle/>
          <a:p>
            <a:r>
              <a:rPr lang="en-US">
                <a:solidFill>
                  <a:schemeClr val="tx1">
                    <a:lumMod val="65000"/>
                    <a:lumOff val="35000"/>
                  </a:schemeClr>
                </a:solidFill>
                <a:cs typeface="+mn-ea"/>
                <a:sym typeface="+mn-lt"/>
              </a:rPr>
              <a:t>-20%</a:t>
            </a:r>
            <a:endParaRPr lang="en-US">
              <a:solidFill>
                <a:schemeClr val="tx1">
                  <a:lumMod val="65000"/>
                  <a:lumOff val="35000"/>
                </a:schemeClr>
              </a:solidFill>
              <a:cs typeface="+mn-ea"/>
              <a:sym typeface="+mn-lt"/>
            </a:endParaRPr>
          </a:p>
        </p:txBody>
      </p:sp>
      <p:cxnSp>
        <p:nvCxnSpPr>
          <p:cNvPr id="40" name="Straight Connector 39"/>
          <p:cNvCxnSpPr/>
          <p:nvPr/>
        </p:nvCxnSpPr>
        <p:spPr>
          <a:xfrm>
            <a:off x="4994552" y="4225405"/>
            <a:ext cx="2764465" cy="0"/>
          </a:xfrm>
          <a:prstGeom prst="line">
            <a:avLst/>
          </a:prstGeom>
          <a:ln w="3175">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2" name="Isosceles Triangle 41"/>
          <p:cNvSpPr/>
          <p:nvPr/>
        </p:nvSpPr>
        <p:spPr>
          <a:xfrm>
            <a:off x="7567629" y="3914002"/>
            <a:ext cx="191387" cy="16498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Isosceles Triangle 42"/>
          <p:cNvSpPr/>
          <p:nvPr/>
        </p:nvSpPr>
        <p:spPr>
          <a:xfrm flipV="1">
            <a:off x="7567629" y="4371823"/>
            <a:ext cx="191387" cy="16498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Rectangle 43"/>
          <p:cNvSpPr/>
          <p:nvPr/>
        </p:nvSpPr>
        <p:spPr>
          <a:xfrm>
            <a:off x="7872436" y="2698284"/>
            <a:ext cx="3150781" cy="1077218"/>
          </a:xfrm>
          <a:prstGeom prst="rect">
            <a:avLst/>
          </a:prstGeom>
        </p:spPr>
        <p:txBody>
          <a:bodyPr wrap="square">
            <a:spAutoFit/>
          </a:bodyPr>
          <a:lstStyle/>
          <a:p>
            <a:r>
              <a:rPr lang="en-US" sz="2800" dirty="0">
                <a:solidFill>
                  <a:schemeClr val="accent1"/>
                </a:solidFill>
                <a:latin typeface="FontAwesome" pitchFamily="2" charset="0"/>
                <a:cs typeface="+mn-ea"/>
                <a:sym typeface="+mn-lt"/>
              </a:rPr>
              <a:t></a:t>
            </a:r>
            <a:r>
              <a:rPr lang="en-US" sz="1400" dirty="0">
                <a:solidFill>
                  <a:schemeClr val="tx1">
                    <a:lumMod val="75000"/>
                    <a:lumOff val="25000"/>
                  </a:schemeClr>
                </a:solidFill>
                <a:cs typeface="+mn-ea"/>
                <a:sym typeface="+mn-lt"/>
              </a:rPr>
              <a:t> </a:t>
            </a:r>
            <a:r>
              <a:rPr lang="en-US" sz="1300" b="1" dirty="0">
                <a:solidFill>
                  <a:schemeClr val="tx1">
                    <a:lumMod val="65000"/>
                    <a:lumOff val="35000"/>
                  </a:schemeClr>
                </a:solidFill>
                <a:cs typeface="+mn-ea"/>
                <a:sym typeface="+mn-lt"/>
              </a:rPr>
              <a:t>FINANCE CONSULTING</a:t>
            </a:r>
            <a:endParaRPr lang="en-US" sz="1300" b="1" dirty="0">
              <a:solidFill>
                <a:schemeClr val="tx1">
                  <a:lumMod val="65000"/>
                  <a:lumOff val="35000"/>
                </a:schemeClr>
              </a:solidFill>
              <a:cs typeface="+mn-ea"/>
              <a:sym typeface="+mn-lt"/>
            </a:endParaRPr>
          </a:p>
          <a:p>
            <a:endParaRPr lang="en-US" sz="900" dirty="0">
              <a:solidFill>
                <a:schemeClr val="bg1">
                  <a:lumMod val="65000"/>
                </a:schemeClr>
              </a:solidFill>
              <a:cs typeface="+mn-ea"/>
              <a:sym typeface="+mn-lt"/>
            </a:endParaRPr>
          </a:p>
          <a:p>
            <a:r>
              <a:rPr lang="en-US" sz="900" dirty="0">
                <a:solidFill>
                  <a:schemeClr val="bg1">
                    <a:lumMod val="65000"/>
                  </a:schemeClr>
                </a:solidFill>
                <a:cs typeface="+mn-ea"/>
                <a:sym typeface="+mn-lt"/>
              </a:rPr>
              <a:t>Progressively integrate resource-leveling services without 24/7 portals. Authoritatively </a:t>
            </a:r>
            <a:r>
              <a:rPr lang="en-US" sz="900" dirty="0" err="1">
                <a:solidFill>
                  <a:schemeClr val="bg1">
                    <a:lumMod val="65000"/>
                  </a:schemeClr>
                </a:solidFill>
                <a:cs typeface="+mn-ea"/>
                <a:sym typeface="+mn-lt"/>
              </a:rPr>
              <a:t>productivate</a:t>
            </a:r>
            <a:r>
              <a:rPr lang="en-US" sz="900" dirty="0">
                <a:solidFill>
                  <a:schemeClr val="bg1">
                    <a:lumMod val="65000"/>
                  </a:schemeClr>
                </a:solidFill>
                <a:cs typeface="+mn-ea"/>
                <a:sym typeface="+mn-lt"/>
              </a:rPr>
              <a:t> sustainable potentialities before best-of-breed action items. </a:t>
            </a:r>
            <a:endParaRPr lang="en-US" sz="900" dirty="0">
              <a:solidFill>
                <a:schemeClr val="bg1">
                  <a:lumMod val="65000"/>
                </a:schemeClr>
              </a:solidFill>
              <a:cs typeface="+mn-ea"/>
              <a:sym typeface="+mn-lt"/>
            </a:endParaRPr>
          </a:p>
        </p:txBody>
      </p:sp>
      <p:sp>
        <p:nvSpPr>
          <p:cNvPr id="45" name="Rectangle 44"/>
          <p:cNvSpPr/>
          <p:nvPr/>
        </p:nvSpPr>
        <p:spPr>
          <a:xfrm>
            <a:off x="7872436" y="4683643"/>
            <a:ext cx="3150781" cy="1077218"/>
          </a:xfrm>
          <a:prstGeom prst="rect">
            <a:avLst/>
          </a:prstGeom>
        </p:spPr>
        <p:txBody>
          <a:bodyPr wrap="square">
            <a:spAutoFit/>
          </a:bodyPr>
          <a:lstStyle/>
          <a:p>
            <a:r>
              <a:rPr lang="en-US" sz="2800" dirty="0">
                <a:solidFill>
                  <a:schemeClr val="accent6"/>
                </a:solidFill>
                <a:latin typeface="FontAwesome" pitchFamily="2" charset="0"/>
                <a:cs typeface="+mn-ea"/>
                <a:sym typeface="+mn-lt"/>
              </a:rPr>
              <a:t></a:t>
            </a:r>
            <a:r>
              <a:rPr lang="en-US" sz="1400" dirty="0">
                <a:solidFill>
                  <a:schemeClr val="tx1">
                    <a:lumMod val="75000"/>
                    <a:lumOff val="25000"/>
                  </a:schemeClr>
                </a:solidFill>
                <a:cs typeface="+mn-ea"/>
                <a:sym typeface="+mn-lt"/>
              </a:rPr>
              <a:t> </a:t>
            </a:r>
            <a:r>
              <a:rPr lang="en-US" sz="1300" b="1" dirty="0">
                <a:solidFill>
                  <a:schemeClr val="tx1">
                    <a:lumMod val="65000"/>
                    <a:lumOff val="35000"/>
                  </a:schemeClr>
                </a:solidFill>
                <a:cs typeface="+mn-ea"/>
                <a:sym typeface="+mn-lt"/>
              </a:rPr>
              <a:t>TEAM AWWARDS</a:t>
            </a:r>
            <a:endParaRPr lang="en-US" sz="1300" b="1" dirty="0">
              <a:solidFill>
                <a:schemeClr val="tx1">
                  <a:lumMod val="65000"/>
                  <a:lumOff val="35000"/>
                </a:schemeClr>
              </a:solidFill>
              <a:cs typeface="+mn-ea"/>
              <a:sym typeface="+mn-lt"/>
            </a:endParaRPr>
          </a:p>
          <a:p>
            <a:endParaRPr lang="en-US" sz="900" dirty="0">
              <a:solidFill>
                <a:schemeClr val="bg1">
                  <a:lumMod val="65000"/>
                </a:schemeClr>
              </a:solidFill>
              <a:cs typeface="+mn-ea"/>
              <a:sym typeface="+mn-lt"/>
            </a:endParaRPr>
          </a:p>
          <a:p>
            <a:r>
              <a:rPr lang="en-US" sz="900" dirty="0">
                <a:solidFill>
                  <a:schemeClr val="bg1">
                    <a:lumMod val="65000"/>
                  </a:schemeClr>
                </a:solidFill>
                <a:cs typeface="+mn-ea"/>
                <a:sym typeface="+mn-lt"/>
              </a:rPr>
              <a:t>Progressively integrate resource-leveling services without 24/7 portals. Authoritatively </a:t>
            </a:r>
            <a:r>
              <a:rPr lang="en-US" sz="900" dirty="0" err="1">
                <a:solidFill>
                  <a:schemeClr val="bg1">
                    <a:lumMod val="65000"/>
                  </a:schemeClr>
                </a:solidFill>
                <a:cs typeface="+mn-ea"/>
                <a:sym typeface="+mn-lt"/>
              </a:rPr>
              <a:t>productivate</a:t>
            </a:r>
            <a:r>
              <a:rPr lang="en-US" sz="900" dirty="0">
                <a:solidFill>
                  <a:schemeClr val="bg1">
                    <a:lumMod val="65000"/>
                  </a:schemeClr>
                </a:solidFill>
                <a:cs typeface="+mn-ea"/>
                <a:sym typeface="+mn-lt"/>
              </a:rPr>
              <a:t> sustainable potentialities before best-of-breed action items. </a:t>
            </a:r>
            <a:endParaRPr lang="en-US" sz="900" dirty="0">
              <a:solidFill>
                <a:schemeClr val="bg1">
                  <a:lumMod val="65000"/>
                </a:schemeClr>
              </a:solidFill>
              <a:cs typeface="+mn-ea"/>
              <a:sym typeface="+mn-lt"/>
            </a:endParaRPr>
          </a:p>
        </p:txBody>
      </p:sp>
      <p:pic>
        <p:nvPicPr>
          <p:cNvPr id="39" name="图片 38"/>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41" name="文本框 40"/>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7"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47"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47"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47"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childTnLst>
                          </p:cTn>
                        </p:par>
                        <p:par>
                          <p:cTn id="72" fill="hold">
                            <p:stCondLst>
                              <p:cond delay="10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childTnLst>
                          </p:cTn>
                        </p:par>
                        <p:par>
                          <p:cTn id="80" fill="hold">
                            <p:stCondLst>
                              <p:cond delay="11000"/>
                            </p:stCondLst>
                            <p:childTnLst>
                              <p:par>
                                <p:cTn id="81" presetID="10"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12000"/>
                            </p:stCondLst>
                            <p:childTnLst>
                              <p:par>
                                <p:cTn id="89" presetID="10"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par>
                          <p:cTn id="92" fill="hold">
                            <p:stCondLst>
                              <p:cond delay="12500"/>
                            </p:stCondLst>
                            <p:childTnLst>
                              <p:par>
                                <p:cTn id="93" presetID="10" presetClass="entr" presetSubtype="0"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childTnLst>
                          </p:cTn>
                        </p:par>
                        <p:par>
                          <p:cTn id="96" fill="hold">
                            <p:stCondLst>
                              <p:cond delay="13000"/>
                            </p:stCondLst>
                            <p:childTnLst>
                              <p:par>
                                <p:cTn id="97" presetID="10" presetClass="entr" presetSubtype="0"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500"/>
                                        <p:tgtEl>
                                          <p:spTgt spid="36"/>
                                        </p:tgtEl>
                                      </p:cBhvr>
                                    </p:animEffect>
                                  </p:childTnLst>
                                </p:cTn>
                              </p:par>
                            </p:childTnLst>
                          </p:cTn>
                        </p:par>
                        <p:par>
                          <p:cTn id="100" fill="hold">
                            <p:stCondLst>
                              <p:cond delay="13500"/>
                            </p:stCondLst>
                            <p:childTnLst>
                              <p:par>
                                <p:cTn id="101" presetID="10" presetClass="entr" presetSubtype="0"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par>
                          <p:cTn id="104" fill="hold">
                            <p:stCondLst>
                              <p:cond delay="14000"/>
                            </p:stCondLst>
                            <p:childTnLst>
                              <p:par>
                                <p:cTn id="105" presetID="22" presetClass="entr" presetSubtype="8" fill="hold"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wipe(left)">
                                      <p:cBhvr>
                                        <p:cTn id="107" dur="500"/>
                                        <p:tgtEl>
                                          <p:spTgt spid="40"/>
                                        </p:tgtEl>
                                      </p:cBhvr>
                                    </p:animEffect>
                                  </p:childTnLst>
                                </p:cTn>
                              </p:par>
                              <p:par>
                                <p:cTn id="108" presetID="42"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1000" fill="hold"/>
                                        <p:tgtEl>
                                          <p:spTgt spid="42"/>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fade">
                                      <p:cBhvr>
                                        <p:cTn id="115" dur="1000"/>
                                        <p:tgtEl>
                                          <p:spTgt spid="43"/>
                                        </p:tgtEl>
                                      </p:cBhvr>
                                    </p:animEffect>
                                    <p:anim calcmode="lin" valueType="num">
                                      <p:cBhvr>
                                        <p:cTn id="116" dur="1000" fill="hold"/>
                                        <p:tgtEl>
                                          <p:spTgt spid="43"/>
                                        </p:tgtEl>
                                        <p:attrNameLst>
                                          <p:attrName>ppt_x</p:attrName>
                                        </p:attrNameLst>
                                      </p:cBhvr>
                                      <p:tavLst>
                                        <p:tav tm="0">
                                          <p:val>
                                            <p:strVal val="#ppt_x"/>
                                          </p:val>
                                        </p:tav>
                                        <p:tav tm="100000">
                                          <p:val>
                                            <p:strVal val="#ppt_x"/>
                                          </p:val>
                                        </p:tav>
                                      </p:tavLst>
                                    </p:anim>
                                    <p:anim calcmode="lin" valueType="num">
                                      <p:cBhvr>
                                        <p:cTn id="117" dur="1000" fill="hold"/>
                                        <p:tgtEl>
                                          <p:spTgt spid="43"/>
                                        </p:tgtEl>
                                        <p:attrNameLst>
                                          <p:attrName>ppt_y</p:attrName>
                                        </p:attrNameLst>
                                      </p:cBhvr>
                                      <p:tavLst>
                                        <p:tav tm="0">
                                          <p:val>
                                            <p:strVal val="#ppt_y-.1"/>
                                          </p:val>
                                        </p:tav>
                                        <p:tav tm="100000">
                                          <p:val>
                                            <p:strVal val="#ppt_y"/>
                                          </p:val>
                                        </p:tav>
                                      </p:tavLst>
                                    </p:anim>
                                  </p:childTnLst>
                                </p:cTn>
                              </p:par>
                            </p:childTnLst>
                          </p:cTn>
                        </p:par>
                        <p:par>
                          <p:cTn id="118" fill="hold">
                            <p:stCondLst>
                              <p:cond delay="14500"/>
                            </p:stCondLst>
                            <p:childTnLst>
                              <p:par>
                                <p:cTn id="119" presetID="10" presetClass="entr" presetSubtype="0" fill="hold" grpId="0" nodeType="afterEffect">
                                  <p:stCondLst>
                                    <p:cond delay="0"/>
                                  </p:stCondLst>
                                  <p:childTnLst>
                                    <p:set>
                                      <p:cBhvr>
                                        <p:cTn id="120" dur="1" fill="hold">
                                          <p:stCondLst>
                                            <p:cond delay="0"/>
                                          </p:stCondLst>
                                        </p:cTn>
                                        <p:tgtEl>
                                          <p:spTgt spid="44">
                                            <p:txEl>
                                              <p:pRg st="0" end="0"/>
                                            </p:txEl>
                                          </p:spTgt>
                                        </p:tgtEl>
                                        <p:attrNameLst>
                                          <p:attrName>style.visibility</p:attrName>
                                        </p:attrNameLst>
                                      </p:cBhvr>
                                      <p:to>
                                        <p:strVal val="visible"/>
                                      </p:to>
                                    </p:set>
                                    <p:animEffect transition="in" filter="fade">
                                      <p:cBhvr>
                                        <p:cTn id="121" dur="500"/>
                                        <p:tgtEl>
                                          <p:spTgt spid="44">
                                            <p:txEl>
                                              <p:pRg st="0" end="0"/>
                                            </p:txEl>
                                          </p:spTgt>
                                        </p:tgtEl>
                                      </p:cBhvr>
                                    </p:animEffect>
                                  </p:childTnLst>
                                </p:cTn>
                              </p:par>
                            </p:childTnLst>
                          </p:cTn>
                        </p:par>
                        <p:par>
                          <p:cTn id="122" fill="hold">
                            <p:stCondLst>
                              <p:cond delay="15000"/>
                            </p:stCondLst>
                            <p:childTnLst>
                              <p:par>
                                <p:cTn id="123" presetID="10" presetClass="entr" presetSubtype="0" fill="hold" grpId="0" nodeType="afterEffect">
                                  <p:stCondLst>
                                    <p:cond delay="0"/>
                                  </p:stCondLst>
                                  <p:childTnLst>
                                    <p:set>
                                      <p:cBhvr>
                                        <p:cTn id="124" dur="1" fill="hold">
                                          <p:stCondLst>
                                            <p:cond delay="0"/>
                                          </p:stCondLst>
                                        </p:cTn>
                                        <p:tgtEl>
                                          <p:spTgt spid="44">
                                            <p:txEl>
                                              <p:pRg st="2" end="2"/>
                                            </p:txEl>
                                          </p:spTgt>
                                        </p:tgtEl>
                                        <p:attrNameLst>
                                          <p:attrName>style.visibility</p:attrName>
                                        </p:attrNameLst>
                                      </p:cBhvr>
                                      <p:to>
                                        <p:strVal val="visible"/>
                                      </p:to>
                                    </p:set>
                                    <p:animEffect transition="in" filter="fade">
                                      <p:cBhvr>
                                        <p:cTn id="125" dur="500"/>
                                        <p:tgtEl>
                                          <p:spTgt spid="44">
                                            <p:txEl>
                                              <p:pRg st="2" end="2"/>
                                            </p:txEl>
                                          </p:spTgt>
                                        </p:tgtEl>
                                      </p:cBhvr>
                                    </p:animEffect>
                                  </p:childTnLst>
                                </p:cTn>
                              </p:par>
                            </p:childTnLst>
                          </p:cTn>
                        </p:par>
                        <p:par>
                          <p:cTn id="126" fill="hold">
                            <p:stCondLst>
                              <p:cond delay="15500"/>
                            </p:stCondLst>
                            <p:childTnLst>
                              <p:par>
                                <p:cTn id="127" presetID="10" presetClass="entr" presetSubtype="0" fill="hold" grpId="0" nodeType="afterEffect">
                                  <p:stCondLst>
                                    <p:cond delay="0"/>
                                  </p:stCondLst>
                                  <p:childTnLst>
                                    <p:set>
                                      <p:cBhvr>
                                        <p:cTn id="128" dur="1" fill="hold">
                                          <p:stCondLst>
                                            <p:cond delay="0"/>
                                          </p:stCondLst>
                                        </p:cTn>
                                        <p:tgtEl>
                                          <p:spTgt spid="45">
                                            <p:txEl>
                                              <p:pRg st="0" end="0"/>
                                            </p:txEl>
                                          </p:spTgt>
                                        </p:tgtEl>
                                        <p:attrNameLst>
                                          <p:attrName>style.visibility</p:attrName>
                                        </p:attrNameLst>
                                      </p:cBhvr>
                                      <p:to>
                                        <p:strVal val="visible"/>
                                      </p:to>
                                    </p:set>
                                    <p:animEffect transition="in" filter="fade">
                                      <p:cBhvr>
                                        <p:cTn id="129" dur="500"/>
                                        <p:tgtEl>
                                          <p:spTgt spid="45">
                                            <p:txEl>
                                              <p:pRg st="0" end="0"/>
                                            </p:txEl>
                                          </p:spTgt>
                                        </p:tgtEl>
                                      </p:cBhvr>
                                    </p:animEffect>
                                  </p:childTnLst>
                                </p:cTn>
                              </p:par>
                            </p:childTnLst>
                          </p:cTn>
                        </p:par>
                        <p:par>
                          <p:cTn id="130" fill="hold">
                            <p:stCondLst>
                              <p:cond delay="16000"/>
                            </p:stCondLst>
                            <p:childTnLst>
                              <p:par>
                                <p:cTn id="131" presetID="10" presetClass="entr" presetSubtype="0" fill="hold" grpId="0" nodeType="afterEffect">
                                  <p:stCondLst>
                                    <p:cond delay="0"/>
                                  </p:stCondLst>
                                  <p:childTnLst>
                                    <p:set>
                                      <p:cBhvr>
                                        <p:cTn id="132" dur="1" fill="hold">
                                          <p:stCondLst>
                                            <p:cond delay="0"/>
                                          </p:stCondLst>
                                        </p:cTn>
                                        <p:tgtEl>
                                          <p:spTgt spid="45">
                                            <p:txEl>
                                              <p:pRg st="2" end="2"/>
                                            </p:txEl>
                                          </p:spTgt>
                                        </p:tgtEl>
                                        <p:attrNameLst>
                                          <p:attrName>style.visibility</p:attrName>
                                        </p:attrNameLst>
                                      </p:cBhvr>
                                      <p:to>
                                        <p:strVal val="visible"/>
                                      </p:to>
                                    </p:set>
                                    <p:animEffect transition="in" filter="fade">
                                      <p:cBhvr>
                                        <p:cTn id="133" dur="500"/>
                                        <p:tgtEl>
                                          <p:spTgt spid="45">
                                            <p:txEl>
                                              <p:pRg st="2" end="2"/>
                                            </p:txEl>
                                          </p:spTgt>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500"/>
                                        <p:tgtEl>
                                          <p:spTgt spid="31"/>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fade">
                                      <p:cBhvr>
                                        <p:cTn id="139" dur="500"/>
                                        <p:tgtEl>
                                          <p:spTgt spid="32"/>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500"/>
                                        <p:tgtEl>
                                          <p:spTgt spid="33"/>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34"/>
                                        </p:tgtEl>
                                        <p:attrNameLst>
                                          <p:attrName>style.visibility</p:attrName>
                                        </p:attrNameLst>
                                      </p:cBhvr>
                                      <p:to>
                                        <p:strVal val="visible"/>
                                      </p:to>
                                    </p:set>
                                    <p:animEffect transition="in" filter="fade">
                                      <p:cBhvr>
                                        <p:cTn id="1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8" grpId="0" animBg="1"/>
      <p:bldP spid="19" grpId="0" animBg="1"/>
      <p:bldP spid="20" grpId="0" animBg="1"/>
      <p:bldP spid="22" grpId="0"/>
      <p:bldP spid="23" grpId="0"/>
      <p:bldP spid="24" grpId="0"/>
      <p:bldP spid="25" grpId="0"/>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42" grpId="0" animBg="1"/>
      <p:bldP spid="43" grpId="0" animBg="1"/>
      <p:bldP spid="44" grpId="0" build="p"/>
      <p:bldP spid="4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p:nvPr/>
        </p:nvSpPr>
        <p:spPr>
          <a:xfrm>
            <a:off x="5980638" y="6484586"/>
            <a:ext cx="230727" cy="230727"/>
          </a:xfrm>
          <a:custGeom>
            <a:avLst/>
            <a:gdLst/>
            <a:ahLst/>
            <a:cxnLst/>
            <a:rect l="l" t="t" r="r" b="b"/>
            <a:pathLst>
              <a:path w="228600" h="228600">
                <a:moveTo>
                  <a:pt x="114077" y="57150"/>
                </a:moveTo>
                <a:cubicBezTo>
                  <a:pt x="116012" y="57150"/>
                  <a:pt x="117723" y="57819"/>
                  <a:pt x="119212" y="59159"/>
                </a:cubicBezTo>
                <a:cubicBezTo>
                  <a:pt x="120700" y="60498"/>
                  <a:pt x="121444" y="62210"/>
                  <a:pt x="121444" y="64293"/>
                </a:cubicBezTo>
                <a:lnTo>
                  <a:pt x="121444" y="145107"/>
                </a:lnTo>
                <a:lnTo>
                  <a:pt x="147787" y="118764"/>
                </a:lnTo>
                <a:cubicBezTo>
                  <a:pt x="151061" y="115490"/>
                  <a:pt x="154335" y="115490"/>
                  <a:pt x="157609" y="118764"/>
                </a:cubicBezTo>
                <a:cubicBezTo>
                  <a:pt x="159098" y="120253"/>
                  <a:pt x="159842" y="121964"/>
                  <a:pt x="159842" y="123899"/>
                </a:cubicBezTo>
                <a:cubicBezTo>
                  <a:pt x="159842" y="125834"/>
                  <a:pt x="159098" y="127545"/>
                  <a:pt x="157609" y="129034"/>
                </a:cubicBezTo>
                <a:lnTo>
                  <a:pt x="114300" y="171003"/>
                </a:lnTo>
                <a:lnTo>
                  <a:pt x="70991" y="129034"/>
                </a:lnTo>
                <a:cubicBezTo>
                  <a:pt x="67717" y="125462"/>
                  <a:pt x="67791" y="122039"/>
                  <a:pt x="71215" y="118764"/>
                </a:cubicBezTo>
                <a:cubicBezTo>
                  <a:pt x="74638" y="115490"/>
                  <a:pt x="77986" y="115490"/>
                  <a:pt x="81260" y="118764"/>
                </a:cubicBezTo>
                <a:lnTo>
                  <a:pt x="107156" y="144661"/>
                </a:lnTo>
                <a:lnTo>
                  <a:pt x="107156" y="64293"/>
                </a:lnTo>
                <a:cubicBezTo>
                  <a:pt x="107156" y="62210"/>
                  <a:pt x="107826" y="60498"/>
                  <a:pt x="109166" y="59159"/>
                </a:cubicBezTo>
                <a:cubicBezTo>
                  <a:pt x="110505" y="57819"/>
                  <a:pt x="112142" y="57150"/>
                  <a:pt x="114077" y="57150"/>
                </a:cubicBezTo>
                <a:close/>
                <a:moveTo>
                  <a:pt x="114300" y="14287"/>
                </a:moveTo>
                <a:cubicBezTo>
                  <a:pt x="86618" y="14287"/>
                  <a:pt x="63029" y="24035"/>
                  <a:pt x="43532" y="43532"/>
                </a:cubicBezTo>
                <a:cubicBezTo>
                  <a:pt x="24036" y="63028"/>
                  <a:pt x="14288" y="86618"/>
                  <a:pt x="14288" y="114300"/>
                </a:cubicBezTo>
                <a:cubicBezTo>
                  <a:pt x="14288" y="141982"/>
                  <a:pt x="24036" y="165571"/>
                  <a:pt x="43532" y="185067"/>
                </a:cubicBezTo>
                <a:cubicBezTo>
                  <a:pt x="63029" y="204564"/>
                  <a:pt x="86618" y="214312"/>
                  <a:pt x="114300" y="214312"/>
                </a:cubicBezTo>
                <a:cubicBezTo>
                  <a:pt x="141982" y="214312"/>
                  <a:pt x="165646" y="204564"/>
                  <a:pt x="185291" y="185067"/>
                </a:cubicBezTo>
                <a:cubicBezTo>
                  <a:pt x="204937" y="165571"/>
                  <a:pt x="214759" y="141982"/>
                  <a:pt x="214759" y="114300"/>
                </a:cubicBezTo>
                <a:cubicBezTo>
                  <a:pt x="214759" y="86618"/>
                  <a:pt x="204937" y="63028"/>
                  <a:pt x="185291" y="43532"/>
                </a:cubicBezTo>
                <a:cubicBezTo>
                  <a:pt x="165646" y="24035"/>
                  <a:pt x="141982" y="14287"/>
                  <a:pt x="114300" y="14287"/>
                </a:cubicBezTo>
                <a:close/>
                <a:moveTo>
                  <a:pt x="114300" y="0"/>
                </a:moveTo>
                <a:cubicBezTo>
                  <a:pt x="145852" y="0"/>
                  <a:pt x="172790" y="11162"/>
                  <a:pt x="195114" y="33486"/>
                </a:cubicBezTo>
                <a:cubicBezTo>
                  <a:pt x="217438" y="55810"/>
                  <a:pt x="228600" y="82748"/>
                  <a:pt x="228600" y="114300"/>
                </a:cubicBezTo>
                <a:cubicBezTo>
                  <a:pt x="228600" y="145851"/>
                  <a:pt x="217438" y="172789"/>
                  <a:pt x="195114" y="195113"/>
                </a:cubicBezTo>
                <a:cubicBezTo>
                  <a:pt x="172790" y="217438"/>
                  <a:pt x="145852" y="228600"/>
                  <a:pt x="114300" y="228600"/>
                </a:cubicBezTo>
                <a:cubicBezTo>
                  <a:pt x="82749" y="228600"/>
                  <a:pt x="55811" y="217438"/>
                  <a:pt x="33487" y="195113"/>
                </a:cubicBezTo>
                <a:cubicBezTo>
                  <a:pt x="11162" y="172789"/>
                  <a:pt x="0" y="145851"/>
                  <a:pt x="0" y="114300"/>
                </a:cubicBezTo>
                <a:cubicBezTo>
                  <a:pt x="0" y="82748"/>
                  <a:pt x="11162" y="55810"/>
                  <a:pt x="33487" y="33486"/>
                </a:cubicBezTo>
                <a:cubicBezTo>
                  <a:pt x="55811" y="11162"/>
                  <a:pt x="82749" y="0"/>
                  <a:pt x="114300" y="0"/>
                </a:cubicBezTo>
                <a:close/>
              </a:path>
            </a:pathLst>
          </a:custGeom>
          <a:solidFill>
            <a:schemeClr val="bg1">
              <a:lumMod val="6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cs typeface="+mn-ea"/>
              <a:sym typeface="+mn-lt"/>
            </a:endParaRPr>
          </a:p>
        </p:txBody>
      </p:sp>
      <p:sp>
        <p:nvSpPr>
          <p:cNvPr id="2" name="Oval 1"/>
          <p:cNvSpPr/>
          <p:nvPr/>
        </p:nvSpPr>
        <p:spPr>
          <a:xfrm>
            <a:off x="876301" y="1638301"/>
            <a:ext cx="1790700" cy="1790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cs typeface="+mn-ea"/>
                <a:sym typeface="+mn-lt"/>
              </a:rPr>
              <a:t>1.5</a:t>
            </a:r>
            <a:endParaRPr lang="en-US" sz="4400">
              <a:cs typeface="+mn-ea"/>
              <a:sym typeface="+mn-lt"/>
            </a:endParaRPr>
          </a:p>
          <a:p>
            <a:pPr algn="ctr"/>
            <a:r>
              <a:rPr lang="en-US" sz="900">
                <a:cs typeface="+mn-ea"/>
                <a:sym typeface="+mn-lt"/>
              </a:rPr>
              <a:t>PROFESSIONAL USER</a:t>
            </a:r>
            <a:endParaRPr lang="en-US" sz="900">
              <a:cs typeface="+mn-ea"/>
              <a:sym typeface="+mn-lt"/>
            </a:endParaRPr>
          </a:p>
        </p:txBody>
      </p:sp>
      <p:sp>
        <p:nvSpPr>
          <p:cNvPr id="3" name="Oval 2"/>
          <p:cNvSpPr/>
          <p:nvPr/>
        </p:nvSpPr>
        <p:spPr>
          <a:xfrm>
            <a:off x="2252330" y="1638301"/>
            <a:ext cx="414671" cy="41467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cs typeface="+mn-ea"/>
                <a:sym typeface="+mn-lt"/>
              </a:rPr>
              <a:t></a:t>
            </a:r>
            <a:endParaRPr lang="en-US" sz="1400" dirty="0">
              <a:solidFill>
                <a:schemeClr val="bg1"/>
              </a:solidFill>
              <a:latin typeface="FontAwesome" pitchFamily="2" charset="0"/>
              <a:cs typeface="+mn-ea"/>
              <a:sym typeface="+mn-lt"/>
            </a:endParaRPr>
          </a:p>
        </p:txBody>
      </p:sp>
      <p:sp>
        <p:nvSpPr>
          <p:cNvPr id="9" name="Oval 8"/>
          <p:cNvSpPr/>
          <p:nvPr/>
        </p:nvSpPr>
        <p:spPr>
          <a:xfrm>
            <a:off x="2928385" y="2850413"/>
            <a:ext cx="1790700" cy="17907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cs typeface="+mn-ea"/>
                <a:sym typeface="+mn-lt"/>
              </a:rPr>
              <a:t>4.5</a:t>
            </a:r>
            <a:endParaRPr lang="en-US" sz="4400">
              <a:cs typeface="+mn-ea"/>
              <a:sym typeface="+mn-lt"/>
            </a:endParaRPr>
          </a:p>
          <a:p>
            <a:pPr algn="ctr"/>
            <a:r>
              <a:rPr lang="en-US" sz="900">
                <a:cs typeface="+mn-ea"/>
                <a:sym typeface="+mn-lt"/>
              </a:rPr>
              <a:t>PROFESSIONAL USER</a:t>
            </a:r>
            <a:endParaRPr lang="en-US" sz="900">
              <a:cs typeface="+mn-ea"/>
              <a:sym typeface="+mn-lt"/>
            </a:endParaRPr>
          </a:p>
        </p:txBody>
      </p:sp>
      <p:sp>
        <p:nvSpPr>
          <p:cNvPr id="10" name="Oval 9"/>
          <p:cNvSpPr/>
          <p:nvPr/>
        </p:nvSpPr>
        <p:spPr>
          <a:xfrm>
            <a:off x="4304414" y="2850413"/>
            <a:ext cx="414671" cy="414671"/>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cs typeface="+mn-ea"/>
                <a:sym typeface="+mn-lt"/>
              </a:rPr>
              <a:t></a:t>
            </a:r>
            <a:endParaRPr lang="en-US" sz="1400">
              <a:solidFill>
                <a:schemeClr val="bg1"/>
              </a:solidFill>
              <a:latin typeface="FontAwesome" pitchFamily="2" charset="0"/>
              <a:cs typeface="+mn-ea"/>
              <a:sym typeface="+mn-lt"/>
            </a:endParaRPr>
          </a:p>
        </p:txBody>
      </p:sp>
      <p:sp>
        <p:nvSpPr>
          <p:cNvPr id="11" name="Oval 10"/>
          <p:cNvSpPr/>
          <p:nvPr/>
        </p:nvSpPr>
        <p:spPr>
          <a:xfrm>
            <a:off x="5316014" y="2029519"/>
            <a:ext cx="1790700" cy="1790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cs typeface="+mn-ea"/>
                <a:sym typeface="+mn-lt"/>
              </a:rPr>
              <a:t>8.0</a:t>
            </a:r>
            <a:endParaRPr lang="en-US" sz="4400">
              <a:cs typeface="+mn-ea"/>
              <a:sym typeface="+mn-lt"/>
            </a:endParaRPr>
          </a:p>
          <a:p>
            <a:pPr algn="ctr"/>
            <a:r>
              <a:rPr lang="en-US" sz="900">
                <a:cs typeface="+mn-ea"/>
                <a:sym typeface="+mn-lt"/>
              </a:rPr>
              <a:t>PROFESSIONAL USER</a:t>
            </a:r>
            <a:endParaRPr lang="en-US" sz="900">
              <a:cs typeface="+mn-ea"/>
              <a:sym typeface="+mn-lt"/>
            </a:endParaRPr>
          </a:p>
        </p:txBody>
      </p:sp>
      <p:sp>
        <p:nvSpPr>
          <p:cNvPr id="12" name="Oval 11"/>
          <p:cNvSpPr/>
          <p:nvPr/>
        </p:nvSpPr>
        <p:spPr>
          <a:xfrm>
            <a:off x="6692043" y="2029518"/>
            <a:ext cx="414671" cy="414671"/>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cs typeface="+mn-ea"/>
                <a:sym typeface="+mn-lt"/>
              </a:rPr>
              <a:t></a:t>
            </a:r>
            <a:endParaRPr lang="en-US" sz="1400">
              <a:solidFill>
                <a:schemeClr val="bg1"/>
              </a:solidFill>
              <a:latin typeface="FontAwesome" pitchFamily="2" charset="0"/>
              <a:cs typeface="+mn-ea"/>
              <a:sym typeface="+mn-lt"/>
            </a:endParaRPr>
          </a:p>
        </p:txBody>
      </p:sp>
      <p:sp>
        <p:nvSpPr>
          <p:cNvPr id="13" name="Oval 12"/>
          <p:cNvSpPr/>
          <p:nvPr/>
        </p:nvSpPr>
        <p:spPr>
          <a:xfrm>
            <a:off x="6288883" y="4257051"/>
            <a:ext cx="1790700" cy="17907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cs typeface="+mn-ea"/>
                <a:sym typeface="+mn-lt"/>
              </a:rPr>
              <a:t>5.6</a:t>
            </a:r>
            <a:endParaRPr lang="en-US" sz="4400">
              <a:cs typeface="+mn-ea"/>
              <a:sym typeface="+mn-lt"/>
            </a:endParaRPr>
          </a:p>
          <a:p>
            <a:pPr algn="ctr"/>
            <a:r>
              <a:rPr lang="en-US" sz="900">
                <a:cs typeface="+mn-ea"/>
                <a:sym typeface="+mn-lt"/>
              </a:rPr>
              <a:t>PROFESSIONAL USER</a:t>
            </a:r>
            <a:endParaRPr lang="en-US" sz="900">
              <a:cs typeface="+mn-ea"/>
              <a:sym typeface="+mn-lt"/>
            </a:endParaRPr>
          </a:p>
        </p:txBody>
      </p:sp>
      <p:sp>
        <p:nvSpPr>
          <p:cNvPr id="14" name="Oval 13"/>
          <p:cNvSpPr/>
          <p:nvPr/>
        </p:nvSpPr>
        <p:spPr>
          <a:xfrm>
            <a:off x="7664914" y="4257051"/>
            <a:ext cx="414671" cy="414671"/>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cs typeface="+mn-ea"/>
                <a:sym typeface="+mn-lt"/>
              </a:rPr>
              <a:t></a:t>
            </a:r>
            <a:endParaRPr lang="en-US" sz="1400">
              <a:solidFill>
                <a:schemeClr val="bg1"/>
              </a:solidFill>
              <a:latin typeface="FontAwesome" pitchFamily="2" charset="0"/>
              <a:cs typeface="+mn-ea"/>
              <a:sym typeface="+mn-lt"/>
            </a:endParaRPr>
          </a:p>
        </p:txBody>
      </p:sp>
      <p:sp>
        <p:nvSpPr>
          <p:cNvPr id="15" name="TextBox 14"/>
          <p:cNvSpPr txBox="1"/>
          <p:nvPr/>
        </p:nvSpPr>
        <p:spPr>
          <a:xfrm>
            <a:off x="851325" y="3820218"/>
            <a:ext cx="1376031" cy="1323439"/>
          </a:xfrm>
          <a:prstGeom prst="rect">
            <a:avLst/>
          </a:prstGeom>
          <a:noFill/>
        </p:spPr>
        <p:txBody>
          <a:bodyPr wrap="square" rtlCol="0">
            <a:spAutoFit/>
          </a:bodyPr>
          <a:lstStyle/>
          <a:p>
            <a:r>
              <a:rPr lang="en-US" sz="1300" b="1">
                <a:solidFill>
                  <a:schemeClr val="tx1">
                    <a:lumMod val="65000"/>
                    <a:lumOff val="35000"/>
                  </a:schemeClr>
                </a:solidFill>
                <a:cs typeface="+mn-ea"/>
                <a:sym typeface="+mn-lt"/>
              </a:rPr>
              <a:t>LOVED BY +200000</a:t>
            </a:r>
            <a:endParaRPr lang="en-US" sz="1300" b="1">
              <a:solidFill>
                <a:schemeClr val="tx1">
                  <a:lumMod val="65000"/>
                  <a:lumOff val="3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Conveniently procrastinate client-centric technology via highly efficient manufactured products. </a:t>
            </a:r>
            <a:endParaRPr lang="en-US" sz="900">
              <a:solidFill>
                <a:schemeClr val="bg1">
                  <a:lumMod val="65000"/>
                </a:schemeClr>
              </a:solidFill>
              <a:cs typeface="+mn-ea"/>
              <a:sym typeface="+mn-lt"/>
            </a:endParaRPr>
          </a:p>
        </p:txBody>
      </p:sp>
      <p:sp>
        <p:nvSpPr>
          <p:cNvPr id="16" name="TextBox 15"/>
          <p:cNvSpPr txBox="1"/>
          <p:nvPr/>
        </p:nvSpPr>
        <p:spPr>
          <a:xfrm>
            <a:off x="2882089" y="4786647"/>
            <a:ext cx="1376031" cy="1323439"/>
          </a:xfrm>
          <a:prstGeom prst="rect">
            <a:avLst/>
          </a:prstGeom>
          <a:noFill/>
        </p:spPr>
        <p:txBody>
          <a:bodyPr wrap="square" rtlCol="0">
            <a:spAutoFit/>
          </a:bodyPr>
          <a:lstStyle/>
          <a:p>
            <a:r>
              <a:rPr lang="en-US" sz="1300" b="1">
                <a:solidFill>
                  <a:schemeClr val="tx1">
                    <a:lumMod val="65000"/>
                    <a:lumOff val="35000"/>
                  </a:schemeClr>
                </a:solidFill>
                <a:cs typeface="+mn-ea"/>
                <a:sym typeface="+mn-lt"/>
              </a:rPr>
              <a:t>LOVED BY +200000</a:t>
            </a:r>
            <a:endParaRPr lang="en-US" sz="1300" b="1">
              <a:solidFill>
                <a:schemeClr val="tx1">
                  <a:lumMod val="65000"/>
                  <a:lumOff val="3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Conveniently procrastinate client-centric technology via highly efficient manufactured products. </a:t>
            </a:r>
            <a:endParaRPr lang="en-US" sz="900">
              <a:solidFill>
                <a:schemeClr val="bg1">
                  <a:lumMod val="65000"/>
                </a:schemeClr>
              </a:solidFill>
              <a:cs typeface="+mn-ea"/>
              <a:sym typeface="+mn-lt"/>
            </a:endParaRPr>
          </a:p>
        </p:txBody>
      </p:sp>
      <p:sp>
        <p:nvSpPr>
          <p:cNvPr id="17" name="TextBox 16"/>
          <p:cNvSpPr txBox="1"/>
          <p:nvPr/>
        </p:nvSpPr>
        <p:spPr>
          <a:xfrm>
            <a:off x="7368098" y="1638300"/>
            <a:ext cx="1376031" cy="1323439"/>
          </a:xfrm>
          <a:prstGeom prst="rect">
            <a:avLst/>
          </a:prstGeom>
          <a:noFill/>
        </p:spPr>
        <p:txBody>
          <a:bodyPr wrap="square" rtlCol="0">
            <a:spAutoFit/>
          </a:bodyPr>
          <a:lstStyle/>
          <a:p>
            <a:r>
              <a:rPr lang="en-US" sz="1300" b="1">
                <a:solidFill>
                  <a:schemeClr val="tx1">
                    <a:lumMod val="65000"/>
                    <a:lumOff val="35000"/>
                  </a:schemeClr>
                </a:solidFill>
                <a:cs typeface="+mn-ea"/>
                <a:sym typeface="+mn-lt"/>
              </a:rPr>
              <a:t>LOVED BY +888888</a:t>
            </a:r>
            <a:endParaRPr lang="en-US" sz="1300" b="1">
              <a:solidFill>
                <a:schemeClr val="tx1">
                  <a:lumMod val="65000"/>
                  <a:lumOff val="3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Conveniently procrastinate client-centric technology via highly efficient manufactured products. </a:t>
            </a:r>
            <a:endParaRPr lang="en-US" sz="900">
              <a:solidFill>
                <a:schemeClr val="bg1">
                  <a:lumMod val="65000"/>
                </a:schemeClr>
              </a:solidFill>
              <a:cs typeface="+mn-ea"/>
              <a:sym typeface="+mn-lt"/>
            </a:endParaRPr>
          </a:p>
        </p:txBody>
      </p:sp>
      <p:sp>
        <p:nvSpPr>
          <p:cNvPr id="18" name="TextBox 17"/>
          <p:cNvSpPr txBox="1"/>
          <p:nvPr/>
        </p:nvSpPr>
        <p:spPr>
          <a:xfrm>
            <a:off x="8319647" y="4257051"/>
            <a:ext cx="1376031" cy="1323439"/>
          </a:xfrm>
          <a:prstGeom prst="rect">
            <a:avLst/>
          </a:prstGeom>
          <a:noFill/>
        </p:spPr>
        <p:txBody>
          <a:bodyPr wrap="square" rtlCol="0">
            <a:spAutoFit/>
          </a:bodyPr>
          <a:lstStyle/>
          <a:p>
            <a:r>
              <a:rPr lang="en-US" sz="1300" b="1">
                <a:solidFill>
                  <a:schemeClr val="tx1">
                    <a:lumMod val="65000"/>
                    <a:lumOff val="35000"/>
                  </a:schemeClr>
                </a:solidFill>
                <a:cs typeface="+mn-ea"/>
                <a:sym typeface="+mn-lt"/>
              </a:rPr>
              <a:t>LOVED BY +158965</a:t>
            </a:r>
            <a:endParaRPr lang="en-US" sz="1300" b="1">
              <a:solidFill>
                <a:schemeClr val="tx1">
                  <a:lumMod val="65000"/>
                  <a:lumOff val="35000"/>
                </a:schemeClr>
              </a:solidFill>
              <a:cs typeface="+mn-ea"/>
              <a:sym typeface="+mn-lt"/>
            </a:endParaRPr>
          </a:p>
          <a:p>
            <a:endParaRPr lang="en-US" sz="900">
              <a:solidFill>
                <a:schemeClr val="bg1">
                  <a:lumMod val="65000"/>
                </a:schemeClr>
              </a:solidFill>
              <a:cs typeface="+mn-ea"/>
              <a:sym typeface="+mn-lt"/>
            </a:endParaRPr>
          </a:p>
          <a:p>
            <a:r>
              <a:rPr lang="en-US" sz="900">
                <a:solidFill>
                  <a:schemeClr val="bg1">
                    <a:lumMod val="65000"/>
                  </a:schemeClr>
                </a:solidFill>
                <a:cs typeface="+mn-ea"/>
                <a:sym typeface="+mn-lt"/>
              </a:rPr>
              <a:t>Conveniently procrastinate client-centric technology via highly efficient manufactured products. </a:t>
            </a:r>
            <a:endParaRPr lang="en-US" sz="900">
              <a:solidFill>
                <a:schemeClr val="bg1">
                  <a:lumMod val="65000"/>
                </a:schemeClr>
              </a:solidFill>
              <a:cs typeface="+mn-ea"/>
              <a:sym typeface="+mn-lt"/>
            </a:endParaRPr>
          </a:p>
        </p:txBody>
      </p:sp>
      <p:sp>
        <p:nvSpPr>
          <p:cNvPr id="20" name="Oval 19"/>
          <p:cNvSpPr/>
          <p:nvPr/>
        </p:nvSpPr>
        <p:spPr>
          <a:xfrm>
            <a:off x="9525001" y="2204890"/>
            <a:ext cx="1790700" cy="17907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cs typeface="+mn-ea"/>
                <a:sym typeface="+mn-lt"/>
              </a:rPr>
              <a:t>9.6</a:t>
            </a:r>
            <a:endParaRPr lang="en-US" sz="4400">
              <a:cs typeface="+mn-ea"/>
              <a:sym typeface="+mn-lt"/>
            </a:endParaRPr>
          </a:p>
          <a:p>
            <a:pPr algn="ctr"/>
            <a:r>
              <a:rPr lang="en-US" sz="900">
                <a:cs typeface="+mn-ea"/>
                <a:sym typeface="+mn-lt"/>
              </a:rPr>
              <a:t>PROFESSIONAL USER</a:t>
            </a:r>
            <a:endParaRPr lang="en-US" sz="900">
              <a:cs typeface="+mn-ea"/>
              <a:sym typeface="+mn-lt"/>
            </a:endParaRPr>
          </a:p>
        </p:txBody>
      </p:sp>
      <p:sp>
        <p:nvSpPr>
          <p:cNvPr id="22" name="Oval 21"/>
          <p:cNvSpPr/>
          <p:nvPr/>
        </p:nvSpPr>
        <p:spPr>
          <a:xfrm>
            <a:off x="10901030" y="2204890"/>
            <a:ext cx="414671" cy="414671"/>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cs typeface="+mn-ea"/>
                <a:sym typeface="+mn-lt"/>
              </a:rPr>
              <a:t></a:t>
            </a:r>
            <a:endParaRPr lang="en-US" sz="1400">
              <a:solidFill>
                <a:schemeClr val="bg1"/>
              </a:solidFill>
              <a:latin typeface="FontAwesome" pitchFamily="2" charset="0"/>
              <a:cs typeface="+mn-ea"/>
              <a:sym typeface="+mn-lt"/>
            </a:endParaRPr>
          </a:p>
        </p:txBody>
      </p:sp>
      <p:sp>
        <p:nvSpPr>
          <p:cNvPr id="23" name="TextBox 22"/>
          <p:cNvSpPr txBox="1"/>
          <p:nvPr/>
        </p:nvSpPr>
        <p:spPr>
          <a:xfrm>
            <a:off x="10110349" y="4225131"/>
            <a:ext cx="1376031" cy="1323439"/>
          </a:xfrm>
          <a:prstGeom prst="rect">
            <a:avLst/>
          </a:prstGeom>
          <a:noFill/>
        </p:spPr>
        <p:txBody>
          <a:bodyPr wrap="square" rtlCol="0">
            <a:spAutoFit/>
          </a:bodyPr>
          <a:lstStyle/>
          <a:p>
            <a:r>
              <a:rPr lang="en-US" sz="1300" b="1" dirty="0">
                <a:solidFill>
                  <a:schemeClr val="tx1">
                    <a:lumMod val="65000"/>
                    <a:lumOff val="35000"/>
                  </a:schemeClr>
                </a:solidFill>
                <a:cs typeface="+mn-ea"/>
                <a:sym typeface="+mn-lt"/>
              </a:rPr>
              <a:t>LOVED BY +200000</a:t>
            </a:r>
            <a:endParaRPr lang="en-US" sz="1300" b="1" dirty="0">
              <a:solidFill>
                <a:schemeClr val="tx1">
                  <a:lumMod val="65000"/>
                  <a:lumOff val="35000"/>
                </a:schemeClr>
              </a:solidFill>
              <a:cs typeface="+mn-ea"/>
              <a:sym typeface="+mn-lt"/>
            </a:endParaRPr>
          </a:p>
          <a:p>
            <a:endParaRPr lang="en-US" sz="900" dirty="0">
              <a:solidFill>
                <a:schemeClr val="bg1">
                  <a:lumMod val="65000"/>
                </a:schemeClr>
              </a:solidFill>
              <a:cs typeface="+mn-ea"/>
              <a:sym typeface="+mn-lt"/>
            </a:endParaRPr>
          </a:p>
          <a:p>
            <a:r>
              <a:rPr lang="en-US" sz="900" dirty="0">
                <a:solidFill>
                  <a:schemeClr val="bg1">
                    <a:lumMod val="65000"/>
                  </a:schemeClr>
                </a:solidFill>
                <a:cs typeface="+mn-ea"/>
                <a:sym typeface="+mn-lt"/>
              </a:rPr>
              <a:t>Conveniently procrastinate client-centric technology via highly efficient manufactured products. </a:t>
            </a:r>
            <a:endParaRPr lang="en-US" sz="900" dirty="0">
              <a:solidFill>
                <a:schemeClr val="bg1">
                  <a:lumMod val="65000"/>
                </a:schemeClr>
              </a:solidFill>
              <a:cs typeface="+mn-ea"/>
              <a:sym typeface="+mn-lt"/>
            </a:endParaRPr>
          </a:p>
        </p:txBody>
      </p:sp>
      <p:pic>
        <p:nvPicPr>
          <p:cNvPr id="5" name="图片 4"/>
          <p:cNvPicPr>
            <a:picLocks noChangeAspect="1"/>
          </p:cNvPicPr>
          <p:nvPr/>
        </p:nvPicPr>
        <p:blipFill rotWithShape="1">
          <a:blip r:embed="rId1"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19" name="文本框 18"/>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3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3500"/>
                            </p:stCondLst>
                            <p:childTnLst>
                              <p:par>
                                <p:cTn id="61" presetID="22" presetClass="entr" presetSubtype="1" fill="hold" grpId="0" nodeType="afterEffect">
                                  <p:stCondLst>
                                    <p:cond delay="0"/>
                                  </p:stCondLst>
                                  <p:childTnLst>
                                    <p:set>
                                      <p:cBhvr>
                                        <p:cTn id="62" dur="1" fill="hold">
                                          <p:stCondLst>
                                            <p:cond delay="0"/>
                                          </p:stCondLst>
                                        </p:cTn>
                                        <p:tgtEl>
                                          <p:spTgt spid="15">
                                            <p:txEl>
                                              <p:pRg st="0" end="0"/>
                                            </p:txEl>
                                          </p:spTgt>
                                        </p:tgtEl>
                                        <p:attrNameLst>
                                          <p:attrName>style.visibility</p:attrName>
                                        </p:attrNameLst>
                                      </p:cBhvr>
                                      <p:to>
                                        <p:strVal val="visible"/>
                                      </p:to>
                                    </p:set>
                                    <p:animEffect transition="in" filter="wipe(up)">
                                      <p:cBhvr>
                                        <p:cTn id="63" dur="500"/>
                                        <p:tgtEl>
                                          <p:spTgt spid="15">
                                            <p:txEl>
                                              <p:pRg st="0" end="0"/>
                                            </p:txEl>
                                          </p:spTgt>
                                        </p:tgtEl>
                                      </p:cBhvr>
                                    </p:animEffect>
                                  </p:childTnLst>
                                </p:cTn>
                              </p:par>
                            </p:childTnLst>
                          </p:cTn>
                        </p:par>
                        <p:par>
                          <p:cTn id="64" fill="hold">
                            <p:stCondLst>
                              <p:cond delay="4000"/>
                            </p:stCondLst>
                            <p:childTnLst>
                              <p:par>
                                <p:cTn id="65" presetID="22" presetClass="entr" presetSubtype="1" fill="hold" grpId="0" nodeType="afterEffect">
                                  <p:stCondLst>
                                    <p:cond delay="0"/>
                                  </p:stCondLst>
                                  <p:childTnLst>
                                    <p:set>
                                      <p:cBhvr>
                                        <p:cTn id="66" dur="1" fill="hold">
                                          <p:stCondLst>
                                            <p:cond delay="0"/>
                                          </p:stCondLst>
                                        </p:cTn>
                                        <p:tgtEl>
                                          <p:spTgt spid="15">
                                            <p:txEl>
                                              <p:pRg st="2" end="2"/>
                                            </p:txEl>
                                          </p:spTgt>
                                        </p:tgtEl>
                                        <p:attrNameLst>
                                          <p:attrName>style.visibility</p:attrName>
                                        </p:attrNameLst>
                                      </p:cBhvr>
                                      <p:to>
                                        <p:strVal val="visible"/>
                                      </p:to>
                                    </p:set>
                                    <p:animEffect transition="in" filter="wipe(up)">
                                      <p:cBhvr>
                                        <p:cTn id="67" dur="500"/>
                                        <p:tgtEl>
                                          <p:spTgt spid="15">
                                            <p:txEl>
                                              <p:pRg st="2" end="2"/>
                                            </p:txEl>
                                          </p:spTgt>
                                        </p:tgtEl>
                                      </p:cBhvr>
                                    </p:animEffect>
                                  </p:childTnLst>
                                </p:cTn>
                              </p:par>
                            </p:childTnLst>
                          </p:cTn>
                        </p:par>
                        <p:par>
                          <p:cTn id="68" fill="hold">
                            <p:stCondLst>
                              <p:cond delay="4500"/>
                            </p:stCondLst>
                            <p:childTnLst>
                              <p:par>
                                <p:cTn id="69" presetID="22" presetClass="entr" presetSubtype="1" fill="hold" grpId="0" nodeType="afterEffect">
                                  <p:stCondLst>
                                    <p:cond delay="0"/>
                                  </p:stCondLst>
                                  <p:childTnLst>
                                    <p:set>
                                      <p:cBhvr>
                                        <p:cTn id="70" dur="1" fill="hold">
                                          <p:stCondLst>
                                            <p:cond delay="0"/>
                                          </p:stCondLst>
                                        </p:cTn>
                                        <p:tgtEl>
                                          <p:spTgt spid="16">
                                            <p:txEl>
                                              <p:pRg st="0" end="0"/>
                                            </p:txEl>
                                          </p:spTgt>
                                        </p:tgtEl>
                                        <p:attrNameLst>
                                          <p:attrName>style.visibility</p:attrName>
                                        </p:attrNameLst>
                                      </p:cBhvr>
                                      <p:to>
                                        <p:strVal val="visible"/>
                                      </p:to>
                                    </p:set>
                                    <p:animEffect transition="in" filter="wipe(up)">
                                      <p:cBhvr>
                                        <p:cTn id="71" dur="500"/>
                                        <p:tgtEl>
                                          <p:spTgt spid="16">
                                            <p:txEl>
                                              <p:pRg st="0" end="0"/>
                                            </p:txEl>
                                          </p:spTgt>
                                        </p:tgtEl>
                                      </p:cBhvr>
                                    </p:animEffect>
                                  </p:childTnLst>
                                </p:cTn>
                              </p:par>
                            </p:childTnLst>
                          </p:cTn>
                        </p:par>
                        <p:par>
                          <p:cTn id="72" fill="hold">
                            <p:stCondLst>
                              <p:cond delay="5000"/>
                            </p:stCondLst>
                            <p:childTnLst>
                              <p:par>
                                <p:cTn id="73" presetID="22" presetClass="entr" presetSubtype="1" fill="hold" grpId="0" nodeType="afterEffect">
                                  <p:stCondLst>
                                    <p:cond delay="0"/>
                                  </p:stCondLst>
                                  <p:childTnLst>
                                    <p:set>
                                      <p:cBhvr>
                                        <p:cTn id="74" dur="1" fill="hold">
                                          <p:stCondLst>
                                            <p:cond delay="0"/>
                                          </p:stCondLst>
                                        </p:cTn>
                                        <p:tgtEl>
                                          <p:spTgt spid="16">
                                            <p:txEl>
                                              <p:pRg st="2" end="2"/>
                                            </p:txEl>
                                          </p:spTgt>
                                        </p:tgtEl>
                                        <p:attrNameLst>
                                          <p:attrName>style.visibility</p:attrName>
                                        </p:attrNameLst>
                                      </p:cBhvr>
                                      <p:to>
                                        <p:strVal val="visible"/>
                                      </p:to>
                                    </p:set>
                                    <p:animEffect transition="in" filter="wipe(up)">
                                      <p:cBhvr>
                                        <p:cTn id="75" dur="500"/>
                                        <p:tgtEl>
                                          <p:spTgt spid="16">
                                            <p:txEl>
                                              <p:pRg st="2" end="2"/>
                                            </p:txEl>
                                          </p:spTgt>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17">
                                            <p:txEl>
                                              <p:pRg st="0" end="0"/>
                                            </p:txEl>
                                          </p:spTgt>
                                        </p:tgtEl>
                                        <p:attrNameLst>
                                          <p:attrName>style.visibility</p:attrName>
                                        </p:attrNameLst>
                                      </p:cBhvr>
                                      <p:to>
                                        <p:strVal val="visible"/>
                                      </p:to>
                                    </p:set>
                                    <p:animEffect transition="in" filter="wipe(up)">
                                      <p:cBhvr>
                                        <p:cTn id="79" dur="500"/>
                                        <p:tgtEl>
                                          <p:spTgt spid="17">
                                            <p:txEl>
                                              <p:pRg st="0" end="0"/>
                                            </p:txEl>
                                          </p:spTgt>
                                        </p:tgtEl>
                                      </p:cBhvr>
                                    </p:animEffect>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17">
                                            <p:txEl>
                                              <p:pRg st="2" end="2"/>
                                            </p:txEl>
                                          </p:spTgt>
                                        </p:tgtEl>
                                        <p:attrNameLst>
                                          <p:attrName>style.visibility</p:attrName>
                                        </p:attrNameLst>
                                      </p:cBhvr>
                                      <p:to>
                                        <p:strVal val="visible"/>
                                      </p:to>
                                    </p:set>
                                    <p:animEffect transition="in" filter="wipe(up)">
                                      <p:cBhvr>
                                        <p:cTn id="83" dur="500"/>
                                        <p:tgtEl>
                                          <p:spTgt spid="17">
                                            <p:txEl>
                                              <p:pRg st="2" end="2"/>
                                            </p:txEl>
                                          </p:spTgt>
                                        </p:tgtEl>
                                      </p:cBhvr>
                                    </p:animEffect>
                                  </p:childTnLst>
                                </p:cTn>
                              </p:par>
                            </p:childTnLst>
                          </p:cTn>
                        </p:par>
                        <p:par>
                          <p:cTn id="84" fill="hold">
                            <p:stCondLst>
                              <p:cond delay="6500"/>
                            </p:stCondLst>
                            <p:childTnLst>
                              <p:par>
                                <p:cTn id="85" presetID="22" presetClass="entr" presetSubtype="1" fill="hold" grpId="0" nodeType="afterEffect">
                                  <p:stCondLst>
                                    <p:cond delay="0"/>
                                  </p:stCondLst>
                                  <p:childTnLst>
                                    <p:set>
                                      <p:cBhvr>
                                        <p:cTn id="86" dur="1" fill="hold">
                                          <p:stCondLst>
                                            <p:cond delay="0"/>
                                          </p:stCondLst>
                                        </p:cTn>
                                        <p:tgtEl>
                                          <p:spTgt spid="18">
                                            <p:txEl>
                                              <p:pRg st="0" end="0"/>
                                            </p:txEl>
                                          </p:spTgt>
                                        </p:tgtEl>
                                        <p:attrNameLst>
                                          <p:attrName>style.visibility</p:attrName>
                                        </p:attrNameLst>
                                      </p:cBhvr>
                                      <p:to>
                                        <p:strVal val="visible"/>
                                      </p:to>
                                    </p:set>
                                    <p:animEffect transition="in" filter="wipe(up)">
                                      <p:cBhvr>
                                        <p:cTn id="87" dur="500"/>
                                        <p:tgtEl>
                                          <p:spTgt spid="18">
                                            <p:txEl>
                                              <p:pRg st="0" end="0"/>
                                            </p:txEl>
                                          </p:spTgt>
                                        </p:tgtEl>
                                      </p:cBhvr>
                                    </p:animEffect>
                                  </p:childTnLst>
                                </p:cTn>
                              </p:par>
                            </p:childTnLst>
                          </p:cTn>
                        </p:par>
                        <p:par>
                          <p:cTn id="88" fill="hold">
                            <p:stCondLst>
                              <p:cond delay="7000"/>
                            </p:stCondLst>
                            <p:childTnLst>
                              <p:par>
                                <p:cTn id="89" presetID="22" presetClass="entr" presetSubtype="1" fill="hold" grpId="0" nodeType="afterEffect">
                                  <p:stCondLst>
                                    <p:cond delay="0"/>
                                  </p:stCondLst>
                                  <p:childTnLst>
                                    <p:set>
                                      <p:cBhvr>
                                        <p:cTn id="90" dur="1" fill="hold">
                                          <p:stCondLst>
                                            <p:cond delay="0"/>
                                          </p:stCondLst>
                                        </p:cTn>
                                        <p:tgtEl>
                                          <p:spTgt spid="18">
                                            <p:txEl>
                                              <p:pRg st="2" end="2"/>
                                            </p:txEl>
                                          </p:spTgt>
                                        </p:tgtEl>
                                        <p:attrNameLst>
                                          <p:attrName>style.visibility</p:attrName>
                                        </p:attrNameLst>
                                      </p:cBhvr>
                                      <p:to>
                                        <p:strVal val="visible"/>
                                      </p:to>
                                    </p:set>
                                    <p:animEffect transition="in" filter="wipe(up)">
                                      <p:cBhvr>
                                        <p:cTn id="91" dur="500"/>
                                        <p:tgtEl>
                                          <p:spTgt spid="18">
                                            <p:txEl>
                                              <p:pRg st="2" end="2"/>
                                            </p:txEl>
                                          </p:spTgt>
                                        </p:tgtEl>
                                      </p:cBhvr>
                                    </p:animEffect>
                                  </p:childTnLst>
                                </p:cTn>
                              </p:par>
                            </p:childTnLst>
                          </p:cTn>
                        </p:par>
                        <p:par>
                          <p:cTn id="92" fill="hold">
                            <p:stCondLst>
                              <p:cond delay="7500"/>
                            </p:stCondLst>
                            <p:childTnLst>
                              <p:par>
                                <p:cTn id="93" presetID="22" presetClass="entr" presetSubtype="1" fill="hold" grpId="0" nodeType="afterEffect">
                                  <p:stCondLst>
                                    <p:cond delay="0"/>
                                  </p:stCondLst>
                                  <p:childTnLst>
                                    <p:set>
                                      <p:cBhvr>
                                        <p:cTn id="94" dur="1" fill="hold">
                                          <p:stCondLst>
                                            <p:cond delay="0"/>
                                          </p:stCondLst>
                                        </p:cTn>
                                        <p:tgtEl>
                                          <p:spTgt spid="23">
                                            <p:txEl>
                                              <p:pRg st="0" end="0"/>
                                            </p:txEl>
                                          </p:spTgt>
                                        </p:tgtEl>
                                        <p:attrNameLst>
                                          <p:attrName>style.visibility</p:attrName>
                                        </p:attrNameLst>
                                      </p:cBhvr>
                                      <p:to>
                                        <p:strVal val="visible"/>
                                      </p:to>
                                    </p:set>
                                    <p:animEffect transition="in" filter="wipe(up)">
                                      <p:cBhvr>
                                        <p:cTn id="95" dur="500"/>
                                        <p:tgtEl>
                                          <p:spTgt spid="23">
                                            <p:txEl>
                                              <p:pRg st="0" end="0"/>
                                            </p:txEl>
                                          </p:spTgt>
                                        </p:tgtEl>
                                      </p:cBhvr>
                                    </p:animEffect>
                                  </p:childTnLst>
                                </p:cTn>
                              </p:par>
                            </p:childTnLst>
                          </p:cTn>
                        </p:par>
                        <p:par>
                          <p:cTn id="96" fill="hold">
                            <p:stCondLst>
                              <p:cond delay="8000"/>
                            </p:stCondLst>
                            <p:childTnLst>
                              <p:par>
                                <p:cTn id="97" presetID="22" presetClass="entr" presetSubtype="1" fill="hold" grpId="0" nodeType="afterEffect">
                                  <p:stCondLst>
                                    <p:cond delay="0"/>
                                  </p:stCondLst>
                                  <p:childTnLst>
                                    <p:set>
                                      <p:cBhvr>
                                        <p:cTn id="98" dur="1" fill="hold">
                                          <p:stCondLst>
                                            <p:cond delay="0"/>
                                          </p:stCondLst>
                                        </p:cTn>
                                        <p:tgtEl>
                                          <p:spTgt spid="23">
                                            <p:txEl>
                                              <p:pRg st="2" end="2"/>
                                            </p:txEl>
                                          </p:spTgt>
                                        </p:tgtEl>
                                        <p:attrNameLst>
                                          <p:attrName>style.visibility</p:attrName>
                                        </p:attrNameLst>
                                      </p:cBhvr>
                                      <p:to>
                                        <p:strVal val="visible"/>
                                      </p:to>
                                    </p:set>
                                    <p:animEffect transition="in" filter="wipe(up)">
                                      <p:cBhvr>
                                        <p:cTn id="99"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P spid="12" grpId="0" animBg="1"/>
      <p:bldP spid="13" grpId="0" animBg="1"/>
      <p:bldP spid="14" grpId="0" animBg="1"/>
      <p:bldP spid="15" grpId="0" build="p"/>
      <p:bldP spid="16" grpId="0" build="p"/>
      <p:bldP spid="17" grpId="0" build="p"/>
      <p:bldP spid="18" grpId="0" build="p"/>
      <p:bldP spid="20" grpId="0" animBg="1"/>
      <p:bldP spid="22" grpId="0" animBg="1"/>
      <p:bldP spid="2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0000" b="-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801395" y="2983401"/>
            <a:ext cx="3262432" cy="707886"/>
          </a:xfrm>
          <a:prstGeom prst="rect">
            <a:avLst/>
          </a:prstGeom>
          <a:noFill/>
        </p:spPr>
        <p:txBody>
          <a:bodyPr wrap="none" rtlCol="0">
            <a:spAutoFit/>
          </a:bodyPr>
          <a:lstStyle/>
          <a:p>
            <a:r>
              <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rPr>
              <a:t>点击输入标题</a:t>
            </a:r>
            <a:endParaRPr lang="zh-CN" altLang="en-US" sz="4000" dirty="0">
              <a:solidFill>
                <a:schemeClr val="tx1">
                  <a:lumMod val="75000"/>
                  <a:lumOff val="25000"/>
                </a:schemeClr>
              </a:solidFill>
              <a:latin typeface="方正卡通繁体" panose="03000509000000000000" pitchFamily="65" charset="-122"/>
              <a:ea typeface="方正卡通繁体" panose="03000509000000000000" pitchFamily="65" charset="-122"/>
            </a:endParaRPr>
          </a:p>
        </p:txBody>
      </p:sp>
      <p:sp>
        <p:nvSpPr>
          <p:cNvPr id="5" name="文本框 4"/>
          <p:cNvSpPr txBox="1"/>
          <p:nvPr/>
        </p:nvSpPr>
        <p:spPr>
          <a:xfrm>
            <a:off x="4618891" y="2411162"/>
            <a:ext cx="1319592" cy="1569660"/>
          </a:xfrm>
          <a:prstGeom prst="rect">
            <a:avLst/>
          </a:prstGeom>
          <a:noFill/>
        </p:spPr>
        <p:txBody>
          <a:bodyPr wrap="none" rtlCol="0">
            <a:spAutoFit/>
          </a:bodyPr>
          <a:lstStyle/>
          <a:p>
            <a:r>
              <a:rPr lang="en-US" altLang="zh-CN" sz="9600" dirty="0">
                <a:solidFill>
                  <a:schemeClr val="tx1">
                    <a:lumMod val="85000"/>
                    <a:lumOff val="15000"/>
                  </a:schemeClr>
                </a:solidFill>
                <a:latin typeface="方正卡通繁体" panose="03000509000000000000" pitchFamily="65" charset="-122"/>
                <a:ea typeface="方正卡通繁体" panose="03000509000000000000" pitchFamily="65" charset="-122"/>
              </a:rPr>
              <a:t>02</a:t>
            </a:r>
            <a:endParaRPr lang="zh-CN" altLang="en-US" sz="9600" dirty="0">
              <a:solidFill>
                <a:schemeClr val="tx1">
                  <a:lumMod val="85000"/>
                  <a:lumOff val="15000"/>
                </a:schemeClr>
              </a:solidFill>
              <a:latin typeface="方正卡通繁体" panose="03000509000000000000" pitchFamily="65" charset="-122"/>
              <a:ea typeface="方正卡通繁体" panose="03000509000000000000" pitchFamily="65" charset="-122"/>
            </a:endParaRPr>
          </a:p>
        </p:txBody>
      </p:sp>
      <p:sp>
        <p:nvSpPr>
          <p:cNvPr id="6" name="矩形 5"/>
          <p:cNvSpPr/>
          <p:nvPr/>
        </p:nvSpPr>
        <p:spPr>
          <a:xfrm>
            <a:off x="801395" y="4270357"/>
            <a:ext cx="5117852" cy="1089529"/>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bwMode="auto">
          <a:xfrm>
            <a:off x="1040073" y="1745908"/>
            <a:ext cx="3065737" cy="2043824"/>
          </a:xfrm>
          <a:prstGeom prst="rect">
            <a:avLst/>
          </a:prstGeom>
          <a:noFill/>
          <a:ln w="1270">
            <a:solidFill>
              <a:schemeClr val="tx2">
                <a:lumMod val="50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4" name="Group 1"/>
          <p:cNvGrpSpPr/>
          <p:nvPr/>
        </p:nvGrpSpPr>
        <p:grpSpPr bwMode="auto">
          <a:xfrm>
            <a:off x="4678129" y="1755573"/>
            <a:ext cx="6621535" cy="582788"/>
            <a:chOff x="2316163" y="558800"/>
            <a:chExt cx="3138487" cy="276225"/>
          </a:xfrm>
        </p:grpSpPr>
        <p:sp>
          <p:nvSpPr>
            <p:cNvPr id="5" name="Rectangle 56"/>
            <p:cNvSpPr/>
            <p:nvPr/>
          </p:nvSpPr>
          <p:spPr>
            <a:xfrm>
              <a:off x="2317750" y="558800"/>
              <a:ext cx="3136900" cy="276225"/>
            </a:xfrm>
            <a:prstGeom prst="rect">
              <a:avLst/>
            </a:prstGeom>
            <a:solidFill>
              <a:schemeClr val="accent2"/>
            </a:solidFill>
            <a:ln w="25400" cap="flat" cmpd="sng" algn="ctr">
              <a:noFill/>
              <a:prstDash val="solid"/>
            </a:ln>
            <a:effectLst/>
          </p:spPr>
          <p:txBody>
            <a:bodyPr anchor="ctr"/>
            <a:lstStyle/>
            <a:p>
              <a:pPr algn="ctr" defTabSz="391160" eaLnBrk="0" fontAlgn="base" hangingPunct="0">
                <a:spcBef>
                  <a:spcPct val="0"/>
                </a:spcBef>
                <a:spcAft>
                  <a:spcPct val="0"/>
                </a:spcAft>
                <a:defRPr/>
              </a:pPr>
              <a:endParaRPr lang="en-US" sz="800" kern="0">
                <a:solidFill>
                  <a:prstClr val="white"/>
                </a:solidFill>
                <a:latin typeface="Calibri" panose="020F0502020204030204"/>
              </a:endParaRPr>
            </a:p>
          </p:txBody>
        </p:sp>
        <p:sp>
          <p:nvSpPr>
            <p:cNvPr id="6" name="Rectangle 27"/>
            <p:cNvSpPr/>
            <p:nvPr/>
          </p:nvSpPr>
          <p:spPr>
            <a:xfrm>
              <a:off x="2316163" y="558800"/>
              <a:ext cx="168275" cy="272830"/>
            </a:xfrm>
            <a:prstGeom prst="rect">
              <a:avLst/>
            </a:prstGeom>
            <a:solidFill>
              <a:schemeClr val="accent1"/>
            </a:solidFill>
            <a:ln w="25400" cap="flat" cmpd="sng" algn="ctr">
              <a:noFill/>
              <a:prstDash val="solid"/>
            </a:ln>
            <a:effectLst/>
          </p:spPr>
          <p:txBody>
            <a:bodyPr anchor="ctr"/>
            <a:lstStyle/>
            <a:p>
              <a:pPr algn="ctr" defTabSz="391160" eaLnBrk="0" fontAlgn="base" hangingPunct="0">
                <a:spcBef>
                  <a:spcPct val="0"/>
                </a:spcBef>
                <a:spcAft>
                  <a:spcPct val="0"/>
                </a:spcAft>
                <a:defRPr/>
              </a:pPr>
              <a:endParaRPr lang="en-US" sz="800" kern="0">
                <a:solidFill>
                  <a:prstClr val="white"/>
                </a:solidFill>
                <a:latin typeface="Calibri" panose="020F0502020204030204"/>
              </a:endParaRPr>
            </a:p>
          </p:txBody>
        </p:sp>
      </p:grpSp>
      <p:sp>
        <p:nvSpPr>
          <p:cNvPr id="7" name="TextBox 57"/>
          <p:cNvSpPr txBox="1">
            <a:spLocks noChangeArrowheads="1"/>
          </p:cNvSpPr>
          <p:nvPr/>
        </p:nvSpPr>
        <p:spPr bwMode="auto">
          <a:xfrm>
            <a:off x="5199714" y="1755573"/>
            <a:ext cx="2034381" cy="33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6" tIns="34277" rIns="68556" bIns="34277">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1970"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1970"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1970"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1970" eaLnBrk="0" fontAlgn="base" hangingPunct="0">
              <a:spcBef>
                <a:spcPct val="0"/>
              </a:spcBef>
              <a:spcAft>
                <a:spcPct val="0"/>
              </a:spcAft>
              <a:defRPr sz="1000">
                <a:solidFill>
                  <a:schemeClr val="tx1"/>
                </a:solidFill>
                <a:latin typeface="Calibri" panose="020F0502020204030204" pitchFamily="34" charset="0"/>
              </a:defRPr>
            </a:lvl9pPr>
          </a:lstStyle>
          <a:p>
            <a:pPr defTabSz="391160" fontAlgn="base">
              <a:spcBef>
                <a:spcPct val="0"/>
              </a:spcBef>
              <a:spcAft>
                <a:spcPct val="0"/>
              </a:spcAft>
            </a:pPr>
            <a:r>
              <a:rPr lang="zh-CN" altLang="en-US" sz="1735"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rPr>
              <a:t>姓名</a:t>
            </a:r>
            <a:endParaRPr lang="en-US" sz="1735"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8" name="TextBox 7"/>
          <p:cNvSpPr txBox="1">
            <a:spLocks noChangeArrowheads="1"/>
          </p:cNvSpPr>
          <p:nvPr/>
        </p:nvSpPr>
        <p:spPr bwMode="auto">
          <a:xfrm>
            <a:off x="5220534" y="2054247"/>
            <a:ext cx="2034381" cy="27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6" tIns="34277" rIns="68556" bIns="34277">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1970"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1970"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1970"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1970" eaLnBrk="0" fontAlgn="base" hangingPunct="0">
              <a:spcBef>
                <a:spcPct val="0"/>
              </a:spcBef>
              <a:spcAft>
                <a:spcPct val="0"/>
              </a:spcAft>
              <a:defRPr sz="1000">
                <a:solidFill>
                  <a:schemeClr val="tx1"/>
                </a:solidFill>
                <a:latin typeface="Calibri" panose="020F0502020204030204" pitchFamily="34" charset="0"/>
              </a:defRPr>
            </a:lvl9pPr>
          </a:lstStyle>
          <a:p>
            <a:pPr defTabSz="391160" fontAlgn="base">
              <a:spcBef>
                <a:spcPct val="0"/>
              </a:spcBef>
              <a:spcAft>
                <a:spcPct val="0"/>
              </a:spcAft>
            </a:pPr>
            <a:r>
              <a:rPr lang="en-US" sz="1335" dirty="0">
                <a:solidFill>
                  <a:prstClr val="white"/>
                </a:solidFill>
                <a:latin typeface="Open Sans Light" panose="020B0306030504020204" pitchFamily="34" charset="0"/>
                <a:cs typeface="Open Sans Light" panose="020B0306030504020204" pitchFamily="34" charset="0"/>
              </a:rPr>
              <a:t>Year : 2014</a:t>
            </a:r>
            <a:endParaRPr lang="en-US" sz="1335" dirty="0">
              <a:solidFill>
                <a:prstClr val="white"/>
              </a:solidFill>
              <a:latin typeface="Open Sans Light" panose="020B0306030504020204" pitchFamily="34" charset="0"/>
              <a:cs typeface="Open Sans Light" panose="020B0306030504020204" pitchFamily="34" charset="0"/>
            </a:endParaRPr>
          </a:p>
        </p:txBody>
      </p:sp>
      <p:sp>
        <p:nvSpPr>
          <p:cNvPr id="9" name="矩形 8"/>
          <p:cNvSpPr/>
          <p:nvPr/>
        </p:nvSpPr>
        <p:spPr>
          <a:xfrm>
            <a:off x="4668831" y="2497838"/>
            <a:ext cx="6601037" cy="1287481"/>
          </a:xfrm>
          <a:prstGeom prst="rect">
            <a:avLst/>
          </a:prstGeom>
        </p:spPr>
        <p:txBody>
          <a:bodyPr wrap="square" lIns="68532" tIns="34265" rIns="68532" bIns="34265">
            <a:spAutoFit/>
          </a:bodyPr>
          <a:lstStyle/>
          <a:p>
            <a:pPr algn="just" defTabSz="685165">
              <a:lnSpc>
                <a:spcPts val="195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Picture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bwMode="auto">
          <a:xfrm>
            <a:off x="1040074" y="4009743"/>
            <a:ext cx="3065736" cy="2051872"/>
          </a:xfrm>
          <a:prstGeom prst="rect">
            <a:avLst/>
          </a:prstGeom>
          <a:noFill/>
          <a:ln w="1270">
            <a:solidFill>
              <a:schemeClr val="tx2">
                <a:lumMod val="50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11" name="Group 1"/>
          <p:cNvGrpSpPr/>
          <p:nvPr/>
        </p:nvGrpSpPr>
        <p:grpSpPr bwMode="auto">
          <a:xfrm>
            <a:off x="4664374" y="4023431"/>
            <a:ext cx="6621535" cy="582788"/>
            <a:chOff x="2316163" y="558800"/>
            <a:chExt cx="3138487" cy="276225"/>
          </a:xfrm>
        </p:grpSpPr>
        <p:sp>
          <p:nvSpPr>
            <p:cNvPr id="12" name="Rectangle 56"/>
            <p:cNvSpPr/>
            <p:nvPr/>
          </p:nvSpPr>
          <p:spPr>
            <a:xfrm>
              <a:off x="2317750" y="558800"/>
              <a:ext cx="3136900" cy="276225"/>
            </a:xfrm>
            <a:prstGeom prst="rect">
              <a:avLst/>
            </a:prstGeom>
            <a:solidFill>
              <a:schemeClr val="accent2"/>
            </a:solidFill>
            <a:ln w="25400" cap="flat" cmpd="sng" algn="ctr">
              <a:noFill/>
              <a:prstDash val="solid"/>
            </a:ln>
            <a:effectLst/>
          </p:spPr>
          <p:txBody>
            <a:bodyPr anchor="ctr"/>
            <a:lstStyle/>
            <a:p>
              <a:pPr algn="ctr" defTabSz="391160" eaLnBrk="0" fontAlgn="base" hangingPunct="0">
                <a:spcBef>
                  <a:spcPct val="0"/>
                </a:spcBef>
                <a:spcAft>
                  <a:spcPct val="0"/>
                </a:spcAft>
                <a:defRPr/>
              </a:pPr>
              <a:endParaRPr lang="en-US" sz="800" kern="0">
                <a:solidFill>
                  <a:prstClr val="white"/>
                </a:solidFill>
                <a:latin typeface="Calibri" panose="020F0502020204030204"/>
              </a:endParaRPr>
            </a:p>
          </p:txBody>
        </p:sp>
        <p:sp>
          <p:nvSpPr>
            <p:cNvPr id="13" name="Rectangle 27"/>
            <p:cNvSpPr/>
            <p:nvPr/>
          </p:nvSpPr>
          <p:spPr>
            <a:xfrm>
              <a:off x="2316163" y="558800"/>
              <a:ext cx="168275" cy="272830"/>
            </a:xfrm>
            <a:prstGeom prst="rect">
              <a:avLst/>
            </a:prstGeom>
            <a:solidFill>
              <a:schemeClr val="accent1"/>
            </a:solidFill>
            <a:ln w="25400" cap="flat" cmpd="sng" algn="ctr">
              <a:noFill/>
              <a:prstDash val="solid"/>
            </a:ln>
            <a:effectLst/>
          </p:spPr>
          <p:txBody>
            <a:bodyPr anchor="ctr"/>
            <a:lstStyle/>
            <a:p>
              <a:pPr algn="ctr" defTabSz="391160" eaLnBrk="0" fontAlgn="base" hangingPunct="0">
                <a:spcBef>
                  <a:spcPct val="0"/>
                </a:spcBef>
                <a:spcAft>
                  <a:spcPct val="0"/>
                </a:spcAft>
                <a:defRPr/>
              </a:pPr>
              <a:endParaRPr lang="en-US" sz="800" kern="0">
                <a:solidFill>
                  <a:prstClr val="white"/>
                </a:solidFill>
                <a:latin typeface="Calibri" panose="020F0502020204030204"/>
              </a:endParaRPr>
            </a:p>
          </p:txBody>
        </p:sp>
      </p:grpSp>
      <p:sp>
        <p:nvSpPr>
          <p:cNvPr id="14" name="TextBox 57"/>
          <p:cNvSpPr txBox="1">
            <a:spLocks noChangeArrowheads="1"/>
          </p:cNvSpPr>
          <p:nvPr/>
        </p:nvSpPr>
        <p:spPr bwMode="auto">
          <a:xfrm>
            <a:off x="5185960" y="4023431"/>
            <a:ext cx="2034381" cy="33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6" tIns="34277" rIns="68556" bIns="34277">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1970"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1970"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1970"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1970" eaLnBrk="0" fontAlgn="base" hangingPunct="0">
              <a:spcBef>
                <a:spcPct val="0"/>
              </a:spcBef>
              <a:spcAft>
                <a:spcPct val="0"/>
              </a:spcAft>
              <a:defRPr sz="1000">
                <a:solidFill>
                  <a:schemeClr val="tx1"/>
                </a:solidFill>
                <a:latin typeface="Calibri" panose="020F0502020204030204" pitchFamily="34" charset="0"/>
              </a:defRPr>
            </a:lvl9pPr>
          </a:lstStyle>
          <a:p>
            <a:pPr defTabSz="391160" fontAlgn="base">
              <a:spcBef>
                <a:spcPct val="0"/>
              </a:spcBef>
              <a:spcAft>
                <a:spcPct val="0"/>
              </a:spcAft>
            </a:pPr>
            <a:r>
              <a:rPr lang="zh-CN" altLang="en-US" sz="1735"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rPr>
              <a:t>姓名</a:t>
            </a:r>
            <a:endParaRPr lang="en-US" sz="1735"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15" name="TextBox 59"/>
          <p:cNvSpPr txBox="1">
            <a:spLocks noChangeArrowheads="1"/>
          </p:cNvSpPr>
          <p:nvPr/>
        </p:nvSpPr>
        <p:spPr bwMode="auto">
          <a:xfrm>
            <a:off x="5206780" y="4322105"/>
            <a:ext cx="2034381" cy="27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6" tIns="34277" rIns="68556" bIns="34277">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1970"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1970"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1970"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1970" eaLnBrk="0" fontAlgn="base" hangingPunct="0">
              <a:spcBef>
                <a:spcPct val="0"/>
              </a:spcBef>
              <a:spcAft>
                <a:spcPct val="0"/>
              </a:spcAft>
              <a:defRPr sz="1000">
                <a:solidFill>
                  <a:schemeClr val="tx1"/>
                </a:solidFill>
                <a:latin typeface="Calibri" panose="020F0502020204030204" pitchFamily="34" charset="0"/>
              </a:defRPr>
            </a:lvl9pPr>
          </a:lstStyle>
          <a:p>
            <a:pPr defTabSz="391160" fontAlgn="base">
              <a:spcBef>
                <a:spcPct val="0"/>
              </a:spcBef>
              <a:spcAft>
                <a:spcPct val="0"/>
              </a:spcAft>
            </a:pPr>
            <a:r>
              <a:rPr lang="en-US" sz="1335" dirty="0">
                <a:solidFill>
                  <a:prstClr val="white"/>
                </a:solidFill>
                <a:latin typeface="Open Sans Light" panose="020B0306030504020204" pitchFamily="34" charset="0"/>
                <a:cs typeface="Open Sans Light" panose="020B0306030504020204" pitchFamily="34" charset="0"/>
              </a:rPr>
              <a:t>Year : 2014</a:t>
            </a:r>
            <a:endParaRPr lang="en-US" sz="1335" dirty="0">
              <a:solidFill>
                <a:prstClr val="white"/>
              </a:solidFill>
              <a:latin typeface="Open Sans Light" panose="020B0306030504020204" pitchFamily="34" charset="0"/>
              <a:cs typeface="Open Sans Light" panose="020B0306030504020204" pitchFamily="34" charset="0"/>
            </a:endParaRPr>
          </a:p>
        </p:txBody>
      </p:sp>
      <p:sp>
        <p:nvSpPr>
          <p:cNvPr id="16" name="矩形 15"/>
          <p:cNvSpPr/>
          <p:nvPr/>
        </p:nvSpPr>
        <p:spPr>
          <a:xfrm>
            <a:off x="4655076" y="4765697"/>
            <a:ext cx="6601037" cy="1287481"/>
          </a:xfrm>
          <a:prstGeom prst="rect">
            <a:avLst/>
          </a:prstGeom>
        </p:spPr>
        <p:txBody>
          <a:bodyPr wrap="square" lIns="68532" tIns="34265" rIns="68532" bIns="34265">
            <a:spAutoFit/>
          </a:bodyPr>
          <a:lstStyle/>
          <a:p>
            <a:pPr algn="just" defTabSz="685165">
              <a:lnSpc>
                <a:spcPts val="195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3" cstate="hqprint">
            <a:extLst>
              <a:ext uri="{28A0092B-C50C-407E-A947-70E740481C1C}">
                <a14:useLocalDpi xmlns:a14="http://schemas.microsoft.com/office/drawing/2010/main" val="0"/>
              </a:ext>
            </a:extLst>
          </a:blip>
          <a:srcRect t="77592"/>
          <a:stretch>
            <a:fillRect/>
          </a:stretch>
        </p:blipFill>
        <p:spPr>
          <a:xfrm>
            <a:off x="4177738" y="142687"/>
            <a:ext cx="3605799" cy="747914"/>
          </a:xfrm>
          <a:prstGeom prst="rect">
            <a:avLst/>
          </a:prstGeom>
        </p:spPr>
      </p:pic>
      <p:sp>
        <p:nvSpPr>
          <p:cNvPr id="21" name="文本框 20"/>
          <p:cNvSpPr txBox="1"/>
          <p:nvPr/>
        </p:nvSpPr>
        <p:spPr>
          <a:xfrm>
            <a:off x="5122383" y="328003"/>
            <a:ext cx="1723549" cy="400110"/>
          </a:xfrm>
          <a:prstGeom prst="rect">
            <a:avLst/>
          </a:prstGeom>
          <a:noFill/>
        </p:spPr>
        <p:txBody>
          <a:bodyPr wrap="none" rtlCol="0">
            <a:spAutoFit/>
          </a:bodyPr>
          <a:lstStyle/>
          <a:p>
            <a:r>
              <a:rPr lang="zh-CN" altLang="en-US" sz="2000" b="1" dirty="0">
                <a:solidFill>
                  <a:schemeClr val="bg1"/>
                </a:solidFill>
              </a:rPr>
              <a:t>点击输入标题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revea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anim calcmode="lin" valueType="num">
                                          <p:cBhvr>
                                            <p:cTn id="18" dur="300" fill="hold"/>
                                            <p:tgtEl>
                                              <p:spTgt spid="7"/>
                                            </p:tgtEl>
                                            <p:attrNameLst>
                                              <p:attrName>ppt_x</p:attrName>
                                            </p:attrNameLst>
                                          </p:cBhvr>
                                          <p:tavLst>
                                            <p:tav tm="0">
                                              <p:val>
                                                <p:strVal val="#ppt_x"/>
                                              </p:val>
                                            </p:tav>
                                            <p:tav tm="100000">
                                              <p:val>
                                                <p:strVal val="#ppt_x"/>
                                              </p:val>
                                            </p:tav>
                                          </p:tavLst>
                                        </p:anim>
                                        <p:anim calcmode="lin" valueType="num">
                                          <p:cBhvr>
                                            <p:cTn id="19" dur="3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2" fill="hold" grpId="0" nodeType="afterEffect" p14:presetBounceEnd="48000">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14:bounceEnd="48000">
                                          <p:cBhvr additive="base">
                                            <p:cTn id="29" dur="500" fill="hold"/>
                                            <p:tgtEl>
                                              <p:spTgt spid="9"/>
                                            </p:tgtEl>
                                            <p:attrNameLst>
                                              <p:attrName>ppt_x</p:attrName>
                                            </p:attrNameLst>
                                          </p:cBhvr>
                                          <p:tavLst>
                                            <p:tav tm="0">
                                              <p:val>
                                                <p:strVal val="1+#ppt_w/2"/>
                                              </p:val>
                                            </p:tav>
                                            <p:tav tm="100000">
                                              <p:val>
                                                <p:strVal val="#ppt_x"/>
                                              </p:val>
                                            </p:tav>
                                          </p:tavLst>
                                        </p:anim>
                                        <p:anim calcmode="lin" valueType="num" p14:bounceEnd="48000">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par>
                              <p:cTn id="35" fill="hold">
                                <p:stCondLst>
                                  <p:cond delay="4500"/>
                                </p:stCondLst>
                                <p:childTnLst>
                                  <p:par>
                                    <p:cTn id="36" presetID="47"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300"/>
                                            <p:tgtEl>
                                              <p:spTgt spid="14"/>
                                            </p:tgtEl>
                                          </p:cBhvr>
                                        </p:animEffect>
                                        <p:anim calcmode="lin" valueType="num">
                                          <p:cBhvr>
                                            <p:cTn id="45" dur="300" fill="hold"/>
                                            <p:tgtEl>
                                              <p:spTgt spid="14"/>
                                            </p:tgtEl>
                                            <p:attrNameLst>
                                              <p:attrName>ppt_x</p:attrName>
                                            </p:attrNameLst>
                                          </p:cBhvr>
                                          <p:tavLst>
                                            <p:tav tm="0">
                                              <p:val>
                                                <p:strVal val="#ppt_x"/>
                                              </p:val>
                                            </p:tav>
                                            <p:tav tm="100000">
                                              <p:val>
                                                <p:strVal val="#ppt_x"/>
                                              </p:val>
                                            </p:tav>
                                          </p:tavLst>
                                        </p:anim>
                                        <p:anim calcmode="lin" valueType="num">
                                          <p:cBhvr>
                                            <p:cTn id="46" dur="3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300"/>
                                            <p:tgtEl>
                                              <p:spTgt spid="15"/>
                                            </p:tgtEl>
                                          </p:cBhvr>
                                        </p:animEffect>
                                        <p:anim calcmode="lin" valueType="num">
                                          <p:cBhvr>
                                            <p:cTn id="51" dur="300" fill="hold"/>
                                            <p:tgtEl>
                                              <p:spTgt spid="15"/>
                                            </p:tgtEl>
                                            <p:attrNameLst>
                                              <p:attrName>ppt_x</p:attrName>
                                            </p:attrNameLst>
                                          </p:cBhvr>
                                          <p:tavLst>
                                            <p:tav tm="0">
                                              <p:val>
                                                <p:strVal val="#ppt_x"/>
                                              </p:val>
                                            </p:tav>
                                            <p:tav tm="100000">
                                              <p:val>
                                                <p:strVal val="#ppt_x"/>
                                              </p:val>
                                            </p:tav>
                                          </p:tavLst>
                                        </p:anim>
                                        <p:anim calcmode="lin" valueType="num">
                                          <p:cBhvr>
                                            <p:cTn id="52" dur="3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2" presetClass="entr" presetSubtype="2" fill="hold" grpId="0" nodeType="afterEffect" p14:presetBounceEnd="48000">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14:bounceEnd="48000">
                                          <p:cBhvr additive="base">
                                            <p:cTn id="56" dur="500" fill="hold"/>
                                            <p:tgtEl>
                                              <p:spTgt spid="16"/>
                                            </p:tgtEl>
                                            <p:attrNameLst>
                                              <p:attrName>ppt_x</p:attrName>
                                            </p:attrNameLst>
                                          </p:cBhvr>
                                          <p:tavLst>
                                            <p:tav tm="0">
                                              <p:val>
                                                <p:strVal val="1+#ppt_w/2"/>
                                              </p:val>
                                            </p:tav>
                                            <p:tav tm="100000">
                                              <p:val>
                                                <p:strVal val="#ppt_x"/>
                                              </p:val>
                                            </p:tav>
                                          </p:tavLst>
                                        </p:anim>
                                        <p:anim calcmode="lin" valueType="num" p14:bounceEnd="48000">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anim calcmode="lin" valueType="num">
                                          <p:cBhvr>
                                            <p:cTn id="18" dur="300" fill="hold"/>
                                            <p:tgtEl>
                                              <p:spTgt spid="7"/>
                                            </p:tgtEl>
                                            <p:attrNameLst>
                                              <p:attrName>ppt_x</p:attrName>
                                            </p:attrNameLst>
                                          </p:cBhvr>
                                          <p:tavLst>
                                            <p:tav tm="0">
                                              <p:val>
                                                <p:strVal val="#ppt_x"/>
                                              </p:val>
                                            </p:tav>
                                            <p:tav tm="100000">
                                              <p:val>
                                                <p:strVal val="#ppt_x"/>
                                              </p:val>
                                            </p:tav>
                                          </p:tavLst>
                                        </p:anim>
                                        <p:anim calcmode="lin" valueType="num">
                                          <p:cBhvr>
                                            <p:cTn id="19" dur="3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par>
                              <p:cTn id="35" fill="hold">
                                <p:stCondLst>
                                  <p:cond delay="4500"/>
                                </p:stCondLst>
                                <p:childTnLst>
                                  <p:par>
                                    <p:cTn id="36" presetID="47"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300"/>
                                            <p:tgtEl>
                                              <p:spTgt spid="14"/>
                                            </p:tgtEl>
                                          </p:cBhvr>
                                        </p:animEffect>
                                        <p:anim calcmode="lin" valueType="num">
                                          <p:cBhvr>
                                            <p:cTn id="45" dur="300" fill="hold"/>
                                            <p:tgtEl>
                                              <p:spTgt spid="14"/>
                                            </p:tgtEl>
                                            <p:attrNameLst>
                                              <p:attrName>ppt_x</p:attrName>
                                            </p:attrNameLst>
                                          </p:cBhvr>
                                          <p:tavLst>
                                            <p:tav tm="0">
                                              <p:val>
                                                <p:strVal val="#ppt_x"/>
                                              </p:val>
                                            </p:tav>
                                            <p:tav tm="100000">
                                              <p:val>
                                                <p:strVal val="#ppt_x"/>
                                              </p:val>
                                            </p:tav>
                                          </p:tavLst>
                                        </p:anim>
                                        <p:anim calcmode="lin" valueType="num">
                                          <p:cBhvr>
                                            <p:cTn id="46" dur="3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300"/>
                                            <p:tgtEl>
                                              <p:spTgt spid="15"/>
                                            </p:tgtEl>
                                          </p:cBhvr>
                                        </p:animEffect>
                                        <p:anim calcmode="lin" valueType="num">
                                          <p:cBhvr>
                                            <p:cTn id="51" dur="300" fill="hold"/>
                                            <p:tgtEl>
                                              <p:spTgt spid="15"/>
                                            </p:tgtEl>
                                            <p:attrNameLst>
                                              <p:attrName>ppt_x</p:attrName>
                                            </p:attrNameLst>
                                          </p:cBhvr>
                                          <p:tavLst>
                                            <p:tav tm="0">
                                              <p:val>
                                                <p:strVal val="#ppt_x"/>
                                              </p:val>
                                            </p:tav>
                                            <p:tav tm="100000">
                                              <p:val>
                                                <p:strVal val="#ppt_x"/>
                                              </p:val>
                                            </p:tav>
                                          </p:tavLst>
                                        </p:anim>
                                        <p:anim calcmode="lin" valueType="num">
                                          <p:cBhvr>
                                            <p:cTn id="52" dur="3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2" presetClass="entr" presetSubtype="2"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1+#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4" grpId="0"/>
          <p:bldP spid="15" grpId="0"/>
          <p:bldP spid="16" grpId="0"/>
        </p:bldLst>
      </p:timing>
    </mc:Fallback>
  </mc:AlternateContent>
</p:sld>
</file>

<file path=ppt/theme/theme1.xml><?xml version="1.0" encoding="utf-8"?>
<a:theme xmlns:a="http://schemas.openxmlformats.org/drawingml/2006/main" name="Office 主题​​">
  <a:themeElements>
    <a:clrScheme name="自定义 201">
      <a:dk1>
        <a:sysClr val="windowText" lastClr="000000"/>
      </a:dk1>
      <a:lt1>
        <a:sysClr val="window" lastClr="FFFFFF"/>
      </a:lt1>
      <a:dk2>
        <a:srgbClr val="016742"/>
      </a:dk2>
      <a:lt2>
        <a:srgbClr val="E7E6E6"/>
      </a:lt2>
      <a:accent1>
        <a:srgbClr val="E53A35"/>
      </a:accent1>
      <a:accent2>
        <a:srgbClr val="43A047"/>
      </a:accent2>
      <a:accent3>
        <a:srgbClr val="E53A35"/>
      </a:accent3>
      <a:accent4>
        <a:srgbClr val="43A047"/>
      </a:accent4>
      <a:accent5>
        <a:srgbClr val="E53A35"/>
      </a:accent5>
      <a:accent6>
        <a:srgbClr val="43A047"/>
      </a:accent6>
      <a:hlink>
        <a:srgbClr val="E53A35"/>
      </a:hlink>
      <a:folHlink>
        <a:srgbClr val="43A047"/>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7869</Words>
  <Application>WPS 演示</Application>
  <PresentationFormat>宽屏</PresentationFormat>
  <Paragraphs>459</Paragraphs>
  <Slides>24</Slides>
  <Notes>18</Notes>
  <HiddenSlides>0</HiddenSlides>
  <MMClips>1</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24</vt:i4>
      </vt:variant>
    </vt:vector>
  </HeadingPairs>
  <TitlesOfParts>
    <vt:vector size="58" baseType="lpstr">
      <vt:lpstr>Arial</vt:lpstr>
      <vt:lpstr>宋体</vt:lpstr>
      <vt:lpstr>Wingdings</vt:lpstr>
      <vt:lpstr>微软雅黑</vt:lpstr>
      <vt:lpstr>Lato Regular</vt:lpstr>
      <vt:lpstr>Lato Hairline</vt:lpstr>
      <vt:lpstr>Lato Light</vt:lpstr>
      <vt:lpstr>Calibri</vt:lpstr>
      <vt:lpstr>FontAwesome</vt:lpstr>
      <vt:lpstr>Gill Sans</vt:lpstr>
      <vt:lpstr>Lato Black</vt:lpstr>
      <vt:lpstr>Arial</vt:lpstr>
      <vt:lpstr>方正卡通繁体</vt:lpstr>
      <vt:lpstr>FontAwesome</vt:lpstr>
      <vt:lpstr>Calibri</vt:lpstr>
      <vt:lpstr>Open Sans Semibold</vt:lpstr>
      <vt:lpstr>Open Sans Light</vt:lpstr>
      <vt:lpstr>Arial Unicode MS</vt:lpstr>
      <vt:lpstr>等线 Light</vt:lpstr>
      <vt:lpstr>Alex Brush</vt:lpstr>
      <vt:lpstr>等线</vt:lpstr>
      <vt:lpstr>Gulim</vt:lpstr>
      <vt:lpstr>Arial Narrow</vt:lpstr>
      <vt:lpstr>Helvetica</vt:lpstr>
      <vt:lpstr>Source Sans Pro</vt:lpstr>
      <vt:lpstr>Helvetica Light</vt:lpstr>
      <vt:lpstr>Times New Roman</vt:lpstr>
      <vt:lpstr>Clear Sans Light</vt:lpstr>
      <vt:lpstr>Kontrapunkt Bob Bold</vt:lpstr>
      <vt:lpstr>Open Sans</vt:lpstr>
      <vt:lpstr>Calibri Light</vt:lpstr>
      <vt:lpstr>Lato</vt:lpstr>
      <vt:lpstr>RomanS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王方方1420520428</cp:lastModifiedBy>
  <cp:revision>8</cp:revision>
  <dcterms:created xsi:type="dcterms:W3CDTF">2017-11-22T07:42:00Z</dcterms:created>
  <dcterms:modified xsi:type="dcterms:W3CDTF">2017-11-30T05:37:37Z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