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4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5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6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7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10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11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12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15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16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notesSlides/notesSlide17.xml" ContentType="application/vnd.openxmlformats-officedocument.presentationml.notesSlide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18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notesSlides/notesSlide21.xml" ContentType="application/vnd.openxmlformats-officedocument.presentationml.notesSlide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22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notesSlides/notesSlide23.xml" ContentType="application/vnd.openxmlformats-officedocument.presentationml.notesSlide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3" r:id="rId2"/>
    <p:sldId id="259" r:id="rId3"/>
    <p:sldId id="257" r:id="rId4"/>
    <p:sldId id="286" r:id="rId5"/>
    <p:sldId id="270" r:id="rId6"/>
    <p:sldId id="258" r:id="rId7"/>
    <p:sldId id="269" r:id="rId8"/>
    <p:sldId id="271" r:id="rId9"/>
    <p:sldId id="285" r:id="rId10"/>
    <p:sldId id="281" r:id="rId11"/>
    <p:sldId id="273" r:id="rId12"/>
    <p:sldId id="272" r:id="rId13"/>
    <p:sldId id="274" r:id="rId14"/>
    <p:sldId id="284" r:id="rId15"/>
    <p:sldId id="275" r:id="rId16"/>
    <p:sldId id="276" r:id="rId17"/>
    <p:sldId id="280" r:id="rId18"/>
    <p:sldId id="277" r:id="rId19"/>
    <p:sldId id="267" r:id="rId20"/>
    <p:sldId id="283" r:id="rId21"/>
    <p:sldId id="282" r:id="rId22"/>
    <p:sldId id="278" r:id="rId23"/>
    <p:sldId id="279" r:id="rId24"/>
    <p:sldId id="268" r:id="rId25"/>
    <p:sldId id="264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CBC4"/>
    <a:srgbClr val="AFB42B"/>
    <a:srgbClr val="FFAB91"/>
    <a:srgbClr val="F8FCFE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8A1213-243B-41A0-99D0-9B1885BAA63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3B6F98-3D1B-4137-B09D-D47859F303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818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0736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FE9F8-6602-449B-A373-F3AC4FE00F1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9292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5924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8046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776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246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4121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9314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187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069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803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5288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7652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9612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052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832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0466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283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488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717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321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784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998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6187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101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198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0713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3361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CD6F-8061-4005-97FE-B262F2E803A3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A59D-26C9-4C10-879A-FFB032FC77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766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242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8740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112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75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433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6194914B-9739-4AE7-8AAC-B6C5EA4EFA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605E6-D6B1-4535-91E7-7AF3C5A2ADBC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C20244C-92EC-41C6-A16D-9D3FA6197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80FD4DE-1FAE-4BC2-B558-E8A883085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934682-CEFE-47FE-B68E-2EFF6546B3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654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7342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935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="" xmlns:a16="http://schemas.microsoft.com/office/drawing/2014/main" id="{7F1FC06A-D355-4F7C-BF69-BA67BC65AA98}"/>
              </a:ext>
            </a:extLst>
          </p:cNvPr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副标题 2">
            <a:extLst>
              <a:ext uri="{FF2B5EF4-FFF2-40B4-BE49-F238E27FC236}">
                <a16:creationId xmlns="" xmlns:a16="http://schemas.microsoft.com/office/drawing/2014/main" id="{493E2F21-5F28-4687-B13F-C314F71C8521}"/>
              </a:ext>
            </a:extLst>
          </p:cNvPr>
          <p:cNvSpPr txBox="1">
            <a:spLocks/>
          </p:cNvSpPr>
          <p:nvPr userDrawn="1"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9" name="日期占位符 3">
            <a:extLst>
              <a:ext uri="{FF2B5EF4-FFF2-40B4-BE49-F238E27FC236}">
                <a16:creationId xmlns="" xmlns:a16="http://schemas.microsoft.com/office/drawing/2014/main" id="{2243C30F-9F24-430C-82A1-F110A6997C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605E6-D6B1-4535-91E7-7AF3C5A2ADBC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10" name="页脚占位符 4">
            <a:extLst>
              <a:ext uri="{FF2B5EF4-FFF2-40B4-BE49-F238E27FC236}">
                <a16:creationId xmlns="" xmlns:a16="http://schemas.microsoft.com/office/drawing/2014/main" id="{F4B6BF82-9728-4C1E-ACB8-038651D8D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5">
            <a:extLst>
              <a:ext uri="{FF2B5EF4-FFF2-40B4-BE49-F238E27FC236}">
                <a16:creationId xmlns="" xmlns:a16="http://schemas.microsoft.com/office/drawing/2014/main" id="{225242EF-4FE1-4D46-B5B4-C3DECD1C92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934682-CEFE-47FE-B68E-2EFF6546B3B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4A365D0-E376-462B-A479-FEFD931AFB5F}"/>
              </a:ext>
            </a:extLst>
          </p:cNvPr>
          <p:cNvSpPr/>
          <p:nvPr userDrawn="1"/>
        </p:nvSpPr>
        <p:spPr>
          <a:xfrm>
            <a:off x="0" y="0"/>
            <a:ext cx="6066263" cy="6858000"/>
          </a:xfrm>
          <a:prstGeom prst="rect">
            <a:avLst/>
          </a:prstGeom>
          <a:solidFill>
            <a:srgbClr val="FFA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8B255CC-1748-4D10-88FC-1620A216C2B7}"/>
              </a:ext>
            </a:extLst>
          </p:cNvPr>
          <p:cNvSpPr/>
          <p:nvPr userDrawn="1"/>
        </p:nvSpPr>
        <p:spPr>
          <a:xfrm>
            <a:off x="6066263" y="0"/>
            <a:ext cx="6125737" cy="6858000"/>
          </a:xfrm>
          <a:prstGeom prst="rect">
            <a:avLst/>
          </a:prstGeom>
          <a:solidFill>
            <a:srgbClr val="AFB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7547DC3B-F4DC-4BAC-9EE2-DA8079BC03F3}"/>
              </a:ext>
            </a:extLst>
          </p:cNvPr>
          <p:cNvGrpSpPr/>
          <p:nvPr userDrawn="1"/>
        </p:nvGrpSpPr>
        <p:grpSpPr>
          <a:xfrm>
            <a:off x="89210" y="156090"/>
            <a:ext cx="12032165" cy="6601574"/>
            <a:chOff x="89210" y="156090"/>
            <a:chExt cx="12032165" cy="6601574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5FA9B030-7DA7-41C9-ABC8-589667844907}"/>
                </a:ext>
              </a:extLst>
            </p:cNvPr>
            <p:cNvSpPr/>
            <p:nvPr/>
          </p:nvSpPr>
          <p:spPr>
            <a:xfrm>
              <a:off x="345687" y="156090"/>
              <a:ext cx="11519211" cy="6579271"/>
            </a:xfrm>
            <a:prstGeom prst="rect">
              <a:avLst/>
            </a:prstGeom>
            <a:solidFill>
              <a:srgbClr val="F8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图片包含 事情&#10;&#10;已生成高可信度的说明">
              <a:extLst>
                <a:ext uri="{FF2B5EF4-FFF2-40B4-BE49-F238E27FC236}">
                  <a16:creationId xmlns="" xmlns:a16="http://schemas.microsoft.com/office/drawing/2014/main" id="{26F91A74-35B7-47B4-94BA-FB0A90A4DA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644" t="6512" r="-130" b="11130"/>
            <a:stretch/>
          </p:blipFill>
          <p:spPr>
            <a:xfrm>
              <a:off x="11864898" y="156090"/>
              <a:ext cx="256477" cy="6601574"/>
            </a:xfrm>
            <a:prstGeom prst="rect">
              <a:avLst/>
            </a:prstGeom>
          </p:spPr>
        </p:pic>
        <p:pic>
          <p:nvPicPr>
            <p:cNvPr id="17" name="图片 16" descr="图片包含 事情&#10;&#10;已生成高可信度的说明">
              <a:extLst>
                <a:ext uri="{FF2B5EF4-FFF2-40B4-BE49-F238E27FC236}">
                  <a16:creationId xmlns="" xmlns:a16="http://schemas.microsoft.com/office/drawing/2014/main" id="{5FAC6E3A-5F4B-40F1-A938-DDA62A519B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644" t="6512" r="-130" b="11130"/>
            <a:stretch/>
          </p:blipFill>
          <p:spPr>
            <a:xfrm flipH="1">
              <a:off x="89210" y="156090"/>
              <a:ext cx="256477" cy="66015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8933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12" Type="http://schemas.openxmlformats.org/officeDocument/2006/relationships/image" Target="../media/image5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image" Target="../media/image8.jpeg"/><Relationship Id="rId5" Type="http://schemas.openxmlformats.org/officeDocument/2006/relationships/tags" Target="../tags/tag85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84.xml"/><Relationship Id="rId9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tags" Target="../tags/tag101.xml"/><Relationship Id="rId18" Type="http://schemas.openxmlformats.org/officeDocument/2006/relationships/notesSlide" Target="../notesSlides/notesSlide11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12" Type="http://schemas.openxmlformats.org/officeDocument/2006/relationships/tags" Target="../tags/tag100.xml"/><Relationship Id="rId17" Type="http://schemas.openxmlformats.org/officeDocument/2006/relationships/slideLayout" Target="../slideLayouts/slideLayout12.xml"/><Relationship Id="rId2" Type="http://schemas.openxmlformats.org/officeDocument/2006/relationships/tags" Target="../tags/tag90.xml"/><Relationship Id="rId16" Type="http://schemas.openxmlformats.org/officeDocument/2006/relationships/tags" Target="../tags/tag104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5" Type="http://schemas.openxmlformats.org/officeDocument/2006/relationships/tags" Target="../tags/tag93.xml"/><Relationship Id="rId15" Type="http://schemas.openxmlformats.org/officeDocument/2006/relationships/tags" Target="../tags/tag103.xml"/><Relationship Id="rId10" Type="http://schemas.openxmlformats.org/officeDocument/2006/relationships/tags" Target="../tags/tag98.xml"/><Relationship Id="rId19" Type="http://schemas.openxmlformats.org/officeDocument/2006/relationships/image" Target="../media/image5.png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tags" Target="../tags/tag10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18" Type="http://schemas.openxmlformats.org/officeDocument/2006/relationships/tags" Target="../tags/tag122.xml"/><Relationship Id="rId3" Type="http://schemas.openxmlformats.org/officeDocument/2006/relationships/tags" Target="../tags/tag107.xml"/><Relationship Id="rId21" Type="http://schemas.openxmlformats.org/officeDocument/2006/relationships/tags" Target="../tags/tag125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17" Type="http://schemas.openxmlformats.org/officeDocument/2006/relationships/tags" Target="../tags/tag121.xml"/><Relationship Id="rId25" Type="http://schemas.openxmlformats.org/officeDocument/2006/relationships/image" Target="../media/image5.png"/><Relationship Id="rId2" Type="http://schemas.openxmlformats.org/officeDocument/2006/relationships/tags" Target="../tags/tag106.xml"/><Relationship Id="rId16" Type="http://schemas.openxmlformats.org/officeDocument/2006/relationships/tags" Target="../tags/tag120.xml"/><Relationship Id="rId20" Type="http://schemas.openxmlformats.org/officeDocument/2006/relationships/tags" Target="../tags/tag124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24" Type="http://schemas.openxmlformats.org/officeDocument/2006/relationships/notesSlide" Target="../notesSlides/notesSlide12.xml"/><Relationship Id="rId5" Type="http://schemas.openxmlformats.org/officeDocument/2006/relationships/tags" Target="../tags/tag109.xml"/><Relationship Id="rId15" Type="http://schemas.openxmlformats.org/officeDocument/2006/relationships/tags" Target="../tags/tag119.xml"/><Relationship Id="rId23" Type="http://schemas.openxmlformats.org/officeDocument/2006/relationships/slideLayout" Target="../slideLayouts/slideLayout12.xml"/><Relationship Id="rId10" Type="http://schemas.openxmlformats.org/officeDocument/2006/relationships/tags" Target="../tags/tag114.xml"/><Relationship Id="rId19" Type="http://schemas.openxmlformats.org/officeDocument/2006/relationships/tags" Target="../tags/tag123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Relationship Id="rId22" Type="http://schemas.openxmlformats.org/officeDocument/2006/relationships/tags" Target="../tags/tag12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13" Type="http://schemas.openxmlformats.org/officeDocument/2006/relationships/notesSlide" Target="../notesSlides/notesSlide13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12" Type="http://schemas.openxmlformats.org/officeDocument/2006/relationships/slideLayout" Target="../slideLayouts/slideLayout12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tags" Target="../tags/tag137.xml"/><Relationship Id="rId5" Type="http://schemas.openxmlformats.org/officeDocument/2006/relationships/tags" Target="../tags/tag131.xml"/><Relationship Id="rId10" Type="http://schemas.openxmlformats.org/officeDocument/2006/relationships/tags" Target="../tags/tag136.xml"/><Relationship Id="rId4" Type="http://schemas.openxmlformats.org/officeDocument/2006/relationships/tags" Target="../tags/tag130.xml"/><Relationship Id="rId9" Type="http://schemas.openxmlformats.org/officeDocument/2006/relationships/tags" Target="../tags/tag135.xml"/><Relationship Id="rId1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image" Target="../media/image5.png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12" Type="http://schemas.openxmlformats.org/officeDocument/2006/relationships/notesSlide" Target="../notesSlides/notesSlide15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slideLayout" Target="../slideLayouts/slideLayout12.xml"/><Relationship Id="rId5" Type="http://schemas.openxmlformats.org/officeDocument/2006/relationships/tags" Target="../tags/tag142.xml"/><Relationship Id="rId10" Type="http://schemas.openxmlformats.org/officeDocument/2006/relationships/tags" Target="../tags/tag147.xml"/><Relationship Id="rId4" Type="http://schemas.openxmlformats.org/officeDocument/2006/relationships/tags" Target="../tags/tag141.xml"/><Relationship Id="rId9" Type="http://schemas.openxmlformats.org/officeDocument/2006/relationships/tags" Target="../tags/tag14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tags" Target="../tags/tag160.xml"/><Relationship Id="rId18" Type="http://schemas.openxmlformats.org/officeDocument/2006/relationships/tags" Target="../tags/tag165.xml"/><Relationship Id="rId26" Type="http://schemas.openxmlformats.org/officeDocument/2006/relationships/slideLayout" Target="../slideLayouts/slideLayout12.xml"/><Relationship Id="rId3" Type="http://schemas.openxmlformats.org/officeDocument/2006/relationships/tags" Target="../tags/tag150.xml"/><Relationship Id="rId21" Type="http://schemas.openxmlformats.org/officeDocument/2006/relationships/tags" Target="../tags/tag168.xml"/><Relationship Id="rId7" Type="http://schemas.openxmlformats.org/officeDocument/2006/relationships/tags" Target="../tags/tag154.xml"/><Relationship Id="rId12" Type="http://schemas.openxmlformats.org/officeDocument/2006/relationships/tags" Target="../tags/tag159.xml"/><Relationship Id="rId17" Type="http://schemas.openxmlformats.org/officeDocument/2006/relationships/tags" Target="../tags/tag164.xml"/><Relationship Id="rId25" Type="http://schemas.openxmlformats.org/officeDocument/2006/relationships/tags" Target="../tags/tag172.xml"/><Relationship Id="rId2" Type="http://schemas.openxmlformats.org/officeDocument/2006/relationships/tags" Target="../tags/tag149.xml"/><Relationship Id="rId16" Type="http://schemas.openxmlformats.org/officeDocument/2006/relationships/tags" Target="../tags/tag163.xml"/><Relationship Id="rId20" Type="http://schemas.openxmlformats.org/officeDocument/2006/relationships/tags" Target="../tags/tag167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tags" Target="../tags/tag158.xml"/><Relationship Id="rId24" Type="http://schemas.openxmlformats.org/officeDocument/2006/relationships/tags" Target="../tags/tag171.xml"/><Relationship Id="rId5" Type="http://schemas.openxmlformats.org/officeDocument/2006/relationships/tags" Target="../tags/tag152.xml"/><Relationship Id="rId15" Type="http://schemas.openxmlformats.org/officeDocument/2006/relationships/tags" Target="../tags/tag162.xml"/><Relationship Id="rId23" Type="http://schemas.openxmlformats.org/officeDocument/2006/relationships/tags" Target="../tags/tag170.xml"/><Relationship Id="rId28" Type="http://schemas.openxmlformats.org/officeDocument/2006/relationships/image" Target="../media/image5.png"/><Relationship Id="rId10" Type="http://schemas.openxmlformats.org/officeDocument/2006/relationships/tags" Target="../tags/tag157.xml"/><Relationship Id="rId19" Type="http://schemas.openxmlformats.org/officeDocument/2006/relationships/tags" Target="../tags/tag166.xml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tags" Target="../tags/tag161.xml"/><Relationship Id="rId22" Type="http://schemas.openxmlformats.org/officeDocument/2006/relationships/tags" Target="../tags/tag169.xml"/><Relationship Id="rId27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3" Type="http://schemas.openxmlformats.org/officeDocument/2006/relationships/tags" Target="../tags/tag175.xml"/><Relationship Id="rId7" Type="http://schemas.openxmlformats.org/officeDocument/2006/relationships/tags" Target="../tags/tag179.xml"/><Relationship Id="rId12" Type="http://schemas.openxmlformats.org/officeDocument/2006/relationships/image" Target="../media/image11.jpeg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11" Type="http://schemas.openxmlformats.org/officeDocument/2006/relationships/image" Target="../media/image10.jpeg"/><Relationship Id="rId5" Type="http://schemas.openxmlformats.org/officeDocument/2006/relationships/tags" Target="../tags/tag177.xml"/><Relationship Id="rId10" Type="http://schemas.openxmlformats.org/officeDocument/2006/relationships/image" Target="../media/image9.jpeg"/><Relationship Id="rId4" Type="http://schemas.openxmlformats.org/officeDocument/2006/relationships/tags" Target="../tags/tag176.xml"/><Relationship Id="rId9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87.xml"/><Relationship Id="rId3" Type="http://schemas.openxmlformats.org/officeDocument/2006/relationships/tags" Target="../tags/tag182.xml"/><Relationship Id="rId7" Type="http://schemas.openxmlformats.org/officeDocument/2006/relationships/tags" Target="../tags/tag186.xml"/><Relationship Id="rId12" Type="http://schemas.openxmlformats.org/officeDocument/2006/relationships/image" Target="../media/image5.png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tags" Target="../tags/tag185.xml"/><Relationship Id="rId11" Type="http://schemas.openxmlformats.org/officeDocument/2006/relationships/notesSlide" Target="../notesSlides/notesSlide18.xml"/><Relationship Id="rId5" Type="http://schemas.openxmlformats.org/officeDocument/2006/relationships/tags" Target="../tags/tag184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183.xml"/><Relationship Id="rId9" Type="http://schemas.openxmlformats.org/officeDocument/2006/relationships/tags" Target="../tags/tag18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96.xml"/><Relationship Id="rId13" Type="http://schemas.openxmlformats.org/officeDocument/2006/relationships/tags" Target="../tags/tag201.xml"/><Relationship Id="rId18" Type="http://schemas.openxmlformats.org/officeDocument/2006/relationships/tags" Target="../tags/tag206.xml"/><Relationship Id="rId3" Type="http://schemas.openxmlformats.org/officeDocument/2006/relationships/tags" Target="../tags/tag191.xml"/><Relationship Id="rId21" Type="http://schemas.openxmlformats.org/officeDocument/2006/relationships/tags" Target="../tags/tag209.xml"/><Relationship Id="rId7" Type="http://schemas.openxmlformats.org/officeDocument/2006/relationships/tags" Target="../tags/tag195.xml"/><Relationship Id="rId12" Type="http://schemas.openxmlformats.org/officeDocument/2006/relationships/tags" Target="../tags/tag200.xml"/><Relationship Id="rId17" Type="http://schemas.openxmlformats.org/officeDocument/2006/relationships/tags" Target="../tags/tag205.xml"/><Relationship Id="rId2" Type="http://schemas.openxmlformats.org/officeDocument/2006/relationships/tags" Target="../tags/tag190.xml"/><Relationship Id="rId16" Type="http://schemas.openxmlformats.org/officeDocument/2006/relationships/tags" Target="../tags/tag204.xml"/><Relationship Id="rId20" Type="http://schemas.openxmlformats.org/officeDocument/2006/relationships/tags" Target="../tags/tag208.xml"/><Relationship Id="rId1" Type="http://schemas.openxmlformats.org/officeDocument/2006/relationships/tags" Target="../tags/tag189.xml"/><Relationship Id="rId6" Type="http://schemas.openxmlformats.org/officeDocument/2006/relationships/tags" Target="../tags/tag194.xml"/><Relationship Id="rId11" Type="http://schemas.openxmlformats.org/officeDocument/2006/relationships/tags" Target="../tags/tag199.xml"/><Relationship Id="rId24" Type="http://schemas.openxmlformats.org/officeDocument/2006/relationships/image" Target="../media/image5.png"/><Relationship Id="rId5" Type="http://schemas.openxmlformats.org/officeDocument/2006/relationships/tags" Target="../tags/tag193.xml"/><Relationship Id="rId15" Type="http://schemas.openxmlformats.org/officeDocument/2006/relationships/tags" Target="../tags/tag203.xml"/><Relationship Id="rId23" Type="http://schemas.openxmlformats.org/officeDocument/2006/relationships/notesSlide" Target="../notesSlides/notesSlide19.xml"/><Relationship Id="rId10" Type="http://schemas.openxmlformats.org/officeDocument/2006/relationships/tags" Target="../tags/tag198.xml"/><Relationship Id="rId19" Type="http://schemas.openxmlformats.org/officeDocument/2006/relationships/tags" Target="../tags/tag207.xml"/><Relationship Id="rId4" Type="http://schemas.openxmlformats.org/officeDocument/2006/relationships/tags" Target="../tags/tag192.xml"/><Relationship Id="rId9" Type="http://schemas.openxmlformats.org/officeDocument/2006/relationships/tags" Target="../tags/tag197.xml"/><Relationship Id="rId14" Type="http://schemas.openxmlformats.org/officeDocument/2006/relationships/tags" Target="../tags/tag202.xml"/><Relationship Id="rId22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212.xml"/><Relationship Id="rId7" Type="http://schemas.openxmlformats.org/officeDocument/2006/relationships/image" Target="../media/image12.jpg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20.xml"/><Relationship Id="rId13" Type="http://schemas.openxmlformats.org/officeDocument/2006/relationships/tags" Target="../tags/tag225.xml"/><Relationship Id="rId18" Type="http://schemas.openxmlformats.org/officeDocument/2006/relationships/slideLayout" Target="../slideLayouts/slideLayout12.xml"/><Relationship Id="rId3" Type="http://schemas.openxmlformats.org/officeDocument/2006/relationships/tags" Target="../tags/tag215.xml"/><Relationship Id="rId7" Type="http://schemas.openxmlformats.org/officeDocument/2006/relationships/tags" Target="../tags/tag219.xml"/><Relationship Id="rId12" Type="http://schemas.openxmlformats.org/officeDocument/2006/relationships/tags" Target="../tags/tag224.xml"/><Relationship Id="rId17" Type="http://schemas.openxmlformats.org/officeDocument/2006/relationships/tags" Target="../tags/tag229.xml"/><Relationship Id="rId2" Type="http://schemas.openxmlformats.org/officeDocument/2006/relationships/tags" Target="../tags/tag214.xml"/><Relationship Id="rId16" Type="http://schemas.openxmlformats.org/officeDocument/2006/relationships/tags" Target="../tags/tag228.xml"/><Relationship Id="rId20" Type="http://schemas.openxmlformats.org/officeDocument/2006/relationships/image" Target="../media/image5.png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11" Type="http://schemas.openxmlformats.org/officeDocument/2006/relationships/tags" Target="../tags/tag223.xml"/><Relationship Id="rId5" Type="http://schemas.openxmlformats.org/officeDocument/2006/relationships/tags" Target="../tags/tag217.xml"/><Relationship Id="rId15" Type="http://schemas.openxmlformats.org/officeDocument/2006/relationships/tags" Target="../tags/tag227.xml"/><Relationship Id="rId10" Type="http://schemas.openxmlformats.org/officeDocument/2006/relationships/tags" Target="../tags/tag222.xml"/><Relationship Id="rId19" Type="http://schemas.openxmlformats.org/officeDocument/2006/relationships/notesSlide" Target="../notesSlides/notesSlide22.xml"/><Relationship Id="rId4" Type="http://schemas.openxmlformats.org/officeDocument/2006/relationships/tags" Target="../tags/tag216.xml"/><Relationship Id="rId9" Type="http://schemas.openxmlformats.org/officeDocument/2006/relationships/tags" Target="../tags/tag221.xml"/><Relationship Id="rId14" Type="http://schemas.openxmlformats.org/officeDocument/2006/relationships/tags" Target="../tags/tag22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37.xml"/><Relationship Id="rId13" Type="http://schemas.openxmlformats.org/officeDocument/2006/relationships/tags" Target="../tags/tag242.xml"/><Relationship Id="rId18" Type="http://schemas.openxmlformats.org/officeDocument/2006/relationships/image" Target="../media/image5.png"/><Relationship Id="rId3" Type="http://schemas.openxmlformats.org/officeDocument/2006/relationships/tags" Target="../tags/tag232.xml"/><Relationship Id="rId7" Type="http://schemas.openxmlformats.org/officeDocument/2006/relationships/tags" Target="../tags/tag236.xml"/><Relationship Id="rId12" Type="http://schemas.openxmlformats.org/officeDocument/2006/relationships/tags" Target="../tags/tag241.xml"/><Relationship Id="rId17" Type="http://schemas.openxmlformats.org/officeDocument/2006/relationships/notesSlide" Target="../notesSlides/notesSlide23.xml"/><Relationship Id="rId2" Type="http://schemas.openxmlformats.org/officeDocument/2006/relationships/tags" Target="../tags/tag231.xml"/><Relationship Id="rId16" Type="http://schemas.openxmlformats.org/officeDocument/2006/relationships/slideLayout" Target="../slideLayouts/slideLayout12.xml"/><Relationship Id="rId1" Type="http://schemas.openxmlformats.org/officeDocument/2006/relationships/tags" Target="../tags/tag230.xml"/><Relationship Id="rId6" Type="http://schemas.openxmlformats.org/officeDocument/2006/relationships/tags" Target="../tags/tag235.xml"/><Relationship Id="rId11" Type="http://schemas.openxmlformats.org/officeDocument/2006/relationships/tags" Target="../tags/tag240.xml"/><Relationship Id="rId5" Type="http://schemas.openxmlformats.org/officeDocument/2006/relationships/tags" Target="../tags/tag234.xml"/><Relationship Id="rId15" Type="http://schemas.openxmlformats.org/officeDocument/2006/relationships/tags" Target="../tags/tag244.xml"/><Relationship Id="rId10" Type="http://schemas.openxmlformats.org/officeDocument/2006/relationships/tags" Target="../tags/tag239.xml"/><Relationship Id="rId4" Type="http://schemas.openxmlformats.org/officeDocument/2006/relationships/tags" Target="../tags/tag233.xml"/><Relationship Id="rId9" Type="http://schemas.openxmlformats.org/officeDocument/2006/relationships/tags" Target="../tags/tag238.xml"/><Relationship Id="rId14" Type="http://schemas.openxmlformats.org/officeDocument/2006/relationships/tags" Target="../tags/tag24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52.xml"/><Relationship Id="rId13" Type="http://schemas.openxmlformats.org/officeDocument/2006/relationships/tags" Target="../tags/tag257.xml"/><Relationship Id="rId18" Type="http://schemas.openxmlformats.org/officeDocument/2006/relationships/tags" Target="../tags/tag262.xml"/><Relationship Id="rId26" Type="http://schemas.openxmlformats.org/officeDocument/2006/relationships/tags" Target="../tags/tag270.xml"/><Relationship Id="rId3" Type="http://schemas.openxmlformats.org/officeDocument/2006/relationships/tags" Target="../tags/tag247.xml"/><Relationship Id="rId21" Type="http://schemas.openxmlformats.org/officeDocument/2006/relationships/tags" Target="../tags/tag265.xml"/><Relationship Id="rId7" Type="http://schemas.openxmlformats.org/officeDocument/2006/relationships/tags" Target="../tags/tag251.xml"/><Relationship Id="rId12" Type="http://schemas.openxmlformats.org/officeDocument/2006/relationships/tags" Target="../tags/tag256.xml"/><Relationship Id="rId17" Type="http://schemas.openxmlformats.org/officeDocument/2006/relationships/tags" Target="../tags/tag261.xml"/><Relationship Id="rId25" Type="http://schemas.openxmlformats.org/officeDocument/2006/relationships/tags" Target="../tags/tag269.xml"/><Relationship Id="rId2" Type="http://schemas.openxmlformats.org/officeDocument/2006/relationships/tags" Target="../tags/tag246.xml"/><Relationship Id="rId16" Type="http://schemas.openxmlformats.org/officeDocument/2006/relationships/tags" Target="../tags/tag260.xml"/><Relationship Id="rId20" Type="http://schemas.openxmlformats.org/officeDocument/2006/relationships/tags" Target="../tags/tag264.xml"/><Relationship Id="rId29" Type="http://schemas.openxmlformats.org/officeDocument/2006/relationships/image" Target="../media/image5.png"/><Relationship Id="rId1" Type="http://schemas.openxmlformats.org/officeDocument/2006/relationships/tags" Target="../tags/tag245.xml"/><Relationship Id="rId6" Type="http://schemas.openxmlformats.org/officeDocument/2006/relationships/tags" Target="../tags/tag250.xml"/><Relationship Id="rId11" Type="http://schemas.openxmlformats.org/officeDocument/2006/relationships/tags" Target="../tags/tag255.xml"/><Relationship Id="rId24" Type="http://schemas.openxmlformats.org/officeDocument/2006/relationships/tags" Target="../tags/tag268.xml"/><Relationship Id="rId5" Type="http://schemas.openxmlformats.org/officeDocument/2006/relationships/tags" Target="../tags/tag249.xml"/><Relationship Id="rId15" Type="http://schemas.openxmlformats.org/officeDocument/2006/relationships/tags" Target="../tags/tag259.xml"/><Relationship Id="rId23" Type="http://schemas.openxmlformats.org/officeDocument/2006/relationships/tags" Target="../tags/tag267.xml"/><Relationship Id="rId28" Type="http://schemas.openxmlformats.org/officeDocument/2006/relationships/notesSlide" Target="../notesSlides/notesSlide24.xml"/><Relationship Id="rId10" Type="http://schemas.openxmlformats.org/officeDocument/2006/relationships/tags" Target="../tags/tag254.xml"/><Relationship Id="rId19" Type="http://schemas.openxmlformats.org/officeDocument/2006/relationships/tags" Target="../tags/tag263.xml"/><Relationship Id="rId4" Type="http://schemas.openxmlformats.org/officeDocument/2006/relationships/tags" Target="../tags/tag248.xml"/><Relationship Id="rId9" Type="http://schemas.openxmlformats.org/officeDocument/2006/relationships/tags" Target="../tags/tag253.xml"/><Relationship Id="rId14" Type="http://schemas.openxmlformats.org/officeDocument/2006/relationships/tags" Target="../tags/tag258.xml"/><Relationship Id="rId22" Type="http://schemas.openxmlformats.org/officeDocument/2006/relationships/tags" Target="../tags/tag266.xml"/><Relationship Id="rId27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18" Type="http://schemas.openxmlformats.org/officeDocument/2006/relationships/tags" Target="../tags/tag30.xml"/><Relationship Id="rId3" Type="http://schemas.openxmlformats.org/officeDocument/2006/relationships/tags" Target="../tags/tag15.xml"/><Relationship Id="rId21" Type="http://schemas.openxmlformats.org/officeDocument/2006/relationships/tags" Target="../tags/tag33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tags" Target="../tags/tag29.xml"/><Relationship Id="rId25" Type="http://schemas.openxmlformats.org/officeDocument/2006/relationships/image" Target="../media/image5.png"/><Relationship Id="rId2" Type="http://schemas.openxmlformats.org/officeDocument/2006/relationships/tags" Target="../tags/tag14.xml"/><Relationship Id="rId16" Type="http://schemas.openxmlformats.org/officeDocument/2006/relationships/tags" Target="../tags/tag28.xml"/><Relationship Id="rId20" Type="http://schemas.openxmlformats.org/officeDocument/2006/relationships/tags" Target="../tags/tag32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24" Type="http://schemas.openxmlformats.org/officeDocument/2006/relationships/notesSlide" Target="../notesSlides/notesSlide4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23" Type="http://schemas.openxmlformats.org/officeDocument/2006/relationships/slideLayout" Target="../slideLayouts/slideLayout12.xml"/><Relationship Id="rId10" Type="http://schemas.openxmlformats.org/officeDocument/2006/relationships/tags" Target="../tags/tag22.xml"/><Relationship Id="rId19" Type="http://schemas.openxmlformats.org/officeDocument/2006/relationships/tags" Target="../tags/tag31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Relationship Id="rId22" Type="http://schemas.openxmlformats.org/officeDocument/2006/relationships/tags" Target="../tags/tag3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image" Target="../media/image6.jpg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notesSlide" Target="../notesSlides/notesSlide5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39.xml"/><Relationship Id="rId15" Type="http://schemas.openxmlformats.org/officeDocument/2006/relationships/image" Target="../media/image5.png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image" Target="../media/image5.png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12" Type="http://schemas.openxmlformats.org/officeDocument/2006/relationships/notesSlide" Target="../notesSlides/notesSlide6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49.xml"/><Relationship Id="rId10" Type="http://schemas.openxmlformats.org/officeDocument/2006/relationships/tags" Target="../tags/tag54.xml"/><Relationship Id="rId4" Type="http://schemas.openxmlformats.org/officeDocument/2006/relationships/tags" Target="../tags/tag48.xml"/><Relationship Id="rId9" Type="http://schemas.openxmlformats.org/officeDocument/2006/relationships/tags" Target="../tags/tag5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tags" Target="../tags/tag67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tags" Target="../tags/tag66.xml"/><Relationship Id="rId2" Type="http://schemas.openxmlformats.org/officeDocument/2006/relationships/tags" Target="../tags/tag56.xml"/><Relationship Id="rId16" Type="http://schemas.openxmlformats.org/officeDocument/2006/relationships/image" Target="../media/image5.png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tags" Target="../tags/tag65.xml"/><Relationship Id="rId5" Type="http://schemas.openxmlformats.org/officeDocument/2006/relationships/tags" Target="../tags/tag59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64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2" Type="http://schemas.openxmlformats.org/officeDocument/2006/relationships/tags" Target="../tags/tag69.xml"/><Relationship Id="rId16" Type="http://schemas.openxmlformats.org/officeDocument/2006/relationships/image" Target="../media/image5.png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5" Type="http://schemas.openxmlformats.org/officeDocument/2006/relationships/notesSlide" Target="../notesSlides/notesSlide8.xml"/><Relationship Id="rId10" Type="http://schemas.openxmlformats.org/officeDocument/2006/relationships/tags" Target="../tags/tag77.xml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316DC243-4C55-4145-9AA3-925FE71F6B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事情, 玩具&#10;&#10;已生成极高可信度的说明">
            <a:extLst>
              <a:ext uri="{FF2B5EF4-FFF2-40B4-BE49-F238E27FC236}">
                <a16:creationId xmlns="" xmlns:a16="http://schemas.microsoft.com/office/drawing/2014/main" id="{B3D63C30-8CA9-4B69-89F0-50DE6FD308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25B3CAD-1C2B-4546-8B03-3754039122F0}"/>
              </a:ext>
            </a:extLst>
          </p:cNvPr>
          <p:cNvSpPr txBox="1"/>
          <p:nvPr/>
        </p:nvSpPr>
        <p:spPr>
          <a:xfrm>
            <a:off x="2319452" y="2539548"/>
            <a:ext cx="79173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卡通</a:t>
            </a:r>
            <a:r>
              <a:rPr lang="zh-CN" altLang="en-US" sz="4400" dirty="0">
                <a:solidFill>
                  <a:srgbClr val="AFB42B"/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仙人掌</a:t>
            </a:r>
            <a:r>
              <a:rPr lang="zh-CN" altLang="en-US" sz="44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幼儿园教育</a:t>
            </a:r>
            <a:r>
              <a:rPr lang="en-US" altLang="zh-CN" sz="4400" dirty="0">
                <a:latin typeface="Berlin Sans FB" panose="020E0602020502020306" pitchFamily="34" charset="0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PPT</a:t>
            </a:r>
            <a:r>
              <a:rPr lang="zh-CN" altLang="en-US" sz="44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模板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633C9C7-3C7D-4DF0-8FC5-241904198160}"/>
              </a:ext>
            </a:extLst>
          </p:cNvPr>
          <p:cNvSpPr/>
          <p:nvPr/>
        </p:nvSpPr>
        <p:spPr>
          <a:xfrm>
            <a:off x="3613722" y="3341534"/>
            <a:ext cx="66230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AFB42B"/>
                </a:solidFill>
                <a:latin typeface="Broadway" panose="04040905080B02020502" pitchFamily="82" charset="0"/>
              </a:rPr>
              <a:t>Hand-painted cactus fresh wind PPT template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5E7173F-225C-45D0-8AFB-9D205240DCD6}"/>
              </a:ext>
            </a:extLst>
          </p:cNvPr>
          <p:cNvSpPr txBox="1"/>
          <p:nvPr/>
        </p:nvSpPr>
        <p:spPr>
          <a:xfrm>
            <a:off x="7850822" y="3946624"/>
            <a:ext cx="2385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汇报人</a:t>
            </a:r>
            <a:r>
              <a:rPr lang="zh-CN" altLang="en-US" sz="2400" dirty="0" smtClean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：</a:t>
            </a:r>
            <a:r>
              <a:rPr lang="zh-CN" altLang="en-US" sz="24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小沐沐</a:t>
            </a:r>
          </a:p>
        </p:txBody>
      </p:sp>
      <p:pic>
        <p:nvPicPr>
          <p:cNvPr id="6" name="Lullatone-Outside Sandwich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86032" y="8423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39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Other_1"/>
          <p:cNvSpPr/>
          <p:nvPr>
            <p:custDataLst>
              <p:tags r:id="rId2"/>
            </p:custDataLst>
          </p:nvPr>
        </p:nvSpPr>
        <p:spPr>
          <a:xfrm rot="411899">
            <a:off x="2893185" y="2075325"/>
            <a:ext cx="2807910" cy="3135195"/>
          </a:xfrm>
          <a:custGeom>
            <a:avLst/>
            <a:gdLst>
              <a:gd name="connsiteX0" fmla="*/ 0 w 2750440"/>
              <a:gd name="connsiteY0" fmla="*/ 0 h 3501234"/>
              <a:gd name="connsiteX1" fmla="*/ 2750440 w 2750440"/>
              <a:gd name="connsiteY1" fmla="*/ 0 h 3501234"/>
              <a:gd name="connsiteX2" fmla="*/ 2750440 w 2750440"/>
              <a:gd name="connsiteY2" fmla="*/ 3501234 h 3501234"/>
              <a:gd name="connsiteX3" fmla="*/ 0 w 2750440"/>
              <a:gd name="connsiteY3" fmla="*/ 3501234 h 3501234"/>
              <a:gd name="connsiteX4" fmla="*/ 0 w 2750440"/>
              <a:gd name="connsiteY4" fmla="*/ 0 h 3501234"/>
              <a:gd name="connsiteX0" fmla="*/ 0 w 2750440"/>
              <a:gd name="connsiteY0" fmla="*/ 0 h 3501234"/>
              <a:gd name="connsiteX1" fmla="*/ 2587039 w 2750440"/>
              <a:gd name="connsiteY1" fmla="*/ 47867 h 3501234"/>
              <a:gd name="connsiteX2" fmla="*/ 2750440 w 2750440"/>
              <a:gd name="connsiteY2" fmla="*/ 3501234 h 3501234"/>
              <a:gd name="connsiteX3" fmla="*/ 0 w 2750440"/>
              <a:gd name="connsiteY3" fmla="*/ 3501234 h 3501234"/>
              <a:gd name="connsiteX4" fmla="*/ 0 w 2750440"/>
              <a:gd name="connsiteY4" fmla="*/ 0 h 3501234"/>
              <a:gd name="connsiteX0" fmla="*/ 20416 w 2770856"/>
              <a:gd name="connsiteY0" fmla="*/ 0 h 3501234"/>
              <a:gd name="connsiteX1" fmla="*/ 2607455 w 2770856"/>
              <a:gd name="connsiteY1" fmla="*/ 47867 h 3501234"/>
              <a:gd name="connsiteX2" fmla="*/ 2770856 w 2770856"/>
              <a:gd name="connsiteY2" fmla="*/ 3501234 h 3501234"/>
              <a:gd name="connsiteX3" fmla="*/ 0 w 2770856"/>
              <a:gd name="connsiteY3" fmla="*/ 3409713 h 3501234"/>
              <a:gd name="connsiteX4" fmla="*/ 20416 w 2770856"/>
              <a:gd name="connsiteY4" fmla="*/ 0 h 3501234"/>
              <a:gd name="connsiteX0" fmla="*/ 2389174 w 2770856"/>
              <a:gd name="connsiteY0" fmla="*/ 3078422 h 3453367"/>
              <a:gd name="connsiteX1" fmla="*/ 2607455 w 2770856"/>
              <a:gd name="connsiteY1" fmla="*/ 0 h 3453367"/>
              <a:gd name="connsiteX2" fmla="*/ 2770856 w 2770856"/>
              <a:gd name="connsiteY2" fmla="*/ 3453367 h 3453367"/>
              <a:gd name="connsiteX3" fmla="*/ 0 w 2770856"/>
              <a:gd name="connsiteY3" fmla="*/ 3361846 h 3453367"/>
              <a:gd name="connsiteX4" fmla="*/ 2389174 w 2770856"/>
              <a:gd name="connsiteY4" fmla="*/ 3078422 h 3453367"/>
              <a:gd name="connsiteX0" fmla="*/ 1743012 w 2770856"/>
              <a:gd name="connsiteY0" fmla="*/ 2394978 h 3453367"/>
              <a:gd name="connsiteX1" fmla="*/ 2607455 w 2770856"/>
              <a:gd name="connsiteY1" fmla="*/ 0 h 3453367"/>
              <a:gd name="connsiteX2" fmla="*/ 2770856 w 2770856"/>
              <a:gd name="connsiteY2" fmla="*/ 3453367 h 3453367"/>
              <a:gd name="connsiteX3" fmla="*/ 0 w 2770856"/>
              <a:gd name="connsiteY3" fmla="*/ 3361846 h 3453367"/>
              <a:gd name="connsiteX4" fmla="*/ 1743012 w 2770856"/>
              <a:gd name="connsiteY4" fmla="*/ 2394978 h 3453367"/>
              <a:gd name="connsiteX0" fmla="*/ 1743012 w 2807910"/>
              <a:gd name="connsiteY0" fmla="*/ 2394978 h 3448906"/>
              <a:gd name="connsiteX1" fmla="*/ 2607455 w 2807910"/>
              <a:gd name="connsiteY1" fmla="*/ 0 h 3448906"/>
              <a:gd name="connsiteX2" fmla="*/ 2807910 w 2807910"/>
              <a:gd name="connsiteY2" fmla="*/ 3448906 h 3448906"/>
              <a:gd name="connsiteX3" fmla="*/ 0 w 2807910"/>
              <a:gd name="connsiteY3" fmla="*/ 3361846 h 3448906"/>
              <a:gd name="connsiteX4" fmla="*/ 1743012 w 2807910"/>
              <a:gd name="connsiteY4" fmla="*/ 2394978 h 344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7910" h="3448906">
                <a:moveTo>
                  <a:pt x="1743012" y="2394978"/>
                </a:moveTo>
                <a:lnTo>
                  <a:pt x="2607455" y="0"/>
                </a:lnTo>
                <a:lnTo>
                  <a:pt x="2807910" y="3448906"/>
                </a:lnTo>
                <a:lnTo>
                  <a:pt x="0" y="3361846"/>
                </a:lnTo>
                <a:lnTo>
                  <a:pt x="1743012" y="2394978"/>
                </a:lnTo>
                <a:close/>
              </a:path>
            </a:pathLst>
          </a:custGeom>
          <a:solidFill>
            <a:srgbClr val="D9D9D9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A227FD2-03BF-4C3A-89EF-A5E564C0FE42}"/>
              </a:ext>
            </a:extLst>
          </p:cNvPr>
          <p:cNvGrpSpPr/>
          <p:nvPr/>
        </p:nvGrpSpPr>
        <p:grpSpPr>
          <a:xfrm>
            <a:off x="2772513" y="1940338"/>
            <a:ext cx="2750440" cy="3182764"/>
            <a:chOff x="2772513" y="1940338"/>
            <a:chExt cx="2750440" cy="3182764"/>
          </a:xfrm>
        </p:grpSpPr>
        <p:sp>
          <p:nvSpPr>
            <p:cNvPr id="4" name="MH_Other_2"/>
            <p:cNvSpPr/>
            <p:nvPr>
              <p:custDataLst>
                <p:tags r:id="rId7"/>
              </p:custDataLst>
            </p:nvPr>
          </p:nvSpPr>
          <p:spPr>
            <a:xfrm rot="411899">
              <a:off x="2772513" y="1940338"/>
              <a:ext cx="2750440" cy="318276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EAEAE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MH_Picture_1"/>
            <p:cNvSpPr/>
            <p:nvPr>
              <p:custDataLst>
                <p:tags r:id="rId8"/>
              </p:custDataLst>
            </p:nvPr>
          </p:nvSpPr>
          <p:spPr>
            <a:xfrm rot="411899">
              <a:off x="2917891" y="2046514"/>
              <a:ext cx="2504238" cy="2634008"/>
            </a:xfrm>
            <a:prstGeom prst="rect">
              <a:avLst/>
            </a:prstGeom>
            <a:blipFill dpi="0" rotWithShape="1">
              <a:blip r:embed="rId1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 rot="20953818">
            <a:off x="2417061" y="1450964"/>
            <a:ext cx="1507580" cy="842908"/>
          </a:xfrm>
          <a:custGeom>
            <a:avLst/>
            <a:gdLst>
              <a:gd name="connsiteX0" fmla="*/ 0 w 1206500"/>
              <a:gd name="connsiteY0" fmla="*/ 463550 h 1003300"/>
              <a:gd name="connsiteX1" fmla="*/ 965200 w 1206500"/>
              <a:gd name="connsiteY1" fmla="*/ 0 h 1003300"/>
              <a:gd name="connsiteX2" fmla="*/ 920750 w 1206500"/>
              <a:gd name="connsiteY2" fmla="*/ 139700 h 1003300"/>
              <a:gd name="connsiteX3" fmla="*/ 984250 w 1206500"/>
              <a:gd name="connsiteY3" fmla="*/ 177800 h 1003300"/>
              <a:gd name="connsiteX4" fmla="*/ 977900 w 1206500"/>
              <a:gd name="connsiteY4" fmla="*/ 254000 h 1003300"/>
              <a:gd name="connsiteX5" fmla="*/ 1054100 w 1206500"/>
              <a:gd name="connsiteY5" fmla="*/ 254000 h 1003300"/>
              <a:gd name="connsiteX6" fmla="*/ 1143000 w 1206500"/>
              <a:gd name="connsiteY6" fmla="*/ 228600 h 1003300"/>
              <a:gd name="connsiteX7" fmla="*/ 1155700 w 1206500"/>
              <a:gd name="connsiteY7" fmla="*/ 361950 h 1003300"/>
              <a:gd name="connsiteX8" fmla="*/ 1041400 w 1206500"/>
              <a:gd name="connsiteY8" fmla="*/ 482600 h 1003300"/>
              <a:gd name="connsiteX9" fmla="*/ 1187450 w 1206500"/>
              <a:gd name="connsiteY9" fmla="*/ 400050 h 1003300"/>
              <a:gd name="connsiteX10" fmla="*/ 1085850 w 1206500"/>
              <a:gd name="connsiteY10" fmla="*/ 552450 h 1003300"/>
              <a:gd name="connsiteX11" fmla="*/ 1206500 w 1206500"/>
              <a:gd name="connsiteY11" fmla="*/ 520700 h 1003300"/>
              <a:gd name="connsiteX12" fmla="*/ 171450 w 1206500"/>
              <a:gd name="connsiteY12" fmla="*/ 1003300 h 1003300"/>
              <a:gd name="connsiteX13" fmla="*/ 209550 w 1206500"/>
              <a:gd name="connsiteY13" fmla="*/ 946150 h 1003300"/>
              <a:gd name="connsiteX14" fmla="*/ 292100 w 1206500"/>
              <a:gd name="connsiteY14" fmla="*/ 876300 h 1003300"/>
              <a:gd name="connsiteX15" fmla="*/ 133350 w 1206500"/>
              <a:gd name="connsiteY15" fmla="*/ 863600 h 1003300"/>
              <a:gd name="connsiteX16" fmla="*/ 222250 w 1206500"/>
              <a:gd name="connsiteY16" fmla="*/ 774700 h 1003300"/>
              <a:gd name="connsiteX17" fmla="*/ 101600 w 1206500"/>
              <a:gd name="connsiteY17" fmla="*/ 762000 h 1003300"/>
              <a:gd name="connsiteX18" fmla="*/ 190500 w 1206500"/>
              <a:gd name="connsiteY18" fmla="*/ 647700 h 1003300"/>
              <a:gd name="connsiteX19" fmla="*/ 57150 w 1206500"/>
              <a:gd name="connsiteY19" fmla="*/ 615950 h 1003300"/>
              <a:gd name="connsiteX20" fmla="*/ 57150 w 1206500"/>
              <a:gd name="connsiteY20" fmla="*/ 565150 h 1003300"/>
              <a:gd name="connsiteX21" fmla="*/ 133350 w 1206500"/>
              <a:gd name="connsiteY21" fmla="*/ 514350 h 1003300"/>
              <a:gd name="connsiteX22" fmla="*/ 0 w 1206500"/>
              <a:gd name="connsiteY22" fmla="*/ 463550 h 10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06500" h="1003300">
                <a:moveTo>
                  <a:pt x="0" y="463550"/>
                </a:moveTo>
                <a:lnTo>
                  <a:pt x="965200" y="0"/>
                </a:lnTo>
                <a:lnTo>
                  <a:pt x="920750" y="139700"/>
                </a:lnTo>
                <a:lnTo>
                  <a:pt x="984250" y="177800"/>
                </a:lnTo>
                <a:lnTo>
                  <a:pt x="977900" y="254000"/>
                </a:lnTo>
                <a:lnTo>
                  <a:pt x="1054100" y="254000"/>
                </a:lnTo>
                <a:lnTo>
                  <a:pt x="1143000" y="228600"/>
                </a:lnTo>
                <a:lnTo>
                  <a:pt x="1155700" y="361950"/>
                </a:lnTo>
                <a:lnTo>
                  <a:pt x="1041400" y="482600"/>
                </a:lnTo>
                <a:lnTo>
                  <a:pt x="1187450" y="400050"/>
                </a:lnTo>
                <a:lnTo>
                  <a:pt x="1085850" y="552450"/>
                </a:lnTo>
                <a:lnTo>
                  <a:pt x="1206500" y="520700"/>
                </a:lnTo>
                <a:lnTo>
                  <a:pt x="171450" y="1003300"/>
                </a:lnTo>
                <a:lnTo>
                  <a:pt x="209550" y="946150"/>
                </a:lnTo>
                <a:lnTo>
                  <a:pt x="292100" y="876300"/>
                </a:lnTo>
                <a:lnTo>
                  <a:pt x="133350" y="863600"/>
                </a:lnTo>
                <a:lnTo>
                  <a:pt x="222250" y="774700"/>
                </a:lnTo>
                <a:lnTo>
                  <a:pt x="101600" y="762000"/>
                </a:lnTo>
                <a:lnTo>
                  <a:pt x="190500" y="647700"/>
                </a:lnTo>
                <a:lnTo>
                  <a:pt x="57150" y="615950"/>
                </a:lnTo>
                <a:lnTo>
                  <a:pt x="57150" y="565150"/>
                </a:lnTo>
                <a:lnTo>
                  <a:pt x="133350" y="514350"/>
                </a:lnTo>
                <a:lnTo>
                  <a:pt x="0" y="463550"/>
                </a:lnTo>
                <a:close/>
              </a:path>
            </a:pathLst>
          </a:custGeom>
          <a:solidFill>
            <a:srgbClr val="BFBFBF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MH_SubTitle_1"/>
          <p:cNvSpPr txBox="1"/>
          <p:nvPr>
            <p:custDataLst>
              <p:tags r:id="rId4"/>
            </p:custDataLst>
          </p:nvPr>
        </p:nvSpPr>
        <p:spPr>
          <a:xfrm>
            <a:off x="5885074" y="1438630"/>
            <a:ext cx="4034972" cy="596257"/>
          </a:xfrm>
          <a:prstGeom prst="rect">
            <a:avLst/>
          </a:prstGeom>
          <a:noFill/>
        </p:spPr>
        <p:txBody>
          <a:bodyPr vert="horz" wrap="none" rtlCol="0" anchor="b" anchorCtr="0">
            <a:normAutofit/>
          </a:bodyPr>
          <a:lstStyle/>
          <a:p>
            <a:pPr algn="r"/>
            <a:r>
              <a:rPr lang="zh-CN" altLang="en-US" sz="2800" b="1" spc="300" dirty="0">
                <a:solidFill>
                  <a:schemeClr val="accent1">
                    <a:lumMod val="75000"/>
                  </a:schemeClr>
                </a:solidFill>
              </a:rPr>
              <a:t>单击输入您的内容</a:t>
            </a:r>
          </a:p>
        </p:txBody>
      </p:sp>
      <p:sp>
        <p:nvSpPr>
          <p:cNvPr id="15" name="MH_Other_4"/>
          <p:cNvSpPr/>
          <p:nvPr>
            <p:custDataLst>
              <p:tags r:id="rId5"/>
            </p:custDataLst>
          </p:nvPr>
        </p:nvSpPr>
        <p:spPr>
          <a:xfrm>
            <a:off x="5703313" y="1936007"/>
            <a:ext cx="4216734" cy="36269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/>
            <a:r>
              <a:rPr lang="zh-CN" altLang="en-US" sz="1600" b="1" dirty="0">
                <a:solidFill>
                  <a:srgbClr val="CFCFCF"/>
                </a:solidFill>
                <a:latin typeface="+mn-ea"/>
              </a:rPr>
              <a:t>单击输入内容单击输入内容单击输入内容</a:t>
            </a:r>
          </a:p>
        </p:txBody>
      </p:sp>
      <p:sp>
        <p:nvSpPr>
          <p:cNvPr id="12" name="MH_Text_1"/>
          <p:cNvSpPr/>
          <p:nvPr>
            <p:custDataLst>
              <p:tags r:id="rId6"/>
            </p:custDataLst>
          </p:nvPr>
        </p:nvSpPr>
        <p:spPr>
          <a:xfrm>
            <a:off x="6055697" y="2616639"/>
            <a:ext cx="3806292" cy="2605494"/>
          </a:xfrm>
          <a:prstGeom prst="rect">
            <a:avLst/>
          </a:prstGeom>
        </p:spPr>
        <p:txBody>
          <a:bodyPr vert="horz" wrap="square" anchor="t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b="1" kern="100" dirty="0">
                <a:solidFill>
                  <a:schemeClr val="accent1"/>
                </a:solidFill>
                <a:latin typeface="+mn-ea"/>
              </a:rPr>
              <a:t>包图网设计作品真正做到为用户所想，为用户所用，无论从艺术设计感还是商业实用性的角度来说，包图网都做到了两者兼备。选择包图网，你没错！</a:t>
            </a:r>
            <a:endParaRPr lang="en-US" altLang="zh-CN" sz="1400" b="1" kern="100" dirty="0">
              <a:solidFill>
                <a:schemeClr val="accent1"/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b="1" kern="100" dirty="0">
                <a:solidFill>
                  <a:schemeClr val="accent1"/>
                </a:solidFill>
                <a:latin typeface="+mn-ea"/>
              </a:rPr>
              <a:t>包图网设计作品真正做到为用户所想，为用户所用，无论从艺术设计感还是商业实用性的角度来说，包图网都做到了两者兼备。选择包图网，你没错！</a:t>
            </a:r>
            <a:endParaRPr lang="zh-CN" altLang="zh-CN" sz="1400" b="1" kern="1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CF78B1B0-9769-49C6-8F96-7C5221995C90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2B39A5F8-FC58-489E-9D52-D6C5AE097362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EC595907-BEDA-4D03-B075-62D8F356591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3" name="图片 12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1F3F86BE-ADCF-4BF9-8FA2-DF8DE28C55B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60085FF-121F-4A5A-858F-C02B0EA35B4E}"/>
              </a:ext>
            </a:extLst>
          </p:cNvPr>
          <p:cNvSpPr txBox="1"/>
          <p:nvPr/>
        </p:nvSpPr>
        <p:spPr>
          <a:xfrm>
            <a:off x="4666696" y="320460"/>
            <a:ext cx="2858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080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 animBg="1"/>
      <p:bldP spid="14" grpId="0"/>
      <p:bldP spid="15" grpId="0"/>
      <p:bldP spid="1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H_Other_2">
            <a:extLst>
              <a:ext uri="{FF2B5EF4-FFF2-40B4-BE49-F238E27FC236}">
                <a16:creationId xmlns="" xmlns:a16="http://schemas.microsoft.com/office/drawing/2014/main" id="{E89FE73B-6C68-4401-90EF-8E71F8DCDEE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819401" y="1909763"/>
            <a:ext cx="974725" cy="1009650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53" name="MH_SubTitle_1">
            <a:extLst>
              <a:ext uri="{FF2B5EF4-FFF2-40B4-BE49-F238E27FC236}">
                <a16:creationId xmlns="" xmlns:a16="http://schemas.microsoft.com/office/drawing/2014/main" id="{A0E0C8AA-A7FF-4265-8AF9-8F9E85A3E4DE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78277" y="1716088"/>
            <a:ext cx="3782694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请单击这里输入您的标题文字</a:t>
            </a:r>
          </a:p>
        </p:txBody>
      </p:sp>
      <p:sp>
        <p:nvSpPr>
          <p:cNvPr id="8" name="MH_Text_1">
            <a:extLst>
              <a:ext uri="{FF2B5EF4-FFF2-40B4-BE49-F238E27FC236}">
                <a16:creationId xmlns="" xmlns:a16="http://schemas.microsoft.com/office/drawing/2014/main" id="{C7EAF69A-7BB0-4431-BFFF-20F17B083F8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978276" y="2266951"/>
            <a:ext cx="5661025" cy="8858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包图网设计作品真正做到为用户所想，为用户所用，无论从艺术设计感还是商业实用性的角度来说，包图网都做到了两者兼备。选择包图网，你没错！</a:t>
            </a:r>
          </a:p>
        </p:txBody>
      </p:sp>
      <p:sp>
        <p:nvSpPr>
          <p:cNvPr id="11" name="MH_Other_4">
            <a:extLst>
              <a:ext uri="{FF2B5EF4-FFF2-40B4-BE49-F238E27FC236}">
                <a16:creationId xmlns="" xmlns:a16="http://schemas.microsoft.com/office/drawing/2014/main" id="{C862B3B1-DD31-4836-BB84-3FFF9693C1A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819401" y="3381375"/>
            <a:ext cx="974725" cy="1009650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57" name="MH_SubTitle_2">
            <a:extLst>
              <a:ext uri="{FF2B5EF4-FFF2-40B4-BE49-F238E27FC236}">
                <a16:creationId xmlns="" xmlns:a16="http://schemas.microsoft.com/office/drawing/2014/main" id="{EDEEB345-A777-436D-97D9-E4C19E67D37B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78277" y="3187701"/>
            <a:ext cx="3782694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rgbClr val="AFB42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请单击这里输入您的标题文字</a:t>
            </a:r>
          </a:p>
        </p:txBody>
      </p:sp>
      <p:sp>
        <p:nvSpPr>
          <p:cNvPr id="13" name="MH_Text_2">
            <a:extLst>
              <a:ext uri="{FF2B5EF4-FFF2-40B4-BE49-F238E27FC236}">
                <a16:creationId xmlns="" xmlns:a16="http://schemas.microsoft.com/office/drawing/2014/main" id="{0A9E535F-023F-4DD6-AC99-FB9264F05F3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978276" y="3738564"/>
            <a:ext cx="5661025" cy="8858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包图网设计作品真正做到为用户所想，为用户所用，无论从艺术设计感还是商业实用性的角度来说，包图网都做到了两者兼备。选择包图网，你没错！</a:t>
            </a:r>
          </a:p>
        </p:txBody>
      </p:sp>
      <p:sp>
        <p:nvSpPr>
          <p:cNvPr id="16" name="MH_Other_6">
            <a:extLst>
              <a:ext uri="{FF2B5EF4-FFF2-40B4-BE49-F238E27FC236}">
                <a16:creationId xmlns="" xmlns:a16="http://schemas.microsoft.com/office/drawing/2014/main" id="{39E2BD71-013D-4D24-833C-3F2D7B27204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819401" y="4852988"/>
            <a:ext cx="974725" cy="1008062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MH_SubTitle_3">
            <a:extLst>
              <a:ext uri="{FF2B5EF4-FFF2-40B4-BE49-F238E27FC236}">
                <a16:creationId xmlns="" xmlns:a16="http://schemas.microsoft.com/office/drawing/2014/main" id="{28AD4F99-FF25-40AC-9C3A-9C0F5E87D17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978277" y="4659313"/>
            <a:ext cx="3782694" cy="493712"/>
          </a:xfrm>
          <a:prstGeom prst="rect">
            <a:avLst/>
          </a:prstGeom>
          <a:noFill/>
        </p:spPr>
        <p:txBody>
          <a:bodyPr lIns="0" tIns="0" rIns="0" bIns="0" anchor="b">
            <a:normAutofit/>
          </a:bodyPr>
          <a:lstStyle/>
          <a:p>
            <a:r>
              <a:rPr lang="zh-CN" altLang="en-US" sz="2000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请单击这里输入您的标题文字</a:t>
            </a:r>
          </a:p>
        </p:txBody>
      </p:sp>
      <p:sp>
        <p:nvSpPr>
          <p:cNvPr id="18" name="MH_Text_3">
            <a:extLst>
              <a:ext uri="{FF2B5EF4-FFF2-40B4-BE49-F238E27FC236}">
                <a16:creationId xmlns="" xmlns:a16="http://schemas.microsoft.com/office/drawing/2014/main" id="{0F20085B-220A-4977-9F3D-5F01AC8D3E0A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978276" y="5208588"/>
            <a:ext cx="5661025" cy="887412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包图网设计作品真正做到为用户所想，为用户所用，无论从艺术设计感还是商业实用性的角度来说，包图网都做到了两者兼备。选择包图网，你没错！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23F62E6-EAEC-4B7F-9FC4-DF742E1F860C}"/>
              </a:ext>
            </a:extLst>
          </p:cNvPr>
          <p:cNvGrpSpPr/>
          <p:nvPr/>
        </p:nvGrpSpPr>
        <p:grpSpPr>
          <a:xfrm>
            <a:off x="2954338" y="2049463"/>
            <a:ext cx="704850" cy="730250"/>
            <a:chOff x="2954338" y="2049463"/>
            <a:chExt cx="704850" cy="730250"/>
          </a:xfrm>
        </p:grpSpPr>
        <p:sp>
          <p:nvSpPr>
            <p:cNvPr id="5" name="MH_Other_1">
              <a:extLst>
                <a:ext uri="{FF2B5EF4-FFF2-40B4-BE49-F238E27FC236}">
                  <a16:creationId xmlns="" xmlns:a16="http://schemas.microsoft.com/office/drawing/2014/main" id="{C09C402B-AB9B-4C68-8498-A37E7EC37052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2954338" y="2049463"/>
              <a:ext cx="704850" cy="7302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MH_Other_7">
              <a:extLst>
                <a:ext uri="{FF2B5EF4-FFF2-40B4-BE49-F238E27FC236}">
                  <a16:creationId xmlns="" xmlns:a16="http://schemas.microsoft.com/office/drawing/2014/main" id="{0715D85C-A89F-4D3E-99B3-8733B06936B0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3101976" y="2219326"/>
              <a:ext cx="398463" cy="396875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95C7A9BA-3615-4915-95A9-73BFFBC47EC8}"/>
              </a:ext>
            </a:extLst>
          </p:cNvPr>
          <p:cNvGrpSpPr/>
          <p:nvPr/>
        </p:nvGrpSpPr>
        <p:grpSpPr>
          <a:xfrm>
            <a:off x="2954338" y="3521075"/>
            <a:ext cx="704850" cy="730250"/>
            <a:chOff x="2954338" y="3521075"/>
            <a:chExt cx="704850" cy="730250"/>
          </a:xfrm>
        </p:grpSpPr>
        <p:sp>
          <p:nvSpPr>
            <p:cNvPr id="10" name="MH_Other_3">
              <a:extLst>
                <a:ext uri="{FF2B5EF4-FFF2-40B4-BE49-F238E27FC236}">
                  <a16:creationId xmlns="" xmlns:a16="http://schemas.microsoft.com/office/drawing/2014/main" id="{6E886665-A7B2-4B5A-AB93-22C9CB3B421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2954338" y="3521075"/>
              <a:ext cx="704850" cy="7302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MH_Other_8">
              <a:extLst>
                <a:ext uri="{FF2B5EF4-FFF2-40B4-BE49-F238E27FC236}">
                  <a16:creationId xmlns="" xmlns:a16="http://schemas.microsoft.com/office/drawing/2014/main" id="{96586EA8-F0C6-478B-8289-0853427EC7F4}"/>
                </a:ext>
              </a:extLst>
            </p:cNvPr>
            <p:cNvSpPr>
              <a:spLocks noChangeAspect="1"/>
            </p:cNvSpPr>
            <p:nvPr>
              <p:custDataLst>
                <p:tags r:id="rId14"/>
              </p:custDataLst>
            </p:nvPr>
          </p:nvSpPr>
          <p:spPr bwMode="auto">
            <a:xfrm>
              <a:off x="3119439" y="3689350"/>
              <a:ext cx="396875" cy="393700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40D2BDD0-F0F4-4B8F-88B5-01CB5A2DB309}"/>
              </a:ext>
            </a:extLst>
          </p:cNvPr>
          <p:cNvGrpSpPr/>
          <p:nvPr/>
        </p:nvGrpSpPr>
        <p:grpSpPr>
          <a:xfrm>
            <a:off x="2954338" y="4992688"/>
            <a:ext cx="704850" cy="730250"/>
            <a:chOff x="2954338" y="4992688"/>
            <a:chExt cx="704850" cy="730250"/>
          </a:xfrm>
        </p:grpSpPr>
        <p:sp>
          <p:nvSpPr>
            <p:cNvPr id="15" name="MH_Other_5">
              <a:extLst>
                <a:ext uri="{FF2B5EF4-FFF2-40B4-BE49-F238E27FC236}">
                  <a16:creationId xmlns="" xmlns:a16="http://schemas.microsoft.com/office/drawing/2014/main" id="{64CE9F51-C62D-4082-B654-67AE9BA7878F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954338" y="4992688"/>
              <a:ext cx="704850" cy="7302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MH_Other_9">
              <a:extLst>
                <a:ext uri="{FF2B5EF4-FFF2-40B4-BE49-F238E27FC236}">
                  <a16:creationId xmlns="" xmlns:a16="http://schemas.microsoft.com/office/drawing/2014/main" id="{0EC01CE2-ACD8-4860-A1DE-5D24208518D1}"/>
                </a:ext>
              </a:extLst>
            </p:cNvPr>
            <p:cNvSpPr>
              <a:spLocks noChangeAspect="1"/>
            </p:cNvSpPr>
            <p:nvPr>
              <p:custDataLst>
                <p:tags r:id="rId12"/>
              </p:custDataLst>
            </p:nvPr>
          </p:nvSpPr>
          <p:spPr bwMode="auto">
            <a:xfrm>
              <a:off x="3101976" y="5154613"/>
              <a:ext cx="398463" cy="398462"/>
            </a:xfrm>
            <a:custGeom>
              <a:avLst/>
              <a:gdLst>
                <a:gd name="T0" fmla="*/ 883582 w 2298700"/>
                <a:gd name="T1" fmla="*/ 1295872 h 2298700"/>
                <a:gd name="T2" fmla="*/ 899660 w 2298700"/>
                <a:gd name="T3" fmla="*/ 1824434 h 2298700"/>
                <a:gd name="T4" fmla="*/ 870674 w 2298700"/>
                <a:gd name="T5" fmla="*/ 1867800 h 2298700"/>
                <a:gd name="T6" fmla="*/ 472571 w 2298700"/>
                <a:gd name="T7" fmla="*/ 1870524 h 2298700"/>
                <a:gd name="T8" fmla="*/ 439282 w 2298700"/>
                <a:gd name="T9" fmla="*/ 1829883 h 2298700"/>
                <a:gd name="T10" fmla="*/ 450831 w 2298700"/>
                <a:gd name="T11" fmla="*/ 1299959 h 2298700"/>
                <a:gd name="T12" fmla="*/ 1168971 w 2298700"/>
                <a:gd name="T13" fmla="*/ 903287 h 2298700"/>
                <a:gd name="T14" fmla="*/ 1561900 w 2298700"/>
                <a:gd name="T15" fmla="*/ 923717 h 2298700"/>
                <a:gd name="T16" fmla="*/ 1573443 w 2298700"/>
                <a:gd name="T17" fmla="*/ 1829892 h 2298700"/>
                <a:gd name="T18" fmla="*/ 1540624 w 2298700"/>
                <a:gd name="T19" fmla="*/ 1870524 h 2298700"/>
                <a:gd name="T20" fmla="*/ 1142262 w 2298700"/>
                <a:gd name="T21" fmla="*/ 1867800 h 2298700"/>
                <a:gd name="T22" fmla="*/ 1113291 w 2298700"/>
                <a:gd name="T23" fmla="*/ 1824444 h 2298700"/>
                <a:gd name="T24" fmla="*/ 1129361 w 2298700"/>
                <a:gd name="T25" fmla="*/ 919404 h 2298700"/>
                <a:gd name="T26" fmla="*/ 2191940 w 2298700"/>
                <a:gd name="T27" fmla="*/ 450850 h 2298700"/>
                <a:gd name="T28" fmla="*/ 2238385 w 2298700"/>
                <a:gd name="T29" fmla="*/ 475582 h 2298700"/>
                <a:gd name="T30" fmla="*/ 2245636 w 2298700"/>
                <a:gd name="T31" fmla="*/ 1835358 h 2298700"/>
                <a:gd name="T32" fmla="*/ 2208706 w 2298700"/>
                <a:gd name="T33" fmla="*/ 1872115 h 2298700"/>
                <a:gd name="T34" fmla="*/ 1810633 w 2298700"/>
                <a:gd name="T35" fmla="*/ 1865309 h 2298700"/>
                <a:gd name="T36" fmla="*/ 1785938 w 2298700"/>
                <a:gd name="T37" fmla="*/ 1818568 h 2298700"/>
                <a:gd name="T38" fmla="*/ 1806329 w 2298700"/>
                <a:gd name="T39" fmla="*/ 463556 h 2298700"/>
                <a:gd name="T40" fmla="*/ 1464870 w 2298700"/>
                <a:gd name="T41" fmla="*/ 38100 h 2298700"/>
                <a:gd name="T42" fmla="*/ 1493876 w 2298700"/>
                <a:gd name="T43" fmla="*/ 48317 h 2298700"/>
                <a:gd name="T44" fmla="*/ 1512005 w 2298700"/>
                <a:gd name="T45" fmla="*/ 72609 h 2298700"/>
                <a:gd name="T46" fmla="*/ 1540105 w 2298700"/>
                <a:gd name="T47" fmla="*/ 509198 h 2298700"/>
                <a:gd name="T48" fmla="*/ 1503847 w 2298700"/>
                <a:gd name="T49" fmla="*/ 543253 h 2298700"/>
                <a:gd name="T50" fmla="*/ 1459205 w 2298700"/>
                <a:gd name="T51" fmla="*/ 535761 h 2298700"/>
                <a:gd name="T52" fmla="*/ 1437677 w 2298700"/>
                <a:gd name="T53" fmla="*/ 503749 h 2298700"/>
                <a:gd name="T54" fmla="*/ 1348845 w 2298700"/>
                <a:gd name="T55" fmla="*/ 357311 h 2298700"/>
                <a:gd name="T56" fmla="*/ 1214465 w 2298700"/>
                <a:gd name="T57" fmla="*/ 507608 h 2298700"/>
                <a:gd name="T58" fmla="*/ 1010062 w 2298700"/>
                <a:gd name="T59" fmla="*/ 669711 h 2298700"/>
                <a:gd name="T60" fmla="*/ 834212 w 2298700"/>
                <a:gd name="T61" fmla="*/ 763477 h 2298700"/>
                <a:gd name="T62" fmla="*/ 682609 w 2298700"/>
                <a:gd name="T63" fmla="*/ 817965 h 2298700"/>
                <a:gd name="T64" fmla="*/ 523528 w 2298700"/>
                <a:gd name="T65" fmla="*/ 852928 h 2298700"/>
                <a:gd name="T66" fmla="*/ 404104 w 2298700"/>
                <a:gd name="T67" fmla="*/ 862464 h 2298700"/>
                <a:gd name="T68" fmla="*/ 374191 w 2298700"/>
                <a:gd name="T69" fmla="*/ 838852 h 2298700"/>
                <a:gd name="T70" fmla="*/ 369206 w 2298700"/>
                <a:gd name="T71" fmla="*/ 795034 h 2298700"/>
                <a:gd name="T72" fmla="*/ 405237 w 2298700"/>
                <a:gd name="T73" fmla="*/ 760071 h 2298700"/>
                <a:gd name="T74" fmla="*/ 535765 w 2298700"/>
                <a:gd name="T75" fmla="*/ 742589 h 2298700"/>
                <a:gd name="T76" fmla="*/ 679890 w 2298700"/>
                <a:gd name="T77" fmla="*/ 706945 h 2298700"/>
                <a:gd name="T78" fmla="*/ 816536 w 2298700"/>
                <a:gd name="T79" fmla="*/ 654273 h 2298700"/>
                <a:gd name="T80" fmla="*/ 989667 w 2298700"/>
                <a:gd name="T81" fmla="*/ 554832 h 2298700"/>
                <a:gd name="T82" fmla="*/ 1171862 w 2298700"/>
                <a:gd name="T83" fmla="*/ 398859 h 2298700"/>
                <a:gd name="T84" fmla="*/ 1282675 w 2298700"/>
                <a:gd name="T85" fmla="*/ 267178 h 2298700"/>
                <a:gd name="T86" fmla="*/ 1087110 w 2298700"/>
                <a:gd name="T87" fmla="*/ 283979 h 2298700"/>
                <a:gd name="T88" fmla="*/ 1044054 w 2298700"/>
                <a:gd name="T89" fmla="*/ 259005 h 2298700"/>
                <a:gd name="T90" fmla="*/ 1040654 w 2298700"/>
                <a:gd name="T91" fmla="*/ 208376 h 2298700"/>
                <a:gd name="T92" fmla="*/ 1446288 w 2298700"/>
                <a:gd name="T93" fmla="*/ 40370 h 2298700"/>
                <a:gd name="T94" fmla="*/ 128386 w 2298700"/>
                <a:gd name="T95" fmla="*/ 3403 h 2298700"/>
                <a:gd name="T96" fmla="*/ 171711 w 2298700"/>
                <a:gd name="T97" fmla="*/ 26993 h 2298700"/>
                <a:gd name="T98" fmla="*/ 199157 w 2298700"/>
                <a:gd name="T99" fmla="*/ 67596 h 2298700"/>
                <a:gd name="T100" fmla="*/ 2201163 w 2298700"/>
                <a:gd name="T101" fmla="*/ 2093192 h 2298700"/>
                <a:gd name="T102" fmla="*/ 2249251 w 2298700"/>
                <a:gd name="T103" fmla="*/ 2107936 h 2298700"/>
                <a:gd name="T104" fmla="*/ 2283729 w 2298700"/>
                <a:gd name="T105" fmla="*/ 2142414 h 2298700"/>
                <a:gd name="T106" fmla="*/ 2298473 w 2298700"/>
                <a:gd name="T107" fmla="*/ 2190729 h 2298700"/>
                <a:gd name="T108" fmla="*/ 2288720 w 2298700"/>
                <a:gd name="T109" fmla="*/ 2240405 h 2298700"/>
                <a:gd name="T110" fmla="*/ 2257417 w 2298700"/>
                <a:gd name="T111" fmla="*/ 2278059 h 2298700"/>
                <a:gd name="T112" fmla="*/ 2211597 w 2298700"/>
                <a:gd name="T113" fmla="*/ 2297566 h 2298700"/>
                <a:gd name="T114" fmla="*/ 72132 w 2298700"/>
                <a:gd name="T115" fmla="*/ 2294164 h 2298700"/>
                <a:gd name="T116" fmla="*/ 29715 w 2298700"/>
                <a:gd name="T117" fmla="*/ 2268532 h 2298700"/>
                <a:gd name="T118" fmla="*/ 4537 w 2298700"/>
                <a:gd name="T119" fmla="*/ 2226568 h 2298700"/>
                <a:gd name="T120" fmla="*/ 907 w 2298700"/>
                <a:gd name="T121" fmla="*/ 87330 h 2298700"/>
                <a:gd name="T122" fmla="*/ 20188 w 2298700"/>
                <a:gd name="T123" fmla="*/ 41510 h 2298700"/>
                <a:gd name="T124" fmla="*/ 57842 w 2298700"/>
                <a:gd name="T125" fmla="*/ 10434 h 2298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98700" h="2298700">
                  <a:moveTo>
                    <a:pt x="494084" y="1279525"/>
                  </a:moveTo>
                  <a:lnTo>
                    <a:pt x="844179" y="1279525"/>
                  </a:lnTo>
                  <a:lnTo>
                    <a:pt x="849841" y="1279752"/>
                  </a:lnTo>
                  <a:lnTo>
                    <a:pt x="855502" y="1280660"/>
                  </a:lnTo>
                  <a:lnTo>
                    <a:pt x="860710" y="1282023"/>
                  </a:lnTo>
                  <a:lnTo>
                    <a:pt x="865692" y="1283839"/>
                  </a:lnTo>
                  <a:lnTo>
                    <a:pt x="870674" y="1286109"/>
                  </a:lnTo>
                  <a:lnTo>
                    <a:pt x="875203" y="1289061"/>
                  </a:lnTo>
                  <a:lnTo>
                    <a:pt x="879732" y="1292467"/>
                  </a:lnTo>
                  <a:lnTo>
                    <a:pt x="883582" y="1295872"/>
                  </a:lnTo>
                  <a:lnTo>
                    <a:pt x="887205" y="1299959"/>
                  </a:lnTo>
                  <a:lnTo>
                    <a:pt x="890602" y="1304273"/>
                  </a:lnTo>
                  <a:lnTo>
                    <a:pt x="893320" y="1308814"/>
                  </a:lnTo>
                  <a:lnTo>
                    <a:pt x="895584" y="1313809"/>
                  </a:lnTo>
                  <a:lnTo>
                    <a:pt x="897396" y="1319031"/>
                  </a:lnTo>
                  <a:lnTo>
                    <a:pt x="898981" y="1324480"/>
                  </a:lnTo>
                  <a:lnTo>
                    <a:pt x="899660" y="1329702"/>
                  </a:lnTo>
                  <a:lnTo>
                    <a:pt x="900113" y="1335378"/>
                  </a:lnTo>
                  <a:lnTo>
                    <a:pt x="900113" y="1818531"/>
                  </a:lnTo>
                  <a:lnTo>
                    <a:pt x="899660" y="1824434"/>
                  </a:lnTo>
                  <a:lnTo>
                    <a:pt x="898981" y="1829883"/>
                  </a:lnTo>
                  <a:lnTo>
                    <a:pt x="897396" y="1835332"/>
                  </a:lnTo>
                  <a:lnTo>
                    <a:pt x="895584" y="1840554"/>
                  </a:lnTo>
                  <a:lnTo>
                    <a:pt x="893320" y="1845322"/>
                  </a:lnTo>
                  <a:lnTo>
                    <a:pt x="890602" y="1850090"/>
                  </a:lnTo>
                  <a:lnTo>
                    <a:pt x="887205" y="1854404"/>
                  </a:lnTo>
                  <a:lnTo>
                    <a:pt x="883582" y="1858264"/>
                  </a:lnTo>
                  <a:lnTo>
                    <a:pt x="879732" y="1861897"/>
                  </a:lnTo>
                  <a:lnTo>
                    <a:pt x="875203" y="1865302"/>
                  </a:lnTo>
                  <a:lnTo>
                    <a:pt x="870674" y="1867800"/>
                  </a:lnTo>
                  <a:lnTo>
                    <a:pt x="865692" y="1870524"/>
                  </a:lnTo>
                  <a:lnTo>
                    <a:pt x="860710" y="1872114"/>
                  </a:lnTo>
                  <a:lnTo>
                    <a:pt x="855502" y="1873476"/>
                  </a:lnTo>
                  <a:lnTo>
                    <a:pt x="849841" y="1874611"/>
                  </a:lnTo>
                  <a:lnTo>
                    <a:pt x="844179" y="1874838"/>
                  </a:lnTo>
                  <a:lnTo>
                    <a:pt x="494084" y="1874838"/>
                  </a:lnTo>
                  <a:lnTo>
                    <a:pt x="488423" y="1874611"/>
                  </a:lnTo>
                  <a:lnTo>
                    <a:pt x="482761" y="1873476"/>
                  </a:lnTo>
                  <a:lnTo>
                    <a:pt x="477326" y="1872114"/>
                  </a:lnTo>
                  <a:lnTo>
                    <a:pt x="472571" y="1870524"/>
                  </a:lnTo>
                  <a:lnTo>
                    <a:pt x="467589" y="1867800"/>
                  </a:lnTo>
                  <a:lnTo>
                    <a:pt x="463060" y="1865302"/>
                  </a:lnTo>
                  <a:lnTo>
                    <a:pt x="458531" y="1861897"/>
                  </a:lnTo>
                  <a:lnTo>
                    <a:pt x="454455" y="1858264"/>
                  </a:lnTo>
                  <a:lnTo>
                    <a:pt x="450831" y="1854404"/>
                  </a:lnTo>
                  <a:lnTo>
                    <a:pt x="447661" y="1850090"/>
                  </a:lnTo>
                  <a:lnTo>
                    <a:pt x="444944" y="1845322"/>
                  </a:lnTo>
                  <a:lnTo>
                    <a:pt x="442679" y="1840554"/>
                  </a:lnTo>
                  <a:lnTo>
                    <a:pt x="440868" y="1835332"/>
                  </a:lnTo>
                  <a:lnTo>
                    <a:pt x="439282" y="1829883"/>
                  </a:lnTo>
                  <a:lnTo>
                    <a:pt x="438603" y="1824434"/>
                  </a:lnTo>
                  <a:lnTo>
                    <a:pt x="438150" y="1818531"/>
                  </a:lnTo>
                  <a:lnTo>
                    <a:pt x="438150" y="1335378"/>
                  </a:lnTo>
                  <a:lnTo>
                    <a:pt x="438603" y="1329702"/>
                  </a:lnTo>
                  <a:lnTo>
                    <a:pt x="439282" y="1324480"/>
                  </a:lnTo>
                  <a:lnTo>
                    <a:pt x="440868" y="1319031"/>
                  </a:lnTo>
                  <a:lnTo>
                    <a:pt x="442679" y="1313809"/>
                  </a:lnTo>
                  <a:lnTo>
                    <a:pt x="444944" y="1308814"/>
                  </a:lnTo>
                  <a:lnTo>
                    <a:pt x="447661" y="1304273"/>
                  </a:lnTo>
                  <a:lnTo>
                    <a:pt x="450831" y="1299959"/>
                  </a:lnTo>
                  <a:lnTo>
                    <a:pt x="454455" y="1295872"/>
                  </a:lnTo>
                  <a:lnTo>
                    <a:pt x="458531" y="1292467"/>
                  </a:lnTo>
                  <a:lnTo>
                    <a:pt x="463060" y="1289061"/>
                  </a:lnTo>
                  <a:lnTo>
                    <a:pt x="467589" y="1286109"/>
                  </a:lnTo>
                  <a:lnTo>
                    <a:pt x="472571" y="1283839"/>
                  </a:lnTo>
                  <a:lnTo>
                    <a:pt x="477326" y="1282023"/>
                  </a:lnTo>
                  <a:lnTo>
                    <a:pt x="482761" y="1280660"/>
                  </a:lnTo>
                  <a:lnTo>
                    <a:pt x="488423" y="1279752"/>
                  </a:lnTo>
                  <a:lnTo>
                    <a:pt x="494084" y="1279525"/>
                  </a:lnTo>
                  <a:close/>
                  <a:moveTo>
                    <a:pt x="1168971" y="903287"/>
                  </a:moveTo>
                  <a:lnTo>
                    <a:pt x="1518668" y="903287"/>
                  </a:lnTo>
                  <a:lnTo>
                    <a:pt x="1524553" y="903514"/>
                  </a:lnTo>
                  <a:lnTo>
                    <a:pt x="1529985" y="904195"/>
                  </a:lnTo>
                  <a:lnTo>
                    <a:pt x="1535418" y="905557"/>
                  </a:lnTo>
                  <a:lnTo>
                    <a:pt x="1540624" y="907600"/>
                  </a:lnTo>
                  <a:lnTo>
                    <a:pt x="1545377" y="909870"/>
                  </a:lnTo>
                  <a:lnTo>
                    <a:pt x="1550130" y="912821"/>
                  </a:lnTo>
                  <a:lnTo>
                    <a:pt x="1554430" y="915999"/>
                  </a:lnTo>
                  <a:lnTo>
                    <a:pt x="1558278" y="919404"/>
                  </a:lnTo>
                  <a:lnTo>
                    <a:pt x="1561900" y="923717"/>
                  </a:lnTo>
                  <a:lnTo>
                    <a:pt x="1565295" y="927803"/>
                  </a:lnTo>
                  <a:lnTo>
                    <a:pt x="1567784" y="932343"/>
                  </a:lnTo>
                  <a:lnTo>
                    <a:pt x="1570274" y="937337"/>
                  </a:lnTo>
                  <a:lnTo>
                    <a:pt x="1572085" y="942558"/>
                  </a:lnTo>
                  <a:lnTo>
                    <a:pt x="1573443" y="948006"/>
                  </a:lnTo>
                  <a:lnTo>
                    <a:pt x="1574575" y="953681"/>
                  </a:lnTo>
                  <a:lnTo>
                    <a:pt x="1574801" y="959355"/>
                  </a:lnTo>
                  <a:lnTo>
                    <a:pt x="1574801" y="1818542"/>
                  </a:lnTo>
                  <a:lnTo>
                    <a:pt x="1574575" y="1824444"/>
                  </a:lnTo>
                  <a:lnTo>
                    <a:pt x="1573443" y="1829892"/>
                  </a:lnTo>
                  <a:lnTo>
                    <a:pt x="1572085" y="1835340"/>
                  </a:lnTo>
                  <a:lnTo>
                    <a:pt x="1570274" y="1840560"/>
                  </a:lnTo>
                  <a:lnTo>
                    <a:pt x="1567784" y="1845327"/>
                  </a:lnTo>
                  <a:lnTo>
                    <a:pt x="1565295" y="1850094"/>
                  </a:lnTo>
                  <a:lnTo>
                    <a:pt x="1561900" y="1854407"/>
                  </a:lnTo>
                  <a:lnTo>
                    <a:pt x="1558278" y="1858266"/>
                  </a:lnTo>
                  <a:lnTo>
                    <a:pt x="1554430" y="1861898"/>
                  </a:lnTo>
                  <a:lnTo>
                    <a:pt x="1550130" y="1865303"/>
                  </a:lnTo>
                  <a:lnTo>
                    <a:pt x="1545377" y="1867800"/>
                  </a:lnTo>
                  <a:lnTo>
                    <a:pt x="1540624" y="1870524"/>
                  </a:lnTo>
                  <a:lnTo>
                    <a:pt x="1535418" y="1872113"/>
                  </a:lnTo>
                  <a:lnTo>
                    <a:pt x="1529985" y="1873475"/>
                  </a:lnTo>
                  <a:lnTo>
                    <a:pt x="1524553" y="1874610"/>
                  </a:lnTo>
                  <a:lnTo>
                    <a:pt x="1518668" y="1874837"/>
                  </a:lnTo>
                  <a:lnTo>
                    <a:pt x="1168971" y="1874837"/>
                  </a:lnTo>
                  <a:lnTo>
                    <a:pt x="1163312" y="1874610"/>
                  </a:lnTo>
                  <a:lnTo>
                    <a:pt x="1157654" y="1873475"/>
                  </a:lnTo>
                  <a:lnTo>
                    <a:pt x="1152221" y="1872113"/>
                  </a:lnTo>
                  <a:lnTo>
                    <a:pt x="1147242" y="1870524"/>
                  </a:lnTo>
                  <a:lnTo>
                    <a:pt x="1142262" y="1867800"/>
                  </a:lnTo>
                  <a:lnTo>
                    <a:pt x="1137736" y="1865303"/>
                  </a:lnTo>
                  <a:lnTo>
                    <a:pt x="1133435" y="1861898"/>
                  </a:lnTo>
                  <a:lnTo>
                    <a:pt x="1129361" y="1858266"/>
                  </a:lnTo>
                  <a:lnTo>
                    <a:pt x="1125740" y="1854407"/>
                  </a:lnTo>
                  <a:lnTo>
                    <a:pt x="1122797" y="1850094"/>
                  </a:lnTo>
                  <a:lnTo>
                    <a:pt x="1119855" y="1845327"/>
                  </a:lnTo>
                  <a:lnTo>
                    <a:pt x="1117365" y="1840560"/>
                  </a:lnTo>
                  <a:lnTo>
                    <a:pt x="1115554" y="1835340"/>
                  </a:lnTo>
                  <a:lnTo>
                    <a:pt x="1114196" y="1829892"/>
                  </a:lnTo>
                  <a:lnTo>
                    <a:pt x="1113291" y="1824444"/>
                  </a:lnTo>
                  <a:lnTo>
                    <a:pt x="1112838" y="1818542"/>
                  </a:lnTo>
                  <a:lnTo>
                    <a:pt x="1112838" y="959355"/>
                  </a:lnTo>
                  <a:lnTo>
                    <a:pt x="1113291" y="953681"/>
                  </a:lnTo>
                  <a:lnTo>
                    <a:pt x="1114196" y="948006"/>
                  </a:lnTo>
                  <a:lnTo>
                    <a:pt x="1115554" y="942558"/>
                  </a:lnTo>
                  <a:lnTo>
                    <a:pt x="1117365" y="937337"/>
                  </a:lnTo>
                  <a:lnTo>
                    <a:pt x="1119855" y="932343"/>
                  </a:lnTo>
                  <a:lnTo>
                    <a:pt x="1122797" y="927803"/>
                  </a:lnTo>
                  <a:lnTo>
                    <a:pt x="1125740" y="923717"/>
                  </a:lnTo>
                  <a:lnTo>
                    <a:pt x="1129361" y="919404"/>
                  </a:lnTo>
                  <a:lnTo>
                    <a:pt x="1133435" y="915999"/>
                  </a:lnTo>
                  <a:lnTo>
                    <a:pt x="1137736" y="912821"/>
                  </a:lnTo>
                  <a:lnTo>
                    <a:pt x="1142262" y="909870"/>
                  </a:lnTo>
                  <a:lnTo>
                    <a:pt x="1147242" y="907600"/>
                  </a:lnTo>
                  <a:lnTo>
                    <a:pt x="1152221" y="905557"/>
                  </a:lnTo>
                  <a:lnTo>
                    <a:pt x="1157654" y="904195"/>
                  </a:lnTo>
                  <a:lnTo>
                    <a:pt x="1163312" y="903514"/>
                  </a:lnTo>
                  <a:lnTo>
                    <a:pt x="1168971" y="903287"/>
                  </a:lnTo>
                  <a:close/>
                  <a:moveTo>
                    <a:pt x="1841899" y="450850"/>
                  </a:moveTo>
                  <a:lnTo>
                    <a:pt x="2191940" y="450850"/>
                  </a:lnTo>
                  <a:lnTo>
                    <a:pt x="2197604" y="451077"/>
                  </a:lnTo>
                  <a:lnTo>
                    <a:pt x="2203268" y="451985"/>
                  </a:lnTo>
                  <a:lnTo>
                    <a:pt x="2208706" y="453573"/>
                  </a:lnTo>
                  <a:lnTo>
                    <a:pt x="2213917" y="455388"/>
                  </a:lnTo>
                  <a:lnTo>
                    <a:pt x="2218674" y="457657"/>
                  </a:lnTo>
                  <a:lnTo>
                    <a:pt x="2223206" y="460380"/>
                  </a:lnTo>
                  <a:lnTo>
                    <a:pt x="2227510" y="463556"/>
                  </a:lnTo>
                  <a:lnTo>
                    <a:pt x="2231589" y="467186"/>
                  </a:lnTo>
                  <a:lnTo>
                    <a:pt x="2235214" y="471271"/>
                  </a:lnTo>
                  <a:lnTo>
                    <a:pt x="2238385" y="475582"/>
                  </a:lnTo>
                  <a:lnTo>
                    <a:pt x="2241104" y="480119"/>
                  </a:lnTo>
                  <a:lnTo>
                    <a:pt x="2243596" y="484884"/>
                  </a:lnTo>
                  <a:lnTo>
                    <a:pt x="2245636" y="490103"/>
                  </a:lnTo>
                  <a:lnTo>
                    <a:pt x="2246768" y="495548"/>
                  </a:lnTo>
                  <a:lnTo>
                    <a:pt x="2247675" y="501221"/>
                  </a:lnTo>
                  <a:lnTo>
                    <a:pt x="2247901" y="506893"/>
                  </a:lnTo>
                  <a:lnTo>
                    <a:pt x="2247901" y="1818568"/>
                  </a:lnTo>
                  <a:lnTo>
                    <a:pt x="2247675" y="1824468"/>
                  </a:lnTo>
                  <a:lnTo>
                    <a:pt x="2246768" y="1829913"/>
                  </a:lnTo>
                  <a:lnTo>
                    <a:pt x="2245636" y="1835358"/>
                  </a:lnTo>
                  <a:lnTo>
                    <a:pt x="2243596" y="1840577"/>
                  </a:lnTo>
                  <a:lnTo>
                    <a:pt x="2241104" y="1845342"/>
                  </a:lnTo>
                  <a:lnTo>
                    <a:pt x="2238385" y="1850107"/>
                  </a:lnTo>
                  <a:lnTo>
                    <a:pt x="2235214" y="1854418"/>
                  </a:lnTo>
                  <a:lnTo>
                    <a:pt x="2231589" y="1858275"/>
                  </a:lnTo>
                  <a:lnTo>
                    <a:pt x="2227510" y="1861905"/>
                  </a:lnTo>
                  <a:lnTo>
                    <a:pt x="2223206" y="1865309"/>
                  </a:lnTo>
                  <a:lnTo>
                    <a:pt x="2218674" y="1867804"/>
                  </a:lnTo>
                  <a:lnTo>
                    <a:pt x="2213917" y="1870527"/>
                  </a:lnTo>
                  <a:lnTo>
                    <a:pt x="2208706" y="1872115"/>
                  </a:lnTo>
                  <a:lnTo>
                    <a:pt x="2203268" y="1873477"/>
                  </a:lnTo>
                  <a:lnTo>
                    <a:pt x="2197604" y="1874611"/>
                  </a:lnTo>
                  <a:lnTo>
                    <a:pt x="2191940" y="1874838"/>
                  </a:lnTo>
                  <a:lnTo>
                    <a:pt x="1841899" y="1874838"/>
                  </a:lnTo>
                  <a:lnTo>
                    <a:pt x="1836235" y="1874611"/>
                  </a:lnTo>
                  <a:lnTo>
                    <a:pt x="1830798" y="1873477"/>
                  </a:lnTo>
                  <a:lnTo>
                    <a:pt x="1825360" y="1872115"/>
                  </a:lnTo>
                  <a:lnTo>
                    <a:pt x="1820149" y="1870527"/>
                  </a:lnTo>
                  <a:lnTo>
                    <a:pt x="1815165" y="1867804"/>
                  </a:lnTo>
                  <a:lnTo>
                    <a:pt x="1810633" y="1865309"/>
                  </a:lnTo>
                  <a:lnTo>
                    <a:pt x="1806329" y="1861905"/>
                  </a:lnTo>
                  <a:lnTo>
                    <a:pt x="1802477" y="1858275"/>
                  </a:lnTo>
                  <a:lnTo>
                    <a:pt x="1798852" y="1854418"/>
                  </a:lnTo>
                  <a:lnTo>
                    <a:pt x="1795454" y="1850107"/>
                  </a:lnTo>
                  <a:lnTo>
                    <a:pt x="1792508" y="1845342"/>
                  </a:lnTo>
                  <a:lnTo>
                    <a:pt x="1790243" y="1840577"/>
                  </a:lnTo>
                  <a:lnTo>
                    <a:pt x="1788430" y="1835358"/>
                  </a:lnTo>
                  <a:lnTo>
                    <a:pt x="1786844" y="1829913"/>
                  </a:lnTo>
                  <a:lnTo>
                    <a:pt x="1786165" y="1824468"/>
                  </a:lnTo>
                  <a:lnTo>
                    <a:pt x="1785938" y="1818568"/>
                  </a:lnTo>
                  <a:lnTo>
                    <a:pt x="1785938" y="506893"/>
                  </a:lnTo>
                  <a:lnTo>
                    <a:pt x="1786165" y="501221"/>
                  </a:lnTo>
                  <a:lnTo>
                    <a:pt x="1786844" y="495548"/>
                  </a:lnTo>
                  <a:lnTo>
                    <a:pt x="1788430" y="490103"/>
                  </a:lnTo>
                  <a:lnTo>
                    <a:pt x="1790243" y="484884"/>
                  </a:lnTo>
                  <a:lnTo>
                    <a:pt x="1792508" y="480119"/>
                  </a:lnTo>
                  <a:lnTo>
                    <a:pt x="1795454" y="475582"/>
                  </a:lnTo>
                  <a:lnTo>
                    <a:pt x="1798852" y="471271"/>
                  </a:lnTo>
                  <a:lnTo>
                    <a:pt x="1802477" y="467186"/>
                  </a:lnTo>
                  <a:lnTo>
                    <a:pt x="1806329" y="463556"/>
                  </a:lnTo>
                  <a:lnTo>
                    <a:pt x="1810633" y="460380"/>
                  </a:lnTo>
                  <a:lnTo>
                    <a:pt x="1815165" y="457657"/>
                  </a:lnTo>
                  <a:lnTo>
                    <a:pt x="1820149" y="455388"/>
                  </a:lnTo>
                  <a:lnTo>
                    <a:pt x="1825360" y="453573"/>
                  </a:lnTo>
                  <a:lnTo>
                    <a:pt x="1830798" y="451985"/>
                  </a:lnTo>
                  <a:lnTo>
                    <a:pt x="1836235" y="451077"/>
                  </a:lnTo>
                  <a:lnTo>
                    <a:pt x="1841899" y="450850"/>
                  </a:lnTo>
                  <a:close/>
                  <a:moveTo>
                    <a:pt x="1458752" y="38100"/>
                  </a:moveTo>
                  <a:lnTo>
                    <a:pt x="1461698" y="38100"/>
                  </a:lnTo>
                  <a:lnTo>
                    <a:pt x="1464870" y="38100"/>
                  </a:lnTo>
                  <a:lnTo>
                    <a:pt x="1468043" y="38327"/>
                  </a:lnTo>
                  <a:lnTo>
                    <a:pt x="1470989" y="38554"/>
                  </a:lnTo>
                  <a:lnTo>
                    <a:pt x="1473935" y="39235"/>
                  </a:lnTo>
                  <a:lnTo>
                    <a:pt x="1477107" y="40143"/>
                  </a:lnTo>
                  <a:lnTo>
                    <a:pt x="1479827" y="40825"/>
                  </a:lnTo>
                  <a:lnTo>
                    <a:pt x="1482773" y="42187"/>
                  </a:lnTo>
                  <a:lnTo>
                    <a:pt x="1485718" y="43322"/>
                  </a:lnTo>
                  <a:lnTo>
                    <a:pt x="1488438" y="44684"/>
                  </a:lnTo>
                  <a:lnTo>
                    <a:pt x="1491157" y="46500"/>
                  </a:lnTo>
                  <a:lnTo>
                    <a:pt x="1493876" y="48317"/>
                  </a:lnTo>
                  <a:lnTo>
                    <a:pt x="1496143" y="50133"/>
                  </a:lnTo>
                  <a:lnTo>
                    <a:pt x="1498409" y="52176"/>
                  </a:lnTo>
                  <a:lnTo>
                    <a:pt x="1500675" y="54447"/>
                  </a:lnTo>
                  <a:lnTo>
                    <a:pt x="1502714" y="56490"/>
                  </a:lnTo>
                  <a:lnTo>
                    <a:pt x="1504754" y="59214"/>
                  </a:lnTo>
                  <a:lnTo>
                    <a:pt x="1506567" y="61485"/>
                  </a:lnTo>
                  <a:lnTo>
                    <a:pt x="1508153" y="64436"/>
                  </a:lnTo>
                  <a:lnTo>
                    <a:pt x="1509739" y="66934"/>
                  </a:lnTo>
                  <a:lnTo>
                    <a:pt x="1511099" y="69658"/>
                  </a:lnTo>
                  <a:lnTo>
                    <a:pt x="1512005" y="72609"/>
                  </a:lnTo>
                  <a:lnTo>
                    <a:pt x="1513138" y="75334"/>
                  </a:lnTo>
                  <a:lnTo>
                    <a:pt x="1514045" y="78512"/>
                  </a:lnTo>
                  <a:lnTo>
                    <a:pt x="1514725" y="81691"/>
                  </a:lnTo>
                  <a:lnTo>
                    <a:pt x="1515178" y="84642"/>
                  </a:lnTo>
                  <a:lnTo>
                    <a:pt x="1515405" y="87821"/>
                  </a:lnTo>
                  <a:lnTo>
                    <a:pt x="1543051" y="488083"/>
                  </a:lnTo>
                  <a:lnTo>
                    <a:pt x="1543051" y="493305"/>
                  </a:lnTo>
                  <a:lnTo>
                    <a:pt x="1542371" y="498754"/>
                  </a:lnTo>
                  <a:lnTo>
                    <a:pt x="1541691" y="503976"/>
                  </a:lnTo>
                  <a:lnTo>
                    <a:pt x="1540105" y="509198"/>
                  </a:lnTo>
                  <a:lnTo>
                    <a:pt x="1538066" y="513965"/>
                  </a:lnTo>
                  <a:lnTo>
                    <a:pt x="1535800" y="518506"/>
                  </a:lnTo>
                  <a:lnTo>
                    <a:pt x="1532854" y="522820"/>
                  </a:lnTo>
                  <a:lnTo>
                    <a:pt x="1529908" y="526906"/>
                  </a:lnTo>
                  <a:lnTo>
                    <a:pt x="1526282" y="530539"/>
                  </a:lnTo>
                  <a:lnTo>
                    <a:pt x="1522429" y="533944"/>
                  </a:lnTo>
                  <a:lnTo>
                    <a:pt x="1518350" y="537123"/>
                  </a:lnTo>
                  <a:lnTo>
                    <a:pt x="1513592" y="539620"/>
                  </a:lnTo>
                  <a:lnTo>
                    <a:pt x="1509059" y="541663"/>
                  </a:lnTo>
                  <a:lnTo>
                    <a:pt x="1503847" y="543253"/>
                  </a:lnTo>
                  <a:lnTo>
                    <a:pt x="1498635" y="544615"/>
                  </a:lnTo>
                  <a:lnTo>
                    <a:pt x="1493197" y="545069"/>
                  </a:lnTo>
                  <a:lnTo>
                    <a:pt x="1488211" y="545296"/>
                  </a:lnTo>
                  <a:lnTo>
                    <a:pt x="1482999" y="544842"/>
                  </a:lnTo>
                  <a:lnTo>
                    <a:pt x="1478014" y="543934"/>
                  </a:lnTo>
                  <a:lnTo>
                    <a:pt x="1473481" y="542799"/>
                  </a:lnTo>
                  <a:lnTo>
                    <a:pt x="1469629" y="541437"/>
                  </a:lnTo>
                  <a:lnTo>
                    <a:pt x="1466003" y="539847"/>
                  </a:lnTo>
                  <a:lnTo>
                    <a:pt x="1462604" y="537804"/>
                  </a:lnTo>
                  <a:lnTo>
                    <a:pt x="1459205" y="535761"/>
                  </a:lnTo>
                  <a:lnTo>
                    <a:pt x="1456032" y="533490"/>
                  </a:lnTo>
                  <a:lnTo>
                    <a:pt x="1453086" y="530766"/>
                  </a:lnTo>
                  <a:lnTo>
                    <a:pt x="1450367" y="528041"/>
                  </a:lnTo>
                  <a:lnTo>
                    <a:pt x="1447874" y="525090"/>
                  </a:lnTo>
                  <a:lnTo>
                    <a:pt x="1445382" y="522139"/>
                  </a:lnTo>
                  <a:lnTo>
                    <a:pt x="1443342" y="518733"/>
                  </a:lnTo>
                  <a:lnTo>
                    <a:pt x="1441529" y="515100"/>
                  </a:lnTo>
                  <a:lnTo>
                    <a:pt x="1439943" y="511468"/>
                  </a:lnTo>
                  <a:lnTo>
                    <a:pt x="1438583" y="507608"/>
                  </a:lnTo>
                  <a:lnTo>
                    <a:pt x="1437677" y="503749"/>
                  </a:lnTo>
                  <a:lnTo>
                    <a:pt x="1436770" y="499662"/>
                  </a:lnTo>
                  <a:lnTo>
                    <a:pt x="1436317" y="495348"/>
                  </a:lnTo>
                  <a:lnTo>
                    <a:pt x="1419775" y="256735"/>
                  </a:lnTo>
                  <a:lnTo>
                    <a:pt x="1404592" y="280119"/>
                  </a:lnTo>
                  <a:lnTo>
                    <a:pt x="1396434" y="292606"/>
                  </a:lnTo>
                  <a:lnTo>
                    <a:pt x="1387596" y="304866"/>
                  </a:lnTo>
                  <a:lnTo>
                    <a:pt x="1378531" y="317580"/>
                  </a:lnTo>
                  <a:lnTo>
                    <a:pt x="1369014" y="330748"/>
                  </a:lnTo>
                  <a:lnTo>
                    <a:pt x="1359270" y="343916"/>
                  </a:lnTo>
                  <a:lnTo>
                    <a:pt x="1348845" y="357311"/>
                  </a:lnTo>
                  <a:lnTo>
                    <a:pt x="1338421" y="370933"/>
                  </a:lnTo>
                  <a:lnTo>
                    <a:pt x="1327317" y="384782"/>
                  </a:lnTo>
                  <a:lnTo>
                    <a:pt x="1315760" y="398632"/>
                  </a:lnTo>
                  <a:lnTo>
                    <a:pt x="1303750" y="412935"/>
                  </a:lnTo>
                  <a:lnTo>
                    <a:pt x="1291513" y="426784"/>
                  </a:lnTo>
                  <a:lnTo>
                    <a:pt x="1278823" y="441314"/>
                  </a:lnTo>
                  <a:lnTo>
                    <a:pt x="1265679" y="455390"/>
                  </a:lnTo>
                  <a:lnTo>
                    <a:pt x="1252082" y="469920"/>
                  </a:lnTo>
                  <a:lnTo>
                    <a:pt x="1233500" y="488991"/>
                  </a:lnTo>
                  <a:lnTo>
                    <a:pt x="1214465" y="507608"/>
                  </a:lnTo>
                  <a:lnTo>
                    <a:pt x="1195430" y="525998"/>
                  </a:lnTo>
                  <a:lnTo>
                    <a:pt x="1175715" y="543707"/>
                  </a:lnTo>
                  <a:lnTo>
                    <a:pt x="1156226" y="560961"/>
                  </a:lnTo>
                  <a:lnTo>
                    <a:pt x="1136058" y="577762"/>
                  </a:lnTo>
                  <a:lnTo>
                    <a:pt x="1115663" y="594336"/>
                  </a:lnTo>
                  <a:lnTo>
                    <a:pt x="1095041" y="610455"/>
                  </a:lnTo>
                  <a:lnTo>
                    <a:pt x="1074193" y="625893"/>
                  </a:lnTo>
                  <a:lnTo>
                    <a:pt x="1053118" y="641105"/>
                  </a:lnTo>
                  <a:lnTo>
                    <a:pt x="1031590" y="655408"/>
                  </a:lnTo>
                  <a:lnTo>
                    <a:pt x="1010062" y="669711"/>
                  </a:lnTo>
                  <a:lnTo>
                    <a:pt x="988081" y="683333"/>
                  </a:lnTo>
                  <a:lnTo>
                    <a:pt x="966099" y="696501"/>
                  </a:lnTo>
                  <a:lnTo>
                    <a:pt x="943891" y="709442"/>
                  </a:lnTo>
                  <a:lnTo>
                    <a:pt x="921004" y="721702"/>
                  </a:lnTo>
                  <a:lnTo>
                    <a:pt x="906954" y="729194"/>
                  </a:lnTo>
                  <a:lnTo>
                    <a:pt x="892451" y="736232"/>
                  </a:lnTo>
                  <a:lnTo>
                    <a:pt x="878174" y="743497"/>
                  </a:lnTo>
                  <a:lnTo>
                    <a:pt x="863671" y="750309"/>
                  </a:lnTo>
                  <a:lnTo>
                    <a:pt x="848941" y="756893"/>
                  </a:lnTo>
                  <a:lnTo>
                    <a:pt x="834212" y="763477"/>
                  </a:lnTo>
                  <a:lnTo>
                    <a:pt x="819482" y="769834"/>
                  </a:lnTo>
                  <a:lnTo>
                    <a:pt x="804526" y="775736"/>
                  </a:lnTo>
                  <a:lnTo>
                    <a:pt x="789569" y="781866"/>
                  </a:lnTo>
                  <a:lnTo>
                    <a:pt x="774613" y="787542"/>
                  </a:lnTo>
                  <a:lnTo>
                    <a:pt x="759430" y="793218"/>
                  </a:lnTo>
                  <a:lnTo>
                    <a:pt x="744247" y="798440"/>
                  </a:lnTo>
                  <a:lnTo>
                    <a:pt x="729064" y="803435"/>
                  </a:lnTo>
                  <a:lnTo>
                    <a:pt x="713655" y="808657"/>
                  </a:lnTo>
                  <a:lnTo>
                    <a:pt x="698472" y="813197"/>
                  </a:lnTo>
                  <a:lnTo>
                    <a:pt x="682609" y="817965"/>
                  </a:lnTo>
                  <a:lnTo>
                    <a:pt x="667199" y="822279"/>
                  </a:lnTo>
                  <a:lnTo>
                    <a:pt x="651563" y="826365"/>
                  </a:lnTo>
                  <a:lnTo>
                    <a:pt x="635701" y="830452"/>
                  </a:lnTo>
                  <a:lnTo>
                    <a:pt x="620064" y="834084"/>
                  </a:lnTo>
                  <a:lnTo>
                    <a:pt x="604202" y="837717"/>
                  </a:lnTo>
                  <a:lnTo>
                    <a:pt x="588112" y="841350"/>
                  </a:lnTo>
                  <a:lnTo>
                    <a:pt x="572249" y="844528"/>
                  </a:lnTo>
                  <a:lnTo>
                    <a:pt x="555933" y="847479"/>
                  </a:lnTo>
                  <a:lnTo>
                    <a:pt x="539618" y="850431"/>
                  </a:lnTo>
                  <a:lnTo>
                    <a:pt x="523528" y="852928"/>
                  </a:lnTo>
                  <a:lnTo>
                    <a:pt x="507212" y="855653"/>
                  </a:lnTo>
                  <a:lnTo>
                    <a:pt x="490896" y="857923"/>
                  </a:lnTo>
                  <a:lnTo>
                    <a:pt x="474353" y="859966"/>
                  </a:lnTo>
                  <a:lnTo>
                    <a:pt x="458037" y="861783"/>
                  </a:lnTo>
                  <a:lnTo>
                    <a:pt x="441268" y="863372"/>
                  </a:lnTo>
                  <a:lnTo>
                    <a:pt x="424726" y="864961"/>
                  </a:lnTo>
                  <a:lnTo>
                    <a:pt x="419287" y="865188"/>
                  </a:lnTo>
                  <a:lnTo>
                    <a:pt x="414075" y="864734"/>
                  </a:lnTo>
                  <a:lnTo>
                    <a:pt x="409089" y="863826"/>
                  </a:lnTo>
                  <a:lnTo>
                    <a:pt x="404104" y="862464"/>
                  </a:lnTo>
                  <a:lnTo>
                    <a:pt x="400252" y="861329"/>
                  </a:lnTo>
                  <a:lnTo>
                    <a:pt x="396626" y="859739"/>
                  </a:lnTo>
                  <a:lnTo>
                    <a:pt x="393227" y="857923"/>
                  </a:lnTo>
                  <a:lnTo>
                    <a:pt x="389827" y="855880"/>
                  </a:lnTo>
                  <a:lnTo>
                    <a:pt x="386882" y="853609"/>
                  </a:lnTo>
                  <a:lnTo>
                    <a:pt x="383936" y="850885"/>
                  </a:lnTo>
                  <a:lnTo>
                    <a:pt x="381216" y="848161"/>
                  </a:lnTo>
                  <a:lnTo>
                    <a:pt x="378497" y="845209"/>
                  </a:lnTo>
                  <a:lnTo>
                    <a:pt x="376231" y="842258"/>
                  </a:lnTo>
                  <a:lnTo>
                    <a:pt x="374191" y="838852"/>
                  </a:lnTo>
                  <a:lnTo>
                    <a:pt x="372378" y="835447"/>
                  </a:lnTo>
                  <a:lnTo>
                    <a:pt x="370566" y="831814"/>
                  </a:lnTo>
                  <a:lnTo>
                    <a:pt x="369206" y="827955"/>
                  </a:lnTo>
                  <a:lnTo>
                    <a:pt x="368299" y="824095"/>
                  </a:lnTo>
                  <a:lnTo>
                    <a:pt x="367620" y="820008"/>
                  </a:lnTo>
                  <a:lnTo>
                    <a:pt x="366940" y="815922"/>
                  </a:lnTo>
                  <a:lnTo>
                    <a:pt x="366713" y="810473"/>
                  </a:lnTo>
                  <a:lnTo>
                    <a:pt x="367167" y="805024"/>
                  </a:lnTo>
                  <a:lnTo>
                    <a:pt x="368073" y="799802"/>
                  </a:lnTo>
                  <a:lnTo>
                    <a:pt x="369206" y="795034"/>
                  </a:lnTo>
                  <a:lnTo>
                    <a:pt x="371472" y="790040"/>
                  </a:lnTo>
                  <a:lnTo>
                    <a:pt x="373738" y="785272"/>
                  </a:lnTo>
                  <a:lnTo>
                    <a:pt x="376231" y="780958"/>
                  </a:lnTo>
                  <a:lnTo>
                    <a:pt x="379403" y="776872"/>
                  </a:lnTo>
                  <a:lnTo>
                    <a:pt x="383029" y="773239"/>
                  </a:lnTo>
                  <a:lnTo>
                    <a:pt x="386882" y="769607"/>
                  </a:lnTo>
                  <a:lnTo>
                    <a:pt x="390961" y="766882"/>
                  </a:lnTo>
                  <a:lnTo>
                    <a:pt x="395266" y="763931"/>
                  </a:lnTo>
                  <a:lnTo>
                    <a:pt x="400252" y="761887"/>
                  </a:lnTo>
                  <a:lnTo>
                    <a:pt x="405237" y="760071"/>
                  </a:lnTo>
                  <a:lnTo>
                    <a:pt x="410222" y="758709"/>
                  </a:lnTo>
                  <a:lnTo>
                    <a:pt x="415661" y="758255"/>
                  </a:lnTo>
                  <a:lnTo>
                    <a:pt x="431071" y="756666"/>
                  </a:lnTo>
                  <a:lnTo>
                    <a:pt x="446027" y="755076"/>
                  </a:lnTo>
                  <a:lnTo>
                    <a:pt x="461210" y="753714"/>
                  </a:lnTo>
                  <a:lnTo>
                    <a:pt x="476166" y="751898"/>
                  </a:lnTo>
                  <a:lnTo>
                    <a:pt x="491123" y="749854"/>
                  </a:lnTo>
                  <a:lnTo>
                    <a:pt x="506079" y="747357"/>
                  </a:lnTo>
                  <a:lnTo>
                    <a:pt x="521035" y="745087"/>
                  </a:lnTo>
                  <a:lnTo>
                    <a:pt x="535765" y="742589"/>
                  </a:lnTo>
                  <a:lnTo>
                    <a:pt x="550495" y="739638"/>
                  </a:lnTo>
                  <a:lnTo>
                    <a:pt x="565224" y="736913"/>
                  </a:lnTo>
                  <a:lnTo>
                    <a:pt x="579728" y="733735"/>
                  </a:lnTo>
                  <a:lnTo>
                    <a:pt x="594231" y="730329"/>
                  </a:lnTo>
                  <a:lnTo>
                    <a:pt x="608734" y="726697"/>
                  </a:lnTo>
                  <a:lnTo>
                    <a:pt x="623010" y="723064"/>
                  </a:lnTo>
                  <a:lnTo>
                    <a:pt x="637287" y="719432"/>
                  </a:lnTo>
                  <a:lnTo>
                    <a:pt x="651563" y="715345"/>
                  </a:lnTo>
                  <a:lnTo>
                    <a:pt x="665613" y="711259"/>
                  </a:lnTo>
                  <a:lnTo>
                    <a:pt x="679890" y="706945"/>
                  </a:lnTo>
                  <a:lnTo>
                    <a:pt x="693713" y="702404"/>
                  </a:lnTo>
                  <a:lnTo>
                    <a:pt x="707763" y="697864"/>
                  </a:lnTo>
                  <a:lnTo>
                    <a:pt x="721586" y="692869"/>
                  </a:lnTo>
                  <a:lnTo>
                    <a:pt x="735183" y="687874"/>
                  </a:lnTo>
                  <a:lnTo>
                    <a:pt x="749233" y="682652"/>
                  </a:lnTo>
                  <a:lnTo>
                    <a:pt x="762603" y="677430"/>
                  </a:lnTo>
                  <a:lnTo>
                    <a:pt x="776199" y="671755"/>
                  </a:lnTo>
                  <a:lnTo>
                    <a:pt x="789569" y="666079"/>
                  </a:lnTo>
                  <a:lnTo>
                    <a:pt x="803166" y="660176"/>
                  </a:lnTo>
                  <a:lnTo>
                    <a:pt x="816536" y="654273"/>
                  </a:lnTo>
                  <a:lnTo>
                    <a:pt x="829679" y="648143"/>
                  </a:lnTo>
                  <a:lnTo>
                    <a:pt x="842823" y="641559"/>
                  </a:lnTo>
                  <a:lnTo>
                    <a:pt x="855966" y="634975"/>
                  </a:lnTo>
                  <a:lnTo>
                    <a:pt x="868883" y="628164"/>
                  </a:lnTo>
                  <a:lnTo>
                    <a:pt x="889505" y="617039"/>
                  </a:lnTo>
                  <a:lnTo>
                    <a:pt x="910126" y="605460"/>
                  </a:lnTo>
                  <a:lnTo>
                    <a:pt x="930068" y="593655"/>
                  </a:lnTo>
                  <a:lnTo>
                    <a:pt x="950237" y="580941"/>
                  </a:lnTo>
                  <a:lnTo>
                    <a:pt x="970178" y="568000"/>
                  </a:lnTo>
                  <a:lnTo>
                    <a:pt x="989667" y="554832"/>
                  </a:lnTo>
                  <a:lnTo>
                    <a:pt x="1008929" y="540982"/>
                  </a:lnTo>
                  <a:lnTo>
                    <a:pt x="1027964" y="526906"/>
                  </a:lnTo>
                  <a:lnTo>
                    <a:pt x="1046773" y="512149"/>
                  </a:lnTo>
                  <a:lnTo>
                    <a:pt x="1065355" y="497165"/>
                  </a:lnTo>
                  <a:lnTo>
                    <a:pt x="1083937" y="481726"/>
                  </a:lnTo>
                  <a:lnTo>
                    <a:pt x="1102066" y="466061"/>
                  </a:lnTo>
                  <a:lnTo>
                    <a:pt x="1119742" y="449714"/>
                  </a:lnTo>
                  <a:lnTo>
                    <a:pt x="1137644" y="433141"/>
                  </a:lnTo>
                  <a:lnTo>
                    <a:pt x="1154866" y="416113"/>
                  </a:lnTo>
                  <a:lnTo>
                    <a:pt x="1171862" y="398859"/>
                  </a:lnTo>
                  <a:lnTo>
                    <a:pt x="1184779" y="385236"/>
                  </a:lnTo>
                  <a:lnTo>
                    <a:pt x="1197469" y="371841"/>
                  </a:lnTo>
                  <a:lnTo>
                    <a:pt x="1209480" y="358219"/>
                  </a:lnTo>
                  <a:lnTo>
                    <a:pt x="1221037" y="344597"/>
                  </a:lnTo>
                  <a:lnTo>
                    <a:pt x="1232367" y="331429"/>
                  </a:lnTo>
                  <a:lnTo>
                    <a:pt x="1243245" y="318261"/>
                  </a:lnTo>
                  <a:lnTo>
                    <a:pt x="1253895" y="305093"/>
                  </a:lnTo>
                  <a:lnTo>
                    <a:pt x="1263866" y="292606"/>
                  </a:lnTo>
                  <a:lnTo>
                    <a:pt x="1273384" y="279665"/>
                  </a:lnTo>
                  <a:lnTo>
                    <a:pt x="1282675" y="267178"/>
                  </a:lnTo>
                  <a:lnTo>
                    <a:pt x="1291739" y="255145"/>
                  </a:lnTo>
                  <a:lnTo>
                    <a:pt x="1300124" y="242886"/>
                  </a:lnTo>
                  <a:lnTo>
                    <a:pt x="1308282" y="231307"/>
                  </a:lnTo>
                  <a:lnTo>
                    <a:pt x="1316213" y="219728"/>
                  </a:lnTo>
                  <a:lnTo>
                    <a:pt x="1330263" y="197706"/>
                  </a:lnTo>
                  <a:lnTo>
                    <a:pt x="1107958" y="281027"/>
                  </a:lnTo>
                  <a:lnTo>
                    <a:pt x="1102746" y="282390"/>
                  </a:lnTo>
                  <a:lnTo>
                    <a:pt x="1097534" y="283525"/>
                  </a:lnTo>
                  <a:lnTo>
                    <a:pt x="1092322" y="283979"/>
                  </a:lnTo>
                  <a:lnTo>
                    <a:pt x="1087110" y="283979"/>
                  </a:lnTo>
                  <a:lnTo>
                    <a:pt x="1081898" y="283752"/>
                  </a:lnTo>
                  <a:lnTo>
                    <a:pt x="1076686" y="282844"/>
                  </a:lnTo>
                  <a:lnTo>
                    <a:pt x="1071927" y="281255"/>
                  </a:lnTo>
                  <a:lnTo>
                    <a:pt x="1067168" y="279438"/>
                  </a:lnTo>
                  <a:lnTo>
                    <a:pt x="1062636" y="277168"/>
                  </a:lnTo>
                  <a:lnTo>
                    <a:pt x="1058103" y="274216"/>
                  </a:lnTo>
                  <a:lnTo>
                    <a:pt x="1054251" y="270811"/>
                  </a:lnTo>
                  <a:lnTo>
                    <a:pt x="1050399" y="267178"/>
                  </a:lnTo>
                  <a:lnTo>
                    <a:pt x="1047226" y="263319"/>
                  </a:lnTo>
                  <a:lnTo>
                    <a:pt x="1044054" y="259005"/>
                  </a:lnTo>
                  <a:lnTo>
                    <a:pt x="1041561" y="254237"/>
                  </a:lnTo>
                  <a:lnTo>
                    <a:pt x="1039295" y="249470"/>
                  </a:lnTo>
                  <a:lnTo>
                    <a:pt x="1037482" y="244021"/>
                  </a:lnTo>
                  <a:lnTo>
                    <a:pt x="1036575" y="238799"/>
                  </a:lnTo>
                  <a:lnTo>
                    <a:pt x="1036122" y="233350"/>
                  </a:lnTo>
                  <a:lnTo>
                    <a:pt x="1036122" y="228355"/>
                  </a:lnTo>
                  <a:lnTo>
                    <a:pt x="1036349" y="223134"/>
                  </a:lnTo>
                  <a:lnTo>
                    <a:pt x="1037255" y="218139"/>
                  </a:lnTo>
                  <a:lnTo>
                    <a:pt x="1038841" y="213144"/>
                  </a:lnTo>
                  <a:lnTo>
                    <a:pt x="1040654" y="208376"/>
                  </a:lnTo>
                  <a:lnTo>
                    <a:pt x="1042920" y="203836"/>
                  </a:lnTo>
                  <a:lnTo>
                    <a:pt x="1045866" y="199295"/>
                  </a:lnTo>
                  <a:lnTo>
                    <a:pt x="1049266" y="195435"/>
                  </a:lnTo>
                  <a:lnTo>
                    <a:pt x="1052891" y="191576"/>
                  </a:lnTo>
                  <a:lnTo>
                    <a:pt x="1056744" y="188170"/>
                  </a:lnTo>
                  <a:lnTo>
                    <a:pt x="1061049" y="185219"/>
                  </a:lnTo>
                  <a:lnTo>
                    <a:pt x="1065582" y="182494"/>
                  </a:lnTo>
                  <a:lnTo>
                    <a:pt x="1070567" y="180451"/>
                  </a:lnTo>
                  <a:lnTo>
                    <a:pt x="1443569" y="41279"/>
                  </a:lnTo>
                  <a:lnTo>
                    <a:pt x="1446288" y="40370"/>
                  </a:lnTo>
                  <a:lnTo>
                    <a:pt x="1449461" y="39462"/>
                  </a:lnTo>
                  <a:lnTo>
                    <a:pt x="1452633" y="38781"/>
                  </a:lnTo>
                  <a:lnTo>
                    <a:pt x="1455579" y="38327"/>
                  </a:lnTo>
                  <a:lnTo>
                    <a:pt x="1458752" y="38100"/>
                  </a:lnTo>
                  <a:close/>
                  <a:moveTo>
                    <a:pt x="102528" y="0"/>
                  </a:moveTo>
                  <a:lnTo>
                    <a:pt x="107971" y="454"/>
                  </a:lnTo>
                  <a:lnTo>
                    <a:pt x="113189" y="681"/>
                  </a:lnTo>
                  <a:lnTo>
                    <a:pt x="118406" y="1361"/>
                  </a:lnTo>
                  <a:lnTo>
                    <a:pt x="123169" y="2268"/>
                  </a:lnTo>
                  <a:lnTo>
                    <a:pt x="128386" y="3403"/>
                  </a:lnTo>
                  <a:lnTo>
                    <a:pt x="133376" y="4764"/>
                  </a:lnTo>
                  <a:lnTo>
                    <a:pt x="137913" y="6578"/>
                  </a:lnTo>
                  <a:lnTo>
                    <a:pt x="142450" y="8393"/>
                  </a:lnTo>
                  <a:lnTo>
                    <a:pt x="147213" y="10434"/>
                  </a:lnTo>
                  <a:lnTo>
                    <a:pt x="151523" y="12476"/>
                  </a:lnTo>
                  <a:lnTo>
                    <a:pt x="156059" y="14971"/>
                  </a:lnTo>
                  <a:lnTo>
                    <a:pt x="160143" y="17693"/>
                  </a:lnTo>
                  <a:lnTo>
                    <a:pt x="164225" y="20642"/>
                  </a:lnTo>
                  <a:lnTo>
                    <a:pt x="168082" y="23590"/>
                  </a:lnTo>
                  <a:lnTo>
                    <a:pt x="171711" y="26993"/>
                  </a:lnTo>
                  <a:lnTo>
                    <a:pt x="175340" y="30169"/>
                  </a:lnTo>
                  <a:lnTo>
                    <a:pt x="178743" y="33798"/>
                  </a:lnTo>
                  <a:lnTo>
                    <a:pt x="181918" y="37427"/>
                  </a:lnTo>
                  <a:lnTo>
                    <a:pt x="185094" y="41510"/>
                  </a:lnTo>
                  <a:lnTo>
                    <a:pt x="188043" y="45593"/>
                  </a:lnTo>
                  <a:lnTo>
                    <a:pt x="190538" y="49676"/>
                  </a:lnTo>
                  <a:lnTo>
                    <a:pt x="193033" y="53986"/>
                  </a:lnTo>
                  <a:lnTo>
                    <a:pt x="195074" y="58296"/>
                  </a:lnTo>
                  <a:lnTo>
                    <a:pt x="197343" y="63059"/>
                  </a:lnTo>
                  <a:lnTo>
                    <a:pt x="199157" y="67596"/>
                  </a:lnTo>
                  <a:lnTo>
                    <a:pt x="200745" y="72359"/>
                  </a:lnTo>
                  <a:lnTo>
                    <a:pt x="202106" y="77122"/>
                  </a:lnTo>
                  <a:lnTo>
                    <a:pt x="203467" y="82340"/>
                  </a:lnTo>
                  <a:lnTo>
                    <a:pt x="204148" y="87330"/>
                  </a:lnTo>
                  <a:lnTo>
                    <a:pt x="205055" y="92320"/>
                  </a:lnTo>
                  <a:lnTo>
                    <a:pt x="205282" y="97537"/>
                  </a:lnTo>
                  <a:lnTo>
                    <a:pt x="205509" y="102981"/>
                  </a:lnTo>
                  <a:lnTo>
                    <a:pt x="205509" y="2092965"/>
                  </a:lnTo>
                  <a:lnTo>
                    <a:pt x="2195719" y="2092965"/>
                  </a:lnTo>
                  <a:lnTo>
                    <a:pt x="2201163" y="2093192"/>
                  </a:lnTo>
                  <a:lnTo>
                    <a:pt x="2206380" y="2093419"/>
                  </a:lnTo>
                  <a:lnTo>
                    <a:pt x="2211597" y="2094326"/>
                  </a:lnTo>
                  <a:lnTo>
                    <a:pt x="2216587" y="2095233"/>
                  </a:lnTo>
                  <a:lnTo>
                    <a:pt x="2221578" y="2096367"/>
                  </a:lnTo>
                  <a:lnTo>
                    <a:pt x="2226568" y="2097501"/>
                  </a:lnTo>
                  <a:lnTo>
                    <a:pt x="2231105" y="2099316"/>
                  </a:lnTo>
                  <a:lnTo>
                    <a:pt x="2235868" y="2101131"/>
                  </a:lnTo>
                  <a:lnTo>
                    <a:pt x="2240405" y="2103172"/>
                  </a:lnTo>
                  <a:lnTo>
                    <a:pt x="2244714" y="2105667"/>
                  </a:lnTo>
                  <a:lnTo>
                    <a:pt x="2249251" y="2107936"/>
                  </a:lnTo>
                  <a:lnTo>
                    <a:pt x="2253334" y="2110658"/>
                  </a:lnTo>
                  <a:lnTo>
                    <a:pt x="2257417" y="2113606"/>
                  </a:lnTo>
                  <a:lnTo>
                    <a:pt x="2261273" y="2116328"/>
                  </a:lnTo>
                  <a:lnTo>
                    <a:pt x="2264902" y="2119731"/>
                  </a:lnTo>
                  <a:lnTo>
                    <a:pt x="2268532" y="2123133"/>
                  </a:lnTo>
                  <a:lnTo>
                    <a:pt x="2271934" y="2126763"/>
                  </a:lnTo>
                  <a:lnTo>
                    <a:pt x="2275337" y="2130619"/>
                  </a:lnTo>
                  <a:lnTo>
                    <a:pt x="2278285" y="2134475"/>
                  </a:lnTo>
                  <a:lnTo>
                    <a:pt x="2281234" y="2138331"/>
                  </a:lnTo>
                  <a:lnTo>
                    <a:pt x="2283729" y="2142414"/>
                  </a:lnTo>
                  <a:lnTo>
                    <a:pt x="2286224" y="2146724"/>
                  </a:lnTo>
                  <a:lnTo>
                    <a:pt x="2288720" y="2151260"/>
                  </a:lnTo>
                  <a:lnTo>
                    <a:pt x="2290761" y="2155797"/>
                  </a:lnTo>
                  <a:lnTo>
                    <a:pt x="2292576" y="2160560"/>
                  </a:lnTo>
                  <a:lnTo>
                    <a:pt x="2294164" y="2165324"/>
                  </a:lnTo>
                  <a:lnTo>
                    <a:pt x="2295298" y="2170087"/>
                  </a:lnTo>
                  <a:lnTo>
                    <a:pt x="2296659" y="2175304"/>
                  </a:lnTo>
                  <a:lnTo>
                    <a:pt x="2297339" y="2180068"/>
                  </a:lnTo>
                  <a:lnTo>
                    <a:pt x="2298246" y="2185285"/>
                  </a:lnTo>
                  <a:lnTo>
                    <a:pt x="2298473" y="2190729"/>
                  </a:lnTo>
                  <a:lnTo>
                    <a:pt x="2298700" y="2195946"/>
                  </a:lnTo>
                  <a:lnTo>
                    <a:pt x="2298473" y="2201163"/>
                  </a:lnTo>
                  <a:lnTo>
                    <a:pt x="2298246" y="2206380"/>
                  </a:lnTo>
                  <a:lnTo>
                    <a:pt x="2297339" y="2211597"/>
                  </a:lnTo>
                  <a:lnTo>
                    <a:pt x="2296659" y="2216361"/>
                  </a:lnTo>
                  <a:lnTo>
                    <a:pt x="2295298" y="2221578"/>
                  </a:lnTo>
                  <a:lnTo>
                    <a:pt x="2294164" y="2226568"/>
                  </a:lnTo>
                  <a:lnTo>
                    <a:pt x="2292576" y="2231105"/>
                  </a:lnTo>
                  <a:lnTo>
                    <a:pt x="2290761" y="2235868"/>
                  </a:lnTo>
                  <a:lnTo>
                    <a:pt x="2288720" y="2240405"/>
                  </a:lnTo>
                  <a:lnTo>
                    <a:pt x="2286224" y="2244941"/>
                  </a:lnTo>
                  <a:lnTo>
                    <a:pt x="2283729" y="2249251"/>
                  </a:lnTo>
                  <a:lnTo>
                    <a:pt x="2281234" y="2253334"/>
                  </a:lnTo>
                  <a:lnTo>
                    <a:pt x="2278285" y="2257417"/>
                  </a:lnTo>
                  <a:lnTo>
                    <a:pt x="2275337" y="2261273"/>
                  </a:lnTo>
                  <a:lnTo>
                    <a:pt x="2271934" y="2264902"/>
                  </a:lnTo>
                  <a:lnTo>
                    <a:pt x="2268532" y="2268532"/>
                  </a:lnTo>
                  <a:lnTo>
                    <a:pt x="2264902" y="2271934"/>
                  </a:lnTo>
                  <a:lnTo>
                    <a:pt x="2261273" y="2275337"/>
                  </a:lnTo>
                  <a:lnTo>
                    <a:pt x="2257417" y="2278059"/>
                  </a:lnTo>
                  <a:lnTo>
                    <a:pt x="2253334" y="2281234"/>
                  </a:lnTo>
                  <a:lnTo>
                    <a:pt x="2249251" y="2283729"/>
                  </a:lnTo>
                  <a:lnTo>
                    <a:pt x="2244714" y="2286451"/>
                  </a:lnTo>
                  <a:lnTo>
                    <a:pt x="2240405" y="2288493"/>
                  </a:lnTo>
                  <a:lnTo>
                    <a:pt x="2235868" y="2290534"/>
                  </a:lnTo>
                  <a:lnTo>
                    <a:pt x="2231105" y="2292349"/>
                  </a:lnTo>
                  <a:lnTo>
                    <a:pt x="2226568" y="2294164"/>
                  </a:lnTo>
                  <a:lnTo>
                    <a:pt x="2221578" y="2295298"/>
                  </a:lnTo>
                  <a:lnTo>
                    <a:pt x="2216587" y="2296659"/>
                  </a:lnTo>
                  <a:lnTo>
                    <a:pt x="2211597" y="2297566"/>
                  </a:lnTo>
                  <a:lnTo>
                    <a:pt x="2206380" y="2298246"/>
                  </a:lnTo>
                  <a:lnTo>
                    <a:pt x="2201163" y="2298473"/>
                  </a:lnTo>
                  <a:lnTo>
                    <a:pt x="2195719" y="2298700"/>
                  </a:lnTo>
                  <a:lnTo>
                    <a:pt x="102528" y="2298700"/>
                  </a:lnTo>
                  <a:lnTo>
                    <a:pt x="97310" y="2298473"/>
                  </a:lnTo>
                  <a:lnTo>
                    <a:pt x="92093" y="2298246"/>
                  </a:lnTo>
                  <a:lnTo>
                    <a:pt x="86876" y="2297566"/>
                  </a:lnTo>
                  <a:lnTo>
                    <a:pt x="81886" y="2296659"/>
                  </a:lnTo>
                  <a:lnTo>
                    <a:pt x="77122" y="2295298"/>
                  </a:lnTo>
                  <a:lnTo>
                    <a:pt x="72132" y="2294164"/>
                  </a:lnTo>
                  <a:lnTo>
                    <a:pt x="67142" y="2292349"/>
                  </a:lnTo>
                  <a:lnTo>
                    <a:pt x="62605" y="2290534"/>
                  </a:lnTo>
                  <a:lnTo>
                    <a:pt x="57842" y="2288493"/>
                  </a:lnTo>
                  <a:lnTo>
                    <a:pt x="53532" y="2286451"/>
                  </a:lnTo>
                  <a:lnTo>
                    <a:pt x="49449" y="2283729"/>
                  </a:lnTo>
                  <a:lnTo>
                    <a:pt x="45139" y="2281234"/>
                  </a:lnTo>
                  <a:lnTo>
                    <a:pt x="41283" y="2278059"/>
                  </a:lnTo>
                  <a:lnTo>
                    <a:pt x="37200" y="2275337"/>
                  </a:lnTo>
                  <a:lnTo>
                    <a:pt x="33344" y="2271934"/>
                  </a:lnTo>
                  <a:lnTo>
                    <a:pt x="29715" y="2268532"/>
                  </a:lnTo>
                  <a:lnTo>
                    <a:pt x="26539" y="2264902"/>
                  </a:lnTo>
                  <a:lnTo>
                    <a:pt x="23364" y="2261273"/>
                  </a:lnTo>
                  <a:lnTo>
                    <a:pt x="20188" y="2257417"/>
                  </a:lnTo>
                  <a:lnTo>
                    <a:pt x="17466" y="2253334"/>
                  </a:lnTo>
                  <a:lnTo>
                    <a:pt x="14517" y="2249251"/>
                  </a:lnTo>
                  <a:lnTo>
                    <a:pt x="12249" y="2244941"/>
                  </a:lnTo>
                  <a:lnTo>
                    <a:pt x="9981" y="2240405"/>
                  </a:lnTo>
                  <a:lnTo>
                    <a:pt x="7939" y="2235868"/>
                  </a:lnTo>
                  <a:lnTo>
                    <a:pt x="6125" y="2231105"/>
                  </a:lnTo>
                  <a:lnTo>
                    <a:pt x="4537" y="2226568"/>
                  </a:lnTo>
                  <a:lnTo>
                    <a:pt x="2949" y="2221578"/>
                  </a:lnTo>
                  <a:lnTo>
                    <a:pt x="2042" y="2216361"/>
                  </a:lnTo>
                  <a:lnTo>
                    <a:pt x="907" y="2211597"/>
                  </a:lnTo>
                  <a:lnTo>
                    <a:pt x="454" y="2206380"/>
                  </a:lnTo>
                  <a:lnTo>
                    <a:pt x="0" y="2201163"/>
                  </a:lnTo>
                  <a:lnTo>
                    <a:pt x="0" y="2195946"/>
                  </a:lnTo>
                  <a:lnTo>
                    <a:pt x="0" y="102981"/>
                  </a:lnTo>
                  <a:lnTo>
                    <a:pt x="0" y="97537"/>
                  </a:lnTo>
                  <a:lnTo>
                    <a:pt x="454" y="92320"/>
                  </a:lnTo>
                  <a:lnTo>
                    <a:pt x="907" y="87330"/>
                  </a:lnTo>
                  <a:lnTo>
                    <a:pt x="2042" y="82340"/>
                  </a:lnTo>
                  <a:lnTo>
                    <a:pt x="2949" y="77122"/>
                  </a:lnTo>
                  <a:lnTo>
                    <a:pt x="4537" y="72359"/>
                  </a:lnTo>
                  <a:lnTo>
                    <a:pt x="6125" y="67596"/>
                  </a:lnTo>
                  <a:lnTo>
                    <a:pt x="7939" y="63059"/>
                  </a:lnTo>
                  <a:lnTo>
                    <a:pt x="9981" y="58296"/>
                  </a:lnTo>
                  <a:lnTo>
                    <a:pt x="12249" y="53986"/>
                  </a:lnTo>
                  <a:lnTo>
                    <a:pt x="14517" y="49676"/>
                  </a:lnTo>
                  <a:lnTo>
                    <a:pt x="17466" y="45593"/>
                  </a:lnTo>
                  <a:lnTo>
                    <a:pt x="20188" y="41510"/>
                  </a:lnTo>
                  <a:lnTo>
                    <a:pt x="23364" y="37427"/>
                  </a:lnTo>
                  <a:lnTo>
                    <a:pt x="26539" y="33798"/>
                  </a:lnTo>
                  <a:lnTo>
                    <a:pt x="29715" y="30169"/>
                  </a:lnTo>
                  <a:lnTo>
                    <a:pt x="33344" y="26993"/>
                  </a:lnTo>
                  <a:lnTo>
                    <a:pt x="37200" y="23590"/>
                  </a:lnTo>
                  <a:lnTo>
                    <a:pt x="41283" y="20642"/>
                  </a:lnTo>
                  <a:lnTo>
                    <a:pt x="45139" y="17693"/>
                  </a:lnTo>
                  <a:lnTo>
                    <a:pt x="49449" y="14971"/>
                  </a:lnTo>
                  <a:lnTo>
                    <a:pt x="53532" y="12476"/>
                  </a:lnTo>
                  <a:lnTo>
                    <a:pt x="57842" y="10434"/>
                  </a:lnTo>
                  <a:lnTo>
                    <a:pt x="62605" y="8393"/>
                  </a:lnTo>
                  <a:lnTo>
                    <a:pt x="67142" y="6578"/>
                  </a:lnTo>
                  <a:lnTo>
                    <a:pt x="72132" y="4764"/>
                  </a:lnTo>
                  <a:lnTo>
                    <a:pt x="77122" y="3403"/>
                  </a:lnTo>
                  <a:lnTo>
                    <a:pt x="81886" y="2268"/>
                  </a:lnTo>
                  <a:lnTo>
                    <a:pt x="86876" y="1361"/>
                  </a:lnTo>
                  <a:lnTo>
                    <a:pt x="92093" y="681"/>
                  </a:lnTo>
                  <a:lnTo>
                    <a:pt x="97310" y="454"/>
                  </a:lnTo>
                  <a:lnTo>
                    <a:pt x="1025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1CC2FDA9-ED51-4136-A1E1-1099D20A5CBD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CF004F85-C556-448F-A1AB-4FEB72A8043F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80E75F14-68CD-415F-9493-99964BC6C80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6" name="图片 25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2626A954-D5C9-4DD6-8DC1-DCDF81AC6D3B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57CD894A-7D0D-4B4F-A05F-BE3DFE7006A4}"/>
              </a:ext>
            </a:extLst>
          </p:cNvPr>
          <p:cNvSpPr txBox="1"/>
          <p:nvPr/>
        </p:nvSpPr>
        <p:spPr>
          <a:xfrm>
            <a:off x="4666696" y="320460"/>
            <a:ext cx="2858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030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053" grpId="0"/>
          <p:bldP spid="8" grpId="0"/>
          <p:bldP spid="11" grpId="0" animBg="1"/>
          <p:bldP spid="2057" grpId="0"/>
          <p:bldP spid="13" grpId="0"/>
          <p:bldP spid="16" grpId="0" animBg="1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053" grpId="0"/>
          <p:bldP spid="8" grpId="0"/>
          <p:bldP spid="11" grpId="0" animBg="1"/>
          <p:bldP spid="2057" grpId="0"/>
          <p:bldP spid="13" grpId="0"/>
          <p:bldP spid="16" grpId="0" animBg="1"/>
          <p:bldP spid="17" grpId="0"/>
          <p:bldP spid="18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>
            <a:extLst>
              <a:ext uri="{FF2B5EF4-FFF2-40B4-BE49-F238E27FC236}">
                <a16:creationId xmlns="" xmlns:a16="http://schemas.microsoft.com/office/drawing/2014/main" id="{450FF0FC-E046-4145-8846-4445B04B0A8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784475" y="1800225"/>
            <a:ext cx="357188" cy="355600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6" name="MH_Other_2">
            <a:extLst>
              <a:ext uri="{FF2B5EF4-FFF2-40B4-BE49-F238E27FC236}">
                <a16:creationId xmlns="" xmlns:a16="http://schemas.microsoft.com/office/drawing/2014/main" id="{C2B52573-74CC-4F75-9096-85D55765127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784475" y="2205039"/>
            <a:ext cx="357188" cy="357187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7" name="MH_Other_3">
            <a:extLst>
              <a:ext uri="{FF2B5EF4-FFF2-40B4-BE49-F238E27FC236}">
                <a16:creationId xmlns="" xmlns:a16="http://schemas.microsoft.com/office/drawing/2014/main" id="{8188AF33-D854-46DA-953D-DDD0B6DD7D2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990850" y="2003425"/>
            <a:ext cx="355600" cy="355600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8" name="MH_Other_4">
            <a:extLst>
              <a:ext uri="{FF2B5EF4-FFF2-40B4-BE49-F238E27FC236}">
                <a16:creationId xmlns="" xmlns:a16="http://schemas.microsoft.com/office/drawing/2014/main" id="{D1990F6A-B6CF-4F8E-990A-792382A1CE9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400300" y="1671639"/>
            <a:ext cx="534988" cy="1019175"/>
          </a:xfrm>
          <a:custGeom>
            <a:avLst/>
            <a:gdLst>
              <a:gd name="connsiteX0" fmla="*/ 96494 w 1902905"/>
              <a:gd name="connsiteY0" fmla="*/ 0 h 3612822"/>
              <a:gd name="connsiteX1" fmla="*/ 1902905 w 1902905"/>
              <a:gd name="connsiteY1" fmla="*/ 1806411 h 3612822"/>
              <a:gd name="connsiteX2" fmla="*/ 96494 w 1902905"/>
              <a:gd name="connsiteY2" fmla="*/ 3612822 h 3612822"/>
              <a:gd name="connsiteX3" fmla="*/ 0 w 1902905"/>
              <a:gd name="connsiteY3" fmla="*/ 3516328 h 3612822"/>
              <a:gd name="connsiteX4" fmla="*/ 1709917 w 1902905"/>
              <a:gd name="connsiteY4" fmla="*/ 1806411 h 3612822"/>
              <a:gd name="connsiteX5" fmla="*/ 0 w 1902905"/>
              <a:gd name="connsiteY5" fmla="*/ 96494 h 3612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905" h="3612822">
                <a:moveTo>
                  <a:pt x="96494" y="0"/>
                </a:moveTo>
                <a:lnTo>
                  <a:pt x="1902905" y="1806411"/>
                </a:lnTo>
                <a:lnTo>
                  <a:pt x="96494" y="3612822"/>
                </a:lnTo>
                <a:lnTo>
                  <a:pt x="0" y="3516328"/>
                </a:lnTo>
                <a:lnTo>
                  <a:pt x="1709917" y="1806411"/>
                </a:lnTo>
                <a:lnTo>
                  <a:pt x="0" y="9649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2055" name="MH_Other_5">
            <a:extLst>
              <a:ext uri="{FF2B5EF4-FFF2-40B4-BE49-F238E27FC236}">
                <a16:creationId xmlns="" xmlns:a16="http://schemas.microsoft.com/office/drawing/2014/main" id="{C904E072-B0AF-492F-AE9A-15A31265DAF2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2371725" y="1671639"/>
            <a:ext cx="509588" cy="1019175"/>
          </a:xfrm>
          <a:custGeom>
            <a:avLst/>
            <a:gdLst>
              <a:gd name="T0" fmla="*/ 36 w 1806862"/>
              <a:gd name="T1" fmla="*/ 0 h 3612822"/>
              <a:gd name="T2" fmla="*/ 143580 w 1806862"/>
              <a:gd name="T3" fmla="*/ 143580 h 3612822"/>
              <a:gd name="T4" fmla="*/ 36 w 1806862"/>
              <a:gd name="T5" fmla="*/ 287160 h 3612822"/>
              <a:gd name="T6" fmla="*/ 0 w 1806862"/>
              <a:gd name="T7" fmla="*/ 287124 h 3612822"/>
              <a:gd name="T8" fmla="*/ 0 w 1806862"/>
              <a:gd name="T9" fmla="*/ 36 h 3612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06862"/>
              <a:gd name="T16" fmla="*/ 0 h 3612822"/>
              <a:gd name="T17" fmla="*/ 1806862 w 1806862"/>
              <a:gd name="T18" fmla="*/ 3612822 h 36128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06862" h="3612822">
                <a:moveTo>
                  <a:pt x="451" y="0"/>
                </a:moveTo>
                <a:lnTo>
                  <a:pt x="1806862" y="1806411"/>
                </a:lnTo>
                <a:lnTo>
                  <a:pt x="451" y="3612822"/>
                </a:lnTo>
                <a:lnTo>
                  <a:pt x="0" y="3612371"/>
                </a:lnTo>
                <a:lnTo>
                  <a:pt x="0" y="451"/>
                </a:lnTo>
                <a:lnTo>
                  <a:pt x="45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44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endParaRPr lang="zh-CN" altLang="en-US" sz="2800" b="1">
              <a:solidFill>
                <a:srgbClr val="FFFFF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MH_Text_1">
            <a:extLst>
              <a:ext uri="{FF2B5EF4-FFF2-40B4-BE49-F238E27FC236}">
                <a16:creationId xmlns="" xmlns:a16="http://schemas.microsoft.com/office/drawing/2014/main" id="{2E1F8F41-8AE9-43E0-9899-4123BC472E6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346451" y="2155825"/>
            <a:ext cx="3503613" cy="104775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单击输入内容</a:t>
            </a:r>
          </a:p>
        </p:txBody>
      </p:sp>
      <p:sp>
        <p:nvSpPr>
          <p:cNvPr id="11" name="MH_SubTitle_1">
            <a:extLst>
              <a:ext uri="{FF2B5EF4-FFF2-40B4-BE49-F238E27FC236}">
                <a16:creationId xmlns="" xmlns:a16="http://schemas.microsoft.com/office/drawing/2014/main" id="{80E04B10-1B22-457D-8D9F-938352666AB1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346451" y="1671638"/>
            <a:ext cx="3503613" cy="538162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zh-CN" altLang="en-US" sz="2400" b="1" kern="0" dirty="0">
                <a:solidFill>
                  <a:schemeClr val="accent1"/>
                </a:solidFill>
                <a:cs typeface="宋体" panose="02010600030101010101" pitchFamily="2" charset="-122"/>
              </a:rPr>
              <a:t>请单击输入您的内容</a:t>
            </a:r>
          </a:p>
        </p:txBody>
      </p:sp>
      <p:sp>
        <p:nvSpPr>
          <p:cNvPr id="13" name="MH_Other_6">
            <a:extLst>
              <a:ext uri="{FF2B5EF4-FFF2-40B4-BE49-F238E27FC236}">
                <a16:creationId xmlns="" xmlns:a16="http://schemas.microsoft.com/office/drawing/2014/main" id="{5E2B4239-B6F5-4C78-AE54-16211662E81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973763" y="4991100"/>
            <a:ext cx="355600" cy="355600"/>
          </a:xfrm>
          <a:prstGeom prst="diamond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4" name="MH_Other_7">
            <a:extLst>
              <a:ext uri="{FF2B5EF4-FFF2-40B4-BE49-F238E27FC236}">
                <a16:creationId xmlns="" xmlns:a16="http://schemas.microsoft.com/office/drawing/2014/main" id="{30F235D2-A5C5-4F68-B428-F58264D0EBF5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973763" y="5397500"/>
            <a:ext cx="355600" cy="355600"/>
          </a:xfrm>
          <a:prstGeom prst="diamond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5" name="MH_Other_8">
            <a:extLst>
              <a:ext uri="{FF2B5EF4-FFF2-40B4-BE49-F238E27FC236}">
                <a16:creationId xmlns="" xmlns:a16="http://schemas.microsoft.com/office/drawing/2014/main" id="{1D84BDDA-6239-47A5-ACCF-00BFDAA2307D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178550" y="5194300"/>
            <a:ext cx="355600" cy="355600"/>
          </a:xfrm>
          <a:prstGeom prst="diamond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6" name="MH_Other_9">
            <a:extLst>
              <a:ext uri="{FF2B5EF4-FFF2-40B4-BE49-F238E27FC236}">
                <a16:creationId xmlns="" xmlns:a16="http://schemas.microsoft.com/office/drawing/2014/main" id="{D5811B5B-F606-4B45-83EA-0DFAAECEA3F4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5588001" y="4864100"/>
            <a:ext cx="536575" cy="1017588"/>
          </a:xfrm>
          <a:custGeom>
            <a:avLst/>
            <a:gdLst>
              <a:gd name="connsiteX0" fmla="*/ 96494 w 1902905"/>
              <a:gd name="connsiteY0" fmla="*/ 0 h 3612822"/>
              <a:gd name="connsiteX1" fmla="*/ 1902905 w 1902905"/>
              <a:gd name="connsiteY1" fmla="*/ 1806411 h 3612822"/>
              <a:gd name="connsiteX2" fmla="*/ 96494 w 1902905"/>
              <a:gd name="connsiteY2" fmla="*/ 3612822 h 3612822"/>
              <a:gd name="connsiteX3" fmla="*/ 0 w 1902905"/>
              <a:gd name="connsiteY3" fmla="*/ 3516328 h 3612822"/>
              <a:gd name="connsiteX4" fmla="*/ 1709917 w 1902905"/>
              <a:gd name="connsiteY4" fmla="*/ 1806411 h 3612822"/>
              <a:gd name="connsiteX5" fmla="*/ 0 w 1902905"/>
              <a:gd name="connsiteY5" fmla="*/ 96494 h 3612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905" h="3612822">
                <a:moveTo>
                  <a:pt x="96494" y="0"/>
                </a:moveTo>
                <a:lnTo>
                  <a:pt x="1902905" y="1806411"/>
                </a:lnTo>
                <a:lnTo>
                  <a:pt x="96494" y="3612822"/>
                </a:lnTo>
                <a:lnTo>
                  <a:pt x="0" y="3516328"/>
                </a:lnTo>
                <a:lnTo>
                  <a:pt x="1709917" y="1806411"/>
                </a:lnTo>
                <a:lnTo>
                  <a:pt x="0" y="9649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7" name="MH_Other_10">
            <a:extLst>
              <a:ext uri="{FF2B5EF4-FFF2-40B4-BE49-F238E27FC236}">
                <a16:creationId xmlns="" xmlns:a16="http://schemas.microsoft.com/office/drawing/2014/main" id="{C6D62DB5-4BCC-4800-A70C-31AFA204FE0E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561014" y="4864100"/>
            <a:ext cx="509587" cy="1017588"/>
          </a:xfrm>
          <a:custGeom>
            <a:avLst/>
            <a:gdLst>
              <a:gd name="connsiteX0" fmla="*/ 451 w 1806862"/>
              <a:gd name="connsiteY0" fmla="*/ 0 h 3612822"/>
              <a:gd name="connsiteX1" fmla="*/ 1806862 w 1806862"/>
              <a:gd name="connsiteY1" fmla="*/ 1806411 h 3612822"/>
              <a:gd name="connsiteX2" fmla="*/ 451 w 1806862"/>
              <a:gd name="connsiteY2" fmla="*/ 3612822 h 3612822"/>
              <a:gd name="connsiteX3" fmla="*/ 0 w 1806862"/>
              <a:gd name="connsiteY3" fmla="*/ 3612371 h 3612822"/>
              <a:gd name="connsiteX4" fmla="*/ 0 w 1806862"/>
              <a:gd name="connsiteY4" fmla="*/ 451 h 3612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6862" h="3612822">
                <a:moveTo>
                  <a:pt x="451" y="0"/>
                </a:moveTo>
                <a:lnTo>
                  <a:pt x="1806862" y="1806411"/>
                </a:lnTo>
                <a:lnTo>
                  <a:pt x="451" y="3612822"/>
                </a:lnTo>
                <a:lnTo>
                  <a:pt x="0" y="3612371"/>
                </a:lnTo>
                <a:lnTo>
                  <a:pt x="0" y="451"/>
                </a:lnTo>
                <a:close/>
              </a:path>
            </a:pathLst>
          </a:custGeom>
          <a:solidFill>
            <a:schemeClr val="accent3"/>
          </a:solidFill>
        </p:spPr>
        <p:txBody>
          <a:bodyPr lIns="0" tIns="0" rIns="14400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</a:t>
            </a:r>
            <a:endParaRPr lang="zh-CN" altLang="en-US" sz="2800" b="1" dirty="0" err="1">
              <a:solidFill>
                <a:srgbClr val="FFFFF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8" name="MH_Text_3">
            <a:extLst>
              <a:ext uri="{FF2B5EF4-FFF2-40B4-BE49-F238E27FC236}">
                <a16:creationId xmlns="" xmlns:a16="http://schemas.microsoft.com/office/drawing/2014/main" id="{ED439BBF-A320-496F-B00A-7B5AC10EDE74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534150" y="5346700"/>
            <a:ext cx="3505200" cy="104933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单击输入内容</a:t>
            </a:r>
          </a:p>
        </p:txBody>
      </p:sp>
      <p:sp>
        <p:nvSpPr>
          <p:cNvPr id="19" name="MH_SubTitle_3">
            <a:extLst>
              <a:ext uri="{FF2B5EF4-FFF2-40B4-BE49-F238E27FC236}">
                <a16:creationId xmlns="" xmlns:a16="http://schemas.microsoft.com/office/drawing/2014/main" id="{9933C701-F03B-4256-B7F5-B865B2BEA645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6534150" y="4864101"/>
            <a:ext cx="3505200" cy="53657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zh-CN" altLang="en-US" sz="2400" b="1" kern="0" dirty="0">
                <a:solidFill>
                  <a:schemeClr val="accent3"/>
                </a:solidFill>
                <a:cs typeface="宋体" panose="02010600030101010101" pitchFamily="2" charset="-122"/>
              </a:rPr>
              <a:t>请单击输入您的内容</a:t>
            </a:r>
          </a:p>
        </p:txBody>
      </p:sp>
      <p:sp>
        <p:nvSpPr>
          <p:cNvPr id="21" name="MH_Other_11">
            <a:extLst>
              <a:ext uri="{FF2B5EF4-FFF2-40B4-BE49-F238E27FC236}">
                <a16:creationId xmlns="" xmlns:a16="http://schemas.microsoft.com/office/drawing/2014/main" id="{E470FD20-8E4B-45DD-846F-CE29C790FB91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4379913" y="3414713"/>
            <a:ext cx="355600" cy="355600"/>
          </a:xfrm>
          <a:prstGeom prst="diamond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22" name="MH_Other_12">
            <a:extLst>
              <a:ext uri="{FF2B5EF4-FFF2-40B4-BE49-F238E27FC236}">
                <a16:creationId xmlns="" xmlns:a16="http://schemas.microsoft.com/office/drawing/2014/main" id="{D0C1A69F-BF4B-4F4B-81F0-CF2D8E616608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4379913" y="3821113"/>
            <a:ext cx="355600" cy="355600"/>
          </a:xfrm>
          <a:prstGeom prst="diamond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23" name="MH_Other_13">
            <a:extLst>
              <a:ext uri="{FF2B5EF4-FFF2-40B4-BE49-F238E27FC236}">
                <a16:creationId xmlns="" xmlns:a16="http://schemas.microsoft.com/office/drawing/2014/main" id="{F7E57F34-64B4-4154-8A97-D87851B1B2F5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4584700" y="3617913"/>
            <a:ext cx="355600" cy="355600"/>
          </a:xfrm>
          <a:prstGeom prst="diamond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24" name="MH_Other_14">
            <a:extLst>
              <a:ext uri="{FF2B5EF4-FFF2-40B4-BE49-F238E27FC236}">
                <a16:creationId xmlns="" xmlns:a16="http://schemas.microsoft.com/office/drawing/2014/main" id="{27DC8BE3-2DAF-41B6-97D4-C8CF223991C6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3994151" y="3287714"/>
            <a:ext cx="536575" cy="1017587"/>
          </a:xfrm>
          <a:custGeom>
            <a:avLst/>
            <a:gdLst>
              <a:gd name="connsiteX0" fmla="*/ 96494 w 1902905"/>
              <a:gd name="connsiteY0" fmla="*/ 0 h 3612822"/>
              <a:gd name="connsiteX1" fmla="*/ 1902905 w 1902905"/>
              <a:gd name="connsiteY1" fmla="*/ 1806411 h 3612822"/>
              <a:gd name="connsiteX2" fmla="*/ 96494 w 1902905"/>
              <a:gd name="connsiteY2" fmla="*/ 3612822 h 3612822"/>
              <a:gd name="connsiteX3" fmla="*/ 0 w 1902905"/>
              <a:gd name="connsiteY3" fmla="*/ 3516328 h 3612822"/>
              <a:gd name="connsiteX4" fmla="*/ 1709917 w 1902905"/>
              <a:gd name="connsiteY4" fmla="*/ 1806411 h 3612822"/>
              <a:gd name="connsiteX5" fmla="*/ 0 w 1902905"/>
              <a:gd name="connsiteY5" fmla="*/ 96494 h 3612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905" h="3612822">
                <a:moveTo>
                  <a:pt x="96494" y="0"/>
                </a:moveTo>
                <a:lnTo>
                  <a:pt x="1902905" y="1806411"/>
                </a:lnTo>
                <a:lnTo>
                  <a:pt x="96494" y="3612822"/>
                </a:lnTo>
                <a:lnTo>
                  <a:pt x="0" y="3516328"/>
                </a:lnTo>
                <a:lnTo>
                  <a:pt x="1709917" y="1806411"/>
                </a:lnTo>
                <a:lnTo>
                  <a:pt x="0" y="96494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2069" name="MH_Other_15">
            <a:extLst>
              <a:ext uri="{FF2B5EF4-FFF2-40B4-BE49-F238E27FC236}">
                <a16:creationId xmlns="" xmlns:a16="http://schemas.microsoft.com/office/drawing/2014/main" id="{C221C2A9-76A5-4465-B14E-2DA473682F98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3967163" y="3287714"/>
            <a:ext cx="508000" cy="1017587"/>
          </a:xfrm>
          <a:custGeom>
            <a:avLst/>
            <a:gdLst>
              <a:gd name="T0" fmla="*/ 36 w 1806862"/>
              <a:gd name="T1" fmla="*/ 0 h 3612822"/>
              <a:gd name="T2" fmla="*/ 143133 w 1806862"/>
              <a:gd name="T3" fmla="*/ 143356 h 3612822"/>
              <a:gd name="T4" fmla="*/ 36 w 1806862"/>
              <a:gd name="T5" fmla="*/ 286713 h 3612822"/>
              <a:gd name="T6" fmla="*/ 0 w 1806862"/>
              <a:gd name="T7" fmla="*/ 286677 h 3612822"/>
              <a:gd name="T8" fmla="*/ 0 w 1806862"/>
              <a:gd name="T9" fmla="*/ 36 h 3612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06862"/>
              <a:gd name="T16" fmla="*/ 0 h 3612822"/>
              <a:gd name="T17" fmla="*/ 1806862 w 1806862"/>
              <a:gd name="T18" fmla="*/ 3612822 h 36128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06862" h="3612822">
                <a:moveTo>
                  <a:pt x="451" y="0"/>
                </a:moveTo>
                <a:lnTo>
                  <a:pt x="1806862" y="1806411"/>
                </a:lnTo>
                <a:lnTo>
                  <a:pt x="451" y="3612822"/>
                </a:lnTo>
                <a:lnTo>
                  <a:pt x="0" y="3612371"/>
                </a:lnTo>
                <a:lnTo>
                  <a:pt x="0" y="451"/>
                </a:lnTo>
                <a:lnTo>
                  <a:pt x="45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44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</a:t>
            </a:r>
            <a:endParaRPr lang="zh-CN" altLang="en-US" sz="2800" b="1">
              <a:solidFill>
                <a:srgbClr val="FFFFF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6" name="MH_Text_2">
            <a:extLst>
              <a:ext uri="{FF2B5EF4-FFF2-40B4-BE49-F238E27FC236}">
                <a16:creationId xmlns="" xmlns:a16="http://schemas.microsoft.com/office/drawing/2014/main" id="{8D475C21-4621-40FE-BAB6-64F8E707A8A1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4940300" y="3770314"/>
            <a:ext cx="3505200" cy="101758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单击输入内容</a:t>
            </a:r>
          </a:p>
        </p:txBody>
      </p:sp>
      <p:sp>
        <p:nvSpPr>
          <p:cNvPr id="27" name="MH_SubTitle_2">
            <a:extLst>
              <a:ext uri="{FF2B5EF4-FFF2-40B4-BE49-F238E27FC236}">
                <a16:creationId xmlns="" xmlns:a16="http://schemas.microsoft.com/office/drawing/2014/main" id="{449E79B1-D4C9-45AE-BA31-FB8322A4483F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4940300" y="3287714"/>
            <a:ext cx="3505200" cy="53657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zh-CN" altLang="en-US" sz="2400" b="1" kern="0" dirty="0">
                <a:solidFill>
                  <a:schemeClr val="accent2"/>
                </a:solidFill>
                <a:cs typeface="宋体" panose="02010600030101010101" pitchFamily="2" charset="-122"/>
              </a:rPr>
              <a:t>请单击输入您的内容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990B488F-F5B4-4AB7-B411-2211425FDE5E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E28F316F-C7A6-496B-B702-BF3698BBF003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26E9D353-F5CB-493B-9ECE-685F73F3F668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31" name="图片 30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E74DF7D4-25E0-4A75-9A40-31CB2E800D46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51EEC469-2329-490A-A7BE-8E4744FEAA2D}"/>
              </a:ext>
            </a:extLst>
          </p:cNvPr>
          <p:cNvSpPr txBox="1"/>
          <p:nvPr/>
        </p:nvSpPr>
        <p:spPr>
          <a:xfrm>
            <a:off x="4666696" y="320460"/>
            <a:ext cx="2858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659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3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055" grpId="0" animBg="1"/>
      <p:bldP spid="10" grpId="0"/>
      <p:bldP spid="11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1" grpId="0" animBg="1"/>
      <p:bldP spid="22" grpId="0" animBg="1"/>
      <p:bldP spid="23" grpId="0" animBg="1"/>
      <p:bldP spid="24" grpId="0" animBg="1"/>
      <p:bldP spid="2069" grpId="0" animBg="1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>
            <a:extLst>
              <a:ext uri="{FF2B5EF4-FFF2-40B4-BE49-F238E27FC236}">
                <a16:creationId xmlns="" xmlns:a16="http://schemas.microsoft.com/office/drawing/2014/main" id="{D3939A29-296B-46E4-9E73-19099877565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40101" y="3852863"/>
            <a:ext cx="576263" cy="576262"/>
          </a:xfrm>
          <a:custGeom>
            <a:avLst/>
            <a:gdLst>
              <a:gd name="connsiteX0" fmla="*/ 0 w 575734"/>
              <a:gd name="connsiteY0" fmla="*/ 0 h 575734"/>
              <a:gd name="connsiteX1" fmla="*/ 265008 w 575734"/>
              <a:gd name="connsiteY1" fmla="*/ 0 h 575734"/>
              <a:gd name="connsiteX2" fmla="*/ 265008 w 575734"/>
              <a:gd name="connsiteY2" fmla="*/ 72347 h 575734"/>
              <a:gd name="connsiteX3" fmla="*/ 253263 w 575734"/>
              <a:gd name="connsiteY3" fmla="*/ 74718 h 575734"/>
              <a:gd name="connsiteX4" fmla="*/ 198967 w 575734"/>
              <a:gd name="connsiteY4" fmla="*/ 156632 h 575734"/>
              <a:gd name="connsiteX5" fmla="*/ 287867 w 575734"/>
              <a:gd name="connsiteY5" fmla="*/ 245532 h 575734"/>
              <a:gd name="connsiteX6" fmla="*/ 376767 w 575734"/>
              <a:gd name="connsiteY6" fmla="*/ 156632 h 575734"/>
              <a:gd name="connsiteX7" fmla="*/ 322471 w 575734"/>
              <a:gd name="connsiteY7" fmla="*/ 74718 h 575734"/>
              <a:gd name="connsiteX8" fmla="*/ 310727 w 575734"/>
              <a:gd name="connsiteY8" fmla="*/ 72347 h 575734"/>
              <a:gd name="connsiteX9" fmla="*/ 310727 w 575734"/>
              <a:gd name="connsiteY9" fmla="*/ 0 h 575734"/>
              <a:gd name="connsiteX10" fmla="*/ 575734 w 575734"/>
              <a:gd name="connsiteY10" fmla="*/ 0 h 575734"/>
              <a:gd name="connsiteX11" fmla="*/ 575734 w 575734"/>
              <a:gd name="connsiteY11" fmla="*/ 575734 h 575734"/>
              <a:gd name="connsiteX12" fmla="*/ 0 w 575734"/>
              <a:gd name="connsiteY12" fmla="*/ 575734 h 57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5734" h="575734">
                <a:moveTo>
                  <a:pt x="0" y="0"/>
                </a:moveTo>
                <a:lnTo>
                  <a:pt x="265008" y="0"/>
                </a:lnTo>
                <a:lnTo>
                  <a:pt x="265008" y="72347"/>
                </a:lnTo>
                <a:lnTo>
                  <a:pt x="253263" y="74718"/>
                </a:lnTo>
                <a:cubicBezTo>
                  <a:pt x="221356" y="88214"/>
                  <a:pt x="198967" y="119809"/>
                  <a:pt x="198967" y="156632"/>
                </a:cubicBezTo>
                <a:cubicBezTo>
                  <a:pt x="198967" y="205730"/>
                  <a:pt x="238769" y="245532"/>
                  <a:pt x="287867" y="245532"/>
                </a:cubicBezTo>
                <a:cubicBezTo>
                  <a:pt x="336965" y="245532"/>
                  <a:pt x="376767" y="205730"/>
                  <a:pt x="376767" y="156632"/>
                </a:cubicBezTo>
                <a:cubicBezTo>
                  <a:pt x="376767" y="119809"/>
                  <a:pt x="354378" y="88214"/>
                  <a:pt x="322471" y="74718"/>
                </a:cubicBezTo>
                <a:lnTo>
                  <a:pt x="310727" y="72347"/>
                </a:lnTo>
                <a:lnTo>
                  <a:pt x="310727" y="0"/>
                </a:lnTo>
                <a:lnTo>
                  <a:pt x="575734" y="0"/>
                </a:lnTo>
                <a:lnTo>
                  <a:pt x="575734" y="575734"/>
                </a:lnTo>
                <a:lnTo>
                  <a:pt x="0" y="5757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</a:rPr>
              <a:t>A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6" name="MH_SubTitle_1">
            <a:extLst>
              <a:ext uri="{FF2B5EF4-FFF2-40B4-BE49-F238E27FC236}">
                <a16:creationId xmlns="" xmlns:a16="http://schemas.microsoft.com/office/drawing/2014/main" id="{0371E8AD-8C96-4E79-BAF2-E9DF56D9BC5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781301" y="1719264"/>
            <a:ext cx="1692275" cy="1692275"/>
          </a:xfrm>
          <a:custGeom>
            <a:avLst/>
            <a:gdLst>
              <a:gd name="connsiteX0" fmla="*/ 0 w 1692000"/>
              <a:gd name="connsiteY0" fmla="*/ 0 h 1692000"/>
              <a:gd name="connsiteX1" fmla="*/ 1692000 w 1692000"/>
              <a:gd name="connsiteY1" fmla="*/ 0 h 1692000"/>
              <a:gd name="connsiteX2" fmla="*/ 1692000 w 1692000"/>
              <a:gd name="connsiteY2" fmla="*/ 1692000 h 1692000"/>
              <a:gd name="connsiteX3" fmla="*/ 868860 w 1692000"/>
              <a:gd name="connsiteY3" fmla="*/ 1692000 h 1692000"/>
              <a:gd name="connsiteX4" fmla="*/ 868860 w 1692000"/>
              <a:gd name="connsiteY4" fmla="*/ 1604050 h 1692000"/>
              <a:gd name="connsiteX5" fmla="*/ 880604 w 1692000"/>
              <a:gd name="connsiteY5" fmla="*/ 1601679 h 1692000"/>
              <a:gd name="connsiteX6" fmla="*/ 934900 w 1692000"/>
              <a:gd name="connsiteY6" fmla="*/ 1519765 h 1692000"/>
              <a:gd name="connsiteX7" fmla="*/ 846000 w 1692000"/>
              <a:gd name="connsiteY7" fmla="*/ 1430865 h 1692000"/>
              <a:gd name="connsiteX8" fmla="*/ 757100 w 1692000"/>
              <a:gd name="connsiteY8" fmla="*/ 1519765 h 1692000"/>
              <a:gd name="connsiteX9" fmla="*/ 811396 w 1692000"/>
              <a:gd name="connsiteY9" fmla="*/ 1601679 h 1692000"/>
              <a:gd name="connsiteX10" fmla="*/ 823141 w 1692000"/>
              <a:gd name="connsiteY10" fmla="*/ 1604050 h 1692000"/>
              <a:gd name="connsiteX11" fmla="*/ 823141 w 1692000"/>
              <a:gd name="connsiteY11" fmla="*/ 1692000 h 1692000"/>
              <a:gd name="connsiteX12" fmla="*/ 0 w 1692000"/>
              <a:gd name="connsiteY12" fmla="*/ 1692000 h 16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2000" h="1692000">
                <a:moveTo>
                  <a:pt x="0" y="0"/>
                </a:moveTo>
                <a:lnTo>
                  <a:pt x="1692000" y="0"/>
                </a:lnTo>
                <a:lnTo>
                  <a:pt x="1692000" y="1692000"/>
                </a:lnTo>
                <a:lnTo>
                  <a:pt x="868860" y="1692000"/>
                </a:lnTo>
                <a:lnTo>
                  <a:pt x="868860" y="1604050"/>
                </a:lnTo>
                <a:lnTo>
                  <a:pt x="880604" y="1601679"/>
                </a:lnTo>
                <a:cubicBezTo>
                  <a:pt x="912511" y="1588183"/>
                  <a:pt x="934900" y="1556589"/>
                  <a:pt x="934900" y="1519765"/>
                </a:cubicBezTo>
                <a:cubicBezTo>
                  <a:pt x="934900" y="1470667"/>
                  <a:pt x="895098" y="1430865"/>
                  <a:pt x="846000" y="1430865"/>
                </a:cubicBezTo>
                <a:cubicBezTo>
                  <a:pt x="796902" y="1430865"/>
                  <a:pt x="757100" y="1470667"/>
                  <a:pt x="757100" y="1519765"/>
                </a:cubicBezTo>
                <a:cubicBezTo>
                  <a:pt x="757100" y="1556589"/>
                  <a:pt x="779489" y="1588183"/>
                  <a:pt x="811396" y="1601679"/>
                </a:cubicBezTo>
                <a:lnTo>
                  <a:pt x="823141" y="1604050"/>
                </a:lnTo>
                <a:lnTo>
                  <a:pt x="823141" y="1692000"/>
                </a:lnTo>
                <a:lnTo>
                  <a:pt x="0" y="1692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>
            <a:norm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单击输入</a:t>
            </a:r>
            <a:endParaRPr lang="en-US" altLang="zh-CN" sz="2000" dirty="0">
              <a:solidFill>
                <a:srgbClr val="FFFFFF"/>
              </a:solidFill>
              <a:latin typeface="+mn-ea"/>
            </a:endParaRPr>
          </a:p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您的文字</a:t>
            </a:r>
          </a:p>
        </p:txBody>
      </p:sp>
      <p:sp>
        <p:nvSpPr>
          <p:cNvPr id="7" name="MH_Other_2">
            <a:extLst>
              <a:ext uri="{FF2B5EF4-FFF2-40B4-BE49-F238E27FC236}">
                <a16:creationId xmlns="" xmlns:a16="http://schemas.microsoft.com/office/drawing/2014/main" id="{183FC38E-8DA2-4FA4-93D2-0C2F00AE865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605214" y="3411539"/>
            <a:ext cx="46037" cy="441325"/>
          </a:xfrm>
          <a:custGeom>
            <a:avLst/>
            <a:gdLst>
              <a:gd name="connsiteX0" fmla="*/ 0 w 45719"/>
              <a:gd name="connsiteY0" fmla="*/ 0 h 441600"/>
              <a:gd name="connsiteX1" fmla="*/ 45719 w 45719"/>
              <a:gd name="connsiteY1" fmla="*/ 0 h 441600"/>
              <a:gd name="connsiteX2" fmla="*/ 45719 w 45719"/>
              <a:gd name="connsiteY2" fmla="*/ 441600 h 441600"/>
              <a:gd name="connsiteX3" fmla="*/ 0 w 45719"/>
              <a:gd name="connsiteY3" fmla="*/ 441600 h 4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" h="441600">
                <a:moveTo>
                  <a:pt x="0" y="0"/>
                </a:moveTo>
                <a:lnTo>
                  <a:pt x="45719" y="0"/>
                </a:lnTo>
                <a:lnTo>
                  <a:pt x="45719" y="441600"/>
                </a:lnTo>
                <a:lnTo>
                  <a:pt x="0" y="441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MH_Other_3">
            <a:extLst>
              <a:ext uri="{FF2B5EF4-FFF2-40B4-BE49-F238E27FC236}">
                <a16:creationId xmlns="" xmlns:a16="http://schemas.microsoft.com/office/drawing/2014/main" id="{387DFEB3-4D11-4AB2-A71B-F39B0EC00F2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808664" y="3852863"/>
            <a:ext cx="574675" cy="576262"/>
          </a:xfrm>
          <a:custGeom>
            <a:avLst/>
            <a:gdLst>
              <a:gd name="connsiteX0" fmla="*/ 0 w 575734"/>
              <a:gd name="connsiteY0" fmla="*/ 0 h 575734"/>
              <a:gd name="connsiteX1" fmla="*/ 265008 w 575734"/>
              <a:gd name="connsiteY1" fmla="*/ 0 h 575734"/>
              <a:gd name="connsiteX2" fmla="*/ 265008 w 575734"/>
              <a:gd name="connsiteY2" fmla="*/ 72347 h 575734"/>
              <a:gd name="connsiteX3" fmla="*/ 253263 w 575734"/>
              <a:gd name="connsiteY3" fmla="*/ 74718 h 575734"/>
              <a:gd name="connsiteX4" fmla="*/ 198967 w 575734"/>
              <a:gd name="connsiteY4" fmla="*/ 156632 h 575734"/>
              <a:gd name="connsiteX5" fmla="*/ 287867 w 575734"/>
              <a:gd name="connsiteY5" fmla="*/ 245532 h 575734"/>
              <a:gd name="connsiteX6" fmla="*/ 376767 w 575734"/>
              <a:gd name="connsiteY6" fmla="*/ 156632 h 575734"/>
              <a:gd name="connsiteX7" fmla="*/ 322471 w 575734"/>
              <a:gd name="connsiteY7" fmla="*/ 74718 h 575734"/>
              <a:gd name="connsiteX8" fmla="*/ 310727 w 575734"/>
              <a:gd name="connsiteY8" fmla="*/ 72347 h 575734"/>
              <a:gd name="connsiteX9" fmla="*/ 310727 w 575734"/>
              <a:gd name="connsiteY9" fmla="*/ 0 h 575734"/>
              <a:gd name="connsiteX10" fmla="*/ 575734 w 575734"/>
              <a:gd name="connsiteY10" fmla="*/ 0 h 575734"/>
              <a:gd name="connsiteX11" fmla="*/ 575734 w 575734"/>
              <a:gd name="connsiteY11" fmla="*/ 575734 h 575734"/>
              <a:gd name="connsiteX12" fmla="*/ 0 w 575734"/>
              <a:gd name="connsiteY12" fmla="*/ 575734 h 57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5734" h="575734">
                <a:moveTo>
                  <a:pt x="0" y="0"/>
                </a:moveTo>
                <a:lnTo>
                  <a:pt x="265008" y="0"/>
                </a:lnTo>
                <a:lnTo>
                  <a:pt x="265008" y="72347"/>
                </a:lnTo>
                <a:lnTo>
                  <a:pt x="253263" y="74718"/>
                </a:lnTo>
                <a:cubicBezTo>
                  <a:pt x="221356" y="88214"/>
                  <a:pt x="198967" y="119809"/>
                  <a:pt x="198967" y="156632"/>
                </a:cubicBezTo>
                <a:cubicBezTo>
                  <a:pt x="198967" y="205730"/>
                  <a:pt x="238769" y="245532"/>
                  <a:pt x="287867" y="245532"/>
                </a:cubicBezTo>
                <a:cubicBezTo>
                  <a:pt x="336965" y="245532"/>
                  <a:pt x="376767" y="205730"/>
                  <a:pt x="376767" y="156632"/>
                </a:cubicBezTo>
                <a:cubicBezTo>
                  <a:pt x="376767" y="119809"/>
                  <a:pt x="354378" y="88214"/>
                  <a:pt x="322471" y="74718"/>
                </a:cubicBezTo>
                <a:lnTo>
                  <a:pt x="310727" y="72347"/>
                </a:lnTo>
                <a:lnTo>
                  <a:pt x="310727" y="0"/>
                </a:lnTo>
                <a:lnTo>
                  <a:pt x="575734" y="0"/>
                </a:lnTo>
                <a:lnTo>
                  <a:pt x="575734" y="575734"/>
                </a:lnTo>
                <a:lnTo>
                  <a:pt x="0" y="5757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</a:rPr>
              <a:t>B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0" name="MH_SubTitle_2">
            <a:extLst>
              <a:ext uri="{FF2B5EF4-FFF2-40B4-BE49-F238E27FC236}">
                <a16:creationId xmlns="" xmlns:a16="http://schemas.microsoft.com/office/drawing/2014/main" id="{CC6D209C-7C0A-4C51-9A55-0E17434A056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249864" y="1719264"/>
            <a:ext cx="1692275" cy="1692275"/>
          </a:xfrm>
          <a:custGeom>
            <a:avLst/>
            <a:gdLst>
              <a:gd name="connsiteX0" fmla="*/ 0 w 1692000"/>
              <a:gd name="connsiteY0" fmla="*/ 0 h 1692000"/>
              <a:gd name="connsiteX1" fmla="*/ 1692000 w 1692000"/>
              <a:gd name="connsiteY1" fmla="*/ 0 h 1692000"/>
              <a:gd name="connsiteX2" fmla="*/ 1692000 w 1692000"/>
              <a:gd name="connsiteY2" fmla="*/ 1692000 h 1692000"/>
              <a:gd name="connsiteX3" fmla="*/ 868860 w 1692000"/>
              <a:gd name="connsiteY3" fmla="*/ 1692000 h 1692000"/>
              <a:gd name="connsiteX4" fmla="*/ 868860 w 1692000"/>
              <a:gd name="connsiteY4" fmla="*/ 1604050 h 1692000"/>
              <a:gd name="connsiteX5" fmla="*/ 880604 w 1692000"/>
              <a:gd name="connsiteY5" fmla="*/ 1601679 h 1692000"/>
              <a:gd name="connsiteX6" fmla="*/ 934900 w 1692000"/>
              <a:gd name="connsiteY6" fmla="*/ 1519765 h 1692000"/>
              <a:gd name="connsiteX7" fmla="*/ 846000 w 1692000"/>
              <a:gd name="connsiteY7" fmla="*/ 1430865 h 1692000"/>
              <a:gd name="connsiteX8" fmla="*/ 757100 w 1692000"/>
              <a:gd name="connsiteY8" fmla="*/ 1519765 h 1692000"/>
              <a:gd name="connsiteX9" fmla="*/ 811396 w 1692000"/>
              <a:gd name="connsiteY9" fmla="*/ 1601679 h 1692000"/>
              <a:gd name="connsiteX10" fmla="*/ 823141 w 1692000"/>
              <a:gd name="connsiteY10" fmla="*/ 1604050 h 1692000"/>
              <a:gd name="connsiteX11" fmla="*/ 823141 w 1692000"/>
              <a:gd name="connsiteY11" fmla="*/ 1692000 h 1692000"/>
              <a:gd name="connsiteX12" fmla="*/ 0 w 1692000"/>
              <a:gd name="connsiteY12" fmla="*/ 1692000 h 16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2000" h="1692000">
                <a:moveTo>
                  <a:pt x="0" y="0"/>
                </a:moveTo>
                <a:lnTo>
                  <a:pt x="1692000" y="0"/>
                </a:lnTo>
                <a:lnTo>
                  <a:pt x="1692000" y="1692000"/>
                </a:lnTo>
                <a:lnTo>
                  <a:pt x="868860" y="1692000"/>
                </a:lnTo>
                <a:lnTo>
                  <a:pt x="868860" y="1604050"/>
                </a:lnTo>
                <a:lnTo>
                  <a:pt x="880604" y="1601679"/>
                </a:lnTo>
                <a:cubicBezTo>
                  <a:pt x="912511" y="1588183"/>
                  <a:pt x="934900" y="1556589"/>
                  <a:pt x="934900" y="1519765"/>
                </a:cubicBezTo>
                <a:cubicBezTo>
                  <a:pt x="934900" y="1470667"/>
                  <a:pt x="895098" y="1430865"/>
                  <a:pt x="846000" y="1430865"/>
                </a:cubicBezTo>
                <a:cubicBezTo>
                  <a:pt x="796902" y="1430865"/>
                  <a:pt x="757100" y="1470667"/>
                  <a:pt x="757100" y="1519765"/>
                </a:cubicBezTo>
                <a:cubicBezTo>
                  <a:pt x="757100" y="1556589"/>
                  <a:pt x="779489" y="1588183"/>
                  <a:pt x="811396" y="1601679"/>
                </a:cubicBezTo>
                <a:lnTo>
                  <a:pt x="823141" y="1604050"/>
                </a:lnTo>
                <a:lnTo>
                  <a:pt x="823141" y="1692000"/>
                </a:lnTo>
                <a:lnTo>
                  <a:pt x="0" y="1692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>
            <a:norm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单击输入</a:t>
            </a:r>
            <a:endParaRPr lang="en-US" altLang="zh-CN" sz="2000" dirty="0">
              <a:solidFill>
                <a:srgbClr val="FFFFFF"/>
              </a:solidFill>
              <a:latin typeface="+mn-ea"/>
            </a:endParaRPr>
          </a:p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您的文字</a:t>
            </a:r>
          </a:p>
        </p:txBody>
      </p:sp>
      <p:sp>
        <p:nvSpPr>
          <p:cNvPr id="11" name="MH_Other_4">
            <a:extLst>
              <a:ext uri="{FF2B5EF4-FFF2-40B4-BE49-F238E27FC236}">
                <a16:creationId xmlns="" xmlns:a16="http://schemas.microsoft.com/office/drawing/2014/main" id="{F2E427BF-0B12-43B3-88E9-5383961D248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073775" y="3411539"/>
            <a:ext cx="44450" cy="441325"/>
          </a:xfrm>
          <a:custGeom>
            <a:avLst/>
            <a:gdLst>
              <a:gd name="connsiteX0" fmla="*/ 0 w 45719"/>
              <a:gd name="connsiteY0" fmla="*/ 0 h 441600"/>
              <a:gd name="connsiteX1" fmla="*/ 45719 w 45719"/>
              <a:gd name="connsiteY1" fmla="*/ 0 h 441600"/>
              <a:gd name="connsiteX2" fmla="*/ 45719 w 45719"/>
              <a:gd name="connsiteY2" fmla="*/ 441600 h 441600"/>
              <a:gd name="connsiteX3" fmla="*/ 0 w 45719"/>
              <a:gd name="connsiteY3" fmla="*/ 441600 h 4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" h="441600">
                <a:moveTo>
                  <a:pt x="0" y="0"/>
                </a:moveTo>
                <a:lnTo>
                  <a:pt x="45719" y="0"/>
                </a:lnTo>
                <a:lnTo>
                  <a:pt x="45719" y="441600"/>
                </a:lnTo>
                <a:lnTo>
                  <a:pt x="0" y="441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MH_Other_5">
            <a:extLst>
              <a:ext uri="{FF2B5EF4-FFF2-40B4-BE49-F238E27FC236}">
                <a16:creationId xmlns="" xmlns:a16="http://schemas.microsoft.com/office/drawing/2014/main" id="{DF09C2DC-AE27-4A86-9B2E-2B76EEF6BBD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275638" y="3852863"/>
            <a:ext cx="576262" cy="576262"/>
          </a:xfrm>
          <a:custGeom>
            <a:avLst/>
            <a:gdLst>
              <a:gd name="connsiteX0" fmla="*/ 0 w 575734"/>
              <a:gd name="connsiteY0" fmla="*/ 0 h 575734"/>
              <a:gd name="connsiteX1" fmla="*/ 265008 w 575734"/>
              <a:gd name="connsiteY1" fmla="*/ 0 h 575734"/>
              <a:gd name="connsiteX2" fmla="*/ 265008 w 575734"/>
              <a:gd name="connsiteY2" fmla="*/ 72347 h 575734"/>
              <a:gd name="connsiteX3" fmla="*/ 253263 w 575734"/>
              <a:gd name="connsiteY3" fmla="*/ 74718 h 575734"/>
              <a:gd name="connsiteX4" fmla="*/ 198967 w 575734"/>
              <a:gd name="connsiteY4" fmla="*/ 156632 h 575734"/>
              <a:gd name="connsiteX5" fmla="*/ 287867 w 575734"/>
              <a:gd name="connsiteY5" fmla="*/ 245532 h 575734"/>
              <a:gd name="connsiteX6" fmla="*/ 376767 w 575734"/>
              <a:gd name="connsiteY6" fmla="*/ 156632 h 575734"/>
              <a:gd name="connsiteX7" fmla="*/ 322471 w 575734"/>
              <a:gd name="connsiteY7" fmla="*/ 74718 h 575734"/>
              <a:gd name="connsiteX8" fmla="*/ 310727 w 575734"/>
              <a:gd name="connsiteY8" fmla="*/ 72347 h 575734"/>
              <a:gd name="connsiteX9" fmla="*/ 310727 w 575734"/>
              <a:gd name="connsiteY9" fmla="*/ 0 h 575734"/>
              <a:gd name="connsiteX10" fmla="*/ 575734 w 575734"/>
              <a:gd name="connsiteY10" fmla="*/ 0 h 575734"/>
              <a:gd name="connsiteX11" fmla="*/ 575734 w 575734"/>
              <a:gd name="connsiteY11" fmla="*/ 575734 h 575734"/>
              <a:gd name="connsiteX12" fmla="*/ 0 w 575734"/>
              <a:gd name="connsiteY12" fmla="*/ 575734 h 57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5734" h="575734">
                <a:moveTo>
                  <a:pt x="0" y="0"/>
                </a:moveTo>
                <a:lnTo>
                  <a:pt x="265008" y="0"/>
                </a:lnTo>
                <a:lnTo>
                  <a:pt x="265008" y="72347"/>
                </a:lnTo>
                <a:lnTo>
                  <a:pt x="253263" y="74718"/>
                </a:lnTo>
                <a:cubicBezTo>
                  <a:pt x="221356" y="88214"/>
                  <a:pt x="198967" y="119809"/>
                  <a:pt x="198967" y="156632"/>
                </a:cubicBezTo>
                <a:cubicBezTo>
                  <a:pt x="198967" y="205730"/>
                  <a:pt x="238769" y="245532"/>
                  <a:pt x="287867" y="245532"/>
                </a:cubicBezTo>
                <a:cubicBezTo>
                  <a:pt x="336965" y="245532"/>
                  <a:pt x="376767" y="205730"/>
                  <a:pt x="376767" y="156632"/>
                </a:cubicBezTo>
                <a:cubicBezTo>
                  <a:pt x="376767" y="119809"/>
                  <a:pt x="354378" y="88214"/>
                  <a:pt x="322471" y="74718"/>
                </a:cubicBezTo>
                <a:lnTo>
                  <a:pt x="310727" y="72347"/>
                </a:lnTo>
                <a:lnTo>
                  <a:pt x="310727" y="0"/>
                </a:lnTo>
                <a:lnTo>
                  <a:pt x="575734" y="0"/>
                </a:lnTo>
                <a:lnTo>
                  <a:pt x="575734" y="575734"/>
                </a:lnTo>
                <a:lnTo>
                  <a:pt x="0" y="57573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</a:rPr>
              <a:t>C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4" name="MH_SubTitle_3">
            <a:extLst>
              <a:ext uri="{FF2B5EF4-FFF2-40B4-BE49-F238E27FC236}">
                <a16:creationId xmlns="" xmlns:a16="http://schemas.microsoft.com/office/drawing/2014/main" id="{CA2FE1E9-8036-4F89-B55A-5E9F69043A9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718426" y="1719264"/>
            <a:ext cx="1692275" cy="1692275"/>
          </a:xfrm>
          <a:custGeom>
            <a:avLst/>
            <a:gdLst>
              <a:gd name="connsiteX0" fmla="*/ 0 w 1692000"/>
              <a:gd name="connsiteY0" fmla="*/ 0 h 1692000"/>
              <a:gd name="connsiteX1" fmla="*/ 1692000 w 1692000"/>
              <a:gd name="connsiteY1" fmla="*/ 0 h 1692000"/>
              <a:gd name="connsiteX2" fmla="*/ 1692000 w 1692000"/>
              <a:gd name="connsiteY2" fmla="*/ 1692000 h 1692000"/>
              <a:gd name="connsiteX3" fmla="*/ 868860 w 1692000"/>
              <a:gd name="connsiteY3" fmla="*/ 1692000 h 1692000"/>
              <a:gd name="connsiteX4" fmla="*/ 868860 w 1692000"/>
              <a:gd name="connsiteY4" fmla="*/ 1604050 h 1692000"/>
              <a:gd name="connsiteX5" fmla="*/ 880604 w 1692000"/>
              <a:gd name="connsiteY5" fmla="*/ 1601679 h 1692000"/>
              <a:gd name="connsiteX6" fmla="*/ 934900 w 1692000"/>
              <a:gd name="connsiteY6" fmla="*/ 1519765 h 1692000"/>
              <a:gd name="connsiteX7" fmla="*/ 846000 w 1692000"/>
              <a:gd name="connsiteY7" fmla="*/ 1430865 h 1692000"/>
              <a:gd name="connsiteX8" fmla="*/ 757100 w 1692000"/>
              <a:gd name="connsiteY8" fmla="*/ 1519765 h 1692000"/>
              <a:gd name="connsiteX9" fmla="*/ 811396 w 1692000"/>
              <a:gd name="connsiteY9" fmla="*/ 1601679 h 1692000"/>
              <a:gd name="connsiteX10" fmla="*/ 823141 w 1692000"/>
              <a:gd name="connsiteY10" fmla="*/ 1604050 h 1692000"/>
              <a:gd name="connsiteX11" fmla="*/ 823141 w 1692000"/>
              <a:gd name="connsiteY11" fmla="*/ 1692000 h 1692000"/>
              <a:gd name="connsiteX12" fmla="*/ 0 w 1692000"/>
              <a:gd name="connsiteY12" fmla="*/ 1692000 h 16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2000" h="1692000">
                <a:moveTo>
                  <a:pt x="0" y="0"/>
                </a:moveTo>
                <a:lnTo>
                  <a:pt x="1692000" y="0"/>
                </a:lnTo>
                <a:lnTo>
                  <a:pt x="1692000" y="1692000"/>
                </a:lnTo>
                <a:lnTo>
                  <a:pt x="868860" y="1692000"/>
                </a:lnTo>
                <a:lnTo>
                  <a:pt x="868860" y="1604050"/>
                </a:lnTo>
                <a:lnTo>
                  <a:pt x="880604" y="1601679"/>
                </a:lnTo>
                <a:cubicBezTo>
                  <a:pt x="912511" y="1588183"/>
                  <a:pt x="934900" y="1556589"/>
                  <a:pt x="934900" y="1519765"/>
                </a:cubicBezTo>
                <a:cubicBezTo>
                  <a:pt x="934900" y="1470667"/>
                  <a:pt x="895098" y="1430865"/>
                  <a:pt x="846000" y="1430865"/>
                </a:cubicBezTo>
                <a:cubicBezTo>
                  <a:pt x="796902" y="1430865"/>
                  <a:pt x="757100" y="1470667"/>
                  <a:pt x="757100" y="1519765"/>
                </a:cubicBezTo>
                <a:cubicBezTo>
                  <a:pt x="757100" y="1556589"/>
                  <a:pt x="779489" y="1588183"/>
                  <a:pt x="811396" y="1601679"/>
                </a:cubicBezTo>
                <a:lnTo>
                  <a:pt x="823141" y="1604050"/>
                </a:lnTo>
                <a:lnTo>
                  <a:pt x="823141" y="1692000"/>
                </a:lnTo>
                <a:lnTo>
                  <a:pt x="0" y="1692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>
            <a:norm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单击输入</a:t>
            </a:r>
            <a:endParaRPr lang="en-US" altLang="zh-CN" sz="2000" dirty="0">
              <a:solidFill>
                <a:srgbClr val="FFFFFF"/>
              </a:solidFill>
              <a:latin typeface="+mn-ea"/>
            </a:endParaRPr>
          </a:p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您的文字</a:t>
            </a:r>
          </a:p>
        </p:txBody>
      </p:sp>
      <p:sp>
        <p:nvSpPr>
          <p:cNvPr id="15" name="MH_Other_6">
            <a:extLst>
              <a:ext uri="{FF2B5EF4-FFF2-40B4-BE49-F238E27FC236}">
                <a16:creationId xmlns="" xmlns:a16="http://schemas.microsoft.com/office/drawing/2014/main" id="{90112F1F-5C62-424C-9AD8-108C242E5A20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540750" y="3411539"/>
            <a:ext cx="46038" cy="441325"/>
          </a:xfrm>
          <a:custGeom>
            <a:avLst/>
            <a:gdLst>
              <a:gd name="connsiteX0" fmla="*/ 0 w 45719"/>
              <a:gd name="connsiteY0" fmla="*/ 0 h 441600"/>
              <a:gd name="connsiteX1" fmla="*/ 45719 w 45719"/>
              <a:gd name="connsiteY1" fmla="*/ 0 h 441600"/>
              <a:gd name="connsiteX2" fmla="*/ 45719 w 45719"/>
              <a:gd name="connsiteY2" fmla="*/ 441600 h 441600"/>
              <a:gd name="connsiteX3" fmla="*/ 0 w 45719"/>
              <a:gd name="connsiteY3" fmla="*/ 441600 h 4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" h="441600">
                <a:moveTo>
                  <a:pt x="0" y="0"/>
                </a:moveTo>
                <a:lnTo>
                  <a:pt x="45719" y="0"/>
                </a:lnTo>
                <a:lnTo>
                  <a:pt x="45719" y="441600"/>
                </a:lnTo>
                <a:lnTo>
                  <a:pt x="0" y="4416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MH_Desc_1">
            <a:extLst>
              <a:ext uri="{FF2B5EF4-FFF2-40B4-BE49-F238E27FC236}">
                <a16:creationId xmlns="" xmlns:a16="http://schemas.microsoft.com/office/drawing/2014/main" id="{3F2D5F55-FB5A-4F89-A177-A68D292C7114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781300" y="4870451"/>
            <a:ext cx="6629400" cy="1516063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包图网设计作品真正做到为用户所想，为用户所用，无论从艺术设计感还是商业实用性的角度来说，包图网都做到了两者兼备。选择包图网，你没错！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E4F02048-A2EA-4C24-AE83-F40074C5D310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B6821AA5-9604-4EC4-A328-3A9C2C6A2FD0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BF0C54B3-C772-4000-A79A-92DA660875A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0" name="图片 19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BFD2D384-AB9F-4EC7-AC9C-720698BBEA5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43CE1FC-7386-4F09-8A83-5380B5C56330}"/>
              </a:ext>
            </a:extLst>
          </p:cNvPr>
          <p:cNvSpPr txBox="1"/>
          <p:nvPr/>
        </p:nvSpPr>
        <p:spPr>
          <a:xfrm>
            <a:off x="4666696" y="320460"/>
            <a:ext cx="2858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649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71FDAF0-FE42-4DCB-B983-0A682CEBA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="" xmlns:a16="http://schemas.microsoft.com/office/drawing/2014/main" id="{37CE3E97-06F4-4B7D-8AB2-69FDB4AAF6C0}"/>
              </a:ext>
            </a:extLst>
          </p:cNvPr>
          <p:cNvSpPr/>
          <p:nvPr/>
        </p:nvSpPr>
        <p:spPr>
          <a:xfrm>
            <a:off x="5142570" y="1694986"/>
            <a:ext cx="1906859" cy="1906859"/>
          </a:xfrm>
          <a:prstGeom prst="ellipse">
            <a:avLst/>
          </a:prstGeom>
          <a:noFill/>
          <a:ln w="57150">
            <a:solidFill>
              <a:srgbClr val="FFA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>
                <a:solidFill>
                  <a:srgbClr val="AFB42B"/>
                </a:solidFill>
                <a:latin typeface="Agency FB" panose="020B0503020202020204" pitchFamily="34" charset="0"/>
              </a:rPr>
              <a:t>03</a:t>
            </a:r>
            <a:endParaRPr lang="zh-CN" altLang="en-US" sz="8000" dirty="0">
              <a:solidFill>
                <a:srgbClr val="AFB42B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75BD9E0-2F50-4F5E-8254-84189B24F651}"/>
              </a:ext>
            </a:extLst>
          </p:cNvPr>
          <p:cNvSpPr txBox="1"/>
          <p:nvPr/>
        </p:nvSpPr>
        <p:spPr>
          <a:xfrm>
            <a:off x="3210158" y="3891094"/>
            <a:ext cx="57777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000" kern="0" dirty="0">
                <a:solidFill>
                  <a:schemeClr val="bg2">
                    <a:lumMod val="25000"/>
                  </a:schemeClr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请单击这里输入您的标题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5141290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allOver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SubTitle_1">
            <a:extLst>
              <a:ext uri="{FF2B5EF4-FFF2-40B4-BE49-F238E27FC236}">
                <a16:creationId xmlns="" xmlns:a16="http://schemas.microsoft.com/office/drawing/2014/main" id="{7C2B77DF-F758-4ACC-BF9B-4C810700357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555876" y="2143126"/>
            <a:ext cx="1535113" cy="1535113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</a:rPr>
              <a:t>输入内容</a:t>
            </a:r>
          </a:p>
        </p:txBody>
      </p:sp>
      <p:sp>
        <p:nvSpPr>
          <p:cNvPr id="6" name="MH_Other_1">
            <a:extLst>
              <a:ext uri="{FF2B5EF4-FFF2-40B4-BE49-F238E27FC236}">
                <a16:creationId xmlns="" xmlns:a16="http://schemas.microsoft.com/office/drawing/2014/main" id="{B760C8C8-241C-44D5-9B1D-F84CC7E60A5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190751" y="3249614"/>
            <a:ext cx="2265363" cy="401637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7" name="MH_Text_1">
            <a:extLst>
              <a:ext uri="{FF2B5EF4-FFF2-40B4-BE49-F238E27FC236}">
                <a16:creationId xmlns="" xmlns:a16="http://schemas.microsoft.com/office/drawing/2014/main" id="{B8CF9A6E-155C-47DB-A357-E585222CDBD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190751" y="3906838"/>
            <a:ext cx="2265363" cy="2246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MH_SubTitle_2">
            <a:extLst>
              <a:ext uri="{FF2B5EF4-FFF2-40B4-BE49-F238E27FC236}">
                <a16:creationId xmlns="" xmlns:a16="http://schemas.microsoft.com/office/drawing/2014/main" id="{68D666EE-3688-4969-B81E-1F653851A37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327650" y="2143126"/>
            <a:ext cx="1536700" cy="1535113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</a:rPr>
              <a:t>输入内容</a:t>
            </a:r>
          </a:p>
        </p:txBody>
      </p:sp>
      <p:sp>
        <p:nvSpPr>
          <p:cNvPr id="10" name="MH_Other_2">
            <a:extLst>
              <a:ext uri="{FF2B5EF4-FFF2-40B4-BE49-F238E27FC236}">
                <a16:creationId xmlns="" xmlns:a16="http://schemas.microsoft.com/office/drawing/2014/main" id="{27281EBD-B34A-4E90-A161-60C024D69C3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962525" y="3249614"/>
            <a:ext cx="2266950" cy="401637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11" name="MH_Text_2">
            <a:extLst>
              <a:ext uri="{FF2B5EF4-FFF2-40B4-BE49-F238E27FC236}">
                <a16:creationId xmlns="" xmlns:a16="http://schemas.microsoft.com/office/drawing/2014/main" id="{DA561462-8968-40D4-A98B-BCFD0ADAA60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962525" y="3906838"/>
            <a:ext cx="2266950" cy="2246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MH_SubTitle_3">
            <a:extLst>
              <a:ext uri="{FF2B5EF4-FFF2-40B4-BE49-F238E27FC236}">
                <a16:creationId xmlns="" xmlns:a16="http://schemas.microsoft.com/office/drawing/2014/main" id="{DD55D7E7-91CC-4B97-8BE2-427887086A53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101013" y="2143126"/>
            <a:ext cx="1535112" cy="1535113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</a:rPr>
              <a:t>输入内容</a:t>
            </a:r>
          </a:p>
        </p:txBody>
      </p:sp>
      <p:sp>
        <p:nvSpPr>
          <p:cNvPr id="14" name="MH_Other_3">
            <a:extLst>
              <a:ext uri="{FF2B5EF4-FFF2-40B4-BE49-F238E27FC236}">
                <a16:creationId xmlns="" xmlns:a16="http://schemas.microsoft.com/office/drawing/2014/main" id="{64177221-95A3-42DF-AE58-5A46CF65262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735888" y="3249614"/>
            <a:ext cx="2265362" cy="401637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15" name="MH_Text_3">
            <a:extLst>
              <a:ext uri="{FF2B5EF4-FFF2-40B4-BE49-F238E27FC236}">
                <a16:creationId xmlns="" xmlns:a16="http://schemas.microsoft.com/office/drawing/2014/main" id="{FDCF0F1B-17D3-49DD-9B4B-8C8C555AF1DC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735888" y="3906838"/>
            <a:ext cx="2265362" cy="2246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4444A9D8-C22D-4BDC-A038-36E47DF96821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2ABE5620-5AAC-45C8-AD3C-B07D8EA4D2E7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435B4D45-1C8E-4451-86EC-416F38D639C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9" name="图片 18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AD7B3EEC-3B4F-459A-BE88-FFF22FA55D3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8686EBDB-03F1-481E-B608-533CD27FF4DB}"/>
              </a:ext>
            </a:extLst>
          </p:cNvPr>
          <p:cNvSpPr txBox="1"/>
          <p:nvPr/>
        </p:nvSpPr>
        <p:spPr>
          <a:xfrm>
            <a:off x="4658441" y="320460"/>
            <a:ext cx="28751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16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 animBg="1"/>
      <p:bldP spid="10" grpId="0" animBg="1"/>
      <p:bldP spid="11" grpId="0"/>
      <p:bldP spid="13" grpId="0" animBg="1"/>
      <p:bldP spid="14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3">
            <a:extLst>
              <a:ext uri="{FF2B5EF4-FFF2-40B4-BE49-F238E27FC236}">
                <a16:creationId xmlns="" xmlns:a16="http://schemas.microsoft.com/office/drawing/2014/main" id="{9BC24845-69A7-410D-B07E-B70C22EC5A9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04013" y="3406776"/>
            <a:ext cx="190500" cy="855663"/>
          </a:xfrm>
          <a:custGeom>
            <a:avLst/>
            <a:gdLst>
              <a:gd name="connsiteX0" fmla="*/ 0 w 200069"/>
              <a:gd name="connsiteY0" fmla="*/ 0 h 904875"/>
              <a:gd name="connsiteX1" fmla="*/ 200025 w 200069"/>
              <a:gd name="connsiteY1" fmla="*/ 490538 h 904875"/>
              <a:gd name="connsiteX2" fmla="*/ 14288 w 200069"/>
              <a:gd name="connsiteY2" fmla="*/ 904875 h 904875"/>
              <a:gd name="connsiteX0" fmla="*/ 0 w 202450"/>
              <a:gd name="connsiteY0" fmla="*/ 0 h 904875"/>
              <a:gd name="connsiteX1" fmla="*/ 202407 w 202450"/>
              <a:gd name="connsiteY1" fmla="*/ 471488 h 904875"/>
              <a:gd name="connsiteX2" fmla="*/ 14288 w 202450"/>
              <a:gd name="connsiteY2" fmla="*/ 904875 h 904875"/>
              <a:gd name="connsiteX0" fmla="*/ 0 w 202558"/>
              <a:gd name="connsiteY0" fmla="*/ 0 h 904875"/>
              <a:gd name="connsiteX1" fmla="*/ 202407 w 202558"/>
              <a:gd name="connsiteY1" fmla="*/ 471488 h 904875"/>
              <a:gd name="connsiteX2" fmla="*/ 14288 w 202558"/>
              <a:gd name="connsiteY2" fmla="*/ 904875 h 904875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798"/>
              <a:gd name="connsiteY0" fmla="*/ 0 h 916781"/>
              <a:gd name="connsiteX1" fmla="*/ 204788 w 204798"/>
              <a:gd name="connsiteY1" fmla="*/ 464344 h 916781"/>
              <a:gd name="connsiteX2" fmla="*/ 7144 w 204798"/>
              <a:gd name="connsiteY2" fmla="*/ 916781 h 916781"/>
              <a:gd name="connsiteX0" fmla="*/ 0 w 204800"/>
              <a:gd name="connsiteY0" fmla="*/ 0 h 916781"/>
              <a:gd name="connsiteX1" fmla="*/ 204788 w 204800"/>
              <a:gd name="connsiteY1" fmla="*/ 464344 h 916781"/>
              <a:gd name="connsiteX2" fmla="*/ 7144 w 204800"/>
              <a:gd name="connsiteY2" fmla="*/ 916781 h 916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800" h="916781">
                <a:moveTo>
                  <a:pt x="0" y="0"/>
                </a:moveTo>
                <a:cubicBezTo>
                  <a:pt x="158353" y="148432"/>
                  <a:pt x="203597" y="311547"/>
                  <a:pt x="204788" y="464344"/>
                </a:cubicBezTo>
                <a:cubicBezTo>
                  <a:pt x="205979" y="617141"/>
                  <a:pt x="120253" y="789782"/>
                  <a:pt x="7144" y="916781"/>
                </a:cubicBezTo>
              </a:path>
            </a:pathLst>
          </a:custGeom>
          <a:noFill/>
          <a:ln w="25400">
            <a:solidFill>
              <a:schemeClr val="accent2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MH_Other_4">
            <a:extLst>
              <a:ext uri="{FF2B5EF4-FFF2-40B4-BE49-F238E27FC236}">
                <a16:creationId xmlns="" xmlns:a16="http://schemas.microsoft.com/office/drawing/2014/main" id="{07CF4A6E-7FF7-44B2-99D0-A37AB3E669B5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6892925" y="3832225"/>
            <a:ext cx="215900" cy="0"/>
          </a:xfrm>
          <a:prstGeom prst="line">
            <a:avLst/>
          </a:prstGeom>
          <a:ln w="25400">
            <a:solidFill>
              <a:schemeClr val="accent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5">
            <a:extLst>
              <a:ext uri="{FF2B5EF4-FFF2-40B4-BE49-F238E27FC236}">
                <a16:creationId xmlns="" xmlns:a16="http://schemas.microsoft.com/office/drawing/2014/main" id="{58AAB998-52AE-4AAC-A54F-5E8043EB7EF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834189" y="3773489"/>
            <a:ext cx="117475" cy="1174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DF4BD700-06DC-42FC-94ED-9AD45A0811A7}"/>
              </a:ext>
            </a:extLst>
          </p:cNvPr>
          <p:cNvGrpSpPr/>
          <p:nvPr/>
        </p:nvGrpSpPr>
        <p:grpSpPr>
          <a:xfrm>
            <a:off x="5645150" y="3332163"/>
            <a:ext cx="1003300" cy="1003300"/>
            <a:chOff x="5645150" y="3332163"/>
            <a:chExt cx="1003300" cy="1003300"/>
          </a:xfrm>
        </p:grpSpPr>
        <p:sp>
          <p:nvSpPr>
            <p:cNvPr id="3" name="MH_Other_1">
              <a:extLst>
                <a:ext uri="{FF2B5EF4-FFF2-40B4-BE49-F238E27FC236}">
                  <a16:creationId xmlns="" xmlns:a16="http://schemas.microsoft.com/office/drawing/2014/main" id="{473EDA16-E2AE-42F5-B93B-0D15BB6D2EDF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5645150" y="3332163"/>
              <a:ext cx="1003300" cy="1003300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MH_Other_2">
              <a:extLst>
                <a:ext uri="{FF2B5EF4-FFF2-40B4-BE49-F238E27FC236}">
                  <a16:creationId xmlns="" xmlns:a16="http://schemas.microsoft.com/office/drawing/2014/main" id="{DF4082EB-B902-498E-91A8-30B027835243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5734627" y="3421672"/>
              <a:ext cx="825557" cy="8255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MH_Other_6">
              <a:extLst>
                <a:ext uri="{FF2B5EF4-FFF2-40B4-BE49-F238E27FC236}">
                  <a16:creationId xmlns="" xmlns:a16="http://schemas.microsoft.com/office/drawing/2014/main" id="{97277D23-6F3D-4283-BCCE-CEE66199E5C4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5940425" y="3690939"/>
              <a:ext cx="412750" cy="282575"/>
            </a:xfrm>
            <a:custGeom>
              <a:avLst/>
              <a:gdLst>
                <a:gd name="connsiteX0" fmla="*/ 1720704 w 1721074"/>
                <a:gd name="connsiteY0" fmla="*/ 0 h 1180530"/>
                <a:gd name="connsiteX1" fmla="*/ 1721074 w 1721074"/>
                <a:gd name="connsiteY1" fmla="*/ 328961 h 1180530"/>
                <a:gd name="connsiteX2" fmla="*/ 1609393 w 1721074"/>
                <a:gd name="connsiteY2" fmla="*/ 253106 h 1180530"/>
                <a:gd name="connsiteX3" fmla="*/ 1153934 w 1721074"/>
                <a:gd name="connsiteY3" fmla="*/ 933995 h 1180530"/>
                <a:gd name="connsiteX4" fmla="*/ 899597 w 1721074"/>
                <a:gd name="connsiteY4" fmla="*/ 519521 h 1180530"/>
                <a:gd name="connsiteX5" fmla="*/ 532223 w 1721074"/>
                <a:gd name="connsiteY5" fmla="*/ 1009354 h 1180530"/>
                <a:gd name="connsiteX6" fmla="*/ 292016 w 1721074"/>
                <a:gd name="connsiteY6" fmla="*/ 792697 h 1180530"/>
                <a:gd name="connsiteX7" fmla="*/ 0 w 1721074"/>
                <a:gd name="connsiteY7" fmla="*/ 1180530 h 1180530"/>
                <a:gd name="connsiteX8" fmla="*/ 0 w 1721074"/>
                <a:gd name="connsiteY8" fmla="*/ 996382 h 1180530"/>
                <a:gd name="connsiteX9" fmla="*/ 277886 w 1721074"/>
                <a:gd name="connsiteY9" fmla="*/ 613720 h 1180530"/>
                <a:gd name="connsiteX10" fmla="*/ 503963 w 1721074"/>
                <a:gd name="connsiteY10" fmla="*/ 839796 h 1180530"/>
                <a:gd name="connsiteX11" fmla="*/ 923147 w 1721074"/>
                <a:gd name="connsiteY11" fmla="*/ 316994 h 1180530"/>
                <a:gd name="connsiteX12" fmla="*/ 1158644 w 1721074"/>
                <a:gd name="connsiteY12" fmla="*/ 731468 h 1180530"/>
                <a:gd name="connsiteX13" fmla="*/ 1529274 w 1721074"/>
                <a:gd name="connsiteY13" fmla="*/ 198688 h 1180530"/>
                <a:gd name="connsiteX14" fmla="*/ 1414772 w 1721074"/>
                <a:gd name="connsiteY14" fmla="*/ 120917 h 118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21074" h="1180530">
                  <a:moveTo>
                    <a:pt x="1720704" y="0"/>
                  </a:moveTo>
                  <a:lnTo>
                    <a:pt x="1721074" y="328961"/>
                  </a:lnTo>
                  <a:lnTo>
                    <a:pt x="1609393" y="253106"/>
                  </a:lnTo>
                  <a:lnTo>
                    <a:pt x="1153934" y="933995"/>
                  </a:lnTo>
                  <a:lnTo>
                    <a:pt x="899597" y="519521"/>
                  </a:lnTo>
                  <a:lnTo>
                    <a:pt x="532223" y="1009354"/>
                  </a:lnTo>
                  <a:lnTo>
                    <a:pt x="292016" y="792697"/>
                  </a:lnTo>
                  <a:lnTo>
                    <a:pt x="0" y="1180530"/>
                  </a:lnTo>
                  <a:lnTo>
                    <a:pt x="0" y="996382"/>
                  </a:lnTo>
                  <a:lnTo>
                    <a:pt x="277886" y="613720"/>
                  </a:lnTo>
                  <a:lnTo>
                    <a:pt x="503963" y="839796"/>
                  </a:lnTo>
                  <a:lnTo>
                    <a:pt x="923147" y="316994"/>
                  </a:lnTo>
                  <a:lnTo>
                    <a:pt x="1158644" y="731468"/>
                  </a:lnTo>
                  <a:lnTo>
                    <a:pt x="1529274" y="198688"/>
                  </a:lnTo>
                  <a:lnTo>
                    <a:pt x="1414772" y="1209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35" tIns="25718" rIns="51435" bIns="25718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1" name="MH_Other_9">
            <a:extLst>
              <a:ext uri="{FF2B5EF4-FFF2-40B4-BE49-F238E27FC236}">
                <a16:creationId xmlns="" xmlns:a16="http://schemas.microsoft.com/office/drawing/2014/main" id="{7CC2252C-B09A-4FDD-AE7E-5C467A67B76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>
            <a:off x="5310189" y="1993901"/>
            <a:ext cx="192087" cy="855663"/>
          </a:xfrm>
          <a:custGeom>
            <a:avLst/>
            <a:gdLst>
              <a:gd name="connsiteX0" fmla="*/ 0 w 200069"/>
              <a:gd name="connsiteY0" fmla="*/ 0 h 904875"/>
              <a:gd name="connsiteX1" fmla="*/ 200025 w 200069"/>
              <a:gd name="connsiteY1" fmla="*/ 490538 h 904875"/>
              <a:gd name="connsiteX2" fmla="*/ 14288 w 200069"/>
              <a:gd name="connsiteY2" fmla="*/ 904875 h 904875"/>
              <a:gd name="connsiteX0" fmla="*/ 0 w 202450"/>
              <a:gd name="connsiteY0" fmla="*/ 0 h 904875"/>
              <a:gd name="connsiteX1" fmla="*/ 202407 w 202450"/>
              <a:gd name="connsiteY1" fmla="*/ 471488 h 904875"/>
              <a:gd name="connsiteX2" fmla="*/ 14288 w 202450"/>
              <a:gd name="connsiteY2" fmla="*/ 904875 h 904875"/>
              <a:gd name="connsiteX0" fmla="*/ 0 w 202558"/>
              <a:gd name="connsiteY0" fmla="*/ 0 h 904875"/>
              <a:gd name="connsiteX1" fmla="*/ 202407 w 202558"/>
              <a:gd name="connsiteY1" fmla="*/ 471488 h 904875"/>
              <a:gd name="connsiteX2" fmla="*/ 14288 w 202558"/>
              <a:gd name="connsiteY2" fmla="*/ 904875 h 904875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798"/>
              <a:gd name="connsiteY0" fmla="*/ 0 h 916781"/>
              <a:gd name="connsiteX1" fmla="*/ 204788 w 204798"/>
              <a:gd name="connsiteY1" fmla="*/ 464344 h 916781"/>
              <a:gd name="connsiteX2" fmla="*/ 7144 w 204798"/>
              <a:gd name="connsiteY2" fmla="*/ 916781 h 916781"/>
              <a:gd name="connsiteX0" fmla="*/ 0 w 204800"/>
              <a:gd name="connsiteY0" fmla="*/ 0 h 916781"/>
              <a:gd name="connsiteX1" fmla="*/ 204788 w 204800"/>
              <a:gd name="connsiteY1" fmla="*/ 464344 h 916781"/>
              <a:gd name="connsiteX2" fmla="*/ 7144 w 204800"/>
              <a:gd name="connsiteY2" fmla="*/ 916781 h 916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800" h="916781">
                <a:moveTo>
                  <a:pt x="0" y="0"/>
                </a:moveTo>
                <a:cubicBezTo>
                  <a:pt x="158353" y="148432"/>
                  <a:pt x="203597" y="311547"/>
                  <a:pt x="204788" y="464344"/>
                </a:cubicBezTo>
                <a:cubicBezTo>
                  <a:pt x="205979" y="617141"/>
                  <a:pt x="120253" y="789782"/>
                  <a:pt x="7144" y="916781"/>
                </a:cubicBezTo>
              </a:path>
            </a:pathLst>
          </a:custGeom>
          <a:noFill/>
          <a:ln w="25400">
            <a:solidFill>
              <a:schemeClr val="accent1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2" name="MH_Other_10">
            <a:extLst>
              <a:ext uri="{FF2B5EF4-FFF2-40B4-BE49-F238E27FC236}">
                <a16:creationId xmlns="" xmlns:a16="http://schemas.microsoft.com/office/drawing/2014/main" id="{CDA0BCCF-C8B1-42FA-B06F-B42B0BB910BC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 flipH="1">
            <a:off x="5097463" y="2419350"/>
            <a:ext cx="215900" cy="0"/>
          </a:xfrm>
          <a:prstGeom prst="line">
            <a:avLst/>
          </a:prstGeom>
          <a:ln w="254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H_Other_11">
            <a:extLst>
              <a:ext uri="{FF2B5EF4-FFF2-40B4-BE49-F238E27FC236}">
                <a16:creationId xmlns="" xmlns:a16="http://schemas.microsoft.com/office/drawing/2014/main" id="{BF783CBF-A9F1-4FC8-9D49-C19BA903805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5254626" y="2360614"/>
            <a:ext cx="117475" cy="11747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CBB43D9-D00B-4892-A64F-C20012D78C7E}"/>
              </a:ext>
            </a:extLst>
          </p:cNvPr>
          <p:cNvGrpSpPr/>
          <p:nvPr/>
        </p:nvGrpSpPr>
        <p:grpSpPr>
          <a:xfrm>
            <a:off x="5557838" y="1920876"/>
            <a:ext cx="1001712" cy="1001713"/>
            <a:chOff x="5557838" y="1920876"/>
            <a:chExt cx="1001712" cy="1001713"/>
          </a:xfrm>
        </p:grpSpPr>
        <p:sp>
          <p:nvSpPr>
            <p:cNvPr id="9" name="MH_Other_7">
              <a:extLst>
                <a:ext uri="{FF2B5EF4-FFF2-40B4-BE49-F238E27FC236}">
                  <a16:creationId xmlns="" xmlns:a16="http://schemas.microsoft.com/office/drawing/2014/main" id="{82C54E03-F777-4619-8175-7BCB28A5ACA3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 flipH="1">
              <a:off x="5557838" y="1920876"/>
              <a:ext cx="1001712" cy="1001713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MH_Other_8">
              <a:extLst>
                <a:ext uri="{FF2B5EF4-FFF2-40B4-BE49-F238E27FC236}">
                  <a16:creationId xmlns="" xmlns:a16="http://schemas.microsoft.com/office/drawing/2014/main" id="{BB1FD910-736E-464C-A8D9-9D3CC0CC35BD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 flipH="1">
              <a:off x="5645856" y="2008883"/>
              <a:ext cx="825557" cy="82555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MH_Other_12">
              <a:extLst>
                <a:ext uri="{FF2B5EF4-FFF2-40B4-BE49-F238E27FC236}">
                  <a16:creationId xmlns="" xmlns:a16="http://schemas.microsoft.com/office/drawing/2014/main" id="{F3D4BEB7-172D-4BED-A57C-794645893D20}"/>
                </a:ext>
              </a:extLst>
            </p:cNvPr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5872163" y="2260601"/>
              <a:ext cx="373062" cy="373063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67" name="MH_SubTitle_1">
            <a:extLst>
              <a:ext uri="{FF2B5EF4-FFF2-40B4-BE49-F238E27FC236}">
                <a16:creationId xmlns="" xmlns:a16="http://schemas.microsoft.com/office/drawing/2014/main" id="{4A613855-2697-4E09-B16E-1099F44A8EF8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flipH="1">
            <a:off x="1843089" y="2197100"/>
            <a:ext cx="31956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000" b="1" dirty="0"/>
              <a:t>请单击输入您的内容</a:t>
            </a:r>
          </a:p>
        </p:txBody>
      </p:sp>
      <p:sp>
        <p:nvSpPr>
          <p:cNvPr id="16" name="MH_Text_2">
            <a:extLst>
              <a:ext uri="{FF2B5EF4-FFF2-40B4-BE49-F238E27FC236}">
                <a16:creationId xmlns="" xmlns:a16="http://schemas.microsoft.com/office/drawing/2014/main" id="{3DE22ED5-C716-46E7-9947-95983AAC358A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154864" y="4021139"/>
            <a:ext cx="2389187" cy="1144587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单击输入内容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单击输入您的内容</a:t>
            </a:r>
          </a:p>
        </p:txBody>
      </p:sp>
      <p:sp>
        <p:nvSpPr>
          <p:cNvPr id="17" name="MH_Text_1">
            <a:extLst>
              <a:ext uri="{FF2B5EF4-FFF2-40B4-BE49-F238E27FC236}">
                <a16:creationId xmlns="" xmlns:a16="http://schemas.microsoft.com/office/drawing/2014/main" id="{2A21C8FF-FC04-4CCF-AE3D-45833DB6FCAB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638425" y="2601914"/>
            <a:ext cx="2389188" cy="114458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请单击输入您的内容</a:t>
            </a:r>
          </a:p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单击输入内容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单击输入您的内容</a:t>
            </a:r>
          </a:p>
        </p:txBody>
      </p:sp>
      <p:sp>
        <p:nvSpPr>
          <p:cNvPr id="20" name="MH_Other_15">
            <a:extLst>
              <a:ext uri="{FF2B5EF4-FFF2-40B4-BE49-F238E27FC236}">
                <a16:creationId xmlns="" xmlns:a16="http://schemas.microsoft.com/office/drawing/2014/main" id="{158F84E5-3528-4C9A-AF92-A59B4863154E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flipH="1">
            <a:off x="5310189" y="4800601"/>
            <a:ext cx="192087" cy="854075"/>
          </a:xfrm>
          <a:custGeom>
            <a:avLst/>
            <a:gdLst>
              <a:gd name="connsiteX0" fmla="*/ 0 w 200069"/>
              <a:gd name="connsiteY0" fmla="*/ 0 h 904875"/>
              <a:gd name="connsiteX1" fmla="*/ 200025 w 200069"/>
              <a:gd name="connsiteY1" fmla="*/ 490538 h 904875"/>
              <a:gd name="connsiteX2" fmla="*/ 14288 w 200069"/>
              <a:gd name="connsiteY2" fmla="*/ 904875 h 904875"/>
              <a:gd name="connsiteX0" fmla="*/ 0 w 202450"/>
              <a:gd name="connsiteY0" fmla="*/ 0 h 904875"/>
              <a:gd name="connsiteX1" fmla="*/ 202407 w 202450"/>
              <a:gd name="connsiteY1" fmla="*/ 471488 h 904875"/>
              <a:gd name="connsiteX2" fmla="*/ 14288 w 202450"/>
              <a:gd name="connsiteY2" fmla="*/ 904875 h 904875"/>
              <a:gd name="connsiteX0" fmla="*/ 0 w 202558"/>
              <a:gd name="connsiteY0" fmla="*/ 0 h 904875"/>
              <a:gd name="connsiteX1" fmla="*/ 202407 w 202558"/>
              <a:gd name="connsiteY1" fmla="*/ 471488 h 904875"/>
              <a:gd name="connsiteX2" fmla="*/ 14288 w 202558"/>
              <a:gd name="connsiteY2" fmla="*/ 904875 h 904875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798"/>
              <a:gd name="connsiteY0" fmla="*/ 0 h 916781"/>
              <a:gd name="connsiteX1" fmla="*/ 204788 w 204798"/>
              <a:gd name="connsiteY1" fmla="*/ 464344 h 916781"/>
              <a:gd name="connsiteX2" fmla="*/ 7144 w 204798"/>
              <a:gd name="connsiteY2" fmla="*/ 916781 h 916781"/>
              <a:gd name="connsiteX0" fmla="*/ 0 w 204800"/>
              <a:gd name="connsiteY0" fmla="*/ 0 h 916781"/>
              <a:gd name="connsiteX1" fmla="*/ 204788 w 204800"/>
              <a:gd name="connsiteY1" fmla="*/ 464344 h 916781"/>
              <a:gd name="connsiteX2" fmla="*/ 7144 w 204800"/>
              <a:gd name="connsiteY2" fmla="*/ 916781 h 916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800" h="916781">
                <a:moveTo>
                  <a:pt x="0" y="0"/>
                </a:moveTo>
                <a:cubicBezTo>
                  <a:pt x="158353" y="148432"/>
                  <a:pt x="203597" y="311547"/>
                  <a:pt x="204788" y="464344"/>
                </a:cubicBezTo>
                <a:cubicBezTo>
                  <a:pt x="205979" y="617141"/>
                  <a:pt x="120253" y="789782"/>
                  <a:pt x="7144" y="916781"/>
                </a:cubicBezTo>
              </a:path>
            </a:pathLst>
          </a:custGeom>
          <a:noFill/>
          <a:ln w="25400">
            <a:solidFill>
              <a:schemeClr val="accent3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21" name="MH_Other_16">
            <a:extLst>
              <a:ext uri="{FF2B5EF4-FFF2-40B4-BE49-F238E27FC236}">
                <a16:creationId xmlns="" xmlns:a16="http://schemas.microsoft.com/office/drawing/2014/main" id="{AC9DF149-9CD9-40D9-9AA0-E6D089E42340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 flipH="1">
            <a:off x="5097463" y="5224463"/>
            <a:ext cx="215900" cy="0"/>
          </a:xfrm>
          <a:prstGeom prst="line">
            <a:avLst/>
          </a:prstGeom>
          <a:ln w="25400">
            <a:solidFill>
              <a:schemeClr val="accent3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Other_17">
            <a:extLst>
              <a:ext uri="{FF2B5EF4-FFF2-40B4-BE49-F238E27FC236}">
                <a16:creationId xmlns="" xmlns:a16="http://schemas.microsoft.com/office/drawing/2014/main" id="{895FE39C-8A14-416B-9DC5-B44E83F6099E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 flipH="1">
            <a:off x="5254626" y="5165726"/>
            <a:ext cx="117475" cy="117475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422CE8F5-9243-4F43-A937-81ACF1A09CC7}"/>
              </a:ext>
            </a:extLst>
          </p:cNvPr>
          <p:cNvGrpSpPr/>
          <p:nvPr/>
        </p:nvGrpSpPr>
        <p:grpSpPr>
          <a:xfrm>
            <a:off x="5557838" y="4725988"/>
            <a:ext cx="1001712" cy="1003300"/>
            <a:chOff x="5557838" y="4725988"/>
            <a:chExt cx="1001712" cy="1003300"/>
          </a:xfrm>
        </p:grpSpPr>
        <p:sp>
          <p:nvSpPr>
            <p:cNvPr id="18" name="MH_Other_13">
              <a:extLst>
                <a:ext uri="{FF2B5EF4-FFF2-40B4-BE49-F238E27FC236}">
                  <a16:creationId xmlns="" xmlns:a16="http://schemas.microsoft.com/office/drawing/2014/main" id="{C17B0CEF-4337-4626-8250-546D5C3ABAFA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flipH="1">
              <a:off x="5557838" y="4725988"/>
              <a:ext cx="1001712" cy="1003300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MH_Other_14">
              <a:extLst>
                <a:ext uri="{FF2B5EF4-FFF2-40B4-BE49-F238E27FC236}">
                  <a16:creationId xmlns="" xmlns:a16="http://schemas.microsoft.com/office/drawing/2014/main" id="{FCAB48B3-E319-416A-936C-0C78C2E2E46C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flipH="1">
              <a:off x="5645856" y="4814487"/>
              <a:ext cx="825557" cy="8255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MH_Other_18">
              <a:extLst>
                <a:ext uri="{FF2B5EF4-FFF2-40B4-BE49-F238E27FC236}">
                  <a16:creationId xmlns="" xmlns:a16="http://schemas.microsoft.com/office/drawing/2014/main" id="{608F8418-8D3C-4118-842F-CA62D7CBD27A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5872163" y="5065713"/>
              <a:ext cx="373062" cy="374650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78" name="MH_SubTitle_3">
            <a:extLst>
              <a:ext uri="{FF2B5EF4-FFF2-40B4-BE49-F238E27FC236}">
                <a16:creationId xmlns="" xmlns:a16="http://schemas.microsoft.com/office/drawing/2014/main" id="{67429951-65E6-4DF2-B500-3EF3C6E51DD6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 flipH="1">
            <a:off x="1843089" y="5002214"/>
            <a:ext cx="3195637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000" b="1" dirty="0"/>
              <a:t>请单击输入您的内容</a:t>
            </a:r>
          </a:p>
        </p:txBody>
      </p:sp>
      <p:sp>
        <p:nvSpPr>
          <p:cNvPr id="25" name="MH_Text_3">
            <a:extLst>
              <a:ext uri="{FF2B5EF4-FFF2-40B4-BE49-F238E27FC236}">
                <a16:creationId xmlns="" xmlns:a16="http://schemas.microsoft.com/office/drawing/2014/main" id="{E6837DE7-EA8A-4AA7-BF3B-DD5E6E0C6804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2638425" y="5407025"/>
            <a:ext cx="2389188" cy="114458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请单击输入您的内容</a:t>
            </a:r>
          </a:p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单击输入内容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单击输入您的内容</a:t>
            </a:r>
          </a:p>
        </p:txBody>
      </p:sp>
      <p:sp>
        <p:nvSpPr>
          <p:cNvPr id="2080" name="MH_SubTitle_2">
            <a:extLst>
              <a:ext uri="{FF2B5EF4-FFF2-40B4-BE49-F238E27FC236}">
                <a16:creationId xmlns="" xmlns:a16="http://schemas.microsoft.com/office/drawing/2014/main" id="{8E89AF95-730D-4872-95E2-F0255B9D1680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154864" y="3621089"/>
            <a:ext cx="319722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/>
              <a:t>请单击输入您的内容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980E6C2A-3DA8-4B7F-9C8D-0C49978EFC14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B45CF3C3-98EB-4FEF-9D09-4F04CFB1221D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8208339E-F8F3-49E7-8A2B-0A7FE8C17945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32" name="图片 31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A5C11B30-40D8-4DB0-B570-A3EAE04FBFF9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A73C2112-B0FA-4A9A-8A49-9B864DEFCC26}"/>
              </a:ext>
            </a:extLst>
          </p:cNvPr>
          <p:cNvSpPr txBox="1"/>
          <p:nvPr/>
        </p:nvSpPr>
        <p:spPr>
          <a:xfrm>
            <a:off x="4658441" y="320460"/>
            <a:ext cx="28751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771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3" grpId="0" animBg="1"/>
      <p:bldP spid="2067" grpId="0"/>
      <p:bldP spid="16" grpId="0"/>
      <p:bldP spid="17" grpId="0"/>
      <p:bldP spid="20" grpId="0" animBg="1"/>
      <p:bldP spid="22" grpId="0" animBg="1"/>
      <p:bldP spid="2078" grpId="0"/>
      <p:bldP spid="25" grpId="0"/>
      <p:bldP spid="20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81FE652B-8F14-4F62-AEA4-F79BB4D0500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2" t="11854" r="26675" b="13997"/>
          <a:stretch/>
        </p:blipFill>
        <p:spPr>
          <a:xfrm>
            <a:off x="1145537" y="2290726"/>
            <a:ext cx="2997724" cy="2303574"/>
          </a:xfrm>
          <a:prstGeom prst="rect">
            <a:avLst/>
          </a:prstGeom>
        </p:spPr>
      </p:pic>
      <p:sp>
        <p:nvSpPr>
          <p:cNvPr id="4" name="MH_Other_1">
            <a:extLst>
              <a:ext uri="{FF2B5EF4-FFF2-40B4-BE49-F238E27FC236}">
                <a16:creationId xmlns="" xmlns:a16="http://schemas.microsoft.com/office/drawing/2014/main" id="{1BB52FDD-22A5-49F8-97E9-6C8C3CBC14E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19833" y="2040669"/>
            <a:ext cx="1843723" cy="256126"/>
          </a:xfrm>
          <a:prstGeom prst="trapezoid">
            <a:avLst>
              <a:gd name="adj" fmla="val 6792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kern="0">
              <a:solidFill>
                <a:sysClr val="windowText" lastClr="000000"/>
              </a:solidFill>
            </a:endParaRPr>
          </a:p>
        </p:txBody>
      </p:sp>
      <p:sp>
        <p:nvSpPr>
          <p:cNvPr id="23" name="MH_SubTitle_1">
            <a:extLst>
              <a:ext uri="{FF2B5EF4-FFF2-40B4-BE49-F238E27FC236}">
                <a16:creationId xmlns="" xmlns:a16="http://schemas.microsoft.com/office/drawing/2014/main" id="{48D9EEF2-7621-45EB-BD09-8DC4877B4E6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891888" y="2040670"/>
            <a:ext cx="1499614" cy="1221979"/>
          </a:xfrm>
          <a:custGeom>
            <a:avLst/>
            <a:gdLst>
              <a:gd name="connsiteX0" fmla="*/ 0 w 1217613"/>
              <a:gd name="connsiteY0" fmla="*/ 0 h 992188"/>
              <a:gd name="connsiteX1" fmla="*/ 1217613 w 1217613"/>
              <a:gd name="connsiteY1" fmla="*/ 0 h 992188"/>
              <a:gd name="connsiteX2" fmla="*/ 1217613 w 1217613"/>
              <a:gd name="connsiteY2" fmla="*/ 677466 h 992188"/>
              <a:gd name="connsiteX3" fmla="*/ 608806 w 1217613"/>
              <a:gd name="connsiteY3" fmla="*/ 992188 h 992188"/>
              <a:gd name="connsiteX4" fmla="*/ 0 w 1217613"/>
              <a:gd name="connsiteY4" fmla="*/ 677466 h 99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3" h="992188">
                <a:moveTo>
                  <a:pt x="0" y="0"/>
                </a:moveTo>
                <a:lnTo>
                  <a:pt x="1217613" y="0"/>
                </a:lnTo>
                <a:lnTo>
                  <a:pt x="1217613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52000" anchor="ctr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EFEFE"/>
                </a:solidFill>
              </a:rPr>
              <a:t>输入内容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E180259D-51D3-4494-AFBE-631CAEB182B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8" r="16952"/>
          <a:stretch/>
        </p:blipFill>
        <p:spPr>
          <a:xfrm>
            <a:off x="4602728" y="2296795"/>
            <a:ext cx="2986545" cy="2303574"/>
          </a:xfrm>
          <a:prstGeom prst="rect">
            <a:avLst/>
          </a:prstGeom>
        </p:spPr>
      </p:pic>
      <p:sp>
        <p:nvSpPr>
          <p:cNvPr id="8" name="MH_Other_2">
            <a:extLst>
              <a:ext uri="{FF2B5EF4-FFF2-40B4-BE49-F238E27FC236}">
                <a16:creationId xmlns="" xmlns:a16="http://schemas.microsoft.com/office/drawing/2014/main" id="{B54BCA0A-F26A-4A6E-8E88-3845DB6439D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176095" y="2040669"/>
            <a:ext cx="1841768" cy="256126"/>
          </a:xfrm>
          <a:prstGeom prst="trapezoid">
            <a:avLst>
              <a:gd name="adj" fmla="val 6792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kern="0">
              <a:solidFill>
                <a:sysClr val="windowText" lastClr="000000"/>
              </a:solidFill>
            </a:endParaRPr>
          </a:p>
        </p:txBody>
      </p:sp>
      <p:sp>
        <p:nvSpPr>
          <p:cNvPr id="24" name="MH_SubTitle_2">
            <a:extLst>
              <a:ext uri="{FF2B5EF4-FFF2-40B4-BE49-F238E27FC236}">
                <a16:creationId xmlns="" xmlns:a16="http://schemas.microsoft.com/office/drawing/2014/main" id="{8D4689DD-928F-443A-AD76-1C02B0B1E41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346194" y="2040670"/>
            <a:ext cx="1499614" cy="1221979"/>
          </a:xfrm>
          <a:custGeom>
            <a:avLst/>
            <a:gdLst>
              <a:gd name="connsiteX0" fmla="*/ 0 w 1217612"/>
              <a:gd name="connsiteY0" fmla="*/ 0 h 992188"/>
              <a:gd name="connsiteX1" fmla="*/ 1217612 w 1217612"/>
              <a:gd name="connsiteY1" fmla="*/ 0 h 992188"/>
              <a:gd name="connsiteX2" fmla="*/ 1217612 w 1217612"/>
              <a:gd name="connsiteY2" fmla="*/ 677466 h 992188"/>
              <a:gd name="connsiteX3" fmla="*/ 608806 w 1217612"/>
              <a:gd name="connsiteY3" fmla="*/ 992188 h 992188"/>
              <a:gd name="connsiteX4" fmla="*/ 0 w 1217612"/>
              <a:gd name="connsiteY4" fmla="*/ 677466 h 99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2" h="992188">
                <a:moveTo>
                  <a:pt x="0" y="0"/>
                </a:moveTo>
                <a:lnTo>
                  <a:pt x="1217612" y="0"/>
                </a:lnTo>
                <a:lnTo>
                  <a:pt x="1217612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52000" anchor="ctr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EFEFE"/>
                </a:solidFill>
              </a:rPr>
              <a:t>输入内容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541A0816-7F10-4A96-9508-910FE8ADA08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0" t="15284" r="12051"/>
          <a:stretch/>
        </p:blipFill>
        <p:spPr>
          <a:xfrm>
            <a:off x="8035774" y="2290726"/>
            <a:ext cx="2997724" cy="2303574"/>
          </a:xfrm>
          <a:prstGeom prst="rect">
            <a:avLst/>
          </a:prstGeom>
        </p:spPr>
      </p:pic>
      <p:sp>
        <p:nvSpPr>
          <p:cNvPr id="11" name="MH_Other_3">
            <a:extLst>
              <a:ext uri="{FF2B5EF4-FFF2-40B4-BE49-F238E27FC236}">
                <a16:creationId xmlns="" xmlns:a16="http://schemas.microsoft.com/office/drawing/2014/main" id="{0FC65E31-7DA4-4598-891A-BFB31F02EA4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614731" y="2040669"/>
            <a:ext cx="1841768" cy="256126"/>
          </a:xfrm>
          <a:prstGeom prst="trapezoid">
            <a:avLst>
              <a:gd name="adj" fmla="val 6792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kern="0">
              <a:solidFill>
                <a:sysClr val="windowText" lastClr="000000"/>
              </a:solidFill>
            </a:endParaRPr>
          </a:p>
        </p:txBody>
      </p:sp>
      <p:sp>
        <p:nvSpPr>
          <p:cNvPr id="25" name="MH_SubTitle_3">
            <a:extLst>
              <a:ext uri="{FF2B5EF4-FFF2-40B4-BE49-F238E27FC236}">
                <a16:creationId xmlns="" xmlns:a16="http://schemas.microsoft.com/office/drawing/2014/main" id="{2DC0CD71-9925-4221-9201-92AA2DBE59A6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784830" y="2040670"/>
            <a:ext cx="1499614" cy="1221979"/>
          </a:xfrm>
          <a:custGeom>
            <a:avLst/>
            <a:gdLst>
              <a:gd name="connsiteX0" fmla="*/ 0 w 1217613"/>
              <a:gd name="connsiteY0" fmla="*/ 0 h 992188"/>
              <a:gd name="connsiteX1" fmla="*/ 1217613 w 1217613"/>
              <a:gd name="connsiteY1" fmla="*/ 0 h 992188"/>
              <a:gd name="connsiteX2" fmla="*/ 1217613 w 1217613"/>
              <a:gd name="connsiteY2" fmla="*/ 677466 h 992188"/>
              <a:gd name="connsiteX3" fmla="*/ 608806 w 1217613"/>
              <a:gd name="connsiteY3" fmla="*/ 992188 h 992188"/>
              <a:gd name="connsiteX4" fmla="*/ 0 w 1217613"/>
              <a:gd name="connsiteY4" fmla="*/ 677466 h 99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3" h="992188">
                <a:moveTo>
                  <a:pt x="0" y="0"/>
                </a:moveTo>
                <a:lnTo>
                  <a:pt x="1217613" y="0"/>
                </a:lnTo>
                <a:lnTo>
                  <a:pt x="1217613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52000" anchor="ctr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EFEFE"/>
                </a:solidFill>
              </a:rPr>
              <a:t>输入内容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F19FEA15-6B27-425C-8DEB-BB5144715A05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0340C9B7-1F08-482E-BCFD-4448AFC9FB1C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39D4AF04-DE23-4C4B-B642-639C4B65007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8" name="图片 17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3AF62206-B689-47ED-8DBB-E239C81A19A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C8AC91A-61CB-4BDF-B869-9B5D0B32CE66}"/>
              </a:ext>
            </a:extLst>
          </p:cNvPr>
          <p:cNvSpPr txBox="1"/>
          <p:nvPr/>
        </p:nvSpPr>
        <p:spPr>
          <a:xfrm>
            <a:off x="4658441" y="320460"/>
            <a:ext cx="28751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390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8" grpId="0" animBg="1"/>
      <p:bldP spid="24" grpId="0" animBg="1"/>
      <p:bldP spid="11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1">
            <a:extLst>
              <a:ext uri="{FF2B5EF4-FFF2-40B4-BE49-F238E27FC236}">
                <a16:creationId xmlns="" xmlns:a16="http://schemas.microsoft.com/office/drawing/2014/main" id="{F4DAE22B-53C0-4F23-BFF6-E4D2371AB38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19464" y="2241551"/>
            <a:ext cx="2251075" cy="334963"/>
          </a:xfrm>
          <a:prstGeom prst="round2SameRect">
            <a:avLst>
              <a:gd name="adj1" fmla="val 19408"/>
              <a:gd name="adj2" fmla="val 0"/>
            </a:avLst>
          </a:prstGeom>
          <a:solidFill>
            <a:schemeClr val="accent1"/>
          </a:solidFill>
        </p:spPr>
        <p:txBody>
          <a:bodyPr lIns="36000" tIns="0" bIns="0" anchor="ctr"/>
          <a:lstStyle/>
          <a:p>
            <a:pPr algn="just">
              <a:defRPr/>
            </a:pPr>
            <a:r>
              <a:rPr lang="en-US" altLang="zh-CN" b="1" dirty="0">
                <a:solidFill>
                  <a:srgbClr val="FFFFFF"/>
                </a:solidFill>
              </a:rPr>
              <a:t>01</a:t>
            </a:r>
            <a:endParaRPr lang="zh-CN" altLang="en-US" b="1" dirty="0" err="1">
              <a:solidFill>
                <a:srgbClr val="FFFFFF"/>
              </a:solidFill>
            </a:endParaRPr>
          </a:p>
        </p:txBody>
      </p:sp>
      <p:sp>
        <p:nvSpPr>
          <p:cNvPr id="39940" name="MH_SubTitle_1">
            <a:extLst>
              <a:ext uri="{FF2B5EF4-FFF2-40B4-BE49-F238E27FC236}">
                <a16:creationId xmlns="" xmlns:a16="http://schemas.microsoft.com/office/drawing/2014/main" id="{1EE9433A-B269-454D-8748-BEEF8063316F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81414" y="2286000"/>
            <a:ext cx="4829175" cy="590550"/>
          </a:xfrm>
          <a:prstGeom prst="rect">
            <a:avLst/>
          </a:prstGeom>
          <a:solidFill>
            <a:srgbClr val="FFFFFF"/>
          </a:solidFill>
          <a:ln w="9525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单击输入您的内容  单击输入您的内容</a:t>
            </a:r>
          </a:p>
        </p:txBody>
      </p:sp>
      <p:sp>
        <p:nvSpPr>
          <p:cNvPr id="7" name="MH_Other_2">
            <a:extLst>
              <a:ext uri="{FF2B5EF4-FFF2-40B4-BE49-F238E27FC236}">
                <a16:creationId xmlns="" xmlns:a16="http://schemas.microsoft.com/office/drawing/2014/main" id="{B446571E-E451-4667-9DD4-F446DEBA300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319464" y="4065588"/>
            <a:ext cx="2251075" cy="334962"/>
          </a:xfrm>
          <a:prstGeom prst="round2SameRect">
            <a:avLst>
              <a:gd name="adj1" fmla="val 19408"/>
              <a:gd name="adj2" fmla="val 0"/>
            </a:avLst>
          </a:prstGeom>
          <a:solidFill>
            <a:schemeClr val="accent3"/>
          </a:solidFill>
        </p:spPr>
        <p:txBody>
          <a:bodyPr lIns="36000" tIns="0" bIns="0" anchor="ctr"/>
          <a:lstStyle/>
          <a:p>
            <a:pPr algn="just">
              <a:defRPr/>
            </a:pPr>
            <a:r>
              <a:rPr lang="en-US" altLang="zh-CN" b="1" dirty="0">
                <a:solidFill>
                  <a:srgbClr val="FFFFFF"/>
                </a:solidFill>
              </a:rPr>
              <a:t>03</a:t>
            </a:r>
            <a:endParaRPr lang="zh-CN" altLang="en-US" b="1" dirty="0" err="1">
              <a:solidFill>
                <a:srgbClr val="FFFFFF"/>
              </a:solidFill>
            </a:endParaRPr>
          </a:p>
        </p:txBody>
      </p:sp>
      <p:sp>
        <p:nvSpPr>
          <p:cNvPr id="39942" name="MH_SubTitle_3">
            <a:extLst>
              <a:ext uri="{FF2B5EF4-FFF2-40B4-BE49-F238E27FC236}">
                <a16:creationId xmlns="" xmlns:a16="http://schemas.microsoft.com/office/drawing/2014/main" id="{5676490C-4402-4367-BE78-214F94E793A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81414" y="4110038"/>
            <a:ext cx="4829175" cy="590550"/>
          </a:xfrm>
          <a:prstGeom prst="rect">
            <a:avLst/>
          </a:prstGeom>
          <a:solidFill>
            <a:srgbClr val="FFFFFF"/>
          </a:solidFill>
          <a:ln w="9525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</a:rPr>
              <a:t>单击输入您的内容  单击输入您的内容</a:t>
            </a:r>
          </a:p>
        </p:txBody>
      </p:sp>
      <p:sp>
        <p:nvSpPr>
          <p:cNvPr id="11" name="MH_Other_3">
            <a:extLst>
              <a:ext uri="{FF2B5EF4-FFF2-40B4-BE49-F238E27FC236}">
                <a16:creationId xmlns="" xmlns:a16="http://schemas.microsoft.com/office/drawing/2014/main" id="{0C456EB3-5422-4D9B-8A75-67AC92332BC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623050" y="4976813"/>
            <a:ext cx="2249488" cy="336550"/>
          </a:xfrm>
          <a:prstGeom prst="round2SameRect">
            <a:avLst>
              <a:gd name="adj1" fmla="val 19408"/>
              <a:gd name="adj2" fmla="val 0"/>
            </a:avLst>
          </a:prstGeom>
          <a:solidFill>
            <a:srgbClr val="80CBC4"/>
          </a:solidFill>
        </p:spPr>
        <p:txBody>
          <a:bodyPr lIns="90000" tIns="0" rIns="36000" bIns="0" anchor="ctr"/>
          <a:lstStyle/>
          <a:p>
            <a:pPr algn="r">
              <a:defRPr/>
            </a:pPr>
            <a:r>
              <a:rPr lang="en-US" altLang="zh-CN" b="1" dirty="0">
                <a:solidFill>
                  <a:srgbClr val="FFFFFF"/>
                </a:solidFill>
              </a:rPr>
              <a:t>04</a:t>
            </a:r>
            <a:endParaRPr lang="zh-CN" altLang="en-US" b="1" dirty="0" err="1">
              <a:solidFill>
                <a:srgbClr val="FFFFFF"/>
              </a:solidFill>
            </a:endParaRPr>
          </a:p>
        </p:txBody>
      </p:sp>
      <p:sp>
        <p:nvSpPr>
          <p:cNvPr id="39944" name="MH_SubTitle_4">
            <a:extLst>
              <a:ext uri="{FF2B5EF4-FFF2-40B4-BE49-F238E27FC236}">
                <a16:creationId xmlns="" xmlns:a16="http://schemas.microsoft.com/office/drawing/2014/main" id="{5E09046F-D15A-42C8-82EB-2382768BD213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1414" y="5022850"/>
            <a:ext cx="4829175" cy="590550"/>
          </a:xfrm>
          <a:prstGeom prst="rect">
            <a:avLst/>
          </a:prstGeom>
          <a:solidFill>
            <a:srgbClr val="FFFFFF"/>
          </a:solidFill>
          <a:ln w="9525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rgbClr val="80CBC4"/>
                </a:solidFill>
                <a:latin typeface="+mn-lt"/>
                <a:ea typeface="+mn-ea"/>
              </a:rPr>
              <a:t>单击输入您的内容  单击输入您的内容</a:t>
            </a:r>
          </a:p>
        </p:txBody>
      </p:sp>
      <p:sp>
        <p:nvSpPr>
          <p:cNvPr id="14" name="MH_Other_4">
            <a:extLst>
              <a:ext uri="{FF2B5EF4-FFF2-40B4-BE49-F238E27FC236}">
                <a16:creationId xmlns="" xmlns:a16="http://schemas.microsoft.com/office/drawing/2014/main" id="{B626F00A-C206-4387-9D2C-E0AC41A80A1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623050" y="3152775"/>
            <a:ext cx="2249488" cy="336550"/>
          </a:xfrm>
          <a:prstGeom prst="round2SameRect">
            <a:avLst>
              <a:gd name="adj1" fmla="val 19408"/>
              <a:gd name="adj2" fmla="val 0"/>
            </a:avLst>
          </a:prstGeom>
          <a:solidFill>
            <a:schemeClr val="accent2"/>
          </a:solidFill>
        </p:spPr>
        <p:txBody>
          <a:bodyPr lIns="90000" tIns="0" rIns="36000" bIns="0" anchor="ctr"/>
          <a:lstStyle/>
          <a:p>
            <a:pPr algn="r">
              <a:defRPr/>
            </a:pPr>
            <a:r>
              <a:rPr lang="en-US" altLang="zh-CN" b="1" dirty="0">
                <a:solidFill>
                  <a:srgbClr val="FFFFFF"/>
                </a:solidFill>
              </a:rPr>
              <a:t>02</a:t>
            </a:r>
            <a:endParaRPr lang="zh-CN" altLang="en-US" b="1" dirty="0" err="1">
              <a:solidFill>
                <a:srgbClr val="FFFFFF"/>
              </a:solidFill>
            </a:endParaRPr>
          </a:p>
        </p:txBody>
      </p:sp>
      <p:sp>
        <p:nvSpPr>
          <p:cNvPr id="39946" name="MH_SubTitle_2">
            <a:extLst>
              <a:ext uri="{FF2B5EF4-FFF2-40B4-BE49-F238E27FC236}">
                <a16:creationId xmlns="" xmlns:a16="http://schemas.microsoft.com/office/drawing/2014/main" id="{E6F96B85-137A-4DF7-BC05-DB04D02F55CA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81414" y="3198813"/>
            <a:ext cx="4829175" cy="590550"/>
          </a:xfrm>
          <a:prstGeom prst="rect">
            <a:avLst/>
          </a:prstGeom>
          <a:solidFill>
            <a:srgbClr val="FFFFFF"/>
          </a:solidFill>
          <a:ln w="9525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</a:rPr>
              <a:t>单击输入您的内容  单击输入您的内容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F9DF800B-E1C3-4FB5-BE0C-D68A511E368B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19072FC7-8E5E-4FBD-96B3-EB6C90383A40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A84B3D64-4215-45CA-B445-3DA7A05A9BD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7" name="图片 16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04BFB8D9-7E9C-4229-8251-F75F57A3EE1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A137FEB-FACD-432E-9805-4B6E7F6612DA}"/>
              </a:ext>
            </a:extLst>
          </p:cNvPr>
          <p:cNvSpPr txBox="1"/>
          <p:nvPr/>
        </p:nvSpPr>
        <p:spPr>
          <a:xfrm>
            <a:off x="4658441" y="320460"/>
            <a:ext cx="28751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61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9940" grpId="0" animBg="1"/>
      <p:bldP spid="7" grpId="0" animBg="1"/>
      <p:bldP spid="39942" grpId="0" animBg="1"/>
      <p:bldP spid="11" grpId="0" animBg="1"/>
      <p:bldP spid="39944" grpId="0" animBg="1"/>
      <p:bldP spid="14" grpId="0" animBg="1"/>
      <p:bldP spid="3994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H_Other_1"/>
          <p:cNvSpPr/>
          <p:nvPr>
            <p:custDataLst>
              <p:tags r:id="rId2"/>
            </p:custDataLst>
          </p:nvPr>
        </p:nvSpPr>
        <p:spPr>
          <a:xfrm>
            <a:off x="3827861" y="2527698"/>
            <a:ext cx="4212431" cy="339328"/>
          </a:xfrm>
          <a:prstGeom prst="rect">
            <a:avLst/>
          </a:prstGeom>
          <a:solidFill>
            <a:srgbClr val="000000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3" name="MH_Other_2"/>
          <p:cNvSpPr/>
          <p:nvPr>
            <p:custDataLst>
              <p:tags r:id="rId3"/>
            </p:custDataLst>
          </p:nvPr>
        </p:nvSpPr>
        <p:spPr>
          <a:xfrm>
            <a:off x="3827861" y="3336132"/>
            <a:ext cx="4212431" cy="339329"/>
          </a:xfrm>
          <a:prstGeom prst="rect">
            <a:avLst/>
          </a:prstGeom>
          <a:solidFill>
            <a:srgbClr val="000000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4" name="MH_Other_3"/>
          <p:cNvSpPr/>
          <p:nvPr>
            <p:custDataLst>
              <p:tags r:id="rId4"/>
            </p:custDataLst>
          </p:nvPr>
        </p:nvSpPr>
        <p:spPr>
          <a:xfrm>
            <a:off x="3827861" y="4145756"/>
            <a:ext cx="4212431" cy="338138"/>
          </a:xfrm>
          <a:prstGeom prst="rect">
            <a:avLst/>
          </a:prstGeom>
          <a:solidFill>
            <a:srgbClr val="000000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5" name="MH_Other_4"/>
          <p:cNvSpPr/>
          <p:nvPr>
            <p:custDataLst>
              <p:tags r:id="rId5"/>
            </p:custDataLst>
          </p:nvPr>
        </p:nvSpPr>
        <p:spPr>
          <a:xfrm>
            <a:off x="3827861" y="4954191"/>
            <a:ext cx="4212431" cy="339328"/>
          </a:xfrm>
          <a:prstGeom prst="rect">
            <a:avLst/>
          </a:prstGeom>
          <a:solidFill>
            <a:srgbClr val="000000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3" name="MH_Other_5"/>
          <p:cNvSpPr>
            <a:spLocks/>
          </p:cNvSpPr>
          <p:nvPr>
            <p:custDataLst>
              <p:tags r:id="rId6"/>
            </p:custDataLst>
          </p:nvPr>
        </p:nvSpPr>
        <p:spPr bwMode="auto">
          <a:xfrm rot="16200000">
            <a:off x="8029575" y="5026819"/>
            <a:ext cx="521494" cy="166688"/>
          </a:xfrm>
          <a:custGeom>
            <a:avLst/>
            <a:gdLst>
              <a:gd name="T0" fmla="*/ 281 w 281"/>
              <a:gd name="T1" fmla="*/ 0 h 90"/>
              <a:gd name="T2" fmla="*/ 139 w 281"/>
              <a:gd name="T3" fmla="*/ 90 h 90"/>
              <a:gd name="T4" fmla="*/ 0 w 281"/>
              <a:gd name="T5" fmla="*/ 3 h 90"/>
              <a:gd name="T6" fmla="*/ 0 w 281"/>
              <a:gd name="T7" fmla="*/ 0 h 90"/>
              <a:gd name="T8" fmla="*/ 281 w 281"/>
              <a:gd name="T9" fmla="*/ 0 h 90"/>
              <a:gd name="T10" fmla="*/ 281 w 281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90">
                <a:moveTo>
                  <a:pt x="281" y="0"/>
                </a:moveTo>
                <a:lnTo>
                  <a:pt x="139" y="90"/>
                </a:lnTo>
                <a:lnTo>
                  <a:pt x="0" y="3"/>
                </a:lnTo>
                <a:lnTo>
                  <a:pt x="0" y="0"/>
                </a:lnTo>
                <a:lnTo>
                  <a:pt x="28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80CBC4"/>
          </a:solidFill>
          <a:ln>
            <a:noFill/>
          </a:ln>
          <a:extLst/>
        </p:spPr>
        <p:txBody>
          <a:bodyPr/>
          <a:lstStyle/>
          <a:p>
            <a:pPr defTabSz="514350">
              <a:defRPr/>
            </a:pPr>
            <a:endParaRPr lang="zh-CN" altLang="en-US" sz="1200" kern="0">
              <a:solidFill>
                <a:prstClr val="black"/>
              </a:solidFill>
            </a:endParaRPr>
          </a:p>
        </p:txBody>
      </p:sp>
      <p:sp>
        <p:nvSpPr>
          <p:cNvPr id="14" name="MH_Other_6"/>
          <p:cNvSpPr>
            <a:spLocks/>
          </p:cNvSpPr>
          <p:nvPr>
            <p:custDataLst>
              <p:tags r:id="rId7"/>
            </p:custDataLst>
          </p:nvPr>
        </p:nvSpPr>
        <p:spPr bwMode="auto">
          <a:xfrm rot="16200000">
            <a:off x="8029575" y="4214813"/>
            <a:ext cx="521494" cy="166688"/>
          </a:xfrm>
          <a:custGeom>
            <a:avLst/>
            <a:gdLst>
              <a:gd name="T0" fmla="*/ 281 w 281"/>
              <a:gd name="T1" fmla="*/ 0 h 90"/>
              <a:gd name="T2" fmla="*/ 139 w 281"/>
              <a:gd name="T3" fmla="*/ 90 h 90"/>
              <a:gd name="T4" fmla="*/ 0 w 281"/>
              <a:gd name="T5" fmla="*/ 3 h 90"/>
              <a:gd name="T6" fmla="*/ 0 w 281"/>
              <a:gd name="T7" fmla="*/ 0 h 90"/>
              <a:gd name="T8" fmla="*/ 281 w 281"/>
              <a:gd name="T9" fmla="*/ 0 h 90"/>
              <a:gd name="T10" fmla="*/ 281 w 281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90">
                <a:moveTo>
                  <a:pt x="281" y="0"/>
                </a:moveTo>
                <a:lnTo>
                  <a:pt x="139" y="90"/>
                </a:lnTo>
                <a:lnTo>
                  <a:pt x="0" y="3"/>
                </a:lnTo>
                <a:lnTo>
                  <a:pt x="0" y="0"/>
                </a:lnTo>
                <a:lnTo>
                  <a:pt x="28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defTabSz="514350">
              <a:defRPr/>
            </a:pPr>
            <a:endParaRPr lang="zh-CN" altLang="en-US" sz="1200" kern="0">
              <a:solidFill>
                <a:prstClr val="black"/>
              </a:solidFill>
            </a:endParaRPr>
          </a:p>
        </p:txBody>
      </p:sp>
      <p:sp>
        <p:nvSpPr>
          <p:cNvPr id="15" name="MH_Other_7"/>
          <p:cNvSpPr>
            <a:spLocks/>
          </p:cNvSpPr>
          <p:nvPr>
            <p:custDataLst>
              <p:tags r:id="rId8"/>
            </p:custDataLst>
          </p:nvPr>
        </p:nvSpPr>
        <p:spPr bwMode="auto">
          <a:xfrm rot="16200000">
            <a:off x="8029575" y="3403997"/>
            <a:ext cx="521494" cy="166688"/>
          </a:xfrm>
          <a:custGeom>
            <a:avLst/>
            <a:gdLst>
              <a:gd name="T0" fmla="*/ 281 w 281"/>
              <a:gd name="T1" fmla="*/ 0 h 90"/>
              <a:gd name="T2" fmla="*/ 139 w 281"/>
              <a:gd name="T3" fmla="*/ 90 h 90"/>
              <a:gd name="T4" fmla="*/ 0 w 281"/>
              <a:gd name="T5" fmla="*/ 3 h 90"/>
              <a:gd name="T6" fmla="*/ 0 w 281"/>
              <a:gd name="T7" fmla="*/ 0 h 90"/>
              <a:gd name="T8" fmla="*/ 281 w 281"/>
              <a:gd name="T9" fmla="*/ 0 h 90"/>
              <a:gd name="T10" fmla="*/ 281 w 281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90">
                <a:moveTo>
                  <a:pt x="281" y="0"/>
                </a:moveTo>
                <a:lnTo>
                  <a:pt x="139" y="90"/>
                </a:lnTo>
                <a:lnTo>
                  <a:pt x="0" y="3"/>
                </a:lnTo>
                <a:lnTo>
                  <a:pt x="0" y="0"/>
                </a:lnTo>
                <a:lnTo>
                  <a:pt x="28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 defTabSz="514350">
              <a:defRPr/>
            </a:pPr>
            <a:endParaRPr lang="zh-CN" altLang="en-US" sz="1200" kern="0">
              <a:solidFill>
                <a:prstClr val="black"/>
              </a:solidFill>
            </a:endParaRPr>
          </a:p>
        </p:txBody>
      </p:sp>
      <p:sp>
        <p:nvSpPr>
          <p:cNvPr id="16" name="MH_Other_8"/>
          <p:cNvSpPr>
            <a:spLocks/>
          </p:cNvSpPr>
          <p:nvPr>
            <p:custDataLst>
              <p:tags r:id="rId9"/>
            </p:custDataLst>
          </p:nvPr>
        </p:nvSpPr>
        <p:spPr bwMode="auto">
          <a:xfrm rot="16200000">
            <a:off x="8029575" y="2591991"/>
            <a:ext cx="521494" cy="166688"/>
          </a:xfrm>
          <a:custGeom>
            <a:avLst/>
            <a:gdLst>
              <a:gd name="T0" fmla="*/ 281 w 281"/>
              <a:gd name="T1" fmla="*/ 0 h 90"/>
              <a:gd name="T2" fmla="*/ 139 w 281"/>
              <a:gd name="T3" fmla="*/ 90 h 90"/>
              <a:gd name="T4" fmla="*/ 0 w 281"/>
              <a:gd name="T5" fmla="*/ 3 h 90"/>
              <a:gd name="T6" fmla="*/ 0 w 281"/>
              <a:gd name="T7" fmla="*/ 0 h 90"/>
              <a:gd name="T8" fmla="*/ 281 w 281"/>
              <a:gd name="T9" fmla="*/ 0 h 90"/>
              <a:gd name="T10" fmla="*/ 281 w 281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90">
                <a:moveTo>
                  <a:pt x="281" y="0"/>
                </a:moveTo>
                <a:lnTo>
                  <a:pt x="139" y="90"/>
                </a:lnTo>
                <a:lnTo>
                  <a:pt x="0" y="3"/>
                </a:lnTo>
                <a:lnTo>
                  <a:pt x="0" y="0"/>
                </a:lnTo>
                <a:lnTo>
                  <a:pt x="28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 defTabSz="514350">
              <a:defRPr/>
            </a:pPr>
            <a:endParaRPr lang="zh-CN" altLang="en-US" sz="1200" kern="0">
              <a:solidFill>
                <a:prstClr val="black"/>
              </a:solidFill>
            </a:endParaRPr>
          </a:p>
        </p:txBody>
      </p:sp>
      <p:sp>
        <p:nvSpPr>
          <p:cNvPr id="17" name="MH_SubTitle_1"/>
          <p:cNvSpPr txBox="1"/>
          <p:nvPr>
            <p:custDataLst>
              <p:tags r:id="rId10"/>
            </p:custDataLst>
          </p:nvPr>
        </p:nvSpPr>
        <p:spPr bwMode="auto">
          <a:xfrm>
            <a:off x="2369345" y="2527698"/>
            <a:ext cx="1343025" cy="339328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+mn-lt"/>
                <a:ea typeface="+mn-ea"/>
              </a:rPr>
              <a:t>图表 </a:t>
            </a:r>
            <a:r>
              <a:rPr lang="en-US" altLang="zh-CN" sz="2000" dirty="0">
                <a:solidFill>
                  <a:schemeClr val="accent1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01</a:t>
            </a:r>
            <a:endParaRPr lang="zh-CN" altLang="en-US" sz="1400" dirty="0">
              <a:solidFill>
                <a:schemeClr val="accent1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18" name="MH_SubTitle_2"/>
          <p:cNvSpPr txBox="1"/>
          <p:nvPr>
            <p:custDataLst>
              <p:tags r:id="rId11"/>
            </p:custDataLst>
          </p:nvPr>
        </p:nvSpPr>
        <p:spPr bwMode="auto">
          <a:xfrm>
            <a:off x="2382442" y="3324226"/>
            <a:ext cx="1343025" cy="339329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</a:rPr>
              <a:t>图表 </a:t>
            </a:r>
            <a:r>
              <a:rPr lang="en-US" altLang="zh-CN" sz="1900" dirty="0">
                <a:solidFill>
                  <a:schemeClr val="accent2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02</a:t>
            </a:r>
            <a:endParaRPr lang="zh-CN" altLang="en-US" sz="1900" dirty="0">
              <a:solidFill>
                <a:schemeClr val="accent2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19" name="MH_SubTitle_3"/>
          <p:cNvSpPr txBox="1"/>
          <p:nvPr>
            <p:custDataLst>
              <p:tags r:id="rId12"/>
            </p:custDataLst>
          </p:nvPr>
        </p:nvSpPr>
        <p:spPr bwMode="auto">
          <a:xfrm>
            <a:off x="2369345" y="4142185"/>
            <a:ext cx="1343025" cy="339328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zh-CN" altLang="en-US" sz="1400" dirty="0">
                <a:solidFill>
                  <a:schemeClr val="accent3"/>
                </a:solidFill>
                <a:latin typeface="+mn-lt"/>
                <a:ea typeface="+mn-ea"/>
              </a:rPr>
              <a:t>图表 </a:t>
            </a:r>
            <a:r>
              <a:rPr lang="en-US" altLang="zh-CN" sz="1900" dirty="0">
                <a:solidFill>
                  <a:schemeClr val="accent3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03</a:t>
            </a:r>
            <a:endParaRPr lang="zh-CN" altLang="en-US" sz="1900" dirty="0">
              <a:solidFill>
                <a:schemeClr val="accent3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20" name="MH_SubTitle_4"/>
          <p:cNvSpPr txBox="1"/>
          <p:nvPr>
            <p:custDataLst>
              <p:tags r:id="rId13"/>
            </p:custDataLst>
          </p:nvPr>
        </p:nvSpPr>
        <p:spPr bwMode="auto">
          <a:xfrm>
            <a:off x="2369345" y="4957763"/>
            <a:ext cx="1343025" cy="339329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zh-CN" altLang="en-US" sz="1400" dirty="0">
                <a:solidFill>
                  <a:srgbClr val="80CBC4"/>
                </a:solidFill>
                <a:latin typeface="+mn-lt"/>
                <a:ea typeface="+mn-ea"/>
              </a:rPr>
              <a:t>图表 </a:t>
            </a:r>
            <a:r>
              <a:rPr lang="en-US" altLang="zh-CN" sz="1900" dirty="0">
                <a:solidFill>
                  <a:srgbClr val="80CBC4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04</a:t>
            </a:r>
            <a:endParaRPr lang="zh-CN" altLang="en-US" sz="1900" dirty="0">
              <a:solidFill>
                <a:srgbClr val="80CBC4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26" name="MH_Other_9"/>
          <p:cNvSpPr/>
          <p:nvPr>
            <p:custDataLst>
              <p:tags r:id="rId14"/>
            </p:custDataLst>
          </p:nvPr>
        </p:nvSpPr>
        <p:spPr>
          <a:xfrm>
            <a:off x="5772151" y="2527698"/>
            <a:ext cx="2268141" cy="33932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7" name="MH_Other_10"/>
          <p:cNvSpPr/>
          <p:nvPr>
            <p:custDataLst>
              <p:tags r:id="rId15"/>
            </p:custDataLst>
          </p:nvPr>
        </p:nvSpPr>
        <p:spPr>
          <a:xfrm>
            <a:off x="4799411" y="3336132"/>
            <a:ext cx="3240881" cy="3393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8" name="MH_Other_11"/>
          <p:cNvSpPr/>
          <p:nvPr>
            <p:custDataLst>
              <p:tags r:id="rId16"/>
            </p:custDataLst>
          </p:nvPr>
        </p:nvSpPr>
        <p:spPr>
          <a:xfrm>
            <a:off x="6096001" y="4145756"/>
            <a:ext cx="1944291" cy="33813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9" name="MH_Other_12"/>
          <p:cNvSpPr/>
          <p:nvPr>
            <p:custDataLst>
              <p:tags r:id="rId17"/>
            </p:custDataLst>
          </p:nvPr>
        </p:nvSpPr>
        <p:spPr>
          <a:xfrm>
            <a:off x="4205287" y="4954191"/>
            <a:ext cx="3835004" cy="339328"/>
          </a:xfrm>
          <a:prstGeom prst="rect">
            <a:avLst/>
          </a:prstGeom>
          <a:solidFill>
            <a:srgbClr val="80CB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0" name="MH_Text_1"/>
          <p:cNvSpPr txBox="1"/>
          <p:nvPr>
            <p:custDataLst>
              <p:tags r:id="rId18"/>
            </p:custDataLst>
          </p:nvPr>
        </p:nvSpPr>
        <p:spPr bwMode="auto">
          <a:xfrm>
            <a:off x="8540354" y="2527698"/>
            <a:ext cx="921146" cy="33932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defTabSz="514350">
              <a:defRPr/>
            </a:pPr>
            <a:r>
              <a:rPr lang="en-US" altLang="zh-CN" sz="2400">
                <a:solidFill>
                  <a:schemeClr val="tx1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54%</a:t>
            </a:r>
            <a:endParaRPr lang="zh-CN" altLang="en-US" sz="2400" dirty="0">
              <a:solidFill>
                <a:schemeClr val="tx1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31" name="MH_Text_2"/>
          <p:cNvSpPr txBox="1"/>
          <p:nvPr>
            <p:custDataLst>
              <p:tags r:id="rId19"/>
            </p:custDataLst>
          </p:nvPr>
        </p:nvSpPr>
        <p:spPr bwMode="auto">
          <a:xfrm>
            <a:off x="8553451" y="3324226"/>
            <a:ext cx="921147" cy="339329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defTabSz="514350">
              <a:defRPr/>
            </a:pPr>
            <a:r>
              <a:rPr lang="en-US" altLang="zh-CN" sz="2400">
                <a:solidFill>
                  <a:schemeClr val="tx1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76%</a:t>
            </a:r>
            <a:endParaRPr lang="zh-CN" altLang="en-US" sz="2400" dirty="0">
              <a:solidFill>
                <a:schemeClr val="tx1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32" name="MH_Text_3"/>
          <p:cNvSpPr txBox="1"/>
          <p:nvPr>
            <p:custDataLst>
              <p:tags r:id="rId20"/>
            </p:custDataLst>
          </p:nvPr>
        </p:nvSpPr>
        <p:spPr bwMode="auto">
          <a:xfrm>
            <a:off x="8540354" y="4142185"/>
            <a:ext cx="921146" cy="33932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defTabSz="514350">
              <a:defRPr/>
            </a:pPr>
            <a:r>
              <a:rPr lang="en-US" altLang="zh-CN" sz="2400">
                <a:solidFill>
                  <a:schemeClr val="tx1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46%</a:t>
            </a:r>
            <a:endParaRPr lang="zh-CN" altLang="en-US" sz="2400" dirty="0">
              <a:solidFill>
                <a:schemeClr val="tx1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33" name="MH_Text_4"/>
          <p:cNvSpPr txBox="1"/>
          <p:nvPr>
            <p:custDataLst>
              <p:tags r:id="rId21"/>
            </p:custDataLst>
          </p:nvPr>
        </p:nvSpPr>
        <p:spPr bwMode="auto">
          <a:xfrm>
            <a:off x="8540354" y="4957763"/>
            <a:ext cx="921146" cy="339329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defTabSz="514350">
              <a:defRPr/>
            </a:pPr>
            <a:r>
              <a:rPr lang="en-US" altLang="zh-CN" sz="2400">
                <a:solidFill>
                  <a:schemeClr val="tx1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91%</a:t>
            </a:r>
            <a:endParaRPr lang="zh-CN" altLang="en-US" sz="2400" dirty="0">
              <a:solidFill>
                <a:schemeClr val="tx1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B4841869-4F64-4659-BED2-17E4EE5345F1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623BB7C1-F35F-4B5F-8C5E-1E4B1461B7E3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EE407D9D-DFA7-4400-9B03-A5CD7B77EB98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42" name="图片 41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CBD369DC-4FCD-4D27-A015-B07B646D350E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84ED8141-6C67-49BD-8A9D-6423985B3A83}"/>
              </a:ext>
            </a:extLst>
          </p:cNvPr>
          <p:cNvSpPr txBox="1"/>
          <p:nvPr/>
        </p:nvSpPr>
        <p:spPr>
          <a:xfrm>
            <a:off x="4658441" y="320460"/>
            <a:ext cx="28751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126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5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5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71FDAF0-FE42-4DCB-B983-0A682CEBA97A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" t="74472" r="49695"/>
          <a:stretch/>
        </p:blipFill>
        <p:spPr>
          <a:xfrm rot="5400000">
            <a:off x="-2437652" y="2471102"/>
            <a:ext cx="6837914" cy="196261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565F019-B6E6-4CA6-B890-C18B91460B4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" t="74472" r="49695"/>
          <a:stretch/>
        </p:blipFill>
        <p:spPr>
          <a:xfrm rot="5400000" flipH="1" flipV="1">
            <a:off x="7791734" y="2435123"/>
            <a:ext cx="6837914" cy="1962618"/>
          </a:xfrm>
          <a:prstGeom prst="rect">
            <a:avLst/>
          </a:prstGeom>
        </p:spPr>
      </p:pic>
      <p:sp>
        <p:nvSpPr>
          <p:cNvPr id="6" name="任意多边形 11">
            <a:extLst>
              <a:ext uri="{FF2B5EF4-FFF2-40B4-BE49-F238E27FC236}">
                <a16:creationId xmlns="" xmlns:a16="http://schemas.microsoft.com/office/drawing/2014/main" id="{3815BCC3-08BB-4775-8C2F-F10126197C02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58373" y="1829134"/>
            <a:ext cx="3878262" cy="763587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FFAB91"/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请单击这里输入您的标题</a:t>
            </a:r>
          </a:p>
        </p:txBody>
      </p:sp>
      <p:sp>
        <p:nvSpPr>
          <p:cNvPr id="7" name="KSO_GT1">
            <a:extLst>
              <a:ext uri="{FF2B5EF4-FFF2-40B4-BE49-F238E27FC236}">
                <a16:creationId xmlns="" xmlns:a16="http://schemas.microsoft.com/office/drawing/2014/main" id="{3B7F119B-B8E4-4290-8E18-19373BB0F5DD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4702735" y="1829134"/>
            <a:ext cx="762000" cy="76358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FFAB91"/>
            </a:solidFill>
            <a:prstDash val="solid"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3200" kern="0" dirty="0">
                <a:solidFill>
                  <a:srgbClr val="FFAB91"/>
                </a:solidFill>
                <a:latin typeface="Agency FB" panose="020B0503020202020204" pitchFamily="34" charset="0"/>
              </a:rPr>
              <a:t>01</a:t>
            </a:r>
          </a:p>
        </p:txBody>
      </p:sp>
      <p:sp>
        <p:nvSpPr>
          <p:cNvPr id="8" name="任意多边形 12">
            <a:extLst>
              <a:ext uri="{FF2B5EF4-FFF2-40B4-BE49-F238E27FC236}">
                <a16:creationId xmlns="" xmlns:a16="http://schemas.microsoft.com/office/drawing/2014/main" id="{605A0730-2023-4BD9-814D-85D52D8F825D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5358373" y="2778459"/>
            <a:ext cx="3878262" cy="763587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AFB42B"/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请单击这里输入您的标题</a:t>
            </a:r>
          </a:p>
        </p:txBody>
      </p:sp>
      <p:sp>
        <p:nvSpPr>
          <p:cNvPr id="9" name="KSO_GT1">
            <a:extLst>
              <a:ext uri="{FF2B5EF4-FFF2-40B4-BE49-F238E27FC236}">
                <a16:creationId xmlns="" xmlns:a16="http://schemas.microsoft.com/office/drawing/2014/main" id="{6C02ABDF-6BE4-4B47-B1C9-376AFE15FCED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4702735" y="2778459"/>
            <a:ext cx="762000" cy="76358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AFB42B"/>
            </a:solidFill>
            <a:prstDash val="solid"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3200" kern="0" dirty="0">
                <a:solidFill>
                  <a:srgbClr val="AFB42B"/>
                </a:solidFill>
                <a:latin typeface="Agency FB" panose="020B0503020202020204" pitchFamily="34" charset="0"/>
              </a:rPr>
              <a:t>02</a:t>
            </a:r>
          </a:p>
        </p:txBody>
      </p:sp>
      <p:sp>
        <p:nvSpPr>
          <p:cNvPr id="11" name="任意多边形 14">
            <a:extLst>
              <a:ext uri="{FF2B5EF4-FFF2-40B4-BE49-F238E27FC236}">
                <a16:creationId xmlns="" xmlns:a16="http://schemas.microsoft.com/office/drawing/2014/main" id="{D165B350-525E-4855-865F-E69F067BDF5E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5358373" y="3727784"/>
            <a:ext cx="3878262" cy="763587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FFAB91"/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请单击这里输入您的标题</a:t>
            </a:r>
          </a:p>
        </p:txBody>
      </p:sp>
      <p:sp>
        <p:nvSpPr>
          <p:cNvPr id="12" name="KSO_GT1">
            <a:extLst>
              <a:ext uri="{FF2B5EF4-FFF2-40B4-BE49-F238E27FC236}">
                <a16:creationId xmlns="" xmlns:a16="http://schemas.microsoft.com/office/drawing/2014/main" id="{4B774CB8-7D93-4F4A-BE66-113204B94E98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4702735" y="3727784"/>
            <a:ext cx="762000" cy="76358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FFAB91"/>
            </a:solidFill>
            <a:prstDash val="solid"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3200" kern="0" dirty="0">
                <a:solidFill>
                  <a:srgbClr val="FFAB91"/>
                </a:solidFill>
                <a:latin typeface="Agency FB" panose="020B0503020202020204" pitchFamily="34" charset="0"/>
              </a:rPr>
              <a:t>03</a:t>
            </a:r>
          </a:p>
        </p:txBody>
      </p:sp>
      <p:sp>
        <p:nvSpPr>
          <p:cNvPr id="13" name="任意多边形 8">
            <a:extLst>
              <a:ext uri="{FF2B5EF4-FFF2-40B4-BE49-F238E27FC236}">
                <a16:creationId xmlns="" xmlns:a16="http://schemas.microsoft.com/office/drawing/2014/main" id="{A6144508-F625-4432-B9A1-909874D12966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>
            <a:off x="5358373" y="4677109"/>
            <a:ext cx="3878262" cy="763587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AFB42B"/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请单击这里输入您的标题</a:t>
            </a:r>
          </a:p>
        </p:txBody>
      </p:sp>
      <p:sp>
        <p:nvSpPr>
          <p:cNvPr id="14" name="KSO_GT1">
            <a:extLst>
              <a:ext uri="{FF2B5EF4-FFF2-40B4-BE49-F238E27FC236}">
                <a16:creationId xmlns="" xmlns:a16="http://schemas.microsoft.com/office/drawing/2014/main" id="{4FDD407B-A93E-4A84-882E-1F092CD447F3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4702735" y="4677109"/>
            <a:ext cx="762000" cy="76358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AFB42B"/>
            </a:solidFill>
            <a:prstDash val="solid"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3200" kern="0" dirty="0">
                <a:solidFill>
                  <a:srgbClr val="AFB42B"/>
                </a:solidFill>
                <a:latin typeface="Agency FB" panose="020B0503020202020204" pitchFamily="34" charset="0"/>
              </a:rPr>
              <a:t>04</a:t>
            </a:r>
          </a:p>
        </p:txBody>
      </p:sp>
      <p:sp>
        <p:nvSpPr>
          <p:cNvPr id="15" name="文本框 10">
            <a:extLst>
              <a:ext uri="{FF2B5EF4-FFF2-40B4-BE49-F238E27FC236}">
                <a16:creationId xmlns="" xmlns:a16="http://schemas.microsoft.com/office/drawing/2014/main" id="{B1373D65-46D7-4B9B-A459-30E0501FDE4A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43120" y="2424113"/>
            <a:ext cx="800219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dirty="0">
                <a:solidFill>
                  <a:srgbClr val="80CB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7335A9A-868A-4272-9F43-93D8FCC7EF6A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840038" y="1454150"/>
            <a:ext cx="869950" cy="86995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AFB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rgbClr val="AFB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E6914BA3-81D7-47EC-9120-1ED82EB6D01A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557464" y="2133600"/>
            <a:ext cx="649287" cy="649288"/>
          </a:xfrm>
          <a:prstGeom prst="ellipse">
            <a:avLst/>
          </a:prstGeom>
          <a:solidFill>
            <a:srgbClr val="FFAB91"/>
          </a:solidFill>
          <a:ln w="38100">
            <a:solidFill>
              <a:srgbClr val="FFA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</p:spTree>
    <p:extLst>
      <p:ext uri="{BB962C8B-B14F-4D97-AF65-F5344CB8AC3E}">
        <p14:creationId xmlns:p14="http://schemas.microsoft.com/office/powerpoint/2010/main" val="422969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3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71FDAF0-FE42-4DCB-B983-0A682CEBA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="" xmlns:a16="http://schemas.microsoft.com/office/drawing/2014/main" id="{37CE3E97-06F4-4B7D-8AB2-69FDB4AAF6C0}"/>
              </a:ext>
            </a:extLst>
          </p:cNvPr>
          <p:cNvSpPr/>
          <p:nvPr/>
        </p:nvSpPr>
        <p:spPr>
          <a:xfrm>
            <a:off x="5142570" y="1694986"/>
            <a:ext cx="1906859" cy="1906859"/>
          </a:xfrm>
          <a:prstGeom prst="ellipse">
            <a:avLst/>
          </a:prstGeom>
          <a:noFill/>
          <a:ln w="57150">
            <a:solidFill>
              <a:srgbClr val="FFA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>
                <a:solidFill>
                  <a:srgbClr val="AFB42B"/>
                </a:solidFill>
                <a:latin typeface="Agency FB" panose="020B0503020202020204" pitchFamily="34" charset="0"/>
              </a:rPr>
              <a:t>04</a:t>
            </a:r>
            <a:endParaRPr lang="zh-CN" altLang="en-US" sz="8000" dirty="0">
              <a:solidFill>
                <a:srgbClr val="AFB42B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90AA3937-4072-482F-8485-C55772A47CFB}"/>
              </a:ext>
            </a:extLst>
          </p:cNvPr>
          <p:cNvSpPr txBox="1"/>
          <p:nvPr/>
        </p:nvSpPr>
        <p:spPr>
          <a:xfrm>
            <a:off x="3210158" y="3891094"/>
            <a:ext cx="57777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000" kern="0" dirty="0">
                <a:solidFill>
                  <a:schemeClr val="bg2">
                    <a:lumMod val="25000"/>
                  </a:schemeClr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请单击这里输入您的标题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60999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allOver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H_Text_1"/>
          <p:cNvSpPr/>
          <p:nvPr>
            <p:custDataLst>
              <p:tags r:id="rId2"/>
            </p:custDataLst>
          </p:nvPr>
        </p:nvSpPr>
        <p:spPr bwMode="auto">
          <a:xfrm>
            <a:off x="4615109" y="4093924"/>
            <a:ext cx="4826428" cy="1423308"/>
          </a:xfrm>
          <a:prstGeom prst="rect">
            <a:avLst/>
          </a:prstGeom>
          <a:solidFill>
            <a:schemeClr val="accent1"/>
          </a:solidFill>
        </p:spPr>
        <p:txBody>
          <a:bodyPr wrap="square" lIns="180000" tIns="46800" rIns="36000" rtlCol="0" anchor="ctr" anchorCtr="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包图网设计作品真正做到为用户所想，为用户所用，无论从艺术设计感还是商业实用性的角度来说，包图网都做到了两者兼备。选择包图网，你没错！</a:t>
            </a:r>
          </a:p>
        </p:txBody>
      </p:sp>
      <p:sp>
        <p:nvSpPr>
          <p:cNvPr id="10" name="MH_Desc_1"/>
          <p:cNvSpPr txBox="1"/>
          <p:nvPr>
            <p:custDataLst>
              <p:tags r:id="rId3"/>
            </p:custDataLst>
          </p:nvPr>
        </p:nvSpPr>
        <p:spPr>
          <a:xfrm>
            <a:off x="6214290" y="1920039"/>
            <a:ext cx="3193017" cy="1884122"/>
          </a:xfrm>
          <a:prstGeom prst="rect">
            <a:avLst/>
          </a:prstGeom>
          <a:noFill/>
        </p:spPr>
        <p:txBody>
          <a:bodyPr wrap="square" lIns="144000" tIns="46800" rIns="144000" rtlCol="0" anchor="ctr" anchorCtr="0">
            <a:noAutofit/>
          </a:bodyPr>
          <a:lstStyle/>
          <a:p>
            <a:pPr algn="just">
              <a:lnSpc>
                <a:spcPct val="160000"/>
              </a:lnSpc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80000"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包图网设计作品真正做到为用户所想，为用户所用，无论从艺术设计感还是商业实用性的角度来说，包图网都做到了两者兼备。选择包图网，你没错！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5FE5FF9A-4CBA-48A4-AE52-D9E8A75FE07D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CEFADA2C-AA4E-4AC4-B26F-01F9C433B834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DB31FC79-860D-45B0-8E33-3602AFEEF5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5" name="图片 14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2E576D77-4F0C-45DB-BF5C-A2F427469AE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78C84E4-7773-487D-BD45-4E21201B0A11}"/>
              </a:ext>
            </a:extLst>
          </p:cNvPr>
          <p:cNvSpPr txBox="1"/>
          <p:nvPr/>
        </p:nvSpPr>
        <p:spPr>
          <a:xfrm>
            <a:off x="4629866" y="320460"/>
            <a:ext cx="29322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5538793-4B9F-4A81-AC20-2E4CE13115C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713" y="1786645"/>
            <a:ext cx="3217577" cy="2142908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D27DCF6-E741-4AE8-BA22-C4F0D05B200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778" y="4093924"/>
            <a:ext cx="2309475" cy="1539650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56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>
            <a:extLst>
              <a:ext uri="{FF2B5EF4-FFF2-40B4-BE49-F238E27FC236}">
                <a16:creationId xmlns="" xmlns:a16="http://schemas.microsoft.com/office/drawing/2014/main" id="{9559D961-0E57-4DEA-842A-494811F2E85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667000" y="2630489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MH_Other_2">
            <a:extLst>
              <a:ext uri="{FF2B5EF4-FFF2-40B4-BE49-F238E27FC236}">
                <a16:creationId xmlns="" xmlns:a16="http://schemas.microsoft.com/office/drawing/2014/main" id="{B3E2DBFB-332F-4EBA-BDF7-7DF5E75EA35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771775" y="2738439"/>
            <a:ext cx="547688" cy="5667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</a:rPr>
              <a:t>01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3557" name="MH_SubTitle_1">
            <a:extLst>
              <a:ext uri="{FF2B5EF4-FFF2-40B4-BE49-F238E27FC236}">
                <a16:creationId xmlns="" xmlns:a16="http://schemas.microsoft.com/office/drawing/2014/main" id="{63C03690-D22F-45D4-9C34-D1DF7629F72D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567114" y="2554289"/>
            <a:ext cx="23463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+mn-lt"/>
                <a:ea typeface="+mn-ea"/>
              </a:rPr>
              <a:t>单击输入您的内容</a:t>
            </a:r>
          </a:p>
        </p:txBody>
      </p:sp>
      <p:sp>
        <p:nvSpPr>
          <p:cNvPr id="11" name="MH_Other_3">
            <a:extLst>
              <a:ext uri="{FF2B5EF4-FFF2-40B4-BE49-F238E27FC236}">
                <a16:creationId xmlns="" xmlns:a16="http://schemas.microsoft.com/office/drawing/2014/main" id="{17260237-CF4C-409E-B0F8-53BA76E6098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291264" y="2630489"/>
            <a:ext cx="757237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Text_1">
            <a:extLst>
              <a:ext uri="{FF2B5EF4-FFF2-40B4-BE49-F238E27FC236}">
                <a16:creationId xmlns="" xmlns:a16="http://schemas.microsoft.com/office/drawing/2014/main" id="{B86A9780-8A9C-44E5-AD4C-1B930AD2103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567114" y="2943227"/>
            <a:ext cx="2346325" cy="587374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单击输入您的内容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单击输入内容</a:t>
            </a:r>
          </a:p>
        </p:txBody>
      </p:sp>
      <p:sp>
        <p:nvSpPr>
          <p:cNvPr id="9" name="MH_Other_4">
            <a:extLst>
              <a:ext uri="{FF2B5EF4-FFF2-40B4-BE49-F238E27FC236}">
                <a16:creationId xmlns="" xmlns:a16="http://schemas.microsoft.com/office/drawing/2014/main" id="{33132292-7A10-4222-9E6A-2DB7889806B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396039" y="2738439"/>
            <a:ext cx="547687" cy="5667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</a:rPr>
              <a:t>02</a:t>
            </a: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3561" name="MH_SubTitle_2">
            <a:extLst>
              <a:ext uri="{FF2B5EF4-FFF2-40B4-BE49-F238E27FC236}">
                <a16:creationId xmlns="" xmlns:a16="http://schemas.microsoft.com/office/drawing/2014/main" id="{728E8511-F426-4F1B-93DE-E073750B44C8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191376" y="2554289"/>
            <a:ext cx="23463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+mn-lt"/>
                <a:ea typeface="+mn-ea"/>
              </a:rPr>
              <a:t>单击输入您的内容</a:t>
            </a:r>
          </a:p>
        </p:txBody>
      </p:sp>
      <p:sp>
        <p:nvSpPr>
          <p:cNvPr id="16" name="MH_Other_5">
            <a:extLst>
              <a:ext uri="{FF2B5EF4-FFF2-40B4-BE49-F238E27FC236}">
                <a16:creationId xmlns="" xmlns:a16="http://schemas.microsoft.com/office/drawing/2014/main" id="{202A2BBC-AE2A-4308-B370-84DF5D77BBAF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667000" y="4319589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MH_Text_2">
            <a:extLst>
              <a:ext uri="{FF2B5EF4-FFF2-40B4-BE49-F238E27FC236}">
                <a16:creationId xmlns="" xmlns:a16="http://schemas.microsoft.com/office/drawing/2014/main" id="{F7C59954-4A3E-4EFE-BD93-CF98FC717EB9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191376" y="2943227"/>
            <a:ext cx="2346325" cy="587374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单击输入您的内容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单击输入内容</a:t>
            </a:r>
          </a:p>
        </p:txBody>
      </p:sp>
      <p:sp>
        <p:nvSpPr>
          <p:cNvPr id="15" name="MH_Other_6">
            <a:extLst>
              <a:ext uri="{FF2B5EF4-FFF2-40B4-BE49-F238E27FC236}">
                <a16:creationId xmlns="" xmlns:a16="http://schemas.microsoft.com/office/drawing/2014/main" id="{66DA009C-90FA-4C81-8C26-955A55C4BE92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771775" y="4427539"/>
            <a:ext cx="547688" cy="5667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</a:rPr>
              <a:t>03</a:t>
            </a: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3565" name="MH_SubTitle_3">
            <a:extLst>
              <a:ext uri="{FF2B5EF4-FFF2-40B4-BE49-F238E27FC236}">
                <a16:creationId xmlns="" xmlns:a16="http://schemas.microsoft.com/office/drawing/2014/main" id="{39A192BE-12D6-4A9A-8965-65EFA25493EA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567114" y="4243389"/>
            <a:ext cx="23463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+mn-lt"/>
                <a:ea typeface="+mn-ea"/>
              </a:rPr>
              <a:t>单击输入您的内容</a:t>
            </a:r>
          </a:p>
        </p:txBody>
      </p:sp>
      <p:sp>
        <p:nvSpPr>
          <p:cNvPr id="21" name="MH_Other_7">
            <a:extLst>
              <a:ext uri="{FF2B5EF4-FFF2-40B4-BE49-F238E27FC236}">
                <a16:creationId xmlns="" xmlns:a16="http://schemas.microsoft.com/office/drawing/2014/main" id="{95E7B68F-BB53-4526-BDCA-8A663D8AFD3F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6291264" y="4319589"/>
            <a:ext cx="757237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4"/>
          </a:solidFill>
          <a:ln>
            <a:solidFill>
              <a:srgbClr val="80CB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MH_Text_3">
            <a:extLst>
              <a:ext uri="{FF2B5EF4-FFF2-40B4-BE49-F238E27FC236}">
                <a16:creationId xmlns="" xmlns:a16="http://schemas.microsoft.com/office/drawing/2014/main" id="{84AEE63A-8FF5-4ABD-A3D8-11696D3FEBBB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3567114" y="4632327"/>
            <a:ext cx="2346325" cy="587374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单击输入您的内容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单击输入内容</a:t>
            </a:r>
          </a:p>
        </p:txBody>
      </p:sp>
      <p:sp>
        <p:nvSpPr>
          <p:cNvPr id="20" name="MH_Other_8">
            <a:extLst>
              <a:ext uri="{FF2B5EF4-FFF2-40B4-BE49-F238E27FC236}">
                <a16:creationId xmlns="" xmlns:a16="http://schemas.microsoft.com/office/drawing/2014/main" id="{4BC6E8F8-92DC-4646-9B19-06A437A58E06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6396039" y="4427539"/>
            <a:ext cx="547687" cy="566737"/>
          </a:xfrm>
          <a:prstGeom prst="rect">
            <a:avLst/>
          </a:prstGeom>
          <a:solidFill>
            <a:srgbClr val="80CB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</a:rPr>
              <a:t>04</a:t>
            </a: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3569" name="MH_SubTitle_4">
            <a:extLst>
              <a:ext uri="{FF2B5EF4-FFF2-40B4-BE49-F238E27FC236}">
                <a16:creationId xmlns="" xmlns:a16="http://schemas.microsoft.com/office/drawing/2014/main" id="{FFACC741-C32D-441B-AAC8-EAE5BC4BD32D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191376" y="4243389"/>
            <a:ext cx="23463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+mn-lt"/>
                <a:ea typeface="+mn-ea"/>
              </a:rPr>
              <a:t>单击输入您的内容</a:t>
            </a:r>
          </a:p>
        </p:txBody>
      </p:sp>
      <p:sp>
        <p:nvSpPr>
          <p:cNvPr id="23" name="MH_Text_4">
            <a:extLst>
              <a:ext uri="{FF2B5EF4-FFF2-40B4-BE49-F238E27FC236}">
                <a16:creationId xmlns="" xmlns:a16="http://schemas.microsoft.com/office/drawing/2014/main" id="{D90C83B5-96B6-477C-B723-45C55D9A6FA7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7191376" y="4632327"/>
            <a:ext cx="2346325" cy="587374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单击输入您的内容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单击输入内容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7B8F6321-E621-48B5-90CB-E8E239ED0599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7B628B37-7295-4372-B383-A946F86645CA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BD9A69AB-5D68-45B0-A432-1071B79E9D24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6" name="图片 25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7779DA74-E159-4DDB-9330-D7D4BC894C6B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29AF499-47C8-48DE-B171-FABBB9AE307C}"/>
              </a:ext>
            </a:extLst>
          </p:cNvPr>
          <p:cNvSpPr txBox="1"/>
          <p:nvPr/>
        </p:nvSpPr>
        <p:spPr>
          <a:xfrm>
            <a:off x="4629866" y="320460"/>
            <a:ext cx="29322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72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3557" grpId="0"/>
      <p:bldP spid="11" grpId="0" animBg="1"/>
      <p:bldP spid="7" grpId="0"/>
      <p:bldP spid="9" grpId="0" animBg="1"/>
      <p:bldP spid="23561" grpId="0"/>
      <p:bldP spid="16" grpId="0" animBg="1"/>
      <p:bldP spid="13" grpId="0"/>
      <p:bldP spid="15" grpId="0" animBg="1"/>
      <p:bldP spid="23565" grpId="0"/>
      <p:bldP spid="21" grpId="0" animBg="1"/>
      <p:bldP spid="18" grpId="0"/>
      <p:bldP spid="20" grpId="0" animBg="1"/>
      <p:bldP spid="23569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>
            <a:extLst>
              <a:ext uri="{FF2B5EF4-FFF2-40B4-BE49-F238E27FC236}">
                <a16:creationId xmlns="" xmlns:a16="http://schemas.microsoft.com/office/drawing/2014/main" id="{30899FC8-8E7C-483D-939D-1090274049F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168650" y="2346325"/>
            <a:ext cx="979488" cy="979488"/>
          </a:xfrm>
          <a:prstGeom prst="donut">
            <a:avLst>
              <a:gd name="adj" fmla="val 1143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MH_SubTitle_1">
            <a:extLst>
              <a:ext uri="{FF2B5EF4-FFF2-40B4-BE49-F238E27FC236}">
                <a16:creationId xmlns="" xmlns:a16="http://schemas.microsoft.com/office/drawing/2014/main" id="{7E5B59B5-F67F-46D9-99D6-2AB1AFAB334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801938" y="3586163"/>
            <a:ext cx="1712912" cy="46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单击输入内容</a:t>
            </a:r>
          </a:p>
        </p:txBody>
      </p:sp>
      <p:sp>
        <p:nvSpPr>
          <p:cNvPr id="8" name="MH_Text_1">
            <a:extLst>
              <a:ext uri="{FF2B5EF4-FFF2-40B4-BE49-F238E27FC236}">
                <a16:creationId xmlns="" xmlns:a16="http://schemas.microsoft.com/office/drawing/2014/main" id="{EFB29349-3770-41E2-A17C-0AC1ECEF2DC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801938" y="4146550"/>
            <a:ext cx="1712912" cy="1798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</a:p>
        </p:txBody>
      </p:sp>
      <p:sp>
        <p:nvSpPr>
          <p:cNvPr id="10" name="MH_Other_2">
            <a:extLst>
              <a:ext uri="{FF2B5EF4-FFF2-40B4-BE49-F238E27FC236}">
                <a16:creationId xmlns="" xmlns:a16="http://schemas.microsoft.com/office/drawing/2014/main" id="{7E0EFC3E-BA71-4737-A0CC-986680A6935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616575" y="2346325"/>
            <a:ext cx="979488" cy="979488"/>
          </a:xfrm>
          <a:prstGeom prst="donut">
            <a:avLst>
              <a:gd name="adj" fmla="val 1143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MH_SubTitle_2">
            <a:extLst>
              <a:ext uri="{FF2B5EF4-FFF2-40B4-BE49-F238E27FC236}">
                <a16:creationId xmlns="" xmlns:a16="http://schemas.microsoft.com/office/drawing/2014/main" id="{3A13D83A-0FC7-4BBD-9789-F5441C47BD0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249864" y="3586163"/>
            <a:ext cx="1711325" cy="46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</a:rPr>
              <a:t>单击输入内容</a:t>
            </a:r>
          </a:p>
        </p:txBody>
      </p:sp>
      <p:sp>
        <p:nvSpPr>
          <p:cNvPr id="13" name="MH_Text_2">
            <a:extLst>
              <a:ext uri="{FF2B5EF4-FFF2-40B4-BE49-F238E27FC236}">
                <a16:creationId xmlns="" xmlns:a16="http://schemas.microsoft.com/office/drawing/2014/main" id="{B70B0FE9-64FC-45A0-B437-45B32C1565F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249864" y="4146550"/>
            <a:ext cx="1711325" cy="1798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</a:p>
        </p:txBody>
      </p:sp>
      <p:sp>
        <p:nvSpPr>
          <p:cNvPr id="15" name="MH_Other_3">
            <a:extLst>
              <a:ext uri="{FF2B5EF4-FFF2-40B4-BE49-F238E27FC236}">
                <a16:creationId xmlns="" xmlns:a16="http://schemas.microsoft.com/office/drawing/2014/main" id="{1710EEAC-DF8A-46EA-B3D0-D383DCCBF9BD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062914" y="2346325"/>
            <a:ext cx="979487" cy="979488"/>
          </a:xfrm>
          <a:prstGeom prst="donut">
            <a:avLst>
              <a:gd name="adj" fmla="val 1143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MH_SubTitle_3">
            <a:extLst>
              <a:ext uri="{FF2B5EF4-FFF2-40B4-BE49-F238E27FC236}">
                <a16:creationId xmlns="" xmlns:a16="http://schemas.microsoft.com/office/drawing/2014/main" id="{FD56A002-F4D8-4316-8182-478AB4DABE80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697789" y="3586163"/>
            <a:ext cx="1711325" cy="46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accent3">
                    <a:lumMod val="75000"/>
                  </a:schemeClr>
                </a:solidFill>
              </a:rPr>
              <a:t>单击输入内容</a:t>
            </a:r>
          </a:p>
        </p:txBody>
      </p:sp>
      <p:sp>
        <p:nvSpPr>
          <p:cNvPr id="18" name="MH_Text_3">
            <a:extLst>
              <a:ext uri="{FF2B5EF4-FFF2-40B4-BE49-F238E27FC236}">
                <a16:creationId xmlns="" xmlns:a16="http://schemas.microsoft.com/office/drawing/2014/main" id="{789E3337-CC2D-418F-849B-DAE0A4DFF500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697789" y="4146550"/>
            <a:ext cx="1711325" cy="1798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</a:p>
        </p:txBody>
      </p:sp>
      <p:cxnSp>
        <p:nvCxnSpPr>
          <p:cNvPr id="19" name="MH_Other_4">
            <a:extLst>
              <a:ext uri="{FF2B5EF4-FFF2-40B4-BE49-F238E27FC236}">
                <a16:creationId xmlns="" xmlns:a16="http://schemas.microsoft.com/office/drawing/2014/main" id="{FB7A957B-6495-42FB-98EC-3D1C3A26D133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4521201" y="2857500"/>
            <a:ext cx="720725" cy="0"/>
          </a:xfrm>
          <a:prstGeom prst="line">
            <a:avLst/>
          </a:prstGeom>
          <a:ln w="15875">
            <a:solidFill>
              <a:srgbClr val="DDDDD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MH_Other_5">
            <a:extLst>
              <a:ext uri="{FF2B5EF4-FFF2-40B4-BE49-F238E27FC236}">
                <a16:creationId xmlns="" xmlns:a16="http://schemas.microsoft.com/office/drawing/2014/main" id="{1B176397-4494-4FE5-93B1-A027E0C29079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>
            <a:off x="6969126" y="2857500"/>
            <a:ext cx="720725" cy="0"/>
          </a:xfrm>
          <a:prstGeom prst="line">
            <a:avLst/>
          </a:prstGeom>
          <a:ln w="15875">
            <a:solidFill>
              <a:srgbClr val="DDDDD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Other_6">
            <a:extLst>
              <a:ext uri="{FF2B5EF4-FFF2-40B4-BE49-F238E27FC236}">
                <a16:creationId xmlns="" xmlns:a16="http://schemas.microsoft.com/office/drawing/2014/main" id="{323E84EB-2DAC-4751-8B92-7804510443A2}"/>
              </a:ext>
            </a:extLst>
          </p:cNvPr>
          <p:cNvSpPr>
            <a:spLocks noChangeAspect="1"/>
          </p:cNvSpPr>
          <p:nvPr>
            <p:custDataLst>
              <p:tags r:id="rId13"/>
            </p:custDataLst>
          </p:nvPr>
        </p:nvSpPr>
        <p:spPr bwMode="auto">
          <a:xfrm>
            <a:off x="3440113" y="2606675"/>
            <a:ext cx="411162" cy="457200"/>
          </a:xfrm>
          <a:custGeom>
            <a:avLst/>
            <a:gdLst>
              <a:gd name="T0" fmla="*/ 527033 w 2960688"/>
              <a:gd name="T1" fmla="*/ 1877159 h 3298826"/>
              <a:gd name="T2" fmla="*/ 409443 w 2960688"/>
              <a:gd name="T3" fmla="*/ 2000501 h 3298826"/>
              <a:gd name="T4" fmla="*/ 411355 w 2960688"/>
              <a:gd name="T5" fmla="*/ 2233197 h 3298826"/>
              <a:gd name="T6" fmla="*/ 351125 w 2960688"/>
              <a:gd name="T7" fmla="*/ 2312034 h 3298826"/>
              <a:gd name="T8" fmla="*/ 273369 w 2960688"/>
              <a:gd name="T9" fmla="*/ 2124161 h 3298826"/>
              <a:gd name="T10" fmla="*/ 346027 w 2960688"/>
              <a:gd name="T11" fmla="*/ 1891464 h 3298826"/>
              <a:gd name="T12" fmla="*/ 896304 w 2960688"/>
              <a:gd name="T13" fmla="*/ 1785321 h 3298826"/>
              <a:gd name="T14" fmla="*/ 1068706 w 2960688"/>
              <a:gd name="T15" fmla="*/ 2016555 h 3298826"/>
              <a:gd name="T16" fmla="*/ 1068071 w 2960688"/>
              <a:gd name="T17" fmla="*/ 2228732 h 3298826"/>
              <a:gd name="T18" fmla="*/ 959169 w 2960688"/>
              <a:gd name="T19" fmla="*/ 2409781 h 3298826"/>
              <a:gd name="T20" fmla="*/ 713741 w 2960688"/>
              <a:gd name="T21" fmla="*/ 2518728 h 3298826"/>
              <a:gd name="T22" fmla="*/ 693421 w 2960688"/>
              <a:gd name="T23" fmla="*/ 1957476 h 3298826"/>
              <a:gd name="T24" fmla="*/ 640080 w 2960688"/>
              <a:gd name="T25" fmla="*/ 1634173 h 3298826"/>
              <a:gd name="T26" fmla="*/ 392430 w 2960688"/>
              <a:gd name="T27" fmla="*/ 1729423 h 3298826"/>
              <a:gd name="T28" fmla="*/ 232092 w 2960688"/>
              <a:gd name="T29" fmla="*/ 1935163 h 3298826"/>
              <a:gd name="T30" fmla="*/ 200025 w 2960688"/>
              <a:gd name="T31" fmla="*/ 2188846 h 3298826"/>
              <a:gd name="T32" fmla="*/ 307658 w 2960688"/>
              <a:gd name="T33" fmla="*/ 2432368 h 3298826"/>
              <a:gd name="T34" fmla="*/ 520065 w 2960688"/>
              <a:gd name="T35" fmla="*/ 2581276 h 3298826"/>
              <a:gd name="T36" fmla="*/ 775335 w 2960688"/>
              <a:gd name="T37" fmla="*/ 2601279 h 3298826"/>
              <a:gd name="T38" fmla="*/ 1014095 w 2960688"/>
              <a:gd name="T39" fmla="*/ 2481581 h 3298826"/>
              <a:gd name="T40" fmla="*/ 1151890 w 2960688"/>
              <a:gd name="T41" fmla="*/ 2263141 h 3298826"/>
              <a:gd name="T42" fmla="*/ 1159510 w 2960688"/>
              <a:gd name="T43" fmla="*/ 2006283 h 3298826"/>
              <a:gd name="T44" fmla="*/ 1027748 w 2960688"/>
              <a:gd name="T45" fmla="*/ 1773556 h 3298826"/>
              <a:gd name="T46" fmla="*/ 803275 w 2960688"/>
              <a:gd name="T47" fmla="*/ 1647190 h 3298826"/>
              <a:gd name="T48" fmla="*/ 1574800 w 2960688"/>
              <a:gd name="T49" fmla="*/ 2092842 h 3298826"/>
              <a:gd name="T50" fmla="*/ 2153920 w 2960688"/>
              <a:gd name="T51" fmla="*/ 1496357 h 3298826"/>
              <a:gd name="T52" fmla="*/ 2773363 w 2960688"/>
              <a:gd name="T53" fmla="*/ 1705761 h 3298826"/>
              <a:gd name="T54" fmla="*/ 2930208 w 2960688"/>
              <a:gd name="T55" fmla="*/ 2034463 h 3298826"/>
              <a:gd name="T56" fmla="*/ 2534285 w 2960688"/>
              <a:gd name="T57" fmla="*/ 2333022 h 3298826"/>
              <a:gd name="T58" fmla="*/ 2062798 w 2960688"/>
              <a:gd name="T59" fmla="*/ 2832102 h 3298826"/>
              <a:gd name="T60" fmla="*/ 1393825 w 2960688"/>
              <a:gd name="T61" fmla="*/ 2435503 h 3298826"/>
              <a:gd name="T62" fmla="*/ 1449705 w 2960688"/>
              <a:gd name="T63" fmla="*/ 1990995 h 3298826"/>
              <a:gd name="T64" fmla="*/ 1293813 w 2960688"/>
              <a:gd name="T65" fmla="*/ 1642623 h 3298826"/>
              <a:gd name="T66" fmla="*/ 818833 w 2960688"/>
              <a:gd name="T67" fmla="*/ 1450340 h 3298826"/>
              <a:gd name="T68" fmla="*/ 1141095 w 2960688"/>
              <a:gd name="T69" fmla="*/ 1611630 h 3298826"/>
              <a:gd name="T70" fmla="*/ 1340803 w 2960688"/>
              <a:gd name="T71" fmla="*/ 1927861 h 3298826"/>
              <a:gd name="T72" fmla="*/ 1348423 w 2960688"/>
              <a:gd name="T73" fmla="*/ 2284731 h 3298826"/>
              <a:gd name="T74" fmla="*/ 1223010 w 2960688"/>
              <a:gd name="T75" fmla="*/ 2541906 h 3298826"/>
              <a:gd name="T76" fmla="*/ 1473200 w 2960688"/>
              <a:gd name="T77" fmla="*/ 3188336 h 3298826"/>
              <a:gd name="T78" fmla="*/ 1409700 w 2960688"/>
              <a:gd name="T79" fmla="*/ 3287079 h 3298826"/>
              <a:gd name="T80" fmla="*/ 1293813 w 2960688"/>
              <a:gd name="T81" fmla="*/ 3278189 h 3298826"/>
              <a:gd name="T82" fmla="*/ 780415 w 2960688"/>
              <a:gd name="T83" fmla="*/ 2798129 h 3298826"/>
              <a:gd name="T84" fmla="*/ 485775 w 2960688"/>
              <a:gd name="T85" fmla="*/ 2775904 h 3298826"/>
              <a:gd name="T86" fmla="*/ 179387 w 2960688"/>
              <a:gd name="T87" fmla="*/ 2582863 h 3298826"/>
              <a:gd name="T88" fmla="*/ 11747 w 2960688"/>
              <a:gd name="T89" fmla="*/ 2248853 h 3298826"/>
              <a:gd name="T90" fmla="*/ 39687 w 2960688"/>
              <a:gd name="T91" fmla="*/ 1891666 h 3298826"/>
              <a:gd name="T92" fmla="*/ 248285 w 2960688"/>
              <a:gd name="T93" fmla="*/ 1593533 h 3298826"/>
              <a:gd name="T94" fmla="*/ 589598 w 2960688"/>
              <a:gd name="T95" fmla="*/ 1443356 h 3298826"/>
              <a:gd name="T96" fmla="*/ 2009571 w 2960688"/>
              <a:gd name="T97" fmla="*/ 44471 h 3298826"/>
              <a:gd name="T98" fmla="*/ 2211293 w 2960688"/>
              <a:gd name="T99" fmla="*/ 227752 h 3298826"/>
              <a:gd name="T100" fmla="*/ 2308501 w 2960688"/>
              <a:gd name="T101" fmla="*/ 511410 h 3298826"/>
              <a:gd name="T102" fmla="*/ 2385695 w 2960688"/>
              <a:gd name="T103" fmla="*/ 681985 h 3298826"/>
              <a:gd name="T104" fmla="*/ 2326608 w 2960688"/>
              <a:gd name="T105" fmla="*/ 854149 h 3298826"/>
              <a:gd name="T106" fmla="*/ 2142358 w 2960688"/>
              <a:gd name="T107" fmla="*/ 1198477 h 3298826"/>
              <a:gd name="T108" fmla="*/ 1940000 w 2960688"/>
              <a:gd name="T109" fmla="*/ 1360477 h 3298826"/>
              <a:gd name="T110" fmla="*/ 1698569 w 2960688"/>
              <a:gd name="T111" fmla="*/ 1367782 h 3298826"/>
              <a:gd name="T112" fmla="*/ 1505106 w 2960688"/>
              <a:gd name="T113" fmla="*/ 1235642 h 3298826"/>
              <a:gd name="T114" fmla="*/ 1298619 w 2960688"/>
              <a:gd name="T115" fmla="*/ 873208 h 3298826"/>
              <a:gd name="T116" fmla="*/ 1219200 w 2960688"/>
              <a:gd name="T117" fmla="*/ 700409 h 3298826"/>
              <a:gd name="T118" fmla="*/ 1306560 w 2960688"/>
              <a:gd name="T119" fmla="*/ 536504 h 3298826"/>
              <a:gd name="T120" fmla="*/ 1394873 w 2960688"/>
              <a:gd name="T121" fmla="*/ 248081 h 3298826"/>
              <a:gd name="T122" fmla="*/ 1587383 w 2960688"/>
              <a:gd name="T123" fmla="*/ 54953 h 3298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MH_Other_7">
            <a:extLst>
              <a:ext uri="{FF2B5EF4-FFF2-40B4-BE49-F238E27FC236}">
                <a16:creationId xmlns="" xmlns:a16="http://schemas.microsoft.com/office/drawing/2014/main" id="{A9310A9C-4091-4894-8904-D386B0F97783}"/>
              </a:ext>
            </a:extLst>
          </p:cNvPr>
          <p:cNvSpPr>
            <a:spLocks noChangeAspect="1"/>
          </p:cNvSpPr>
          <p:nvPr>
            <p:custDataLst>
              <p:tags r:id="rId14"/>
            </p:custDataLst>
          </p:nvPr>
        </p:nvSpPr>
        <p:spPr bwMode="auto">
          <a:xfrm>
            <a:off x="8364539" y="2606675"/>
            <a:ext cx="376237" cy="457200"/>
          </a:xfrm>
          <a:custGeom>
            <a:avLst/>
            <a:gdLst>
              <a:gd name="T0" fmla="*/ 1333607 w 1536700"/>
              <a:gd name="T1" fmla="*/ 1604728 h 1868487"/>
              <a:gd name="T2" fmla="*/ 1345254 w 1536700"/>
              <a:gd name="T3" fmla="*/ 1560027 h 1868487"/>
              <a:gd name="T4" fmla="*/ 1287014 w 1536700"/>
              <a:gd name="T5" fmla="*/ 1509820 h 1868487"/>
              <a:gd name="T6" fmla="*/ 1140765 w 1536700"/>
              <a:gd name="T7" fmla="*/ 1194970 h 1868487"/>
              <a:gd name="T8" fmla="*/ 1130088 w 1536700"/>
              <a:gd name="T9" fmla="*/ 1237079 h 1868487"/>
              <a:gd name="T10" fmla="*/ 1194800 w 1536700"/>
              <a:gd name="T11" fmla="*/ 1282104 h 1868487"/>
              <a:gd name="T12" fmla="*/ 1351727 w 1536700"/>
              <a:gd name="T13" fmla="*/ 1022645 h 1868487"/>
              <a:gd name="T14" fmla="*/ 1487621 w 1536700"/>
              <a:gd name="T15" fmla="*/ 1103948 h 1868487"/>
              <a:gd name="T16" fmla="*/ 1335548 w 1536700"/>
              <a:gd name="T17" fmla="*/ 1257486 h 1868487"/>
              <a:gd name="T18" fmla="*/ 1285397 w 1536700"/>
              <a:gd name="T19" fmla="*/ 1185253 h 1868487"/>
              <a:gd name="T20" fmla="*/ 1436822 w 1536700"/>
              <a:gd name="T21" fmla="*/ 1352394 h 1868487"/>
              <a:gd name="T22" fmla="*/ 1549098 w 1536700"/>
              <a:gd name="T23" fmla="*/ 1456049 h 1868487"/>
              <a:gd name="T24" fmla="*/ 1563011 w 1536700"/>
              <a:gd name="T25" fmla="*/ 1589180 h 1868487"/>
              <a:gd name="T26" fmla="*/ 1495710 w 1536700"/>
              <a:gd name="T27" fmla="*/ 1721338 h 1868487"/>
              <a:gd name="T28" fmla="*/ 1317752 w 1536700"/>
              <a:gd name="T29" fmla="*/ 1797459 h 1868487"/>
              <a:gd name="T30" fmla="*/ 1077024 w 1536700"/>
              <a:gd name="T31" fmla="*/ 1783207 h 1868487"/>
              <a:gd name="T32" fmla="*/ 933687 w 1536700"/>
              <a:gd name="T33" fmla="*/ 1677610 h 1868487"/>
              <a:gd name="T34" fmla="*/ 1116498 w 1536700"/>
              <a:gd name="T35" fmla="*/ 1531846 h 1868487"/>
              <a:gd name="T36" fmla="*/ 1138500 w 1536700"/>
              <a:gd name="T37" fmla="*/ 1605699 h 1868487"/>
              <a:gd name="T38" fmla="*/ 1203859 w 1536700"/>
              <a:gd name="T39" fmla="*/ 1633880 h 1868487"/>
              <a:gd name="T40" fmla="*/ 1017166 w 1536700"/>
              <a:gd name="T41" fmla="*/ 1418798 h 1868487"/>
              <a:gd name="T42" fmla="*/ 937894 w 1536700"/>
              <a:gd name="T43" fmla="*/ 1342677 h 1868487"/>
              <a:gd name="T44" fmla="*/ 922363 w 1536700"/>
              <a:gd name="T45" fmla="*/ 1227038 h 1868487"/>
              <a:gd name="T46" fmla="*/ 952454 w 1536700"/>
              <a:gd name="T47" fmla="*/ 1135369 h 1868487"/>
              <a:gd name="T48" fmla="*/ 1079936 w 1536700"/>
              <a:gd name="T49" fmla="*/ 1034306 h 1868487"/>
              <a:gd name="T50" fmla="*/ 403116 w 1536700"/>
              <a:gd name="T51" fmla="*/ 697035 h 1868487"/>
              <a:gd name="T52" fmla="*/ 548492 w 1536700"/>
              <a:gd name="T53" fmla="*/ 869146 h 1868487"/>
              <a:gd name="T54" fmla="*/ 531999 w 1536700"/>
              <a:gd name="T55" fmla="*/ 802786 h 1868487"/>
              <a:gd name="T56" fmla="*/ 656186 w 1536700"/>
              <a:gd name="T57" fmla="*/ 829330 h 1868487"/>
              <a:gd name="T58" fmla="*/ 759352 w 1536700"/>
              <a:gd name="T59" fmla="*/ 793399 h 1868487"/>
              <a:gd name="T60" fmla="*/ 719897 w 1536700"/>
              <a:gd name="T61" fmla="*/ 884360 h 1868487"/>
              <a:gd name="T62" fmla="*/ 923966 w 1536700"/>
              <a:gd name="T63" fmla="*/ 721223 h 1868487"/>
              <a:gd name="T64" fmla="*/ 1064647 w 1536700"/>
              <a:gd name="T65" fmla="*/ 850750 h 1868487"/>
              <a:gd name="T66" fmla="*/ 1089547 w 1536700"/>
              <a:gd name="T67" fmla="*/ 969435 h 1868487"/>
              <a:gd name="T68" fmla="*/ 937547 w 1536700"/>
              <a:gd name="T69" fmla="*/ 1059372 h 1868487"/>
              <a:gd name="T70" fmla="*/ 862842 w 1536700"/>
              <a:gd name="T71" fmla="*/ 1226304 h 1868487"/>
              <a:gd name="T72" fmla="*/ 880628 w 1536700"/>
              <a:gd name="T73" fmla="*/ 1360239 h 1868487"/>
              <a:gd name="T74" fmla="*/ 942075 w 1536700"/>
              <a:gd name="T75" fmla="*/ 1440146 h 1868487"/>
              <a:gd name="T76" fmla="*/ 841817 w 1536700"/>
              <a:gd name="T77" fmla="*/ 1607193 h 1868487"/>
              <a:gd name="T78" fmla="*/ 35898 w 1536700"/>
              <a:gd name="T79" fmla="*/ 1223467 h 1868487"/>
              <a:gd name="T80" fmla="*/ 99286 w 1536700"/>
              <a:gd name="T81" fmla="*/ 1017193 h 1868487"/>
              <a:gd name="T82" fmla="*/ 204715 w 1536700"/>
              <a:gd name="T83" fmla="*/ 843950 h 1868487"/>
              <a:gd name="T84" fmla="*/ 358978 w 1536700"/>
              <a:gd name="T85" fmla="*/ 717337 h 1868487"/>
              <a:gd name="T86" fmla="*/ 747494 w 1536700"/>
              <a:gd name="T87" fmla="*/ 18775 h 1868487"/>
              <a:gd name="T88" fmla="*/ 867088 w 1536700"/>
              <a:gd name="T89" fmla="*/ 91608 h 1868487"/>
              <a:gd name="T90" fmla="*/ 911372 w 1536700"/>
              <a:gd name="T91" fmla="*/ 173829 h 1868487"/>
              <a:gd name="T92" fmla="*/ 914928 w 1536700"/>
              <a:gd name="T93" fmla="*/ 280651 h 1868487"/>
              <a:gd name="T94" fmla="*/ 945957 w 1536700"/>
              <a:gd name="T95" fmla="*/ 336653 h 1868487"/>
              <a:gd name="T96" fmla="*/ 929472 w 1536700"/>
              <a:gd name="T97" fmla="*/ 415960 h 1868487"/>
              <a:gd name="T98" fmla="*/ 896826 w 1536700"/>
              <a:gd name="T99" fmla="*/ 504331 h 1868487"/>
              <a:gd name="T100" fmla="*/ 819897 w 1536700"/>
              <a:gd name="T101" fmla="*/ 651616 h 1868487"/>
              <a:gd name="T102" fmla="*/ 688989 w 1536700"/>
              <a:gd name="T103" fmla="*/ 741931 h 1868487"/>
              <a:gd name="T104" fmla="*/ 609151 w 1536700"/>
              <a:gd name="T105" fmla="*/ 743549 h 1868487"/>
              <a:gd name="T106" fmla="*/ 481152 w 1536700"/>
              <a:gd name="T107" fmla="*/ 661975 h 1868487"/>
              <a:gd name="T108" fmla="*/ 398728 w 1536700"/>
              <a:gd name="T109" fmla="*/ 515985 h 1868487"/>
              <a:gd name="T110" fmla="*/ 365436 w 1536700"/>
              <a:gd name="T111" fmla="*/ 419521 h 1868487"/>
              <a:gd name="T112" fmla="*/ 346042 w 1536700"/>
              <a:gd name="T113" fmla="*/ 346040 h 1868487"/>
              <a:gd name="T114" fmla="*/ 373840 w 1536700"/>
              <a:gd name="T115" fmla="*/ 281946 h 1868487"/>
              <a:gd name="T116" fmla="*/ 379011 w 1536700"/>
              <a:gd name="T117" fmla="*/ 181598 h 1868487"/>
              <a:gd name="T118" fmla="*/ 420384 w 1536700"/>
              <a:gd name="T119" fmla="*/ 96787 h 1868487"/>
              <a:gd name="T120" fmla="*/ 532222 w 1536700"/>
              <a:gd name="T121" fmla="*/ 22983 h 18684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536700" h="1868487">
                <a:moveTo>
                  <a:pt x="1235566" y="1471349"/>
                </a:moveTo>
                <a:lnTo>
                  <a:pt x="1235566" y="1602564"/>
                </a:lnTo>
                <a:lnTo>
                  <a:pt x="1244460" y="1601610"/>
                </a:lnTo>
                <a:lnTo>
                  <a:pt x="1253354" y="1600340"/>
                </a:lnTo>
                <a:lnTo>
                  <a:pt x="1261613" y="1598751"/>
                </a:lnTo>
                <a:lnTo>
                  <a:pt x="1269554" y="1596527"/>
                </a:lnTo>
                <a:lnTo>
                  <a:pt x="1277178" y="1594303"/>
                </a:lnTo>
                <a:lnTo>
                  <a:pt x="1284166" y="1591444"/>
                </a:lnTo>
                <a:lnTo>
                  <a:pt x="1290519" y="1588267"/>
                </a:lnTo>
                <a:lnTo>
                  <a:pt x="1296873" y="1584454"/>
                </a:lnTo>
                <a:lnTo>
                  <a:pt x="1302273" y="1580642"/>
                </a:lnTo>
                <a:lnTo>
                  <a:pt x="1307355" y="1576194"/>
                </a:lnTo>
                <a:lnTo>
                  <a:pt x="1309261" y="1573970"/>
                </a:lnTo>
                <a:lnTo>
                  <a:pt x="1311485" y="1571110"/>
                </a:lnTo>
                <a:lnTo>
                  <a:pt x="1313390" y="1568569"/>
                </a:lnTo>
                <a:lnTo>
                  <a:pt x="1314979" y="1565709"/>
                </a:lnTo>
                <a:lnTo>
                  <a:pt x="1316249" y="1563168"/>
                </a:lnTo>
                <a:lnTo>
                  <a:pt x="1317838" y="1560308"/>
                </a:lnTo>
                <a:lnTo>
                  <a:pt x="1319108" y="1556813"/>
                </a:lnTo>
                <a:lnTo>
                  <a:pt x="1319744" y="1553954"/>
                </a:lnTo>
                <a:lnTo>
                  <a:pt x="1320696" y="1550459"/>
                </a:lnTo>
                <a:lnTo>
                  <a:pt x="1321014" y="1546647"/>
                </a:lnTo>
                <a:lnTo>
                  <a:pt x="1321332" y="1543469"/>
                </a:lnTo>
                <a:lnTo>
                  <a:pt x="1321332" y="1539339"/>
                </a:lnTo>
                <a:lnTo>
                  <a:pt x="1321014" y="1532985"/>
                </a:lnTo>
                <a:lnTo>
                  <a:pt x="1320696" y="1530126"/>
                </a:lnTo>
                <a:lnTo>
                  <a:pt x="1320061" y="1526949"/>
                </a:lnTo>
                <a:lnTo>
                  <a:pt x="1319426" y="1524089"/>
                </a:lnTo>
                <a:lnTo>
                  <a:pt x="1318473" y="1521547"/>
                </a:lnTo>
                <a:lnTo>
                  <a:pt x="1315614" y="1516146"/>
                </a:lnTo>
                <a:lnTo>
                  <a:pt x="1312438" y="1511381"/>
                </a:lnTo>
                <a:lnTo>
                  <a:pt x="1308626" y="1506615"/>
                </a:lnTo>
                <a:lnTo>
                  <a:pt x="1303861" y="1502485"/>
                </a:lnTo>
                <a:lnTo>
                  <a:pt x="1298778" y="1498355"/>
                </a:lnTo>
                <a:lnTo>
                  <a:pt x="1293061" y="1494542"/>
                </a:lnTo>
                <a:lnTo>
                  <a:pt x="1286708" y="1491047"/>
                </a:lnTo>
                <a:lnTo>
                  <a:pt x="1279402" y="1487552"/>
                </a:lnTo>
                <a:lnTo>
                  <a:pt x="1272096" y="1484375"/>
                </a:lnTo>
                <a:lnTo>
                  <a:pt x="1263519" y="1480881"/>
                </a:lnTo>
                <a:lnTo>
                  <a:pt x="1254942" y="1478021"/>
                </a:lnTo>
                <a:lnTo>
                  <a:pt x="1235566" y="1471349"/>
                </a:lnTo>
                <a:close/>
                <a:moveTo>
                  <a:pt x="1174894" y="1155863"/>
                </a:moveTo>
                <a:lnTo>
                  <a:pt x="1167906" y="1156181"/>
                </a:lnTo>
                <a:lnTo>
                  <a:pt x="1161235" y="1156816"/>
                </a:lnTo>
                <a:lnTo>
                  <a:pt x="1154564" y="1157451"/>
                </a:lnTo>
                <a:lnTo>
                  <a:pt x="1148211" y="1158404"/>
                </a:lnTo>
                <a:lnTo>
                  <a:pt x="1142176" y="1159993"/>
                </a:lnTo>
                <a:lnTo>
                  <a:pt x="1136776" y="1161899"/>
                </a:lnTo>
                <a:lnTo>
                  <a:pt x="1131376" y="1164123"/>
                </a:lnTo>
                <a:lnTo>
                  <a:pt x="1126293" y="1166665"/>
                </a:lnTo>
                <a:lnTo>
                  <a:pt x="1121846" y="1170160"/>
                </a:lnTo>
                <a:lnTo>
                  <a:pt x="1119940" y="1172066"/>
                </a:lnTo>
                <a:lnTo>
                  <a:pt x="1118034" y="1174290"/>
                </a:lnTo>
                <a:lnTo>
                  <a:pt x="1116128" y="1176196"/>
                </a:lnTo>
                <a:lnTo>
                  <a:pt x="1114540" y="1178420"/>
                </a:lnTo>
                <a:lnTo>
                  <a:pt x="1113269" y="1180962"/>
                </a:lnTo>
                <a:lnTo>
                  <a:pt x="1111999" y="1183504"/>
                </a:lnTo>
                <a:lnTo>
                  <a:pt x="1111046" y="1186681"/>
                </a:lnTo>
                <a:lnTo>
                  <a:pt x="1110093" y="1189540"/>
                </a:lnTo>
                <a:lnTo>
                  <a:pt x="1109458" y="1192399"/>
                </a:lnTo>
                <a:lnTo>
                  <a:pt x="1108822" y="1195894"/>
                </a:lnTo>
                <a:lnTo>
                  <a:pt x="1108505" y="1199707"/>
                </a:lnTo>
                <a:lnTo>
                  <a:pt x="1108505" y="1203202"/>
                </a:lnTo>
                <a:lnTo>
                  <a:pt x="1108822" y="1208603"/>
                </a:lnTo>
                <a:lnTo>
                  <a:pt x="1109458" y="1213368"/>
                </a:lnTo>
                <a:lnTo>
                  <a:pt x="1111363" y="1218134"/>
                </a:lnTo>
                <a:lnTo>
                  <a:pt x="1113269" y="1222582"/>
                </a:lnTo>
                <a:lnTo>
                  <a:pt x="1115493" y="1227030"/>
                </a:lnTo>
                <a:lnTo>
                  <a:pt x="1118987" y="1230842"/>
                </a:lnTo>
                <a:lnTo>
                  <a:pt x="1122481" y="1234655"/>
                </a:lnTo>
                <a:lnTo>
                  <a:pt x="1126928" y="1238468"/>
                </a:lnTo>
                <a:lnTo>
                  <a:pt x="1132011" y="1241645"/>
                </a:lnTo>
                <a:lnTo>
                  <a:pt x="1137411" y="1245139"/>
                </a:lnTo>
                <a:lnTo>
                  <a:pt x="1143446" y="1247681"/>
                </a:lnTo>
                <a:lnTo>
                  <a:pt x="1150117" y="1250858"/>
                </a:lnTo>
                <a:lnTo>
                  <a:pt x="1157105" y="1253082"/>
                </a:lnTo>
                <a:lnTo>
                  <a:pt x="1164729" y="1255306"/>
                </a:lnTo>
                <a:lnTo>
                  <a:pt x="1172988" y="1257530"/>
                </a:lnTo>
                <a:lnTo>
                  <a:pt x="1181882" y="1259436"/>
                </a:lnTo>
                <a:lnTo>
                  <a:pt x="1181882" y="1155863"/>
                </a:lnTo>
                <a:lnTo>
                  <a:pt x="1174894" y="1155863"/>
                </a:lnTo>
                <a:close/>
                <a:moveTo>
                  <a:pt x="1181882" y="909637"/>
                </a:moveTo>
                <a:lnTo>
                  <a:pt x="1235566" y="909637"/>
                </a:lnTo>
                <a:lnTo>
                  <a:pt x="1235566" y="992242"/>
                </a:lnTo>
                <a:lnTo>
                  <a:pt x="1249225" y="992560"/>
                </a:lnTo>
                <a:lnTo>
                  <a:pt x="1262566" y="993513"/>
                </a:lnTo>
                <a:lnTo>
                  <a:pt x="1275907" y="994466"/>
                </a:lnTo>
                <a:lnTo>
                  <a:pt x="1288931" y="995737"/>
                </a:lnTo>
                <a:lnTo>
                  <a:pt x="1301955" y="997643"/>
                </a:lnTo>
                <a:lnTo>
                  <a:pt x="1314661" y="1000185"/>
                </a:lnTo>
                <a:lnTo>
                  <a:pt x="1327050" y="1003044"/>
                </a:lnTo>
                <a:lnTo>
                  <a:pt x="1339438" y="1006539"/>
                </a:lnTo>
                <a:lnTo>
                  <a:pt x="1351509" y="1010034"/>
                </a:lnTo>
                <a:lnTo>
                  <a:pt x="1363262" y="1014482"/>
                </a:lnTo>
                <a:lnTo>
                  <a:pt x="1374380" y="1019247"/>
                </a:lnTo>
                <a:lnTo>
                  <a:pt x="1385498" y="1024013"/>
                </a:lnTo>
                <a:lnTo>
                  <a:pt x="1396615" y="1029732"/>
                </a:lnTo>
                <a:lnTo>
                  <a:pt x="1406780" y="1035768"/>
                </a:lnTo>
                <a:lnTo>
                  <a:pt x="1416945" y="1042440"/>
                </a:lnTo>
                <a:lnTo>
                  <a:pt x="1426157" y="1049430"/>
                </a:lnTo>
                <a:lnTo>
                  <a:pt x="1435687" y="1057055"/>
                </a:lnTo>
                <a:lnTo>
                  <a:pt x="1444263" y="1065315"/>
                </a:lnTo>
                <a:lnTo>
                  <a:pt x="1452840" y="1073894"/>
                </a:lnTo>
                <a:lnTo>
                  <a:pt x="1460464" y="1082789"/>
                </a:lnTo>
                <a:lnTo>
                  <a:pt x="1467770" y="1092638"/>
                </a:lnTo>
                <a:lnTo>
                  <a:pt x="1474440" y="1102805"/>
                </a:lnTo>
                <a:lnTo>
                  <a:pt x="1480793" y="1113290"/>
                </a:lnTo>
                <a:lnTo>
                  <a:pt x="1486511" y="1124727"/>
                </a:lnTo>
                <a:lnTo>
                  <a:pt x="1491594" y="1136482"/>
                </a:lnTo>
                <a:lnTo>
                  <a:pt x="1495723" y="1148555"/>
                </a:lnTo>
                <a:lnTo>
                  <a:pt x="1499853" y="1161582"/>
                </a:lnTo>
                <a:lnTo>
                  <a:pt x="1502711" y="1174608"/>
                </a:lnTo>
                <a:lnTo>
                  <a:pt x="1505570" y="1188587"/>
                </a:lnTo>
                <a:lnTo>
                  <a:pt x="1507159" y="1202884"/>
                </a:lnTo>
                <a:lnTo>
                  <a:pt x="1508111" y="1217816"/>
                </a:lnTo>
                <a:lnTo>
                  <a:pt x="1508747" y="1233384"/>
                </a:lnTo>
                <a:lnTo>
                  <a:pt x="1311167" y="1233384"/>
                </a:lnTo>
                <a:lnTo>
                  <a:pt x="1309896" y="1223853"/>
                </a:lnTo>
                <a:lnTo>
                  <a:pt x="1308626" y="1215275"/>
                </a:lnTo>
                <a:lnTo>
                  <a:pt x="1306720" y="1207332"/>
                </a:lnTo>
                <a:lnTo>
                  <a:pt x="1304814" y="1200342"/>
                </a:lnTo>
                <a:lnTo>
                  <a:pt x="1301955" y="1193988"/>
                </a:lnTo>
                <a:lnTo>
                  <a:pt x="1299096" y="1188269"/>
                </a:lnTo>
                <a:lnTo>
                  <a:pt x="1295284" y="1183186"/>
                </a:lnTo>
                <a:lnTo>
                  <a:pt x="1291472" y="1178738"/>
                </a:lnTo>
                <a:lnTo>
                  <a:pt x="1286708" y="1174925"/>
                </a:lnTo>
                <a:lnTo>
                  <a:pt x="1281308" y="1171113"/>
                </a:lnTo>
                <a:lnTo>
                  <a:pt x="1275590" y="1168254"/>
                </a:lnTo>
                <a:lnTo>
                  <a:pt x="1268919" y="1165076"/>
                </a:lnTo>
                <a:lnTo>
                  <a:pt x="1261931" y="1162535"/>
                </a:lnTo>
                <a:lnTo>
                  <a:pt x="1253989" y="1159993"/>
                </a:lnTo>
                <a:lnTo>
                  <a:pt x="1245095" y="1158087"/>
                </a:lnTo>
                <a:lnTo>
                  <a:pt x="1235566" y="1155863"/>
                </a:lnTo>
                <a:lnTo>
                  <a:pt x="1235566" y="1271827"/>
                </a:lnTo>
                <a:lnTo>
                  <a:pt x="1260342" y="1277228"/>
                </a:lnTo>
                <a:lnTo>
                  <a:pt x="1283213" y="1282629"/>
                </a:lnTo>
                <a:lnTo>
                  <a:pt x="1305131" y="1288348"/>
                </a:lnTo>
                <a:lnTo>
                  <a:pt x="1325461" y="1294385"/>
                </a:lnTo>
                <a:lnTo>
                  <a:pt x="1344838" y="1300421"/>
                </a:lnTo>
                <a:lnTo>
                  <a:pt x="1362944" y="1306775"/>
                </a:lnTo>
                <a:lnTo>
                  <a:pt x="1379780" y="1313129"/>
                </a:lnTo>
                <a:lnTo>
                  <a:pt x="1395662" y="1319801"/>
                </a:lnTo>
                <a:lnTo>
                  <a:pt x="1410592" y="1326473"/>
                </a:lnTo>
                <a:lnTo>
                  <a:pt x="1424251" y="1333145"/>
                </a:lnTo>
                <a:lnTo>
                  <a:pt x="1436957" y="1340135"/>
                </a:lnTo>
                <a:lnTo>
                  <a:pt x="1448710" y="1347442"/>
                </a:lnTo>
                <a:lnTo>
                  <a:pt x="1459511" y="1354750"/>
                </a:lnTo>
                <a:lnTo>
                  <a:pt x="1469358" y="1362375"/>
                </a:lnTo>
                <a:lnTo>
                  <a:pt x="1478570" y="1370000"/>
                </a:lnTo>
                <a:lnTo>
                  <a:pt x="1486511" y="1377625"/>
                </a:lnTo>
                <a:lnTo>
                  <a:pt x="1494135" y="1385567"/>
                </a:lnTo>
                <a:lnTo>
                  <a:pt x="1500805" y="1393828"/>
                </a:lnTo>
                <a:lnTo>
                  <a:pt x="1506841" y="1402088"/>
                </a:lnTo>
                <a:lnTo>
                  <a:pt x="1512241" y="1410667"/>
                </a:lnTo>
                <a:lnTo>
                  <a:pt x="1517006" y="1419562"/>
                </a:lnTo>
                <a:lnTo>
                  <a:pt x="1520818" y="1428141"/>
                </a:lnTo>
                <a:lnTo>
                  <a:pt x="1524312" y="1437036"/>
                </a:lnTo>
                <a:lnTo>
                  <a:pt x="1527171" y="1446568"/>
                </a:lnTo>
                <a:lnTo>
                  <a:pt x="1530030" y="1455781"/>
                </a:lnTo>
                <a:lnTo>
                  <a:pt x="1531935" y="1465630"/>
                </a:lnTo>
                <a:lnTo>
                  <a:pt x="1533524" y="1475162"/>
                </a:lnTo>
                <a:lnTo>
                  <a:pt x="1534477" y="1485328"/>
                </a:lnTo>
                <a:lnTo>
                  <a:pt x="1535430" y="1495177"/>
                </a:lnTo>
                <a:lnTo>
                  <a:pt x="1536383" y="1505662"/>
                </a:lnTo>
                <a:lnTo>
                  <a:pt x="1536700" y="1516464"/>
                </a:lnTo>
                <a:lnTo>
                  <a:pt x="1536700" y="1526949"/>
                </a:lnTo>
                <a:lnTo>
                  <a:pt x="1536383" y="1537751"/>
                </a:lnTo>
                <a:lnTo>
                  <a:pt x="1535430" y="1548235"/>
                </a:lnTo>
                <a:lnTo>
                  <a:pt x="1534477" y="1558720"/>
                </a:lnTo>
                <a:lnTo>
                  <a:pt x="1532571" y="1569522"/>
                </a:lnTo>
                <a:lnTo>
                  <a:pt x="1530665" y="1580324"/>
                </a:lnTo>
                <a:lnTo>
                  <a:pt x="1527488" y="1590491"/>
                </a:lnTo>
                <a:lnTo>
                  <a:pt x="1524312" y="1601293"/>
                </a:lnTo>
                <a:lnTo>
                  <a:pt x="1520500" y="1611777"/>
                </a:lnTo>
                <a:lnTo>
                  <a:pt x="1515735" y="1621944"/>
                </a:lnTo>
                <a:lnTo>
                  <a:pt x="1510970" y="1632111"/>
                </a:lnTo>
                <a:lnTo>
                  <a:pt x="1505570" y="1641960"/>
                </a:lnTo>
                <a:lnTo>
                  <a:pt x="1499217" y="1651809"/>
                </a:lnTo>
                <a:lnTo>
                  <a:pt x="1492547" y="1661340"/>
                </a:lnTo>
                <a:lnTo>
                  <a:pt x="1485240" y="1670871"/>
                </a:lnTo>
                <a:lnTo>
                  <a:pt x="1476982" y="1679767"/>
                </a:lnTo>
                <a:lnTo>
                  <a:pt x="1468405" y="1688345"/>
                </a:lnTo>
                <a:lnTo>
                  <a:pt x="1459193" y="1696924"/>
                </a:lnTo>
                <a:lnTo>
                  <a:pt x="1449028" y="1704866"/>
                </a:lnTo>
                <a:lnTo>
                  <a:pt x="1438546" y="1712491"/>
                </a:lnTo>
                <a:lnTo>
                  <a:pt x="1427428" y="1719799"/>
                </a:lnTo>
                <a:lnTo>
                  <a:pt x="1415357" y="1726788"/>
                </a:lnTo>
                <a:lnTo>
                  <a:pt x="1402651" y="1733143"/>
                </a:lnTo>
                <a:lnTo>
                  <a:pt x="1389309" y="1738861"/>
                </a:lnTo>
                <a:lnTo>
                  <a:pt x="1375333" y="1744580"/>
                </a:lnTo>
                <a:lnTo>
                  <a:pt x="1360403" y="1749346"/>
                </a:lnTo>
                <a:lnTo>
                  <a:pt x="1344838" y="1753794"/>
                </a:lnTo>
                <a:lnTo>
                  <a:pt x="1328638" y="1757289"/>
                </a:lnTo>
                <a:lnTo>
                  <a:pt x="1311802" y="1760466"/>
                </a:lnTo>
                <a:lnTo>
                  <a:pt x="1293696" y="1763007"/>
                </a:lnTo>
                <a:lnTo>
                  <a:pt x="1275272" y="1764596"/>
                </a:lnTo>
                <a:lnTo>
                  <a:pt x="1255895" y="1765549"/>
                </a:lnTo>
                <a:lnTo>
                  <a:pt x="1235566" y="1765867"/>
                </a:lnTo>
                <a:lnTo>
                  <a:pt x="1235566" y="1868487"/>
                </a:lnTo>
                <a:lnTo>
                  <a:pt x="1181882" y="1868487"/>
                </a:lnTo>
                <a:lnTo>
                  <a:pt x="1181882" y="1765867"/>
                </a:lnTo>
                <a:lnTo>
                  <a:pt x="1161553" y="1765549"/>
                </a:lnTo>
                <a:lnTo>
                  <a:pt x="1142493" y="1764596"/>
                </a:lnTo>
                <a:lnTo>
                  <a:pt x="1124070" y="1762690"/>
                </a:lnTo>
                <a:lnTo>
                  <a:pt x="1106281" y="1760466"/>
                </a:lnTo>
                <a:lnTo>
                  <a:pt x="1089128" y="1756971"/>
                </a:lnTo>
                <a:lnTo>
                  <a:pt x="1072927" y="1753476"/>
                </a:lnTo>
                <a:lnTo>
                  <a:pt x="1057362" y="1749028"/>
                </a:lnTo>
                <a:lnTo>
                  <a:pt x="1042750" y="1743945"/>
                </a:lnTo>
                <a:lnTo>
                  <a:pt x="1028456" y="1738226"/>
                </a:lnTo>
                <a:lnTo>
                  <a:pt x="1015115" y="1732189"/>
                </a:lnTo>
                <a:lnTo>
                  <a:pt x="1002409" y="1725518"/>
                </a:lnTo>
                <a:lnTo>
                  <a:pt x="990338" y="1718210"/>
                </a:lnTo>
                <a:lnTo>
                  <a:pt x="978902" y="1710585"/>
                </a:lnTo>
                <a:lnTo>
                  <a:pt x="967784" y="1702642"/>
                </a:lnTo>
                <a:lnTo>
                  <a:pt x="957937" y="1693746"/>
                </a:lnTo>
                <a:lnTo>
                  <a:pt x="948408" y="1685168"/>
                </a:lnTo>
                <a:lnTo>
                  <a:pt x="939513" y="1675319"/>
                </a:lnTo>
                <a:lnTo>
                  <a:pt x="931572" y="1665788"/>
                </a:lnTo>
                <a:lnTo>
                  <a:pt x="923631" y="1655621"/>
                </a:lnTo>
                <a:lnTo>
                  <a:pt x="916642" y="1645455"/>
                </a:lnTo>
                <a:lnTo>
                  <a:pt x="909972" y="1634652"/>
                </a:lnTo>
                <a:lnTo>
                  <a:pt x="904254" y="1623532"/>
                </a:lnTo>
                <a:lnTo>
                  <a:pt x="899171" y="1612413"/>
                </a:lnTo>
                <a:lnTo>
                  <a:pt x="894407" y="1600657"/>
                </a:lnTo>
                <a:lnTo>
                  <a:pt x="889960" y="1588902"/>
                </a:lnTo>
                <a:lnTo>
                  <a:pt x="886465" y="1576829"/>
                </a:lnTo>
                <a:lnTo>
                  <a:pt x="882971" y="1564756"/>
                </a:lnTo>
                <a:lnTo>
                  <a:pt x="880748" y="1552365"/>
                </a:lnTo>
                <a:lnTo>
                  <a:pt x="878206" y="1539975"/>
                </a:lnTo>
                <a:lnTo>
                  <a:pt x="876618" y="1527902"/>
                </a:lnTo>
                <a:lnTo>
                  <a:pt x="875665" y="1515193"/>
                </a:lnTo>
                <a:lnTo>
                  <a:pt x="874712" y="1502485"/>
                </a:lnTo>
                <a:lnTo>
                  <a:pt x="1096116" y="1502485"/>
                </a:lnTo>
                <a:lnTo>
                  <a:pt x="1096116" y="1509474"/>
                </a:lnTo>
                <a:lnTo>
                  <a:pt x="1096434" y="1516782"/>
                </a:lnTo>
                <a:lnTo>
                  <a:pt x="1097069" y="1524725"/>
                </a:lnTo>
                <a:lnTo>
                  <a:pt x="1098657" y="1532350"/>
                </a:lnTo>
                <a:lnTo>
                  <a:pt x="1100246" y="1540292"/>
                </a:lnTo>
                <a:lnTo>
                  <a:pt x="1102787" y="1548553"/>
                </a:lnTo>
                <a:lnTo>
                  <a:pt x="1104057" y="1552365"/>
                </a:lnTo>
                <a:lnTo>
                  <a:pt x="1105963" y="1556496"/>
                </a:lnTo>
                <a:lnTo>
                  <a:pt x="1107869" y="1560308"/>
                </a:lnTo>
                <a:lnTo>
                  <a:pt x="1109775" y="1564121"/>
                </a:lnTo>
                <a:lnTo>
                  <a:pt x="1112316" y="1567933"/>
                </a:lnTo>
                <a:lnTo>
                  <a:pt x="1114858" y="1571110"/>
                </a:lnTo>
                <a:lnTo>
                  <a:pt x="1117716" y="1574923"/>
                </a:lnTo>
                <a:lnTo>
                  <a:pt x="1120575" y="1578100"/>
                </a:lnTo>
                <a:lnTo>
                  <a:pt x="1124070" y="1581277"/>
                </a:lnTo>
                <a:lnTo>
                  <a:pt x="1127564" y="1584136"/>
                </a:lnTo>
                <a:lnTo>
                  <a:pt x="1131693" y="1587314"/>
                </a:lnTo>
                <a:lnTo>
                  <a:pt x="1135505" y="1589855"/>
                </a:lnTo>
                <a:lnTo>
                  <a:pt x="1140270" y="1592397"/>
                </a:lnTo>
                <a:lnTo>
                  <a:pt x="1145352" y="1594621"/>
                </a:lnTo>
                <a:lnTo>
                  <a:pt x="1150435" y="1596527"/>
                </a:lnTo>
                <a:lnTo>
                  <a:pt x="1156152" y="1598116"/>
                </a:lnTo>
                <a:lnTo>
                  <a:pt x="1161553" y="1600022"/>
                </a:lnTo>
                <a:lnTo>
                  <a:pt x="1167906" y="1600975"/>
                </a:lnTo>
                <a:lnTo>
                  <a:pt x="1174576" y="1601928"/>
                </a:lnTo>
                <a:lnTo>
                  <a:pt x="1181882" y="1602564"/>
                </a:lnTo>
                <a:lnTo>
                  <a:pt x="1181882" y="1457052"/>
                </a:lnTo>
                <a:lnTo>
                  <a:pt x="1160600" y="1451016"/>
                </a:lnTo>
                <a:lnTo>
                  <a:pt x="1138999" y="1445297"/>
                </a:lnTo>
                <a:lnTo>
                  <a:pt x="1116446" y="1438625"/>
                </a:lnTo>
                <a:lnTo>
                  <a:pt x="1105010" y="1435130"/>
                </a:lnTo>
                <a:lnTo>
                  <a:pt x="1092940" y="1431318"/>
                </a:lnTo>
                <a:lnTo>
                  <a:pt x="1071975" y="1423375"/>
                </a:lnTo>
                <a:lnTo>
                  <a:pt x="1051962" y="1416068"/>
                </a:lnTo>
                <a:lnTo>
                  <a:pt x="1033221" y="1408443"/>
                </a:lnTo>
                <a:lnTo>
                  <a:pt x="1024327" y="1404312"/>
                </a:lnTo>
                <a:lnTo>
                  <a:pt x="1015432" y="1400500"/>
                </a:lnTo>
                <a:lnTo>
                  <a:pt x="1006856" y="1396052"/>
                </a:lnTo>
                <a:lnTo>
                  <a:pt x="998597" y="1391604"/>
                </a:lnTo>
                <a:lnTo>
                  <a:pt x="990655" y="1387474"/>
                </a:lnTo>
                <a:lnTo>
                  <a:pt x="983349" y="1382708"/>
                </a:lnTo>
                <a:lnTo>
                  <a:pt x="976043" y="1377625"/>
                </a:lnTo>
                <a:lnTo>
                  <a:pt x="968737" y="1372541"/>
                </a:lnTo>
                <a:lnTo>
                  <a:pt x="962067" y="1367776"/>
                </a:lnTo>
                <a:lnTo>
                  <a:pt x="955396" y="1362375"/>
                </a:lnTo>
                <a:lnTo>
                  <a:pt x="949361" y="1356656"/>
                </a:lnTo>
                <a:lnTo>
                  <a:pt x="943961" y="1350619"/>
                </a:lnTo>
                <a:lnTo>
                  <a:pt x="938560" y="1344583"/>
                </a:lnTo>
                <a:lnTo>
                  <a:pt x="933478" y="1337911"/>
                </a:lnTo>
                <a:lnTo>
                  <a:pt x="928713" y="1331239"/>
                </a:lnTo>
                <a:lnTo>
                  <a:pt x="924901" y="1324249"/>
                </a:lnTo>
                <a:lnTo>
                  <a:pt x="920772" y="1316942"/>
                </a:lnTo>
                <a:lnTo>
                  <a:pt x="917278" y="1309317"/>
                </a:lnTo>
                <a:lnTo>
                  <a:pt x="914101" y="1301056"/>
                </a:lnTo>
                <a:lnTo>
                  <a:pt x="911560" y="1292796"/>
                </a:lnTo>
                <a:lnTo>
                  <a:pt x="909019" y="1284218"/>
                </a:lnTo>
                <a:lnTo>
                  <a:pt x="907113" y="1275004"/>
                </a:lnTo>
                <a:lnTo>
                  <a:pt x="905842" y="1265473"/>
                </a:lnTo>
                <a:lnTo>
                  <a:pt x="904889" y="1255624"/>
                </a:lnTo>
                <a:lnTo>
                  <a:pt x="903936" y="1245457"/>
                </a:lnTo>
                <a:lnTo>
                  <a:pt x="903619" y="1234337"/>
                </a:lnTo>
                <a:lnTo>
                  <a:pt x="903619" y="1226712"/>
                </a:lnTo>
                <a:lnTo>
                  <a:pt x="903936" y="1218769"/>
                </a:lnTo>
                <a:lnTo>
                  <a:pt x="904889" y="1211144"/>
                </a:lnTo>
                <a:lnTo>
                  <a:pt x="905525" y="1203519"/>
                </a:lnTo>
                <a:lnTo>
                  <a:pt x="906478" y="1196530"/>
                </a:lnTo>
                <a:lnTo>
                  <a:pt x="907430" y="1189222"/>
                </a:lnTo>
                <a:lnTo>
                  <a:pt x="908701" y="1182233"/>
                </a:lnTo>
                <a:lnTo>
                  <a:pt x="910289" y="1175243"/>
                </a:lnTo>
                <a:lnTo>
                  <a:pt x="912195" y="1168571"/>
                </a:lnTo>
                <a:lnTo>
                  <a:pt x="914101" y="1161899"/>
                </a:lnTo>
                <a:lnTo>
                  <a:pt x="916007" y="1155545"/>
                </a:lnTo>
                <a:lnTo>
                  <a:pt x="918548" y="1149191"/>
                </a:lnTo>
                <a:lnTo>
                  <a:pt x="920772" y="1142837"/>
                </a:lnTo>
                <a:lnTo>
                  <a:pt x="923313" y="1136800"/>
                </a:lnTo>
                <a:lnTo>
                  <a:pt x="926172" y="1130764"/>
                </a:lnTo>
                <a:lnTo>
                  <a:pt x="929031" y="1125045"/>
                </a:lnTo>
                <a:lnTo>
                  <a:pt x="935066" y="1113607"/>
                </a:lnTo>
                <a:lnTo>
                  <a:pt x="942055" y="1103123"/>
                </a:lnTo>
                <a:lnTo>
                  <a:pt x="949361" y="1092956"/>
                </a:lnTo>
                <a:lnTo>
                  <a:pt x="957620" y="1083425"/>
                </a:lnTo>
                <a:lnTo>
                  <a:pt x="966196" y="1074211"/>
                </a:lnTo>
                <a:lnTo>
                  <a:pt x="975090" y="1065633"/>
                </a:lnTo>
                <a:lnTo>
                  <a:pt x="984620" y="1057690"/>
                </a:lnTo>
                <a:lnTo>
                  <a:pt x="994150" y="1049748"/>
                </a:lnTo>
                <a:lnTo>
                  <a:pt x="1004632" y="1042440"/>
                </a:lnTo>
                <a:lnTo>
                  <a:pt x="1015115" y="1036086"/>
                </a:lnTo>
                <a:lnTo>
                  <a:pt x="1025915" y="1029732"/>
                </a:lnTo>
                <a:lnTo>
                  <a:pt x="1037033" y="1024013"/>
                </a:lnTo>
                <a:lnTo>
                  <a:pt x="1048468" y="1019247"/>
                </a:lnTo>
                <a:lnTo>
                  <a:pt x="1060221" y="1014482"/>
                </a:lnTo>
                <a:lnTo>
                  <a:pt x="1071657" y="1010034"/>
                </a:lnTo>
                <a:lnTo>
                  <a:pt x="1083728" y="1006539"/>
                </a:lnTo>
                <a:lnTo>
                  <a:pt x="1095798" y="1003044"/>
                </a:lnTo>
                <a:lnTo>
                  <a:pt x="1108187" y="1000185"/>
                </a:lnTo>
                <a:lnTo>
                  <a:pt x="1120575" y="997643"/>
                </a:lnTo>
                <a:lnTo>
                  <a:pt x="1132964" y="995737"/>
                </a:lnTo>
                <a:lnTo>
                  <a:pt x="1145035" y="994466"/>
                </a:lnTo>
                <a:lnTo>
                  <a:pt x="1157423" y="993513"/>
                </a:lnTo>
                <a:lnTo>
                  <a:pt x="1169811" y="992560"/>
                </a:lnTo>
                <a:lnTo>
                  <a:pt x="1181882" y="992242"/>
                </a:lnTo>
                <a:lnTo>
                  <a:pt x="1181882" y="909637"/>
                </a:lnTo>
                <a:close/>
                <a:moveTo>
                  <a:pt x="394970" y="682625"/>
                </a:moveTo>
                <a:lnTo>
                  <a:pt x="395757" y="683675"/>
                </a:lnTo>
                <a:lnTo>
                  <a:pt x="559588" y="1049525"/>
                </a:lnTo>
                <a:lnTo>
                  <a:pt x="603624" y="895761"/>
                </a:lnTo>
                <a:lnTo>
                  <a:pt x="599439" y="894715"/>
                </a:lnTo>
                <a:lnTo>
                  <a:pt x="591184" y="892492"/>
                </a:lnTo>
                <a:lnTo>
                  <a:pt x="583564" y="889635"/>
                </a:lnTo>
                <a:lnTo>
                  <a:pt x="576579" y="886142"/>
                </a:lnTo>
                <a:lnTo>
                  <a:pt x="569912" y="882015"/>
                </a:lnTo>
                <a:lnTo>
                  <a:pt x="563562" y="877887"/>
                </a:lnTo>
                <a:lnTo>
                  <a:pt x="557529" y="873125"/>
                </a:lnTo>
                <a:lnTo>
                  <a:pt x="552132" y="868362"/>
                </a:lnTo>
                <a:lnTo>
                  <a:pt x="547052" y="863282"/>
                </a:lnTo>
                <a:lnTo>
                  <a:pt x="542607" y="858202"/>
                </a:lnTo>
                <a:lnTo>
                  <a:pt x="538479" y="852487"/>
                </a:lnTo>
                <a:lnTo>
                  <a:pt x="534352" y="847090"/>
                </a:lnTo>
                <a:lnTo>
                  <a:pt x="531177" y="841375"/>
                </a:lnTo>
                <a:lnTo>
                  <a:pt x="527684" y="835660"/>
                </a:lnTo>
                <a:lnTo>
                  <a:pt x="525144" y="829944"/>
                </a:lnTo>
                <a:lnTo>
                  <a:pt x="522287" y="824229"/>
                </a:lnTo>
                <a:lnTo>
                  <a:pt x="520064" y="819149"/>
                </a:lnTo>
                <a:lnTo>
                  <a:pt x="516254" y="808672"/>
                </a:lnTo>
                <a:lnTo>
                  <a:pt x="513714" y="799782"/>
                </a:lnTo>
                <a:lnTo>
                  <a:pt x="511809" y="791527"/>
                </a:lnTo>
                <a:lnTo>
                  <a:pt x="510222" y="785494"/>
                </a:lnTo>
                <a:lnTo>
                  <a:pt x="509587" y="780414"/>
                </a:lnTo>
                <a:lnTo>
                  <a:pt x="515302" y="783589"/>
                </a:lnTo>
                <a:lnTo>
                  <a:pt x="522287" y="787399"/>
                </a:lnTo>
                <a:lnTo>
                  <a:pt x="531812" y="791527"/>
                </a:lnTo>
                <a:lnTo>
                  <a:pt x="542924" y="796289"/>
                </a:lnTo>
                <a:lnTo>
                  <a:pt x="556577" y="801052"/>
                </a:lnTo>
                <a:lnTo>
                  <a:pt x="563879" y="803274"/>
                </a:lnTo>
                <a:lnTo>
                  <a:pt x="571499" y="805497"/>
                </a:lnTo>
                <a:lnTo>
                  <a:pt x="579437" y="807719"/>
                </a:lnTo>
                <a:lnTo>
                  <a:pt x="587692" y="809307"/>
                </a:lnTo>
                <a:lnTo>
                  <a:pt x="596899" y="810894"/>
                </a:lnTo>
                <a:lnTo>
                  <a:pt x="605789" y="811847"/>
                </a:lnTo>
                <a:lnTo>
                  <a:pt x="614997" y="813117"/>
                </a:lnTo>
                <a:lnTo>
                  <a:pt x="624522" y="813752"/>
                </a:lnTo>
                <a:lnTo>
                  <a:pt x="634365" y="813752"/>
                </a:lnTo>
                <a:lnTo>
                  <a:pt x="644207" y="813434"/>
                </a:lnTo>
                <a:lnTo>
                  <a:pt x="654367" y="812482"/>
                </a:lnTo>
                <a:lnTo>
                  <a:pt x="664210" y="810894"/>
                </a:lnTo>
                <a:lnTo>
                  <a:pt x="674687" y="808989"/>
                </a:lnTo>
                <a:lnTo>
                  <a:pt x="684530" y="806132"/>
                </a:lnTo>
                <a:lnTo>
                  <a:pt x="695007" y="802639"/>
                </a:lnTo>
                <a:lnTo>
                  <a:pt x="705485" y="798194"/>
                </a:lnTo>
                <a:lnTo>
                  <a:pt x="715645" y="793432"/>
                </a:lnTo>
                <a:lnTo>
                  <a:pt x="725805" y="787717"/>
                </a:lnTo>
                <a:lnTo>
                  <a:pt x="731202" y="784224"/>
                </a:lnTo>
                <a:lnTo>
                  <a:pt x="735965" y="781049"/>
                </a:lnTo>
                <a:lnTo>
                  <a:pt x="741045" y="777239"/>
                </a:lnTo>
                <a:lnTo>
                  <a:pt x="746125" y="773112"/>
                </a:lnTo>
                <a:lnTo>
                  <a:pt x="745490" y="778192"/>
                </a:lnTo>
                <a:lnTo>
                  <a:pt x="744537" y="784224"/>
                </a:lnTo>
                <a:lnTo>
                  <a:pt x="743267" y="792162"/>
                </a:lnTo>
                <a:lnTo>
                  <a:pt x="740727" y="801369"/>
                </a:lnTo>
                <a:lnTo>
                  <a:pt x="737870" y="811529"/>
                </a:lnTo>
                <a:lnTo>
                  <a:pt x="733742" y="822642"/>
                </a:lnTo>
                <a:lnTo>
                  <a:pt x="731520" y="828357"/>
                </a:lnTo>
                <a:lnTo>
                  <a:pt x="728980" y="834389"/>
                </a:lnTo>
                <a:lnTo>
                  <a:pt x="726122" y="840105"/>
                </a:lnTo>
                <a:lnTo>
                  <a:pt x="722630" y="845820"/>
                </a:lnTo>
                <a:lnTo>
                  <a:pt x="719455" y="851535"/>
                </a:lnTo>
                <a:lnTo>
                  <a:pt x="715327" y="856932"/>
                </a:lnTo>
                <a:lnTo>
                  <a:pt x="711200" y="862330"/>
                </a:lnTo>
                <a:lnTo>
                  <a:pt x="706755" y="867410"/>
                </a:lnTo>
                <a:lnTo>
                  <a:pt x="701675" y="872490"/>
                </a:lnTo>
                <a:lnTo>
                  <a:pt x="696277" y="877252"/>
                </a:lnTo>
                <a:lnTo>
                  <a:pt x="690245" y="881380"/>
                </a:lnTo>
                <a:lnTo>
                  <a:pt x="684212" y="885507"/>
                </a:lnTo>
                <a:lnTo>
                  <a:pt x="677545" y="888682"/>
                </a:lnTo>
                <a:lnTo>
                  <a:pt x="670560" y="891857"/>
                </a:lnTo>
                <a:lnTo>
                  <a:pt x="665453" y="893560"/>
                </a:lnTo>
                <a:lnTo>
                  <a:pt x="689003" y="1042327"/>
                </a:lnTo>
                <a:lnTo>
                  <a:pt x="869161" y="687669"/>
                </a:lnTo>
                <a:lnTo>
                  <a:pt x="870268" y="686119"/>
                </a:lnTo>
                <a:lnTo>
                  <a:pt x="882968" y="693106"/>
                </a:lnTo>
                <a:lnTo>
                  <a:pt x="895033" y="700094"/>
                </a:lnTo>
                <a:lnTo>
                  <a:pt x="907098" y="707399"/>
                </a:lnTo>
                <a:lnTo>
                  <a:pt x="919163" y="715339"/>
                </a:lnTo>
                <a:lnTo>
                  <a:pt x="930593" y="723597"/>
                </a:lnTo>
                <a:lnTo>
                  <a:pt x="942023" y="732173"/>
                </a:lnTo>
                <a:lnTo>
                  <a:pt x="953136" y="740748"/>
                </a:lnTo>
                <a:lnTo>
                  <a:pt x="964248" y="750277"/>
                </a:lnTo>
                <a:lnTo>
                  <a:pt x="975361" y="759488"/>
                </a:lnTo>
                <a:lnTo>
                  <a:pt x="985838" y="769651"/>
                </a:lnTo>
                <a:lnTo>
                  <a:pt x="996316" y="779497"/>
                </a:lnTo>
                <a:lnTo>
                  <a:pt x="1006158" y="789978"/>
                </a:lnTo>
                <a:lnTo>
                  <a:pt x="1016318" y="800777"/>
                </a:lnTo>
                <a:lnTo>
                  <a:pt x="1026161" y="811576"/>
                </a:lnTo>
                <a:lnTo>
                  <a:pt x="1036003" y="823010"/>
                </a:lnTo>
                <a:lnTo>
                  <a:pt x="1045211" y="834444"/>
                </a:lnTo>
                <a:lnTo>
                  <a:pt x="1054736" y="846196"/>
                </a:lnTo>
                <a:lnTo>
                  <a:pt x="1063626" y="858583"/>
                </a:lnTo>
                <a:lnTo>
                  <a:pt x="1072516" y="870335"/>
                </a:lnTo>
                <a:lnTo>
                  <a:pt x="1081088" y="883039"/>
                </a:lnTo>
                <a:lnTo>
                  <a:pt x="1089343" y="895744"/>
                </a:lnTo>
                <a:lnTo>
                  <a:pt x="1097916" y="908766"/>
                </a:lnTo>
                <a:lnTo>
                  <a:pt x="1105853" y="922105"/>
                </a:lnTo>
                <a:lnTo>
                  <a:pt x="1113791" y="935763"/>
                </a:lnTo>
                <a:lnTo>
                  <a:pt x="1116310" y="940278"/>
                </a:lnTo>
                <a:lnTo>
                  <a:pt x="1109662" y="941335"/>
                </a:lnTo>
                <a:lnTo>
                  <a:pt x="1096327" y="944190"/>
                </a:lnTo>
                <a:lnTo>
                  <a:pt x="1082992" y="947046"/>
                </a:lnTo>
                <a:lnTo>
                  <a:pt x="1069657" y="950854"/>
                </a:lnTo>
                <a:lnTo>
                  <a:pt x="1056640" y="954979"/>
                </a:lnTo>
                <a:lnTo>
                  <a:pt x="1043622" y="959421"/>
                </a:lnTo>
                <a:lnTo>
                  <a:pt x="1030922" y="964498"/>
                </a:lnTo>
                <a:lnTo>
                  <a:pt x="1018540" y="969893"/>
                </a:lnTo>
                <a:lnTo>
                  <a:pt x="1006157" y="975604"/>
                </a:lnTo>
                <a:lnTo>
                  <a:pt x="994092" y="981951"/>
                </a:lnTo>
                <a:lnTo>
                  <a:pt x="982980" y="988932"/>
                </a:lnTo>
                <a:lnTo>
                  <a:pt x="971550" y="996230"/>
                </a:lnTo>
                <a:lnTo>
                  <a:pt x="960437" y="1003845"/>
                </a:lnTo>
                <a:lnTo>
                  <a:pt x="949960" y="1011778"/>
                </a:lnTo>
                <a:lnTo>
                  <a:pt x="939482" y="1020663"/>
                </a:lnTo>
                <a:lnTo>
                  <a:pt x="929640" y="1029547"/>
                </a:lnTo>
                <a:lnTo>
                  <a:pt x="920432" y="1039067"/>
                </a:lnTo>
                <a:lnTo>
                  <a:pt x="911542" y="1048904"/>
                </a:lnTo>
                <a:lnTo>
                  <a:pt x="902970" y="1059375"/>
                </a:lnTo>
                <a:lnTo>
                  <a:pt x="895032" y="1070163"/>
                </a:lnTo>
                <a:lnTo>
                  <a:pt x="887412" y="1081587"/>
                </a:lnTo>
                <a:lnTo>
                  <a:pt x="880745" y="1093327"/>
                </a:lnTo>
                <a:lnTo>
                  <a:pt x="874395" y="1105385"/>
                </a:lnTo>
                <a:lnTo>
                  <a:pt x="868362" y="1118078"/>
                </a:lnTo>
                <a:lnTo>
                  <a:pt x="863282" y="1131087"/>
                </a:lnTo>
                <a:lnTo>
                  <a:pt x="858520" y="1144732"/>
                </a:lnTo>
                <a:lnTo>
                  <a:pt x="854710" y="1158376"/>
                </a:lnTo>
                <a:lnTo>
                  <a:pt x="851535" y="1172655"/>
                </a:lnTo>
                <a:lnTo>
                  <a:pt x="848995" y="1187886"/>
                </a:lnTo>
                <a:lnTo>
                  <a:pt x="847090" y="1202800"/>
                </a:lnTo>
                <a:lnTo>
                  <a:pt x="845820" y="1218348"/>
                </a:lnTo>
                <a:lnTo>
                  <a:pt x="845502" y="1234531"/>
                </a:lnTo>
                <a:lnTo>
                  <a:pt x="845502" y="1245320"/>
                </a:lnTo>
                <a:lnTo>
                  <a:pt x="846137" y="1255474"/>
                </a:lnTo>
                <a:lnTo>
                  <a:pt x="847090" y="1265310"/>
                </a:lnTo>
                <a:lnTo>
                  <a:pt x="848360" y="1274830"/>
                </a:lnTo>
                <a:lnTo>
                  <a:pt x="849630" y="1284349"/>
                </a:lnTo>
                <a:lnTo>
                  <a:pt x="851535" y="1293234"/>
                </a:lnTo>
                <a:lnTo>
                  <a:pt x="853757" y="1301801"/>
                </a:lnTo>
                <a:lnTo>
                  <a:pt x="855980" y="1310686"/>
                </a:lnTo>
                <a:lnTo>
                  <a:pt x="858520" y="1318619"/>
                </a:lnTo>
                <a:lnTo>
                  <a:pt x="861695" y="1326552"/>
                </a:lnTo>
                <a:lnTo>
                  <a:pt x="864552" y="1334167"/>
                </a:lnTo>
                <a:lnTo>
                  <a:pt x="868362" y="1341783"/>
                </a:lnTo>
                <a:lnTo>
                  <a:pt x="871537" y="1348764"/>
                </a:lnTo>
                <a:lnTo>
                  <a:pt x="875665" y="1355744"/>
                </a:lnTo>
                <a:lnTo>
                  <a:pt x="879792" y="1362408"/>
                </a:lnTo>
                <a:lnTo>
                  <a:pt x="883920" y="1368754"/>
                </a:lnTo>
                <a:lnTo>
                  <a:pt x="888682" y="1375100"/>
                </a:lnTo>
                <a:lnTo>
                  <a:pt x="893445" y="1381129"/>
                </a:lnTo>
                <a:lnTo>
                  <a:pt x="898207" y="1386841"/>
                </a:lnTo>
                <a:lnTo>
                  <a:pt x="902970" y="1391918"/>
                </a:lnTo>
                <a:lnTo>
                  <a:pt x="908367" y="1397312"/>
                </a:lnTo>
                <a:lnTo>
                  <a:pt x="913765" y="1402707"/>
                </a:lnTo>
                <a:lnTo>
                  <a:pt x="919162" y="1407784"/>
                </a:lnTo>
                <a:lnTo>
                  <a:pt x="924877" y="1412543"/>
                </a:lnTo>
                <a:lnTo>
                  <a:pt x="930592" y="1416986"/>
                </a:lnTo>
                <a:lnTo>
                  <a:pt x="936307" y="1421428"/>
                </a:lnTo>
                <a:lnTo>
                  <a:pt x="948055" y="1429678"/>
                </a:lnTo>
                <a:lnTo>
                  <a:pt x="960437" y="1436976"/>
                </a:lnTo>
                <a:lnTo>
                  <a:pt x="973137" y="1444592"/>
                </a:lnTo>
                <a:lnTo>
                  <a:pt x="814387" y="1444592"/>
                </a:lnTo>
                <a:lnTo>
                  <a:pt x="816610" y="1504564"/>
                </a:lnTo>
                <a:lnTo>
                  <a:pt x="817245" y="1517891"/>
                </a:lnTo>
                <a:lnTo>
                  <a:pt x="818515" y="1531218"/>
                </a:lnTo>
                <a:lnTo>
                  <a:pt x="820102" y="1544545"/>
                </a:lnTo>
                <a:lnTo>
                  <a:pt x="822642" y="1557872"/>
                </a:lnTo>
                <a:lnTo>
                  <a:pt x="825182" y="1571199"/>
                </a:lnTo>
                <a:lnTo>
                  <a:pt x="826449" y="1576388"/>
                </a:lnTo>
                <a:lnTo>
                  <a:pt x="0" y="1576388"/>
                </a:lnTo>
                <a:lnTo>
                  <a:pt x="318" y="1541768"/>
                </a:lnTo>
                <a:lnTo>
                  <a:pt x="953" y="1506831"/>
                </a:lnTo>
                <a:lnTo>
                  <a:pt x="2223" y="1472211"/>
                </a:lnTo>
                <a:lnTo>
                  <a:pt x="4128" y="1437274"/>
                </a:lnTo>
                <a:lnTo>
                  <a:pt x="6668" y="1402972"/>
                </a:lnTo>
                <a:lnTo>
                  <a:pt x="9843" y="1368352"/>
                </a:lnTo>
                <a:lnTo>
                  <a:pt x="13335" y="1334049"/>
                </a:lnTo>
                <a:lnTo>
                  <a:pt x="17780" y="1300065"/>
                </a:lnTo>
                <a:lnTo>
                  <a:pt x="22860" y="1266398"/>
                </a:lnTo>
                <a:lnTo>
                  <a:pt x="28258" y="1233049"/>
                </a:lnTo>
                <a:lnTo>
                  <a:pt x="31750" y="1216215"/>
                </a:lnTo>
                <a:lnTo>
                  <a:pt x="35243" y="1200017"/>
                </a:lnTo>
                <a:lnTo>
                  <a:pt x="38418" y="1183501"/>
                </a:lnTo>
                <a:lnTo>
                  <a:pt x="42228" y="1166985"/>
                </a:lnTo>
                <a:lnTo>
                  <a:pt x="46038" y="1151104"/>
                </a:lnTo>
                <a:lnTo>
                  <a:pt x="50483" y="1135224"/>
                </a:lnTo>
                <a:lnTo>
                  <a:pt x="54928" y="1119026"/>
                </a:lnTo>
                <a:lnTo>
                  <a:pt x="59373" y="1103462"/>
                </a:lnTo>
                <a:lnTo>
                  <a:pt x="64135" y="1087899"/>
                </a:lnTo>
                <a:lnTo>
                  <a:pt x="69215" y="1072336"/>
                </a:lnTo>
                <a:lnTo>
                  <a:pt x="74613" y="1057091"/>
                </a:lnTo>
                <a:lnTo>
                  <a:pt x="79693" y="1042163"/>
                </a:lnTo>
                <a:lnTo>
                  <a:pt x="85408" y="1027235"/>
                </a:lnTo>
                <a:lnTo>
                  <a:pt x="91440" y="1012308"/>
                </a:lnTo>
                <a:lnTo>
                  <a:pt x="97473" y="997697"/>
                </a:lnTo>
                <a:lnTo>
                  <a:pt x="103823" y="983405"/>
                </a:lnTo>
                <a:lnTo>
                  <a:pt x="110490" y="969112"/>
                </a:lnTo>
                <a:lnTo>
                  <a:pt x="117475" y="955455"/>
                </a:lnTo>
                <a:lnTo>
                  <a:pt x="124460" y="941162"/>
                </a:lnTo>
                <a:lnTo>
                  <a:pt x="132398" y="927822"/>
                </a:lnTo>
                <a:lnTo>
                  <a:pt x="140018" y="914483"/>
                </a:lnTo>
                <a:lnTo>
                  <a:pt x="147638" y="901143"/>
                </a:lnTo>
                <a:lnTo>
                  <a:pt x="155893" y="888438"/>
                </a:lnTo>
                <a:lnTo>
                  <a:pt x="164465" y="875734"/>
                </a:lnTo>
                <a:lnTo>
                  <a:pt x="173038" y="863347"/>
                </a:lnTo>
                <a:lnTo>
                  <a:pt x="181928" y="851278"/>
                </a:lnTo>
                <a:lnTo>
                  <a:pt x="191453" y="839526"/>
                </a:lnTo>
                <a:lnTo>
                  <a:pt x="200978" y="827774"/>
                </a:lnTo>
                <a:lnTo>
                  <a:pt x="210820" y="816340"/>
                </a:lnTo>
                <a:lnTo>
                  <a:pt x="220663" y="805224"/>
                </a:lnTo>
                <a:lnTo>
                  <a:pt x="231458" y="794743"/>
                </a:lnTo>
                <a:lnTo>
                  <a:pt x="242253" y="783944"/>
                </a:lnTo>
                <a:lnTo>
                  <a:pt x="253048" y="773780"/>
                </a:lnTo>
                <a:lnTo>
                  <a:pt x="264478" y="763934"/>
                </a:lnTo>
                <a:lnTo>
                  <a:pt x="275908" y="754088"/>
                </a:lnTo>
                <a:lnTo>
                  <a:pt x="287973" y="744877"/>
                </a:lnTo>
                <a:lnTo>
                  <a:pt x="300355" y="736302"/>
                </a:lnTo>
                <a:lnTo>
                  <a:pt x="312738" y="727409"/>
                </a:lnTo>
                <a:lnTo>
                  <a:pt x="325755" y="719151"/>
                </a:lnTo>
                <a:lnTo>
                  <a:pt x="339090" y="711210"/>
                </a:lnTo>
                <a:lnTo>
                  <a:pt x="352425" y="703588"/>
                </a:lnTo>
                <a:lnTo>
                  <a:pt x="366395" y="695965"/>
                </a:lnTo>
                <a:lnTo>
                  <a:pt x="380365" y="689295"/>
                </a:lnTo>
                <a:lnTo>
                  <a:pt x="394970" y="682625"/>
                </a:lnTo>
                <a:close/>
                <a:moveTo>
                  <a:pt x="634524" y="0"/>
                </a:moveTo>
                <a:lnTo>
                  <a:pt x="643726" y="635"/>
                </a:lnTo>
                <a:lnTo>
                  <a:pt x="653881" y="1270"/>
                </a:lnTo>
                <a:lnTo>
                  <a:pt x="664353" y="2857"/>
                </a:lnTo>
                <a:lnTo>
                  <a:pt x="675142" y="4445"/>
                </a:lnTo>
                <a:lnTo>
                  <a:pt x="686566" y="6350"/>
                </a:lnTo>
                <a:lnTo>
                  <a:pt x="697989" y="8890"/>
                </a:lnTo>
                <a:lnTo>
                  <a:pt x="709731" y="11430"/>
                </a:lnTo>
                <a:lnTo>
                  <a:pt x="721789" y="14605"/>
                </a:lnTo>
                <a:lnTo>
                  <a:pt x="733848" y="18415"/>
                </a:lnTo>
                <a:lnTo>
                  <a:pt x="746223" y="22542"/>
                </a:lnTo>
                <a:lnTo>
                  <a:pt x="758282" y="26987"/>
                </a:lnTo>
                <a:lnTo>
                  <a:pt x="770340" y="32385"/>
                </a:lnTo>
                <a:lnTo>
                  <a:pt x="782399" y="38100"/>
                </a:lnTo>
                <a:lnTo>
                  <a:pt x="793823" y="44450"/>
                </a:lnTo>
                <a:lnTo>
                  <a:pt x="805247" y="51117"/>
                </a:lnTo>
                <a:lnTo>
                  <a:pt x="816353" y="58737"/>
                </a:lnTo>
                <a:lnTo>
                  <a:pt x="826825" y="66992"/>
                </a:lnTo>
                <a:lnTo>
                  <a:pt x="831902" y="71120"/>
                </a:lnTo>
                <a:lnTo>
                  <a:pt x="836980" y="75565"/>
                </a:lnTo>
                <a:lnTo>
                  <a:pt x="842057" y="80327"/>
                </a:lnTo>
                <a:lnTo>
                  <a:pt x="846817" y="84772"/>
                </a:lnTo>
                <a:lnTo>
                  <a:pt x="851259" y="89852"/>
                </a:lnTo>
                <a:lnTo>
                  <a:pt x="856019" y="94932"/>
                </a:lnTo>
                <a:lnTo>
                  <a:pt x="860462" y="100330"/>
                </a:lnTo>
                <a:lnTo>
                  <a:pt x="864270" y="105727"/>
                </a:lnTo>
                <a:lnTo>
                  <a:pt x="868395" y="111125"/>
                </a:lnTo>
                <a:lnTo>
                  <a:pt x="871886" y="116840"/>
                </a:lnTo>
                <a:lnTo>
                  <a:pt x="875694" y="122872"/>
                </a:lnTo>
                <a:lnTo>
                  <a:pt x="879185" y="129222"/>
                </a:lnTo>
                <a:lnTo>
                  <a:pt x="882358" y="135572"/>
                </a:lnTo>
                <a:lnTo>
                  <a:pt x="885531" y="142240"/>
                </a:lnTo>
                <a:lnTo>
                  <a:pt x="888070" y="148907"/>
                </a:lnTo>
                <a:lnTo>
                  <a:pt x="890291" y="155892"/>
                </a:lnTo>
                <a:lnTo>
                  <a:pt x="892830" y="162877"/>
                </a:lnTo>
                <a:lnTo>
                  <a:pt x="894734" y="170497"/>
                </a:lnTo>
                <a:lnTo>
                  <a:pt x="896321" y="178117"/>
                </a:lnTo>
                <a:lnTo>
                  <a:pt x="898225" y="185737"/>
                </a:lnTo>
                <a:lnTo>
                  <a:pt x="899177" y="193675"/>
                </a:lnTo>
                <a:lnTo>
                  <a:pt x="900129" y="201930"/>
                </a:lnTo>
                <a:lnTo>
                  <a:pt x="900763" y="210185"/>
                </a:lnTo>
                <a:lnTo>
                  <a:pt x="901081" y="218757"/>
                </a:lnTo>
                <a:lnTo>
                  <a:pt x="901081" y="227647"/>
                </a:lnTo>
                <a:lnTo>
                  <a:pt x="901081" y="236537"/>
                </a:lnTo>
                <a:lnTo>
                  <a:pt x="900446" y="245745"/>
                </a:lnTo>
                <a:lnTo>
                  <a:pt x="899494" y="255587"/>
                </a:lnTo>
                <a:lnTo>
                  <a:pt x="898225" y="265112"/>
                </a:lnTo>
                <a:lnTo>
                  <a:pt x="896638" y="274955"/>
                </a:lnTo>
                <a:lnTo>
                  <a:pt x="898225" y="275272"/>
                </a:lnTo>
                <a:lnTo>
                  <a:pt x="901715" y="276542"/>
                </a:lnTo>
                <a:lnTo>
                  <a:pt x="903937" y="277812"/>
                </a:lnTo>
                <a:lnTo>
                  <a:pt x="906793" y="279400"/>
                </a:lnTo>
                <a:lnTo>
                  <a:pt x="909648" y="281305"/>
                </a:lnTo>
                <a:lnTo>
                  <a:pt x="912822" y="283845"/>
                </a:lnTo>
                <a:lnTo>
                  <a:pt x="915678" y="287020"/>
                </a:lnTo>
                <a:lnTo>
                  <a:pt x="918851" y="290830"/>
                </a:lnTo>
                <a:lnTo>
                  <a:pt x="921390" y="295275"/>
                </a:lnTo>
                <a:lnTo>
                  <a:pt x="923928" y="300672"/>
                </a:lnTo>
                <a:lnTo>
                  <a:pt x="925832" y="306705"/>
                </a:lnTo>
                <a:lnTo>
                  <a:pt x="927419" y="313690"/>
                </a:lnTo>
                <a:lnTo>
                  <a:pt x="928371" y="321310"/>
                </a:lnTo>
                <a:lnTo>
                  <a:pt x="928688" y="330200"/>
                </a:lnTo>
                <a:lnTo>
                  <a:pt x="928688" y="339407"/>
                </a:lnTo>
                <a:lnTo>
                  <a:pt x="928371" y="347662"/>
                </a:lnTo>
                <a:lnTo>
                  <a:pt x="927736" y="355282"/>
                </a:lnTo>
                <a:lnTo>
                  <a:pt x="927102" y="362902"/>
                </a:lnTo>
                <a:lnTo>
                  <a:pt x="926150" y="369570"/>
                </a:lnTo>
                <a:lnTo>
                  <a:pt x="925198" y="375920"/>
                </a:lnTo>
                <a:lnTo>
                  <a:pt x="923928" y="381317"/>
                </a:lnTo>
                <a:lnTo>
                  <a:pt x="922024" y="386715"/>
                </a:lnTo>
                <a:lnTo>
                  <a:pt x="920438" y="391477"/>
                </a:lnTo>
                <a:lnTo>
                  <a:pt x="918851" y="396240"/>
                </a:lnTo>
                <a:lnTo>
                  <a:pt x="916630" y="400367"/>
                </a:lnTo>
                <a:lnTo>
                  <a:pt x="914408" y="404177"/>
                </a:lnTo>
                <a:lnTo>
                  <a:pt x="912504" y="407987"/>
                </a:lnTo>
                <a:lnTo>
                  <a:pt x="909966" y="411480"/>
                </a:lnTo>
                <a:lnTo>
                  <a:pt x="905206" y="417830"/>
                </a:lnTo>
                <a:lnTo>
                  <a:pt x="902350" y="421005"/>
                </a:lnTo>
                <a:lnTo>
                  <a:pt x="899811" y="424180"/>
                </a:lnTo>
                <a:lnTo>
                  <a:pt x="896955" y="428307"/>
                </a:lnTo>
                <a:lnTo>
                  <a:pt x="894417" y="433070"/>
                </a:lnTo>
                <a:lnTo>
                  <a:pt x="891878" y="438785"/>
                </a:lnTo>
                <a:lnTo>
                  <a:pt x="889657" y="445452"/>
                </a:lnTo>
                <a:lnTo>
                  <a:pt x="887753" y="453390"/>
                </a:lnTo>
                <a:lnTo>
                  <a:pt x="886483" y="462597"/>
                </a:lnTo>
                <a:lnTo>
                  <a:pt x="884579" y="473075"/>
                </a:lnTo>
                <a:lnTo>
                  <a:pt x="882675" y="483552"/>
                </a:lnTo>
                <a:lnTo>
                  <a:pt x="880454" y="494665"/>
                </a:lnTo>
                <a:lnTo>
                  <a:pt x="877281" y="506095"/>
                </a:lnTo>
                <a:lnTo>
                  <a:pt x="873790" y="516890"/>
                </a:lnTo>
                <a:lnTo>
                  <a:pt x="869665" y="528320"/>
                </a:lnTo>
                <a:lnTo>
                  <a:pt x="864905" y="540067"/>
                </a:lnTo>
                <a:lnTo>
                  <a:pt x="860145" y="551497"/>
                </a:lnTo>
                <a:lnTo>
                  <a:pt x="854750" y="562927"/>
                </a:lnTo>
                <a:lnTo>
                  <a:pt x="848721" y="574040"/>
                </a:lnTo>
                <a:lnTo>
                  <a:pt x="842374" y="585470"/>
                </a:lnTo>
                <a:lnTo>
                  <a:pt x="835710" y="596900"/>
                </a:lnTo>
                <a:lnTo>
                  <a:pt x="828729" y="608012"/>
                </a:lnTo>
                <a:lnTo>
                  <a:pt x="821113" y="618490"/>
                </a:lnTo>
                <a:lnTo>
                  <a:pt x="812863" y="629285"/>
                </a:lnTo>
                <a:lnTo>
                  <a:pt x="804929" y="639127"/>
                </a:lnTo>
                <a:lnTo>
                  <a:pt x="796361" y="649287"/>
                </a:lnTo>
                <a:lnTo>
                  <a:pt x="787159" y="659130"/>
                </a:lnTo>
                <a:lnTo>
                  <a:pt x="777956" y="668020"/>
                </a:lnTo>
                <a:lnTo>
                  <a:pt x="768119" y="676592"/>
                </a:lnTo>
                <a:lnTo>
                  <a:pt x="758599" y="685165"/>
                </a:lnTo>
                <a:lnTo>
                  <a:pt x="748127" y="692785"/>
                </a:lnTo>
                <a:lnTo>
                  <a:pt x="737973" y="700087"/>
                </a:lnTo>
                <a:lnTo>
                  <a:pt x="727184" y="706755"/>
                </a:lnTo>
                <a:lnTo>
                  <a:pt x="716077" y="712470"/>
                </a:lnTo>
                <a:lnTo>
                  <a:pt x="705288" y="717867"/>
                </a:lnTo>
                <a:lnTo>
                  <a:pt x="693864" y="722312"/>
                </a:lnTo>
                <a:lnTo>
                  <a:pt x="682123" y="726122"/>
                </a:lnTo>
                <a:lnTo>
                  <a:pt x="676411" y="727710"/>
                </a:lnTo>
                <a:lnTo>
                  <a:pt x="670382" y="729297"/>
                </a:lnTo>
                <a:lnTo>
                  <a:pt x="664353" y="730567"/>
                </a:lnTo>
                <a:lnTo>
                  <a:pt x="658641" y="731520"/>
                </a:lnTo>
                <a:lnTo>
                  <a:pt x="652294" y="732472"/>
                </a:lnTo>
                <a:lnTo>
                  <a:pt x="646265" y="732790"/>
                </a:lnTo>
                <a:lnTo>
                  <a:pt x="640236" y="733107"/>
                </a:lnTo>
                <a:lnTo>
                  <a:pt x="634524" y="733425"/>
                </a:lnTo>
                <a:lnTo>
                  <a:pt x="628177" y="733107"/>
                </a:lnTo>
                <a:lnTo>
                  <a:pt x="622148" y="732790"/>
                </a:lnTo>
                <a:lnTo>
                  <a:pt x="616119" y="732472"/>
                </a:lnTo>
                <a:lnTo>
                  <a:pt x="610089" y="731520"/>
                </a:lnTo>
                <a:lnTo>
                  <a:pt x="604060" y="730567"/>
                </a:lnTo>
                <a:lnTo>
                  <a:pt x="598031" y="729297"/>
                </a:lnTo>
                <a:lnTo>
                  <a:pt x="592319" y="727710"/>
                </a:lnTo>
                <a:lnTo>
                  <a:pt x="586290" y="726122"/>
                </a:lnTo>
                <a:lnTo>
                  <a:pt x="574548" y="722312"/>
                </a:lnTo>
                <a:lnTo>
                  <a:pt x="563442" y="717867"/>
                </a:lnTo>
                <a:lnTo>
                  <a:pt x="552335" y="712470"/>
                </a:lnTo>
                <a:lnTo>
                  <a:pt x="541229" y="706755"/>
                </a:lnTo>
                <a:lnTo>
                  <a:pt x="530440" y="700087"/>
                </a:lnTo>
                <a:lnTo>
                  <a:pt x="520285" y="692785"/>
                </a:lnTo>
                <a:lnTo>
                  <a:pt x="510131" y="685165"/>
                </a:lnTo>
                <a:lnTo>
                  <a:pt x="500293" y="676592"/>
                </a:lnTo>
                <a:lnTo>
                  <a:pt x="490456" y="668020"/>
                </a:lnTo>
                <a:lnTo>
                  <a:pt x="481571" y="659130"/>
                </a:lnTo>
                <a:lnTo>
                  <a:pt x="472368" y="649287"/>
                </a:lnTo>
                <a:lnTo>
                  <a:pt x="463800" y="639127"/>
                </a:lnTo>
                <a:lnTo>
                  <a:pt x="455550" y="629285"/>
                </a:lnTo>
                <a:lnTo>
                  <a:pt x="447934" y="618490"/>
                </a:lnTo>
                <a:lnTo>
                  <a:pt x="440001" y="608012"/>
                </a:lnTo>
                <a:lnTo>
                  <a:pt x="433020" y="596900"/>
                </a:lnTo>
                <a:lnTo>
                  <a:pt x="426038" y="585470"/>
                </a:lnTo>
                <a:lnTo>
                  <a:pt x="419692" y="574040"/>
                </a:lnTo>
                <a:lnTo>
                  <a:pt x="413980" y="562927"/>
                </a:lnTo>
                <a:lnTo>
                  <a:pt x="408268" y="551497"/>
                </a:lnTo>
                <a:lnTo>
                  <a:pt x="403508" y="540067"/>
                </a:lnTo>
                <a:lnTo>
                  <a:pt x="399065" y="528320"/>
                </a:lnTo>
                <a:lnTo>
                  <a:pt x="394940" y="516890"/>
                </a:lnTo>
                <a:lnTo>
                  <a:pt x="391449" y="506095"/>
                </a:lnTo>
                <a:lnTo>
                  <a:pt x="388276" y="494665"/>
                </a:lnTo>
                <a:lnTo>
                  <a:pt x="385737" y="483552"/>
                </a:lnTo>
                <a:lnTo>
                  <a:pt x="383834" y="473075"/>
                </a:lnTo>
                <a:lnTo>
                  <a:pt x="382247" y="462597"/>
                </a:lnTo>
                <a:lnTo>
                  <a:pt x="380978" y="453390"/>
                </a:lnTo>
                <a:lnTo>
                  <a:pt x="379074" y="445452"/>
                </a:lnTo>
                <a:lnTo>
                  <a:pt x="376852" y="438785"/>
                </a:lnTo>
                <a:lnTo>
                  <a:pt x="374314" y="433070"/>
                </a:lnTo>
                <a:lnTo>
                  <a:pt x="371458" y="428307"/>
                </a:lnTo>
                <a:lnTo>
                  <a:pt x="368602" y="424180"/>
                </a:lnTo>
                <a:lnTo>
                  <a:pt x="366063" y="421005"/>
                </a:lnTo>
                <a:lnTo>
                  <a:pt x="363842" y="417830"/>
                </a:lnTo>
                <a:lnTo>
                  <a:pt x="358765" y="411480"/>
                </a:lnTo>
                <a:lnTo>
                  <a:pt x="356226" y="407987"/>
                </a:lnTo>
                <a:lnTo>
                  <a:pt x="354005" y="404177"/>
                </a:lnTo>
                <a:lnTo>
                  <a:pt x="352101" y="400367"/>
                </a:lnTo>
                <a:lnTo>
                  <a:pt x="349879" y="396240"/>
                </a:lnTo>
                <a:lnTo>
                  <a:pt x="347975" y="391477"/>
                </a:lnTo>
                <a:lnTo>
                  <a:pt x="346389" y="386715"/>
                </a:lnTo>
                <a:lnTo>
                  <a:pt x="345119" y="381317"/>
                </a:lnTo>
                <a:lnTo>
                  <a:pt x="343533" y="375920"/>
                </a:lnTo>
                <a:lnTo>
                  <a:pt x="342263" y="369570"/>
                </a:lnTo>
                <a:lnTo>
                  <a:pt x="341311" y="362902"/>
                </a:lnTo>
                <a:lnTo>
                  <a:pt x="340677" y="355282"/>
                </a:lnTo>
                <a:lnTo>
                  <a:pt x="340359" y="347662"/>
                </a:lnTo>
                <a:lnTo>
                  <a:pt x="339725" y="339407"/>
                </a:lnTo>
                <a:lnTo>
                  <a:pt x="339725" y="330200"/>
                </a:lnTo>
                <a:lnTo>
                  <a:pt x="340042" y="321310"/>
                </a:lnTo>
                <a:lnTo>
                  <a:pt x="340994" y="313690"/>
                </a:lnTo>
                <a:lnTo>
                  <a:pt x="342581" y="306705"/>
                </a:lnTo>
                <a:lnTo>
                  <a:pt x="344802" y="300672"/>
                </a:lnTo>
                <a:lnTo>
                  <a:pt x="347341" y="295275"/>
                </a:lnTo>
                <a:lnTo>
                  <a:pt x="349879" y="290830"/>
                </a:lnTo>
                <a:lnTo>
                  <a:pt x="352735" y="287020"/>
                </a:lnTo>
                <a:lnTo>
                  <a:pt x="355591" y="283845"/>
                </a:lnTo>
                <a:lnTo>
                  <a:pt x="358765" y="281305"/>
                </a:lnTo>
                <a:lnTo>
                  <a:pt x="361620" y="279400"/>
                </a:lnTo>
                <a:lnTo>
                  <a:pt x="364476" y="277812"/>
                </a:lnTo>
                <a:lnTo>
                  <a:pt x="367015" y="276542"/>
                </a:lnTo>
                <a:lnTo>
                  <a:pt x="370823" y="275272"/>
                </a:lnTo>
                <a:lnTo>
                  <a:pt x="372092" y="274955"/>
                </a:lnTo>
                <a:lnTo>
                  <a:pt x="370506" y="265112"/>
                </a:lnTo>
                <a:lnTo>
                  <a:pt x="368919" y="255587"/>
                </a:lnTo>
                <a:lnTo>
                  <a:pt x="368284" y="245745"/>
                </a:lnTo>
                <a:lnTo>
                  <a:pt x="367650" y="236537"/>
                </a:lnTo>
                <a:lnTo>
                  <a:pt x="367332" y="227647"/>
                </a:lnTo>
                <a:lnTo>
                  <a:pt x="367332" y="218757"/>
                </a:lnTo>
                <a:lnTo>
                  <a:pt x="367650" y="210185"/>
                </a:lnTo>
                <a:lnTo>
                  <a:pt x="368284" y="201930"/>
                </a:lnTo>
                <a:lnTo>
                  <a:pt x="369236" y="193675"/>
                </a:lnTo>
                <a:lnTo>
                  <a:pt x="370823" y="185737"/>
                </a:lnTo>
                <a:lnTo>
                  <a:pt x="372092" y="178117"/>
                </a:lnTo>
                <a:lnTo>
                  <a:pt x="373679" y="170497"/>
                </a:lnTo>
                <a:lnTo>
                  <a:pt x="375583" y="162877"/>
                </a:lnTo>
                <a:lnTo>
                  <a:pt x="378122" y="155892"/>
                </a:lnTo>
                <a:lnTo>
                  <a:pt x="380660" y="148907"/>
                </a:lnTo>
                <a:lnTo>
                  <a:pt x="383516" y="142240"/>
                </a:lnTo>
                <a:lnTo>
                  <a:pt x="386372" y="135572"/>
                </a:lnTo>
                <a:lnTo>
                  <a:pt x="389228" y="129222"/>
                </a:lnTo>
                <a:lnTo>
                  <a:pt x="392719" y="122872"/>
                </a:lnTo>
                <a:lnTo>
                  <a:pt x="396527" y="116840"/>
                </a:lnTo>
                <a:lnTo>
                  <a:pt x="400335" y="111125"/>
                </a:lnTo>
                <a:lnTo>
                  <a:pt x="404143" y="105727"/>
                </a:lnTo>
                <a:lnTo>
                  <a:pt x="408268" y="100330"/>
                </a:lnTo>
                <a:lnTo>
                  <a:pt x="412710" y="94932"/>
                </a:lnTo>
                <a:lnTo>
                  <a:pt x="417153" y="89852"/>
                </a:lnTo>
                <a:lnTo>
                  <a:pt x="421913" y="84772"/>
                </a:lnTo>
                <a:lnTo>
                  <a:pt x="426356" y="80327"/>
                </a:lnTo>
                <a:lnTo>
                  <a:pt x="431433" y="75565"/>
                </a:lnTo>
                <a:lnTo>
                  <a:pt x="436510" y="71120"/>
                </a:lnTo>
                <a:lnTo>
                  <a:pt x="441905" y="66992"/>
                </a:lnTo>
                <a:lnTo>
                  <a:pt x="452377" y="58737"/>
                </a:lnTo>
                <a:lnTo>
                  <a:pt x="463483" y="51117"/>
                </a:lnTo>
                <a:lnTo>
                  <a:pt x="474907" y="44450"/>
                </a:lnTo>
                <a:lnTo>
                  <a:pt x="486648" y="38100"/>
                </a:lnTo>
                <a:lnTo>
                  <a:pt x="498389" y="32385"/>
                </a:lnTo>
                <a:lnTo>
                  <a:pt x="510448" y="26987"/>
                </a:lnTo>
                <a:lnTo>
                  <a:pt x="522506" y="22542"/>
                </a:lnTo>
                <a:lnTo>
                  <a:pt x="534565" y="18415"/>
                </a:lnTo>
                <a:lnTo>
                  <a:pt x="546623" y="14605"/>
                </a:lnTo>
                <a:lnTo>
                  <a:pt x="558682" y="11430"/>
                </a:lnTo>
                <a:lnTo>
                  <a:pt x="570740" y="8890"/>
                </a:lnTo>
                <a:lnTo>
                  <a:pt x="581847" y="6350"/>
                </a:lnTo>
                <a:lnTo>
                  <a:pt x="593271" y="4445"/>
                </a:lnTo>
                <a:lnTo>
                  <a:pt x="604377" y="2857"/>
                </a:lnTo>
                <a:lnTo>
                  <a:pt x="614532" y="1270"/>
                </a:lnTo>
                <a:lnTo>
                  <a:pt x="624686" y="635"/>
                </a:lnTo>
                <a:lnTo>
                  <a:pt x="63452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MH_Other_8">
            <a:extLst>
              <a:ext uri="{FF2B5EF4-FFF2-40B4-BE49-F238E27FC236}">
                <a16:creationId xmlns="" xmlns:a16="http://schemas.microsoft.com/office/drawing/2014/main" id="{9ED565BB-67B9-4A15-A5FA-7C2D9F622FB5}"/>
              </a:ext>
            </a:extLst>
          </p:cNvPr>
          <p:cNvSpPr>
            <a:spLocks noChangeAspect="1"/>
          </p:cNvSpPr>
          <p:nvPr>
            <p:custDataLst>
              <p:tags r:id="rId15"/>
            </p:custDataLst>
          </p:nvPr>
        </p:nvSpPr>
        <p:spPr bwMode="auto">
          <a:xfrm>
            <a:off x="5876925" y="2611439"/>
            <a:ext cx="457200" cy="447675"/>
          </a:xfrm>
          <a:custGeom>
            <a:avLst/>
            <a:gdLst>
              <a:gd name="T0" fmla="*/ 1441147 w 3909"/>
              <a:gd name="T1" fmla="*/ 1741638 h 3818"/>
              <a:gd name="T2" fmla="*/ 1082357 w 3909"/>
              <a:gd name="T3" fmla="*/ 1382347 h 3818"/>
              <a:gd name="T4" fmla="*/ 1441147 w 3909"/>
              <a:gd name="T5" fmla="*/ 1023057 h 3818"/>
              <a:gd name="T6" fmla="*/ 1800397 w 3909"/>
              <a:gd name="T7" fmla="*/ 1382347 h 3818"/>
              <a:gd name="T8" fmla="*/ 1441147 w 3909"/>
              <a:gd name="T9" fmla="*/ 1741638 h 3818"/>
              <a:gd name="T10" fmla="*/ 1635971 w 3909"/>
              <a:gd name="T11" fmla="*/ 1502571 h 3818"/>
              <a:gd name="T12" fmla="*/ 1536947 w 3909"/>
              <a:gd name="T13" fmla="*/ 1421040 h 3818"/>
              <a:gd name="T14" fmla="*/ 1496416 w 3909"/>
              <a:gd name="T15" fmla="*/ 1411367 h 3818"/>
              <a:gd name="T16" fmla="*/ 1472005 w 3909"/>
              <a:gd name="T17" fmla="*/ 1206848 h 3818"/>
              <a:gd name="T18" fmla="*/ 1249086 w 3909"/>
              <a:gd name="T19" fmla="*/ 1216521 h 3818"/>
              <a:gd name="T20" fmla="*/ 1208094 w 3909"/>
              <a:gd name="T21" fmla="*/ 1329836 h 3818"/>
              <a:gd name="T22" fmla="*/ 1258758 w 3909"/>
              <a:gd name="T23" fmla="*/ 1439465 h 3818"/>
              <a:gd name="T24" fmla="*/ 1372521 w 3909"/>
              <a:gd name="T25" fmla="*/ 1480922 h 3818"/>
              <a:gd name="T26" fmla="*/ 1464636 w 3909"/>
              <a:gd name="T27" fmla="*/ 1445453 h 3818"/>
              <a:gd name="T28" fmla="*/ 1478453 w 3909"/>
              <a:gd name="T29" fmla="*/ 1485067 h 3818"/>
              <a:gd name="T30" fmla="*/ 1577478 w 3909"/>
              <a:gd name="T31" fmla="*/ 1566599 h 3818"/>
              <a:gd name="T32" fmla="*/ 1638734 w 3909"/>
              <a:gd name="T33" fmla="*/ 1563835 h 3818"/>
              <a:gd name="T34" fmla="*/ 1635971 w 3909"/>
              <a:gd name="T35" fmla="*/ 1502571 h 3818"/>
              <a:gd name="T36" fmla="*/ 1301592 w 3909"/>
              <a:gd name="T37" fmla="*/ 1392481 h 3818"/>
              <a:gd name="T38" fmla="*/ 1296065 w 3909"/>
              <a:gd name="T39" fmla="*/ 1259359 h 3818"/>
              <a:gd name="T40" fmla="*/ 1429172 w 3909"/>
              <a:gd name="T41" fmla="*/ 1253832 h 3818"/>
              <a:gd name="T42" fmla="*/ 1459570 w 3909"/>
              <a:gd name="T43" fmla="*/ 1319241 h 3818"/>
              <a:gd name="T44" fmla="*/ 1435159 w 3909"/>
              <a:gd name="T45" fmla="*/ 1386954 h 3818"/>
              <a:gd name="T46" fmla="*/ 1301592 w 3909"/>
              <a:gd name="T47" fmla="*/ 1392481 h 3818"/>
              <a:gd name="T48" fmla="*/ 723106 w 3909"/>
              <a:gd name="T49" fmla="*/ 1148808 h 3818"/>
              <a:gd name="T50" fmla="*/ 148766 w 3909"/>
              <a:gd name="T51" fmla="*/ 574404 h 3818"/>
              <a:gd name="T52" fmla="*/ 723106 w 3909"/>
              <a:gd name="T53" fmla="*/ 0 h 3818"/>
              <a:gd name="T54" fmla="*/ 1297446 w 3909"/>
              <a:gd name="T55" fmla="*/ 574404 h 3818"/>
              <a:gd name="T56" fmla="*/ 723106 w 3909"/>
              <a:gd name="T57" fmla="*/ 1148808 h 3818"/>
              <a:gd name="T58" fmla="*/ 628688 w 3909"/>
              <a:gd name="T59" fmla="*/ 156153 h 3818"/>
              <a:gd name="T60" fmla="*/ 282795 w 3909"/>
              <a:gd name="T61" fmla="*/ 574404 h 3818"/>
              <a:gd name="T62" fmla="*/ 723106 w 3909"/>
              <a:gd name="T63" fmla="*/ 1014765 h 3818"/>
              <a:gd name="T64" fmla="*/ 1163418 w 3909"/>
              <a:gd name="T65" fmla="*/ 574404 h 3818"/>
              <a:gd name="T66" fmla="*/ 628688 w 3909"/>
              <a:gd name="T67" fmla="*/ 156153 h 3818"/>
              <a:gd name="T68" fmla="*/ 366159 w 3909"/>
              <a:gd name="T69" fmla="*/ 1184737 h 3818"/>
              <a:gd name="T70" fmla="*/ 1019258 w 3909"/>
              <a:gd name="T71" fmla="*/ 1184737 h 3818"/>
              <a:gd name="T72" fmla="*/ 974121 w 3909"/>
              <a:gd name="T73" fmla="*/ 1383268 h 3818"/>
              <a:gd name="T74" fmla="*/ 1163879 w 3909"/>
              <a:gd name="T75" fmla="*/ 1758681 h 3818"/>
              <a:gd name="T76" fmla="*/ 0 w 3909"/>
              <a:gd name="T77" fmla="*/ 1758681 h 3818"/>
              <a:gd name="T78" fmla="*/ 184692 w 3909"/>
              <a:gd name="T79" fmla="*/ 1327993 h 3818"/>
              <a:gd name="T80" fmla="*/ 366159 w 3909"/>
              <a:gd name="T81" fmla="*/ 1184737 h 381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3909" h="3818">
                <a:moveTo>
                  <a:pt x="3129" y="3781"/>
                </a:moveTo>
                <a:cubicBezTo>
                  <a:pt x="2698" y="3781"/>
                  <a:pt x="2350" y="3432"/>
                  <a:pt x="2350" y="3001"/>
                </a:cubicBezTo>
                <a:cubicBezTo>
                  <a:pt x="2350" y="2571"/>
                  <a:pt x="2698" y="2221"/>
                  <a:pt x="3129" y="2221"/>
                </a:cubicBezTo>
                <a:cubicBezTo>
                  <a:pt x="3560" y="2221"/>
                  <a:pt x="3909" y="2571"/>
                  <a:pt x="3909" y="3001"/>
                </a:cubicBezTo>
                <a:cubicBezTo>
                  <a:pt x="3909" y="3432"/>
                  <a:pt x="3560" y="3781"/>
                  <a:pt x="3129" y="3781"/>
                </a:cubicBezTo>
                <a:close/>
                <a:moveTo>
                  <a:pt x="3552" y="3262"/>
                </a:moveTo>
                <a:cubicBezTo>
                  <a:pt x="3337" y="3085"/>
                  <a:pt x="3337" y="3085"/>
                  <a:pt x="3337" y="3085"/>
                </a:cubicBezTo>
                <a:cubicBezTo>
                  <a:pt x="3312" y="3063"/>
                  <a:pt x="3279" y="3056"/>
                  <a:pt x="3249" y="3064"/>
                </a:cubicBezTo>
                <a:cubicBezTo>
                  <a:pt x="3342" y="2926"/>
                  <a:pt x="3323" y="2736"/>
                  <a:pt x="3196" y="2620"/>
                </a:cubicBezTo>
                <a:cubicBezTo>
                  <a:pt x="3057" y="2493"/>
                  <a:pt x="2840" y="2502"/>
                  <a:pt x="2712" y="2641"/>
                </a:cubicBezTo>
                <a:cubicBezTo>
                  <a:pt x="2650" y="2708"/>
                  <a:pt x="2619" y="2796"/>
                  <a:pt x="2623" y="2887"/>
                </a:cubicBezTo>
                <a:cubicBezTo>
                  <a:pt x="2627" y="2979"/>
                  <a:pt x="2666" y="3063"/>
                  <a:pt x="2733" y="3125"/>
                </a:cubicBezTo>
                <a:cubicBezTo>
                  <a:pt x="2801" y="3187"/>
                  <a:pt x="2888" y="3218"/>
                  <a:pt x="2980" y="3215"/>
                </a:cubicBezTo>
                <a:cubicBezTo>
                  <a:pt x="3054" y="3211"/>
                  <a:pt x="3124" y="3185"/>
                  <a:pt x="3180" y="3138"/>
                </a:cubicBezTo>
                <a:cubicBezTo>
                  <a:pt x="3175" y="3169"/>
                  <a:pt x="3185" y="3202"/>
                  <a:pt x="3210" y="3224"/>
                </a:cubicBezTo>
                <a:cubicBezTo>
                  <a:pt x="3425" y="3401"/>
                  <a:pt x="3425" y="3401"/>
                  <a:pt x="3425" y="3401"/>
                </a:cubicBezTo>
                <a:cubicBezTo>
                  <a:pt x="3463" y="3436"/>
                  <a:pt x="3523" y="3433"/>
                  <a:pt x="3558" y="3395"/>
                </a:cubicBezTo>
                <a:cubicBezTo>
                  <a:pt x="3593" y="3357"/>
                  <a:pt x="3591" y="3297"/>
                  <a:pt x="3552" y="3262"/>
                </a:cubicBezTo>
                <a:close/>
                <a:moveTo>
                  <a:pt x="2826" y="3023"/>
                </a:moveTo>
                <a:cubicBezTo>
                  <a:pt x="2743" y="2947"/>
                  <a:pt x="2737" y="2817"/>
                  <a:pt x="2814" y="2734"/>
                </a:cubicBezTo>
                <a:cubicBezTo>
                  <a:pt x="2890" y="2651"/>
                  <a:pt x="3020" y="2645"/>
                  <a:pt x="3103" y="2722"/>
                </a:cubicBezTo>
                <a:cubicBezTo>
                  <a:pt x="3143" y="2759"/>
                  <a:pt x="3167" y="2809"/>
                  <a:pt x="3169" y="2864"/>
                </a:cubicBezTo>
                <a:cubicBezTo>
                  <a:pt x="3171" y="2918"/>
                  <a:pt x="3152" y="2971"/>
                  <a:pt x="3116" y="3011"/>
                </a:cubicBezTo>
                <a:cubicBezTo>
                  <a:pt x="3039" y="3094"/>
                  <a:pt x="2909" y="3100"/>
                  <a:pt x="2826" y="3023"/>
                </a:cubicBezTo>
                <a:close/>
                <a:moveTo>
                  <a:pt x="1570" y="2494"/>
                </a:moveTo>
                <a:cubicBezTo>
                  <a:pt x="881" y="2494"/>
                  <a:pt x="323" y="1936"/>
                  <a:pt x="323" y="1247"/>
                </a:cubicBezTo>
                <a:cubicBezTo>
                  <a:pt x="323" y="558"/>
                  <a:pt x="881" y="0"/>
                  <a:pt x="1570" y="0"/>
                </a:cubicBezTo>
                <a:cubicBezTo>
                  <a:pt x="2259" y="0"/>
                  <a:pt x="2817" y="558"/>
                  <a:pt x="2817" y="1247"/>
                </a:cubicBezTo>
                <a:cubicBezTo>
                  <a:pt x="2817" y="1936"/>
                  <a:pt x="2259" y="2494"/>
                  <a:pt x="1570" y="2494"/>
                </a:cubicBezTo>
                <a:close/>
                <a:moveTo>
                  <a:pt x="1365" y="339"/>
                </a:moveTo>
                <a:cubicBezTo>
                  <a:pt x="983" y="476"/>
                  <a:pt x="1451" y="962"/>
                  <a:pt x="614" y="1247"/>
                </a:cubicBezTo>
                <a:cubicBezTo>
                  <a:pt x="614" y="1775"/>
                  <a:pt x="1042" y="2203"/>
                  <a:pt x="1570" y="2203"/>
                </a:cubicBezTo>
                <a:cubicBezTo>
                  <a:pt x="2098" y="2203"/>
                  <a:pt x="2526" y="1775"/>
                  <a:pt x="2526" y="1247"/>
                </a:cubicBezTo>
                <a:cubicBezTo>
                  <a:pt x="2039" y="846"/>
                  <a:pt x="1221" y="1031"/>
                  <a:pt x="1365" y="339"/>
                </a:cubicBezTo>
                <a:close/>
                <a:moveTo>
                  <a:pt x="795" y="2572"/>
                </a:moveTo>
                <a:cubicBezTo>
                  <a:pt x="2213" y="2572"/>
                  <a:pt x="2213" y="2572"/>
                  <a:pt x="2213" y="2572"/>
                </a:cubicBezTo>
                <a:cubicBezTo>
                  <a:pt x="2151" y="2703"/>
                  <a:pt x="2115" y="2849"/>
                  <a:pt x="2115" y="3003"/>
                </a:cubicBezTo>
                <a:cubicBezTo>
                  <a:pt x="2115" y="3338"/>
                  <a:pt x="2278" y="3633"/>
                  <a:pt x="2527" y="3818"/>
                </a:cubicBezTo>
                <a:cubicBezTo>
                  <a:pt x="0" y="3818"/>
                  <a:pt x="0" y="3818"/>
                  <a:pt x="0" y="3818"/>
                </a:cubicBezTo>
                <a:cubicBezTo>
                  <a:pt x="401" y="2883"/>
                  <a:pt x="401" y="2883"/>
                  <a:pt x="401" y="2883"/>
                </a:cubicBezTo>
                <a:cubicBezTo>
                  <a:pt x="401" y="2883"/>
                  <a:pt x="487" y="2572"/>
                  <a:pt x="795" y="25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6C91EAEB-33A3-4C1F-9949-831224E68AA1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60AF7E4C-E4C5-4678-96A6-B1C3AEA95695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BFAABDBD-9B25-4183-BB38-6836C970DCAE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5" name="图片 24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2A58C071-434C-4E8E-BFE7-3D3D6B46F7DF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3403C432-498D-4F3A-80E5-4951B1DD4899}"/>
              </a:ext>
            </a:extLst>
          </p:cNvPr>
          <p:cNvSpPr txBox="1"/>
          <p:nvPr/>
        </p:nvSpPr>
        <p:spPr>
          <a:xfrm>
            <a:off x="4629866" y="320460"/>
            <a:ext cx="29322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00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50" decel="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" presetClass="entr" presetSubtype="8" fill="hold" grpId="0" nodeType="after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5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9" presetID="2" presetClass="entr" presetSubtype="8" fill="hold" grpId="0" nodeType="after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5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8" grpId="0"/>
          <p:bldP spid="10" grpId="0" animBg="1"/>
          <p:bldP spid="12" grpId="0"/>
          <p:bldP spid="13" grpId="0"/>
          <p:bldP spid="15" grpId="0" animBg="1"/>
          <p:bldP spid="17" grpId="0"/>
          <p:bldP spid="18" grpId="0"/>
          <p:bldP spid="22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50" decel="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5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5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8" grpId="0"/>
          <p:bldP spid="10" grpId="0" animBg="1"/>
          <p:bldP spid="12" grpId="0"/>
          <p:bldP spid="13" grpId="0"/>
          <p:bldP spid="15" grpId="0" animBg="1"/>
          <p:bldP spid="17" grpId="0"/>
          <p:bldP spid="18" grpId="0"/>
          <p:bldP spid="22" grpId="0" animBg="1"/>
          <p:bldP spid="27" grpId="0" animBg="1"/>
          <p:bldP spid="28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MH_Other_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25380" y="2296718"/>
            <a:ext cx="177403" cy="364331"/>
          </a:xfrm>
          <a:custGeom>
            <a:avLst/>
            <a:gdLst>
              <a:gd name="T0" fmla="*/ 119246 w 236046"/>
              <a:gd name="T1" fmla="*/ 103125 h 486000"/>
              <a:gd name="T2" fmla="*/ 174450 w 236046"/>
              <a:gd name="T3" fmla="*/ 123798 h 486000"/>
              <a:gd name="T4" fmla="*/ 179708 w 236046"/>
              <a:gd name="T5" fmla="*/ 128965 h 486000"/>
              <a:gd name="T6" fmla="*/ 234914 w 236046"/>
              <a:gd name="T7" fmla="*/ 265915 h 486000"/>
              <a:gd name="T8" fmla="*/ 227027 w 236046"/>
              <a:gd name="T9" fmla="*/ 286586 h 486000"/>
              <a:gd name="T10" fmla="*/ 219141 w 236046"/>
              <a:gd name="T11" fmla="*/ 289170 h 486000"/>
              <a:gd name="T12" fmla="*/ 203367 w 236046"/>
              <a:gd name="T13" fmla="*/ 278835 h 486000"/>
              <a:gd name="T14" fmla="*/ 171822 w 236046"/>
              <a:gd name="T15" fmla="*/ 203901 h 486000"/>
              <a:gd name="T16" fmla="*/ 169192 w 236046"/>
              <a:gd name="T17" fmla="*/ 302090 h 486000"/>
              <a:gd name="T18" fmla="*/ 179708 w 236046"/>
              <a:gd name="T19" fmla="*/ 462295 h 486000"/>
              <a:gd name="T20" fmla="*/ 158677 w 236046"/>
              <a:gd name="T21" fmla="*/ 485550 h 486000"/>
              <a:gd name="T22" fmla="*/ 156049 w 236046"/>
              <a:gd name="T23" fmla="*/ 485550 h 486000"/>
              <a:gd name="T24" fmla="*/ 132389 w 236046"/>
              <a:gd name="T25" fmla="*/ 464879 h 486000"/>
              <a:gd name="T26" fmla="*/ 124502 w 236046"/>
              <a:gd name="T27" fmla="*/ 309841 h 486000"/>
              <a:gd name="T28" fmla="*/ 119246 w 236046"/>
              <a:gd name="T29" fmla="*/ 302090 h 486000"/>
              <a:gd name="T30" fmla="*/ 111359 w 236046"/>
              <a:gd name="T31" fmla="*/ 309841 h 486000"/>
              <a:gd name="T32" fmla="*/ 103472 w 236046"/>
              <a:gd name="T33" fmla="*/ 464879 h 486000"/>
              <a:gd name="T34" fmla="*/ 79813 w 236046"/>
              <a:gd name="T35" fmla="*/ 485550 h 486000"/>
              <a:gd name="T36" fmla="*/ 58782 w 236046"/>
              <a:gd name="T37" fmla="*/ 462295 h 486000"/>
              <a:gd name="T38" fmla="*/ 69298 w 236046"/>
              <a:gd name="T39" fmla="*/ 302090 h 486000"/>
              <a:gd name="T40" fmla="*/ 64040 w 236046"/>
              <a:gd name="T41" fmla="*/ 203901 h 486000"/>
              <a:gd name="T42" fmla="*/ 32493 w 236046"/>
              <a:gd name="T43" fmla="*/ 278835 h 486000"/>
              <a:gd name="T44" fmla="*/ 16721 w 236046"/>
              <a:gd name="T45" fmla="*/ 289170 h 486000"/>
              <a:gd name="T46" fmla="*/ 11464 w 236046"/>
              <a:gd name="T47" fmla="*/ 286586 h 486000"/>
              <a:gd name="T48" fmla="*/ 948 w 236046"/>
              <a:gd name="T49" fmla="*/ 265915 h 486000"/>
              <a:gd name="T50" fmla="*/ 58782 w 236046"/>
              <a:gd name="T51" fmla="*/ 128965 h 486000"/>
              <a:gd name="T52" fmla="*/ 61410 w 236046"/>
              <a:gd name="T53" fmla="*/ 123798 h 486000"/>
              <a:gd name="T54" fmla="*/ 119246 w 236046"/>
              <a:gd name="T55" fmla="*/ 103125 h 486000"/>
              <a:gd name="T56" fmla="*/ 117626 w 236046"/>
              <a:gd name="T57" fmla="*/ 0 h 486000"/>
              <a:gd name="T58" fmla="*/ 161354 w 236046"/>
              <a:gd name="T59" fmla="*/ 42432 h 486000"/>
              <a:gd name="T60" fmla="*/ 117626 w 236046"/>
              <a:gd name="T61" fmla="*/ 84866 h 486000"/>
              <a:gd name="T62" fmla="*/ 73897 w 236046"/>
              <a:gd name="T63" fmla="*/ 42432 h 486000"/>
              <a:gd name="T64" fmla="*/ 117626 w 236046"/>
              <a:gd name="T65" fmla="*/ 0 h 4860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36046" h="486000">
                <a:moveTo>
                  <a:pt x="118751" y="103221"/>
                </a:moveTo>
                <a:cubicBezTo>
                  <a:pt x="160637" y="103221"/>
                  <a:pt x="173727" y="123912"/>
                  <a:pt x="173727" y="123912"/>
                </a:cubicBezTo>
                <a:cubicBezTo>
                  <a:pt x="176345" y="123912"/>
                  <a:pt x="176345" y="126498"/>
                  <a:pt x="178963" y="129085"/>
                </a:cubicBezTo>
                <a:cubicBezTo>
                  <a:pt x="178963" y="129085"/>
                  <a:pt x="178963" y="129085"/>
                  <a:pt x="233939" y="266161"/>
                </a:cubicBezTo>
                <a:cubicBezTo>
                  <a:pt x="239175" y="273920"/>
                  <a:pt x="233939" y="284265"/>
                  <a:pt x="226086" y="286852"/>
                </a:cubicBezTo>
                <a:cubicBezTo>
                  <a:pt x="223468" y="289438"/>
                  <a:pt x="220850" y="289438"/>
                  <a:pt x="218232" y="289438"/>
                </a:cubicBezTo>
                <a:cubicBezTo>
                  <a:pt x="210378" y="289438"/>
                  <a:pt x="205142" y="284265"/>
                  <a:pt x="202524" y="279093"/>
                </a:cubicBezTo>
                <a:cubicBezTo>
                  <a:pt x="202524" y="279093"/>
                  <a:pt x="202524" y="279093"/>
                  <a:pt x="171109" y="204089"/>
                </a:cubicBezTo>
                <a:cubicBezTo>
                  <a:pt x="171109" y="204089"/>
                  <a:pt x="171109" y="204089"/>
                  <a:pt x="168491" y="302370"/>
                </a:cubicBezTo>
                <a:cubicBezTo>
                  <a:pt x="168491" y="302370"/>
                  <a:pt x="168491" y="302370"/>
                  <a:pt x="178963" y="462723"/>
                </a:cubicBezTo>
                <a:cubicBezTo>
                  <a:pt x="178963" y="475655"/>
                  <a:pt x="168491" y="486000"/>
                  <a:pt x="158019" y="486000"/>
                </a:cubicBezTo>
                <a:cubicBezTo>
                  <a:pt x="155402" y="486000"/>
                  <a:pt x="155402" y="486000"/>
                  <a:pt x="155402" y="486000"/>
                </a:cubicBezTo>
                <a:cubicBezTo>
                  <a:pt x="144930" y="486000"/>
                  <a:pt x="134458" y="478241"/>
                  <a:pt x="131840" y="465309"/>
                </a:cubicBezTo>
                <a:cubicBezTo>
                  <a:pt x="131840" y="465309"/>
                  <a:pt x="131840" y="465309"/>
                  <a:pt x="123986" y="310129"/>
                </a:cubicBezTo>
                <a:cubicBezTo>
                  <a:pt x="123986" y="310129"/>
                  <a:pt x="123986" y="302370"/>
                  <a:pt x="118751" y="302370"/>
                </a:cubicBezTo>
                <a:cubicBezTo>
                  <a:pt x="110897" y="302370"/>
                  <a:pt x="110897" y="310129"/>
                  <a:pt x="110897" y="310129"/>
                </a:cubicBezTo>
                <a:cubicBezTo>
                  <a:pt x="110897" y="310129"/>
                  <a:pt x="110897" y="310129"/>
                  <a:pt x="103043" y="465309"/>
                </a:cubicBezTo>
                <a:cubicBezTo>
                  <a:pt x="103043" y="478241"/>
                  <a:pt x="92571" y="486000"/>
                  <a:pt x="79482" y="486000"/>
                </a:cubicBezTo>
                <a:cubicBezTo>
                  <a:pt x="66392" y="486000"/>
                  <a:pt x="55920" y="475655"/>
                  <a:pt x="58538" y="462723"/>
                </a:cubicBezTo>
                <a:cubicBezTo>
                  <a:pt x="58538" y="462723"/>
                  <a:pt x="58538" y="462723"/>
                  <a:pt x="69010" y="302370"/>
                </a:cubicBezTo>
                <a:cubicBezTo>
                  <a:pt x="69010" y="302370"/>
                  <a:pt x="69010" y="302370"/>
                  <a:pt x="63774" y="204089"/>
                </a:cubicBezTo>
                <a:cubicBezTo>
                  <a:pt x="63774" y="204089"/>
                  <a:pt x="63774" y="204089"/>
                  <a:pt x="32359" y="279093"/>
                </a:cubicBezTo>
                <a:cubicBezTo>
                  <a:pt x="29741" y="284265"/>
                  <a:pt x="24505" y="289438"/>
                  <a:pt x="16651" y="289438"/>
                </a:cubicBezTo>
                <a:cubicBezTo>
                  <a:pt x="14033" y="289438"/>
                  <a:pt x="14033" y="289438"/>
                  <a:pt x="11416" y="286852"/>
                </a:cubicBezTo>
                <a:cubicBezTo>
                  <a:pt x="944" y="284265"/>
                  <a:pt x="-1674" y="273920"/>
                  <a:pt x="944" y="266161"/>
                </a:cubicBezTo>
                <a:cubicBezTo>
                  <a:pt x="944" y="266161"/>
                  <a:pt x="944" y="266161"/>
                  <a:pt x="58538" y="129085"/>
                </a:cubicBezTo>
                <a:cubicBezTo>
                  <a:pt x="58538" y="126498"/>
                  <a:pt x="58538" y="123912"/>
                  <a:pt x="61156" y="123912"/>
                </a:cubicBezTo>
                <a:cubicBezTo>
                  <a:pt x="61156" y="123912"/>
                  <a:pt x="74246" y="103221"/>
                  <a:pt x="118751" y="103221"/>
                </a:cubicBezTo>
                <a:close/>
                <a:moveTo>
                  <a:pt x="117138" y="0"/>
                </a:moveTo>
                <a:cubicBezTo>
                  <a:pt x="141188" y="0"/>
                  <a:pt x="160685" y="19015"/>
                  <a:pt x="160685" y="42472"/>
                </a:cubicBezTo>
                <a:cubicBezTo>
                  <a:pt x="160685" y="65929"/>
                  <a:pt x="141188" y="84944"/>
                  <a:pt x="117138" y="84944"/>
                </a:cubicBezTo>
                <a:cubicBezTo>
                  <a:pt x="93088" y="84944"/>
                  <a:pt x="73591" y="65929"/>
                  <a:pt x="73591" y="42472"/>
                </a:cubicBezTo>
                <a:cubicBezTo>
                  <a:pt x="73591" y="19015"/>
                  <a:pt x="93088" y="0"/>
                  <a:pt x="11713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9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33750" y="2296380"/>
            <a:ext cx="1449903" cy="37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FIRST OPINION</a:t>
            </a:r>
            <a:endParaRPr lang="zh-CN" altLang="en-US" sz="1400" dirty="0"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200" name="MH_Other_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26569" y="3467101"/>
            <a:ext cx="177404" cy="365522"/>
          </a:xfrm>
          <a:custGeom>
            <a:avLst/>
            <a:gdLst>
              <a:gd name="T0" fmla="*/ 118980 w 237292"/>
              <a:gd name="T1" fmla="*/ 105671 h 487018"/>
              <a:gd name="T2" fmla="*/ 175446 w 237292"/>
              <a:gd name="T3" fmla="*/ 125096 h 487018"/>
              <a:gd name="T4" fmla="*/ 177617 w 237292"/>
              <a:gd name="T5" fmla="*/ 129414 h 487018"/>
              <a:gd name="T6" fmla="*/ 234083 w 237292"/>
              <a:gd name="T7" fmla="*/ 267550 h 487018"/>
              <a:gd name="T8" fmla="*/ 225396 w 237292"/>
              <a:gd name="T9" fmla="*/ 291293 h 487018"/>
              <a:gd name="T10" fmla="*/ 218880 w 237292"/>
              <a:gd name="T11" fmla="*/ 291293 h 487018"/>
              <a:gd name="T12" fmla="*/ 203679 w 237292"/>
              <a:gd name="T13" fmla="*/ 280502 h 487018"/>
              <a:gd name="T14" fmla="*/ 168931 w 237292"/>
              <a:gd name="T15" fmla="*/ 198482 h 487018"/>
              <a:gd name="T16" fmla="*/ 212365 w 237292"/>
              <a:gd name="T17" fmla="*/ 356046 h 487018"/>
              <a:gd name="T18" fmla="*/ 168931 w 237292"/>
              <a:gd name="T19" fmla="*/ 347412 h 487018"/>
              <a:gd name="T20" fmla="*/ 175446 w 237292"/>
              <a:gd name="T21" fmla="*/ 466125 h 487018"/>
              <a:gd name="T22" fmla="*/ 158071 w 237292"/>
              <a:gd name="T23" fmla="*/ 487708 h 487018"/>
              <a:gd name="T24" fmla="*/ 155899 w 237292"/>
              <a:gd name="T25" fmla="*/ 487708 h 487018"/>
              <a:gd name="T26" fmla="*/ 136353 w 237292"/>
              <a:gd name="T27" fmla="*/ 468282 h 487018"/>
              <a:gd name="T28" fmla="*/ 127667 w 237292"/>
              <a:gd name="T29" fmla="*/ 343096 h 487018"/>
              <a:gd name="T30" fmla="*/ 118980 w 237292"/>
              <a:gd name="T31" fmla="*/ 343096 h 487018"/>
              <a:gd name="T32" fmla="*/ 108120 w 237292"/>
              <a:gd name="T33" fmla="*/ 343096 h 487018"/>
              <a:gd name="T34" fmla="*/ 101605 w 237292"/>
              <a:gd name="T35" fmla="*/ 468282 h 487018"/>
              <a:gd name="T36" fmla="*/ 79887 w 237292"/>
              <a:gd name="T37" fmla="*/ 487708 h 487018"/>
              <a:gd name="T38" fmla="*/ 60341 w 237292"/>
              <a:gd name="T39" fmla="*/ 466125 h 487018"/>
              <a:gd name="T40" fmla="*/ 69028 w 237292"/>
              <a:gd name="T41" fmla="*/ 347412 h 487018"/>
              <a:gd name="T42" fmla="*/ 23421 w 237292"/>
              <a:gd name="T43" fmla="*/ 356046 h 487018"/>
              <a:gd name="T44" fmla="*/ 69028 w 237292"/>
              <a:gd name="T45" fmla="*/ 198482 h 487018"/>
              <a:gd name="T46" fmla="*/ 34280 w 237292"/>
              <a:gd name="T47" fmla="*/ 280502 h 487018"/>
              <a:gd name="T48" fmla="*/ 16906 w 237292"/>
              <a:gd name="T49" fmla="*/ 291293 h 487018"/>
              <a:gd name="T50" fmla="*/ 10391 w 237292"/>
              <a:gd name="T51" fmla="*/ 291293 h 487018"/>
              <a:gd name="T52" fmla="*/ 1704 w 237292"/>
              <a:gd name="T53" fmla="*/ 267550 h 487018"/>
              <a:gd name="T54" fmla="*/ 58170 w 237292"/>
              <a:gd name="T55" fmla="*/ 129414 h 487018"/>
              <a:gd name="T56" fmla="*/ 62513 w 237292"/>
              <a:gd name="T57" fmla="*/ 125096 h 487018"/>
              <a:gd name="T58" fmla="*/ 118980 w 237292"/>
              <a:gd name="T59" fmla="*/ 105671 h 487018"/>
              <a:gd name="T60" fmla="*/ 117893 w 237292"/>
              <a:gd name="T61" fmla="*/ 0 h 487018"/>
              <a:gd name="T62" fmla="*/ 162253 w 237292"/>
              <a:gd name="T63" fmla="*/ 42900 h 487018"/>
              <a:gd name="T64" fmla="*/ 117893 w 237292"/>
              <a:gd name="T65" fmla="*/ 85802 h 487018"/>
              <a:gd name="T66" fmla="*/ 73534 w 237292"/>
              <a:gd name="T67" fmla="*/ 42900 h 487018"/>
              <a:gd name="T68" fmla="*/ 117893 w 237292"/>
              <a:gd name="T69" fmla="*/ 0 h 48701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37292" h="487018">
                <a:moveTo>
                  <a:pt x="119739" y="105521"/>
                </a:moveTo>
                <a:cubicBezTo>
                  <a:pt x="163452" y="105521"/>
                  <a:pt x="176566" y="124919"/>
                  <a:pt x="176566" y="124919"/>
                </a:cubicBezTo>
                <a:cubicBezTo>
                  <a:pt x="176566" y="124919"/>
                  <a:pt x="178751" y="127075"/>
                  <a:pt x="178751" y="129230"/>
                </a:cubicBezTo>
                <a:cubicBezTo>
                  <a:pt x="178751" y="129230"/>
                  <a:pt x="178751" y="129230"/>
                  <a:pt x="235578" y="267172"/>
                </a:cubicBezTo>
                <a:cubicBezTo>
                  <a:pt x="239949" y="275794"/>
                  <a:pt x="235578" y="286571"/>
                  <a:pt x="226835" y="290881"/>
                </a:cubicBezTo>
                <a:cubicBezTo>
                  <a:pt x="224650" y="290881"/>
                  <a:pt x="222464" y="290881"/>
                  <a:pt x="220278" y="290881"/>
                </a:cubicBezTo>
                <a:cubicBezTo>
                  <a:pt x="213721" y="290881"/>
                  <a:pt x="207165" y="286571"/>
                  <a:pt x="204979" y="280105"/>
                </a:cubicBezTo>
                <a:cubicBezTo>
                  <a:pt x="204979" y="280105"/>
                  <a:pt x="204979" y="280105"/>
                  <a:pt x="170009" y="198201"/>
                </a:cubicBezTo>
                <a:cubicBezTo>
                  <a:pt x="170009" y="198201"/>
                  <a:pt x="170009" y="198201"/>
                  <a:pt x="213721" y="355542"/>
                </a:cubicBezTo>
                <a:cubicBezTo>
                  <a:pt x="213721" y="355542"/>
                  <a:pt x="196236" y="349076"/>
                  <a:pt x="170009" y="346920"/>
                </a:cubicBezTo>
                <a:cubicBezTo>
                  <a:pt x="170009" y="346920"/>
                  <a:pt x="170009" y="346920"/>
                  <a:pt x="176566" y="465465"/>
                </a:cubicBezTo>
                <a:cubicBezTo>
                  <a:pt x="178751" y="476241"/>
                  <a:pt x="170009" y="487018"/>
                  <a:pt x="159080" y="487018"/>
                </a:cubicBezTo>
                <a:cubicBezTo>
                  <a:pt x="156895" y="487018"/>
                  <a:pt x="156895" y="487018"/>
                  <a:pt x="156895" y="487018"/>
                </a:cubicBezTo>
                <a:cubicBezTo>
                  <a:pt x="145967" y="487018"/>
                  <a:pt x="137224" y="478397"/>
                  <a:pt x="137224" y="467620"/>
                </a:cubicBezTo>
                <a:cubicBezTo>
                  <a:pt x="137224" y="467620"/>
                  <a:pt x="137224" y="467620"/>
                  <a:pt x="128482" y="342610"/>
                </a:cubicBezTo>
                <a:cubicBezTo>
                  <a:pt x="126296" y="342610"/>
                  <a:pt x="121925" y="342610"/>
                  <a:pt x="119739" y="342610"/>
                </a:cubicBezTo>
                <a:cubicBezTo>
                  <a:pt x="115368" y="342610"/>
                  <a:pt x="113182" y="342610"/>
                  <a:pt x="108811" y="342610"/>
                </a:cubicBezTo>
                <a:cubicBezTo>
                  <a:pt x="108811" y="342610"/>
                  <a:pt x="108811" y="342610"/>
                  <a:pt x="102254" y="467620"/>
                </a:cubicBezTo>
                <a:cubicBezTo>
                  <a:pt x="100068" y="478397"/>
                  <a:pt x="91326" y="487018"/>
                  <a:pt x="80397" y="487018"/>
                </a:cubicBezTo>
                <a:cubicBezTo>
                  <a:pt x="69469" y="487018"/>
                  <a:pt x="60726" y="476241"/>
                  <a:pt x="60726" y="465465"/>
                </a:cubicBezTo>
                <a:cubicBezTo>
                  <a:pt x="60726" y="465465"/>
                  <a:pt x="60726" y="465465"/>
                  <a:pt x="69469" y="346920"/>
                </a:cubicBezTo>
                <a:cubicBezTo>
                  <a:pt x="43241" y="349076"/>
                  <a:pt x="23571" y="355542"/>
                  <a:pt x="23571" y="355542"/>
                </a:cubicBezTo>
                <a:cubicBezTo>
                  <a:pt x="23571" y="355542"/>
                  <a:pt x="23571" y="355542"/>
                  <a:pt x="69469" y="198201"/>
                </a:cubicBezTo>
                <a:cubicBezTo>
                  <a:pt x="69469" y="198201"/>
                  <a:pt x="69469" y="198201"/>
                  <a:pt x="34499" y="280105"/>
                </a:cubicBezTo>
                <a:cubicBezTo>
                  <a:pt x="32313" y="286571"/>
                  <a:pt x="25756" y="290881"/>
                  <a:pt x="17014" y="290881"/>
                </a:cubicBezTo>
                <a:cubicBezTo>
                  <a:pt x="14828" y="290881"/>
                  <a:pt x="12642" y="290881"/>
                  <a:pt x="10457" y="290881"/>
                </a:cubicBezTo>
                <a:cubicBezTo>
                  <a:pt x="1714" y="286571"/>
                  <a:pt x="-2657" y="275794"/>
                  <a:pt x="1714" y="267172"/>
                </a:cubicBezTo>
                <a:cubicBezTo>
                  <a:pt x="1714" y="267172"/>
                  <a:pt x="1714" y="267172"/>
                  <a:pt x="58541" y="129230"/>
                </a:cubicBezTo>
                <a:cubicBezTo>
                  <a:pt x="58541" y="127075"/>
                  <a:pt x="62912" y="124919"/>
                  <a:pt x="62912" y="124919"/>
                </a:cubicBezTo>
                <a:cubicBezTo>
                  <a:pt x="62912" y="124919"/>
                  <a:pt x="73840" y="105521"/>
                  <a:pt x="119739" y="105521"/>
                </a:cubicBezTo>
                <a:close/>
                <a:moveTo>
                  <a:pt x="118646" y="0"/>
                </a:moveTo>
                <a:cubicBezTo>
                  <a:pt x="143302" y="0"/>
                  <a:pt x="163289" y="19180"/>
                  <a:pt x="163289" y="42840"/>
                </a:cubicBezTo>
                <a:cubicBezTo>
                  <a:pt x="163289" y="66500"/>
                  <a:pt x="143302" y="85680"/>
                  <a:pt x="118646" y="85680"/>
                </a:cubicBezTo>
                <a:cubicBezTo>
                  <a:pt x="93990" y="85680"/>
                  <a:pt x="74003" y="66500"/>
                  <a:pt x="74003" y="42840"/>
                </a:cubicBezTo>
                <a:cubicBezTo>
                  <a:pt x="74003" y="19180"/>
                  <a:pt x="93990" y="0"/>
                  <a:pt x="11864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1" name="MH_SubTitle_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26608" y="3449809"/>
            <a:ext cx="1723355" cy="37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SECOND OPINION</a:t>
            </a:r>
            <a:endParaRPr lang="zh-CN" altLang="en-US" sz="1400" dirty="0"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202" name="MH_Other_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26558" y="4623197"/>
            <a:ext cx="355997" cy="365522"/>
          </a:xfrm>
          <a:custGeom>
            <a:avLst/>
            <a:gdLst>
              <a:gd name="T0" fmla="*/ 172831 w 474753"/>
              <a:gd name="T1" fmla="*/ 132606 h 487018"/>
              <a:gd name="T2" fmla="*/ 230595 w 474753"/>
              <a:gd name="T3" fmla="*/ 271974 h 487018"/>
              <a:gd name="T4" fmla="*/ 215620 w 474753"/>
              <a:gd name="T5" fmla="*/ 295202 h 487018"/>
              <a:gd name="T6" fmla="*/ 166413 w 474753"/>
              <a:gd name="T7" fmla="*/ 204401 h 487018"/>
              <a:gd name="T8" fmla="*/ 166413 w 474753"/>
              <a:gd name="T9" fmla="*/ 350105 h 487018"/>
              <a:gd name="T10" fmla="*/ 155716 w 474753"/>
              <a:gd name="T11" fmla="*/ 487362 h 487018"/>
              <a:gd name="T12" fmla="*/ 134322 w 474753"/>
              <a:gd name="T13" fmla="*/ 468358 h 487018"/>
              <a:gd name="T14" fmla="*/ 117207 w 474753"/>
              <a:gd name="T15" fmla="*/ 345882 h 487018"/>
              <a:gd name="T16" fmla="*/ 100091 w 474753"/>
              <a:gd name="T17" fmla="*/ 468358 h 487018"/>
              <a:gd name="T18" fmla="*/ 59443 w 474753"/>
              <a:gd name="T19" fmla="*/ 466246 h 487018"/>
              <a:gd name="T20" fmla="*/ 23073 w 474753"/>
              <a:gd name="T21" fmla="*/ 358552 h 487018"/>
              <a:gd name="T22" fmla="*/ 33770 w 474753"/>
              <a:gd name="T23" fmla="*/ 284644 h 487018"/>
              <a:gd name="T24" fmla="*/ 10236 w 474753"/>
              <a:gd name="T25" fmla="*/ 295202 h 487018"/>
              <a:gd name="T26" fmla="*/ 57303 w 474753"/>
              <a:gd name="T27" fmla="*/ 136829 h 487018"/>
              <a:gd name="T28" fmla="*/ 117207 w 474753"/>
              <a:gd name="T29" fmla="*/ 113600 h 487018"/>
              <a:gd name="T30" fmla="*/ 412225 w 474753"/>
              <a:gd name="T31" fmla="*/ 124259 h 487018"/>
              <a:gd name="T32" fmla="*/ 472551 w 474753"/>
              <a:gd name="T33" fmla="*/ 266906 h 487018"/>
              <a:gd name="T34" fmla="*/ 456814 w 474753"/>
              <a:gd name="T35" fmla="*/ 290249 h 487018"/>
              <a:gd name="T36" fmla="*/ 409601 w 474753"/>
              <a:gd name="T37" fmla="*/ 204660 h 487018"/>
              <a:gd name="T38" fmla="*/ 417471 w 474753"/>
              <a:gd name="T39" fmla="*/ 464020 h 487018"/>
              <a:gd name="T40" fmla="*/ 393864 w 474753"/>
              <a:gd name="T41" fmla="*/ 487362 h 487018"/>
              <a:gd name="T42" fmla="*/ 362389 w 474753"/>
              <a:gd name="T43" fmla="*/ 310998 h 487018"/>
              <a:gd name="T44" fmla="*/ 349275 w 474753"/>
              <a:gd name="T45" fmla="*/ 310998 h 487018"/>
              <a:gd name="T46" fmla="*/ 317800 w 474753"/>
              <a:gd name="T47" fmla="*/ 487362 h 487018"/>
              <a:gd name="T48" fmla="*/ 307308 w 474753"/>
              <a:gd name="T49" fmla="*/ 303217 h 487018"/>
              <a:gd name="T50" fmla="*/ 270587 w 474753"/>
              <a:gd name="T51" fmla="*/ 279875 h 487018"/>
              <a:gd name="T52" fmla="*/ 249604 w 474753"/>
              <a:gd name="T53" fmla="*/ 287655 h 487018"/>
              <a:gd name="T54" fmla="*/ 296816 w 474753"/>
              <a:gd name="T55" fmla="*/ 129446 h 487018"/>
              <a:gd name="T56" fmla="*/ 357143 w 474753"/>
              <a:gd name="T57" fmla="*/ 103510 h 487018"/>
              <a:gd name="T58" fmla="*/ 159838 w 474753"/>
              <a:gd name="T59" fmla="*/ 52191 h 487018"/>
              <a:gd name="T60" fmla="*/ 72438 w 474753"/>
              <a:gd name="T61" fmla="*/ 52191 h 487018"/>
              <a:gd name="T62" fmla="*/ 355528 w 474753"/>
              <a:gd name="T63" fmla="*/ 0 h 487018"/>
              <a:gd name="T64" fmla="*/ 355528 w 474753"/>
              <a:gd name="T65" fmla="*/ 85182 h 487018"/>
              <a:gd name="T66" fmla="*/ 355528 w 474753"/>
              <a:gd name="T67" fmla="*/ 0 h 48701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74753" h="487018">
                <a:moveTo>
                  <a:pt x="117229" y="113520"/>
                </a:moveTo>
                <a:cubicBezTo>
                  <a:pt x="160025" y="113520"/>
                  <a:pt x="172864" y="132512"/>
                  <a:pt x="172864" y="132512"/>
                </a:cubicBezTo>
                <a:cubicBezTo>
                  <a:pt x="172864" y="132512"/>
                  <a:pt x="175004" y="134622"/>
                  <a:pt x="175004" y="136732"/>
                </a:cubicBezTo>
                <a:cubicBezTo>
                  <a:pt x="175004" y="136732"/>
                  <a:pt x="175004" y="136732"/>
                  <a:pt x="230639" y="271782"/>
                </a:cubicBezTo>
                <a:cubicBezTo>
                  <a:pt x="234919" y="280223"/>
                  <a:pt x="230639" y="290774"/>
                  <a:pt x="222080" y="294994"/>
                </a:cubicBezTo>
                <a:cubicBezTo>
                  <a:pt x="219940" y="294994"/>
                  <a:pt x="217800" y="294994"/>
                  <a:pt x="215661" y="294994"/>
                </a:cubicBezTo>
                <a:cubicBezTo>
                  <a:pt x="209241" y="294994"/>
                  <a:pt x="202822" y="290774"/>
                  <a:pt x="200682" y="284443"/>
                </a:cubicBezTo>
                <a:cubicBezTo>
                  <a:pt x="200682" y="284443"/>
                  <a:pt x="200682" y="284443"/>
                  <a:pt x="166445" y="204257"/>
                </a:cubicBezTo>
                <a:cubicBezTo>
                  <a:pt x="166445" y="204257"/>
                  <a:pt x="166445" y="204257"/>
                  <a:pt x="209241" y="358299"/>
                </a:cubicBezTo>
                <a:cubicBezTo>
                  <a:pt x="209241" y="358299"/>
                  <a:pt x="192123" y="351968"/>
                  <a:pt x="166445" y="349858"/>
                </a:cubicBezTo>
                <a:cubicBezTo>
                  <a:pt x="166445" y="349858"/>
                  <a:pt x="166445" y="349858"/>
                  <a:pt x="172864" y="465917"/>
                </a:cubicBezTo>
                <a:cubicBezTo>
                  <a:pt x="175004" y="476467"/>
                  <a:pt x="166445" y="487018"/>
                  <a:pt x="155746" y="487018"/>
                </a:cubicBezTo>
                <a:cubicBezTo>
                  <a:pt x="153606" y="487018"/>
                  <a:pt x="153606" y="487018"/>
                  <a:pt x="153606" y="487018"/>
                </a:cubicBezTo>
                <a:cubicBezTo>
                  <a:pt x="142907" y="487018"/>
                  <a:pt x="134347" y="478578"/>
                  <a:pt x="134347" y="468027"/>
                </a:cubicBezTo>
                <a:cubicBezTo>
                  <a:pt x="134347" y="468027"/>
                  <a:pt x="134347" y="468027"/>
                  <a:pt x="125788" y="345638"/>
                </a:cubicBezTo>
                <a:cubicBezTo>
                  <a:pt x="123648" y="345638"/>
                  <a:pt x="119369" y="345638"/>
                  <a:pt x="117229" y="345638"/>
                </a:cubicBezTo>
                <a:cubicBezTo>
                  <a:pt x="112949" y="345638"/>
                  <a:pt x="110809" y="345638"/>
                  <a:pt x="106530" y="345638"/>
                </a:cubicBezTo>
                <a:cubicBezTo>
                  <a:pt x="106530" y="345638"/>
                  <a:pt x="106530" y="345638"/>
                  <a:pt x="100110" y="468027"/>
                </a:cubicBezTo>
                <a:cubicBezTo>
                  <a:pt x="97970" y="478578"/>
                  <a:pt x="89411" y="487018"/>
                  <a:pt x="78712" y="487018"/>
                </a:cubicBezTo>
                <a:cubicBezTo>
                  <a:pt x="68013" y="487018"/>
                  <a:pt x="59454" y="476467"/>
                  <a:pt x="59454" y="465917"/>
                </a:cubicBezTo>
                <a:cubicBezTo>
                  <a:pt x="59454" y="465917"/>
                  <a:pt x="59454" y="465917"/>
                  <a:pt x="68013" y="349858"/>
                </a:cubicBezTo>
                <a:cubicBezTo>
                  <a:pt x="42335" y="351968"/>
                  <a:pt x="23077" y="358299"/>
                  <a:pt x="23077" y="358299"/>
                </a:cubicBezTo>
                <a:cubicBezTo>
                  <a:pt x="23077" y="358299"/>
                  <a:pt x="23077" y="358299"/>
                  <a:pt x="68013" y="204257"/>
                </a:cubicBezTo>
                <a:cubicBezTo>
                  <a:pt x="68013" y="204257"/>
                  <a:pt x="68013" y="204257"/>
                  <a:pt x="33776" y="284443"/>
                </a:cubicBezTo>
                <a:cubicBezTo>
                  <a:pt x="31636" y="290774"/>
                  <a:pt x="25217" y="294994"/>
                  <a:pt x="16657" y="294994"/>
                </a:cubicBezTo>
                <a:cubicBezTo>
                  <a:pt x="14517" y="294994"/>
                  <a:pt x="12378" y="294994"/>
                  <a:pt x="10238" y="294994"/>
                </a:cubicBezTo>
                <a:cubicBezTo>
                  <a:pt x="1679" y="290774"/>
                  <a:pt x="-2601" y="280223"/>
                  <a:pt x="1679" y="271782"/>
                </a:cubicBezTo>
                <a:cubicBezTo>
                  <a:pt x="1679" y="271782"/>
                  <a:pt x="1679" y="271782"/>
                  <a:pt x="57314" y="136732"/>
                </a:cubicBezTo>
                <a:cubicBezTo>
                  <a:pt x="57314" y="134622"/>
                  <a:pt x="61594" y="132512"/>
                  <a:pt x="61594" y="132512"/>
                </a:cubicBezTo>
                <a:cubicBezTo>
                  <a:pt x="61594" y="132512"/>
                  <a:pt x="72293" y="113520"/>
                  <a:pt x="117229" y="113520"/>
                </a:cubicBezTo>
                <a:close/>
                <a:moveTo>
                  <a:pt x="357211" y="103437"/>
                </a:moveTo>
                <a:cubicBezTo>
                  <a:pt x="399186" y="103437"/>
                  <a:pt x="412303" y="124171"/>
                  <a:pt x="412303" y="124171"/>
                </a:cubicBezTo>
                <a:cubicBezTo>
                  <a:pt x="414926" y="124171"/>
                  <a:pt x="414926" y="126763"/>
                  <a:pt x="417550" y="129355"/>
                </a:cubicBezTo>
                <a:cubicBezTo>
                  <a:pt x="417550" y="129355"/>
                  <a:pt x="417550" y="129355"/>
                  <a:pt x="472641" y="266718"/>
                </a:cubicBezTo>
                <a:cubicBezTo>
                  <a:pt x="477888" y="274494"/>
                  <a:pt x="472641" y="284861"/>
                  <a:pt x="464771" y="287452"/>
                </a:cubicBezTo>
                <a:cubicBezTo>
                  <a:pt x="462148" y="290044"/>
                  <a:pt x="459524" y="290044"/>
                  <a:pt x="456901" y="290044"/>
                </a:cubicBezTo>
                <a:cubicBezTo>
                  <a:pt x="449031" y="290044"/>
                  <a:pt x="443784" y="284861"/>
                  <a:pt x="441160" y="279677"/>
                </a:cubicBezTo>
                <a:cubicBezTo>
                  <a:pt x="441160" y="279677"/>
                  <a:pt x="441160" y="279677"/>
                  <a:pt x="409679" y="204516"/>
                </a:cubicBezTo>
                <a:cubicBezTo>
                  <a:pt x="409679" y="204516"/>
                  <a:pt x="409679" y="204516"/>
                  <a:pt x="407056" y="303003"/>
                </a:cubicBezTo>
                <a:cubicBezTo>
                  <a:pt x="407056" y="303003"/>
                  <a:pt x="407056" y="303003"/>
                  <a:pt x="417550" y="463692"/>
                </a:cubicBezTo>
                <a:cubicBezTo>
                  <a:pt x="417550" y="476651"/>
                  <a:pt x="407056" y="487018"/>
                  <a:pt x="396562" y="487018"/>
                </a:cubicBezTo>
                <a:cubicBezTo>
                  <a:pt x="393939" y="487018"/>
                  <a:pt x="393939" y="487018"/>
                  <a:pt x="393939" y="487018"/>
                </a:cubicBezTo>
                <a:cubicBezTo>
                  <a:pt x="383445" y="487018"/>
                  <a:pt x="372952" y="479243"/>
                  <a:pt x="370328" y="466284"/>
                </a:cubicBezTo>
                <a:cubicBezTo>
                  <a:pt x="370328" y="466284"/>
                  <a:pt x="370328" y="466284"/>
                  <a:pt x="362458" y="310778"/>
                </a:cubicBezTo>
                <a:cubicBezTo>
                  <a:pt x="362458" y="310778"/>
                  <a:pt x="362458" y="303003"/>
                  <a:pt x="357211" y="303003"/>
                </a:cubicBezTo>
                <a:cubicBezTo>
                  <a:pt x="349341" y="303003"/>
                  <a:pt x="349341" y="310778"/>
                  <a:pt x="349341" y="310778"/>
                </a:cubicBezTo>
                <a:cubicBezTo>
                  <a:pt x="349341" y="310778"/>
                  <a:pt x="349341" y="310778"/>
                  <a:pt x="341471" y="466284"/>
                </a:cubicBezTo>
                <a:cubicBezTo>
                  <a:pt x="341471" y="479243"/>
                  <a:pt x="330977" y="487018"/>
                  <a:pt x="317860" y="487018"/>
                </a:cubicBezTo>
                <a:cubicBezTo>
                  <a:pt x="304743" y="487018"/>
                  <a:pt x="294249" y="476651"/>
                  <a:pt x="296872" y="463692"/>
                </a:cubicBezTo>
                <a:cubicBezTo>
                  <a:pt x="296872" y="463692"/>
                  <a:pt x="296872" y="463692"/>
                  <a:pt x="307366" y="303003"/>
                </a:cubicBezTo>
                <a:cubicBezTo>
                  <a:pt x="307366" y="303003"/>
                  <a:pt x="307366" y="303003"/>
                  <a:pt x="302119" y="204516"/>
                </a:cubicBezTo>
                <a:cubicBezTo>
                  <a:pt x="302119" y="204516"/>
                  <a:pt x="302119" y="204516"/>
                  <a:pt x="270638" y="279677"/>
                </a:cubicBezTo>
                <a:cubicBezTo>
                  <a:pt x="268015" y="284861"/>
                  <a:pt x="262768" y="290044"/>
                  <a:pt x="254898" y="290044"/>
                </a:cubicBezTo>
                <a:cubicBezTo>
                  <a:pt x="252274" y="290044"/>
                  <a:pt x="252274" y="290044"/>
                  <a:pt x="249651" y="287452"/>
                </a:cubicBezTo>
                <a:cubicBezTo>
                  <a:pt x="239157" y="284861"/>
                  <a:pt x="236534" y="274494"/>
                  <a:pt x="239157" y="266718"/>
                </a:cubicBezTo>
                <a:cubicBezTo>
                  <a:pt x="239157" y="266718"/>
                  <a:pt x="239157" y="266718"/>
                  <a:pt x="296872" y="129355"/>
                </a:cubicBezTo>
                <a:cubicBezTo>
                  <a:pt x="296872" y="126763"/>
                  <a:pt x="296872" y="124171"/>
                  <a:pt x="299496" y="124171"/>
                </a:cubicBezTo>
                <a:cubicBezTo>
                  <a:pt x="299496" y="124171"/>
                  <a:pt x="312613" y="103437"/>
                  <a:pt x="357211" y="103437"/>
                </a:cubicBezTo>
                <a:close/>
                <a:moveTo>
                  <a:pt x="116160" y="10212"/>
                </a:moveTo>
                <a:cubicBezTo>
                  <a:pt x="140299" y="10212"/>
                  <a:pt x="159868" y="28990"/>
                  <a:pt x="159868" y="52154"/>
                </a:cubicBezTo>
                <a:cubicBezTo>
                  <a:pt x="159868" y="75318"/>
                  <a:pt x="140299" y="94096"/>
                  <a:pt x="116160" y="94096"/>
                </a:cubicBezTo>
                <a:cubicBezTo>
                  <a:pt x="92021" y="94096"/>
                  <a:pt x="72452" y="75318"/>
                  <a:pt x="72452" y="52154"/>
                </a:cubicBezTo>
                <a:cubicBezTo>
                  <a:pt x="72452" y="28990"/>
                  <a:pt x="92021" y="10212"/>
                  <a:pt x="116160" y="10212"/>
                </a:cubicBezTo>
                <a:close/>
                <a:moveTo>
                  <a:pt x="355595" y="0"/>
                </a:moveTo>
                <a:cubicBezTo>
                  <a:pt x="379696" y="0"/>
                  <a:pt x="399233" y="19055"/>
                  <a:pt x="399233" y="42561"/>
                </a:cubicBezTo>
                <a:cubicBezTo>
                  <a:pt x="399233" y="66067"/>
                  <a:pt x="379696" y="85122"/>
                  <a:pt x="355595" y="85122"/>
                </a:cubicBezTo>
                <a:cubicBezTo>
                  <a:pt x="331494" y="85122"/>
                  <a:pt x="311957" y="66067"/>
                  <a:pt x="311957" y="42561"/>
                </a:cubicBezTo>
                <a:cubicBezTo>
                  <a:pt x="311957" y="19055"/>
                  <a:pt x="331494" y="0"/>
                  <a:pt x="35559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3" name="MH_SubTitle_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15892" y="4621384"/>
            <a:ext cx="1506997" cy="37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THIRD OPINION</a:t>
            </a:r>
            <a:endParaRPr lang="zh-CN" altLang="en-US" sz="1400"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197" name="MH_Other_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86139" y="2597944"/>
            <a:ext cx="5869781" cy="19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A8086685-4D0F-4EC8-BA62-FFAFB6403EF1}"/>
              </a:ext>
            </a:extLst>
          </p:cNvPr>
          <p:cNvGrpSpPr/>
          <p:nvPr/>
        </p:nvGrpSpPr>
        <p:grpSpPr>
          <a:xfrm>
            <a:off x="3386139" y="2608661"/>
            <a:ext cx="5869781" cy="184547"/>
            <a:chOff x="3386139" y="2608661"/>
            <a:chExt cx="5869781" cy="184547"/>
          </a:xfrm>
        </p:grpSpPr>
        <p:sp>
          <p:nvSpPr>
            <p:cNvPr id="36" name="MH_Other_2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3386139" y="2667000"/>
              <a:ext cx="5869781" cy="45244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3" name="MH_Other_3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 flipV="1">
              <a:off x="3386139" y="2661047"/>
              <a:ext cx="5869781" cy="14288"/>
            </a:xfrm>
            <a:prstGeom prst="rect">
              <a:avLst/>
            </a:prstGeom>
            <a:solidFill>
              <a:schemeClr val="bg1">
                <a:lumMod val="50000"/>
                <a:alpha val="3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204" name="MH_Other_8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3386139" y="2608661"/>
              <a:ext cx="5869781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6E29FDF3-BC60-4B50-A6B1-3B56396B9B3B}"/>
              </a:ext>
            </a:extLst>
          </p:cNvPr>
          <p:cNvGrpSpPr/>
          <p:nvPr/>
        </p:nvGrpSpPr>
        <p:grpSpPr>
          <a:xfrm>
            <a:off x="3386139" y="3788569"/>
            <a:ext cx="5869781" cy="194072"/>
            <a:chOff x="3386139" y="3788569"/>
            <a:chExt cx="5869781" cy="194072"/>
          </a:xfrm>
        </p:grpSpPr>
        <p:sp>
          <p:nvSpPr>
            <p:cNvPr id="49" name="MH_Other_10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3386139" y="3857625"/>
              <a:ext cx="5869781" cy="45244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50" name="MH_Other_11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 flipV="1">
              <a:off x="3386139" y="3851672"/>
              <a:ext cx="5869781" cy="14288"/>
            </a:xfrm>
            <a:prstGeom prst="rect">
              <a:avLst/>
            </a:prstGeom>
            <a:solidFill>
              <a:schemeClr val="bg1">
                <a:lumMod val="50000"/>
                <a:alpha val="3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209" name="MH_Other_12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3386139" y="3788569"/>
              <a:ext cx="5869781" cy="194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E0F66D8-2838-4F10-9E17-65F022A4AEEC}"/>
              </a:ext>
            </a:extLst>
          </p:cNvPr>
          <p:cNvGrpSpPr/>
          <p:nvPr/>
        </p:nvGrpSpPr>
        <p:grpSpPr>
          <a:xfrm>
            <a:off x="3386139" y="4943476"/>
            <a:ext cx="5869781" cy="194072"/>
            <a:chOff x="3386139" y="4943476"/>
            <a:chExt cx="5869781" cy="194072"/>
          </a:xfrm>
        </p:grpSpPr>
        <p:sp>
          <p:nvSpPr>
            <p:cNvPr id="54" name="MH_Other_13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3386139" y="5013724"/>
              <a:ext cx="5869781" cy="44053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55" name="MH_Other_14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3386139" y="5006578"/>
              <a:ext cx="5869781" cy="14288"/>
            </a:xfrm>
            <a:prstGeom prst="rect">
              <a:avLst/>
            </a:prstGeom>
            <a:solidFill>
              <a:schemeClr val="bg1">
                <a:lumMod val="50000"/>
                <a:alpha val="3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212" name="MH_Other_15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3386139" y="4943476"/>
              <a:ext cx="5869781" cy="194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65" name="MH_Text_3"/>
          <p:cNvSpPr txBox="1"/>
          <p:nvPr>
            <p:custDataLst>
              <p:tags r:id="rId9"/>
            </p:custDataLst>
          </p:nvPr>
        </p:nvSpPr>
        <p:spPr>
          <a:xfrm>
            <a:off x="6617494" y="4574787"/>
            <a:ext cx="1148954" cy="368689"/>
          </a:xfrm>
          <a:prstGeom prst="rect">
            <a:avLst/>
          </a:prstGeom>
          <a:noFill/>
        </p:spPr>
        <p:txBody>
          <a:bodyPr anchor="ctr" anchorCtr="0"/>
          <a:lstStyle/>
          <a:p>
            <a:pPr algn="ctr" eaLnBrk="1" hangingPunct="1">
              <a:defRPr/>
            </a:pP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65%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95D38CFE-DBE8-4789-8515-69FF0410600C}"/>
              </a:ext>
            </a:extLst>
          </p:cNvPr>
          <p:cNvGrpSpPr/>
          <p:nvPr/>
        </p:nvGrpSpPr>
        <p:grpSpPr>
          <a:xfrm>
            <a:off x="8967313" y="3804918"/>
            <a:ext cx="334560" cy="299614"/>
            <a:chOff x="5298283" y="3804918"/>
            <a:chExt cx="334560" cy="299614"/>
          </a:xfrm>
        </p:grpSpPr>
        <p:sp>
          <p:nvSpPr>
            <p:cNvPr id="40" name="MH_Other_16"/>
            <p:cNvSpPr/>
            <p:nvPr>
              <p:custDataLst>
                <p:tags r:id="rId16"/>
              </p:custDataLst>
            </p:nvPr>
          </p:nvSpPr>
          <p:spPr>
            <a:xfrm rot="19812375">
              <a:off x="5335328" y="3804918"/>
              <a:ext cx="297515" cy="299614"/>
            </a:xfrm>
            <a:custGeom>
              <a:avLst/>
              <a:gdLst>
                <a:gd name="connsiteX0" fmla="*/ 0 w 390842"/>
                <a:gd name="connsiteY0" fmla="*/ 0 h 442075"/>
                <a:gd name="connsiteX1" fmla="*/ 390842 w 390842"/>
                <a:gd name="connsiteY1" fmla="*/ 0 h 442075"/>
                <a:gd name="connsiteX2" fmla="*/ 390842 w 390842"/>
                <a:gd name="connsiteY2" fmla="*/ 442075 h 442075"/>
                <a:gd name="connsiteX3" fmla="*/ 0 w 390842"/>
                <a:gd name="connsiteY3" fmla="*/ 442075 h 442075"/>
                <a:gd name="connsiteX4" fmla="*/ 0 w 390842"/>
                <a:gd name="connsiteY4" fmla="*/ 0 h 442075"/>
                <a:gd name="connsiteX0" fmla="*/ 0 w 393154"/>
                <a:gd name="connsiteY0" fmla="*/ 0 h 442075"/>
                <a:gd name="connsiteX1" fmla="*/ 393154 w 393154"/>
                <a:gd name="connsiteY1" fmla="*/ 59861 h 442075"/>
                <a:gd name="connsiteX2" fmla="*/ 390842 w 393154"/>
                <a:gd name="connsiteY2" fmla="*/ 442075 h 442075"/>
                <a:gd name="connsiteX3" fmla="*/ 0 w 393154"/>
                <a:gd name="connsiteY3" fmla="*/ 442075 h 442075"/>
                <a:gd name="connsiteX4" fmla="*/ 0 w 393154"/>
                <a:gd name="connsiteY4" fmla="*/ 0 h 442075"/>
                <a:gd name="connsiteX0" fmla="*/ 0 w 396687"/>
                <a:gd name="connsiteY0" fmla="*/ 0 h 442075"/>
                <a:gd name="connsiteX1" fmla="*/ 396687 w 396687"/>
                <a:gd name="connsiteY1" fmla="*/ 72860 h 442075"/>
                <a:gd name="connsiteX2" fmla="*/ 390842 w 396687"/>
                <a:gd name="connsiteY2" fmla="*/ 442075 h 442075"/>
                <a:gd name="connsiteX3" fmla="*/ 0 w 396687"/>
                <a:gd name="connsiteY3" fmla="*/ 442075 h 442075"/>
                <a:gd name="connsiteX4" fmla="*/ 0 w 396687"/>
                <a:gd name="connsiteY4" fmla="*/ 0 h 442075"/>
                <a:gd name="connsiteX0" fmla="*/ 24264 w 396687"/>
                <a:gd name="connsiteY0" fmla="*/ 0 h 494037"/>
                <a:gd name="connsiteX1" fmla="*/ 396687 w 396687"/>
                <a:gd name="connsiteY1" fmla="*/ 124822 h 494037"/>
                <a:gd name="connsiteX2" fmla="*/ 390842 w 396687"/>
                <a:gd name="connsiteY2" fmla="*/ 494037 h 494037"/>
                <a:gd name="connsiteX3" fmla="*/ 0 w 396687"/>
                <a:gd name="connsiteY3" fmla="*/ 494037 h 494037"/>
                <a:gd name="connsiteX4" fmla="*/ 24264 w 396687"/>
                <a:gd name="connsiteY4" fmla="*/ 0 h 4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6687" h="494037">
                  <a:moveTo>
                    <a:pt x="24264" y="0"/>
                  </a:moveTo>
                  <a:lnTo>
                    <a:pt x="396687" y="124822"/>
                  </a:lnTo>
                  <a:cubicBezTo>
                    <a:pt x="395916" y="252227"/>
                    <a:pt x="391613" y="366632"/>
                    <a:pt x="390842" y="494037"/>
                  </a:cubicBezTo>
                  <a:lnTo>
                    <a:pt x="0" y="494037"/>
                  </a:lnTo>
                  <a:lnTo>
                    <a:pt x="242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ACCCC">
                    <a:alpha val="42000"/>
                  </a:srgbClr>
                </a:gs>
                <a:gs pos="59000">
                  <a:srgbClr val="969696">
                    <a:alpha val="10000"/>
                  </a:srgb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9" name="MH_Other_17"/>
            <p:cNvSpPr/>
            <p:nvPr>
              <p:custDataLst>
                <p:tags r:id="rId17"/>
              </p:custDataLst>
            </p:nvPr>
          </p:nvSpPr>
          <p:spPr>
            <a:xfrm>
              <a:off x="5298283" y="3821908"/>
              <a:ext cx="288131" cy="73819"/>
            </a:xfrm>
            <a:prstGeom prst="rect">
              <a:avLst/>
            </a:prstGeom>
            <a:gradFill flip="none" rotWithShape="1">
              <a:gsLst>
                <a:gs pos="41000">
                  <a:schemeClr val="accent2">
                    <a:lumMod val="75000"/>
                  </a:schemeClr>
                </a:gs>
                <a:gs pos="4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B9A45B22-9811-478F-8524-F8ABF6F5947F}"/>
              </a:ext>
            </a:extLst>
          </p:cNvPr>
          <p:cNvGrpSpPr/>
          <p:nvPr/>
        </p:nvGrpSpPr>
        <p:grpSpPr>
          <a:xfrm>
            <a:off x="8958264" y="4970328"/>
            <a:ext cx="334226" cy="299614"/>
            <a:chOff x="7072314" y="4970328"/>
            <a:chExt cx="334226" cy="299614"/>
          </a:xfrm>
        </p:grpSpPr>
        <p:sp>
          <p:nvSpPr>
            <p:cNvPr id="46" name="MH_Other_18"/>
            <p:cNvSpPr/>
            <p:nvPr>
              <p:custDataLst>
                <p:tags r:id="rId14"/>
              </p:custDataLst>
            </p:nvPr>
          </p:nvSpPr>
          <p:spPr>
            <a:xfrm rot="19812375">
              <a:off x="7109025" y="4970328"/>
              <a:ext cx="297515" cy="299614"/>
            </a:xfrm>
            <a:custGeom>
              <a:avLst/>
              <a:gdLst>
                <a:gd name="connsiteX0" fmla="*/ 0 w 390842"/>
                <a:gd name="connsiteY0" fmla="*/ 0 h 442075"/>
                <a:gd name="connsiteX1" fmla="*/ 390842 w 390842"/>
                <a:gd name="connsiteY1" fmla="*/ 0 h 442075"/>
                <a:gd name="connsiteX2" fmla="*/ 390842 w 390842"/>
                <a:gd name="connsiteY2" fmla="*/ 442075 h 442075"/>
                <a:gd name="connsiteX3" fmla="*/ 0 w 390842"/>
                <a:gd name="connsiteY3" fmla="*/ 442075 h 442075"/>
                <a:gd name="connsiteX4" fmla="*/ 0 w 390842"/>
                <a:gd name="connsiteY4" fmla="*/ 0 h 442075"/>
                <a:gd name="connsiteX0" fmla="*/ 0 w 393154"/>
                <a:gd name="connsiteY0" fmla="*/ 0 h 442075"/>
                <a:gd name="connsiteX1" fmla="*/ 393154 w 393154"/>
                <a:gd name="connsiteY1" fmla="*/ 59861 h 442075"/>
                <a:gd name="connsiteX2" fmla="*/ 390842 w 393154"/>
                <a:gd name="connsiteY2" fmla="*/ 442075 h 442075"/>
                <a:gd name="connsiteX3" fmla="*/ 0 w 393154"/>
                <a:gd name="connsiteY3" fmla="*/ 442075 h 442075"/>
                <a:gd name="connsiteX4" fmla="*/ 0 w 393154"/>
                <a:gd name="connsiteY4" fmla="*/ 0 h 442075"/>
                <a:gd name="connsiteX0" fmla="*/ 0 w 396687"/>
                <a:gd name="connsiteY0" fmla="*/ 0 h 442075"/>
                <a:gd name="connsiteX1" fmla="*/ 396687 w 396687"/>
                <a:gd name="connsiteY1" fmla="*/ 72860 h 442075"/>
                <a:gd name="connsiteX2" fmla="*/ 390842 w 396687"/>
                <a:gd name="connsiteY2" fmla="*/ 442075 h 442075"/>
                <a:gd name="connsiteX3" fmla="*/ 0 w 396687"/>
                <a:gd name="connsiteY3" fmla="*/ 442075 h 442075"/>
                <a:gd name="connsiteX4" fmla="*/ 0 w 396687"/>
                <a:gd name="connsiteY4" fmla="*/ 0 h 442075"/>
                <a:gd name="connsiteX0" fmla="*/ 24264 w 396687"/>
                <a:gd name="connsiteY0" fmla="*/ 0 h 494037"/>
                <a:gd name="connsiteX1" fmla="*/ 396687 w 396687"/>
                <a:gd name="connsiteY1" fmla="*/ 124822 h 494037"/>
                <a:gd name="connsiteX2" fmla="*/ 390842 w 396687"/>
                <a:gd name="connsiteY2" fmla="*/ 494037 h 494037"/>
                <a:gd name="connsiteX3" fmla="*/ 0 w 396687"/>
                <a:gd name="connsiteY3" fmla="*/ 494037 h 494037"/>
                <a:gd name="connsiteX4" fmla="*/ 24264 w 396687"/>
                <a:gd name="connsiteY4" fmla="*/ 0 h 4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6687" h="494037">
                  <a:moveTo>
                    <a:pt x="24264" y="0"/>
                  </a:moveTo>
                  <a:lnTo>
                    <a:pt x="396687" y="124822"/>
                  </a:lnTo>
                  <a:cubicBezTo>
                    <a:pt x="395916" y="252227"/>
                    <a:pt x="391613" y="366632"/>
                    <a:pt x="390842" y="494037"/>
                  </a:cubicBezTo>
                  <a:lnTo>
                    <a:pt x="0" y="494037"/>
                  </a:lnTo>
                  <a:lnTo>
                    <a:pt x="242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ACCCC">
                    <a:alpha val="42000"/>
                  </a:srgbClr>
                </a:gs>
                <a:gs pos="59000">
                  <a:srgbClr val="969696">
                    <a:alpha val="10000"/>
                  </a:srgb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47" name="MH_Other_19"/>
            <p:cNvSpPr/>
            <p:nvPr>
              <p:custDataLst>
                <p:tags r:id="rId15"/>
              </p:custDataLst>
            </p:nvPr>
          </p:nvSpPr>
          <p:spPr>
            <a:xfrm>
              <a:off x="7072314" y="4987529"/>
              <a:ext cx="288131" cy="72628"/>
            </a:xfrm>
            <a:prstGeom prst="rect">
              <a:avLst/>
            </a:prstGeom>
            <a:gradFill flip="none" rotWithShape="1">
              <a:gsLst>
                <a:gs pos="41000">
                  <a:srgbClr val="244B56"/>
                </a:gs>
                <a:gs pos="40000">
                  <a:schemeClr val="accent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63" name="MH_Text_1"/>
          <p:cNvSpPr txBox="1"/>
          <p:nvPr>
            <p:custDataLst>
              <p:tags r:id="rId10"/>
            </p:custDataLst>
          </p:nvPr>
        </p:nvSpPr>
        <p:spPr>
          <a:xfrm>
            <a:off x="5480449" y="2201130"/>
            <a:ext cx="1148953" cy="37062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ctr" eaLnBrk="1" hangingPunct="1">
              <a:defRPr/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45%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4" name="MH_Text_2"/>
          <p:cNvSpPr txBox="1"/>
          <p:nvPr>
            <p:custDataLst>
              <p:tags r:id="rId11"/>
            </p:custDataLst>
          </p:nvPr>
        </p:nvSpPr>
        <p:spPr>
          <a:xfrm>
            <a:off x="4868467" y="3403212"/>
            <a:ext cx="1148953" cy="368689"/>
          </a:xfrm>
          <a:prstGeom prst="rect">
            <a:avLst/>
          </a:prstGeom>
          <a:noFill/>
        </p:spPr>
        <p:txBody>
          <a:bodyPr anchor="ctr" anchorCtr="0"/>
          <a:lstStyle/>
          <a:p>
            <a:pPr algn="ctr" eaLnBrk="1" hangingPunct="1">
              <a:defRPr/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35%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C561B144-4528-4CDF-9DB4-8F7677754D84}"/>
              </a:ext>
            </a:extLst>
          </p:cNvPr>
          <p:cNvGrpSpPr/>
          <p:nvPr/>
        </p:nvGrpSpPr>
        <p:grpSpPr>
          <a:xfrm>
            <a:off x="8974695" y="2616673"/>
            <a:ext cx="334307" cy="299614"/>
            <a:chOff x="5911455" y="2616673"/>
            <a:chExt cx="334307" cy="299614"/>
          </a:xfrm>
        </p:grpSpPr>
        <p:sp>
          <p:nvSpPr>
            <p:cNvPr id="67" name="MH_Other_20"/>
            <p:cNvSpPr/>
            <p:nvPr>
              <p:custDataLst>
                <p:tags r:id="rId12"/>
              </p:custDataLst>
            </p:nvPr>
          </p:nvSpPr>
          <p:spPr>
            <a:xfrm rot="19812375">
              <a:off x="5948247" y="2616673"/>
              <a:ext cx="297515" cy="299614"/>
            </a:xfrm>
            <a:custGeom>
              <a:avLst/>
              <a:gdLst>
                <a:gd name="connsiteX0" fmla="*/ 0 w 390842"/>
                <a:gd name="connsiteY0" fmla="*/ 0 h 442075"/>
                <a:gd name="connsiteX1" fmla="*/ 390842 w 390842"/>
                <a:gd name="connsiteY1" fmla="*/ 0 h 442075"/>
                <a:gd name="connsiteX2" fmla="*/ 390842 w 390842"/>
                <a:gd name="connsiteY2" fmla="*/ 442075 h 442075"/>
                <a:gd name="connsiteX3" fmla="*/ 0 w 390842"/>
                <a:gd name="connsiteY3" fmla="*/ 442075 h 442075"/>
                <a:gd name="connsiteX4" fmla="*/ 0 w 390842"/>
                <a:gd name="connsiteY4" fmla="*/ 0 h 442075"/>
                <a:gd name="connsiteX0" fmla="*/ 0 w 393154"/>
                <a:gd name="connsiteY0" fmla="*/ 0 h 442075"/>
                <a:gd name="connsiteX1" fmla="*/ 393154 w 393154"/>
                <a:gd name="connsiteY1" fmla="*/ 59861 h 442075"/>
                <a:gd name="connsiteX2" fmla="*/ 390842 w 393154"/>
                <a:gd name="connsiteY2" fmla="*/ 442075 h 442075"/>
                <a:gd name="connsiteX3" fmla="*/ 0 w 393154"/>
                <a:gd name="connsiteY3" fmla="*/ 442075 h 442075"/>
                <a:gd name="connsiteX4" fmla="*/ 0 w 393154"/>
                <a:gd name="connsiteY4" fmla="*/ 0 h 442075"/>
                <a:gd name="connsiteX0" fmla="*/ 0 w 396687"/>
                <a:gd name="connsiteY0" fmla="*/ 0 h 442075"/>
                <a:gd name="connsiteX1" fmla="*/ 396687 w 396687"/>
                <a:gd name="connsiteY1" fmla="*/ 72860 h 442075"/>
                <a:gd name="connsiteX2" fmla="*/ 390842 w 396687"/>
                <a:gd name="connsiteY2" fmla="*/ 442075 h 442075"/>
                <a:gd name="connsiteX3" fmla="*/ 0 w 396687"/>
                <a:gd name="connsiteY3" fmla="*/ 442075 h 442075"/>
                <a:gd name="connsiteX4" fmla="*/ 0 w 396687"/>
                <a:gd name="connsiteY4" fmla="*/ 0 h 442075"/>
                <a:gd name="connsiteX0" fmla="*/ 24264 w 396687"/>
                <a:gd name="connsiteY0" fmla="*/ 0 h 494037"/>
                <a:gd name="connsiteX1" fmla="*/ 396687 w 396687"/>
                <a:gd name="connsiteY1" fmla="*/ 124822 h 494037"/>
                <a:gd name="connsiteX2" fmla="*/ 390842 w 396687"/>
                <a:gd name="connsiteY2" fmla="*/ 494037 h 494037"/>
                <a:gd name="connsiteX3" fmla="*/ 0 w 396687"/>
                <a:gd name="connsiteY3" fmla="*/ 494037 h 494037"/>
                <a:gd name="connsiteX4" fmla="*/ 24264 w 396687"/>
                <a:gd name="connsiteY4" fmla="*/ 0 h 4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6687" h="494037">
                  <a:moveTo>
                    <a:pt x="24264" y="0"/>
                  </a:moveTo>
                  <a:lnTo>
                    <a:pt x="396687" y="124822"/>
                  </a:lnTo>
                  <a:cubicBezTo>
                    <a:pt x="395916" y="252227"/>
                    <a:pt x="391613" y="366632"/>
                    <a:pt x="390842" y="494037"/>
                  </a:cubicBezTo>
                  <a:lnTo>
                    <a:pt x="0" y="494037"/>
                  </a:lnTo>
                  <a:lnTo>
                    <a:pt x="242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ACCCC">
                    <a:alpha val="42000"/>
                  </a:srgbClr>
                </a:gs>
                <a:gs pos="59000">
                  <a:srgbClr val="969696">
                    <a:alpha val="10000"/>
                  </a:srgb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68" name="MH_Other_21"/>
            <p:cNvSpPr/>
            <p:nvPr>
              <p:custDataLst>
                <p:tags r:id="rId13"/>
              </p:custDataLst>
            </p:nvPr>
          </p:nvSpPr>
          <p:spPr>
            <a:xfrm>
              <a:off x="5911455" y="2633664"/>
              <a:ext cx="288131" cy="73819"/>
            </a:xfrm>
            <a:prstGeom prst="rect">
              <a:avLst/>
            </a:prstGeom>
            <a:gradFill flip="none" rotWithShape="1">
              <a:gsLst>
                <a:gs pos="41000">
                  <a:schemeClr val="accent1">
                    <a:lumMod val="75000"/>
                  </a:schemeClr>
                </a:gs>
                <a:gs pos="4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91954656-A00B-47E5-9EEB-2DCF6E2030E1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B28E236C-9AEB-4FE1-97D0-6286156906FA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5B9F61CB-5E97-4C43-87EA-EB85D9EFE47B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33" name="图片 32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B0F6EBB7-3D08-4AC8-94D2-6A4D06B30B36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2D677E60-9FF5-499B-A800-FA91C7BD611E}"/>
              </a:ext>
            </a:extLst>
          </p:cNvPr>
          <p:cNvSpPr txBox="1"/>
          <p:nvPr/>
        </p:nvSpPr>
        <p:spPr>
          <a:xfrm>
            <a:off x="4629866" y="320460"/>
            <a:ext cx="29322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898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8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35" presetClass="path" presetSubtype="0" accel="5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7.40741E-7 L -0.25 -7.40741E-7 " pathEditMode="relative" rAng="0" ptsTypes="AA" p14:bounceEnd="30000"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82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5" presetClass="path" presetSubtype="0" accel="5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-3.7037E-7 L -0.30274 -3.7037E-7 " pathEditMode="relative" rAng="0" ptsTypes="AA" p14:bounceEnd="30000">
                                          <p:cBhvr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14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2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5" presetClass="path" presetSubtype="0" accel="5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2.22222E-6 L -0.1586 2.22222E-6 " pathEditMode="relative" rAng="0" ptsTypes="AA" p14:bounceEnd="30000">
                                          <p:cBhvr>
                                            <p:cTn id="7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3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98" grpId="0" animBg="1"/>
          <p:bldP spid="8199" grpId="0"/>
          <p:bldP spid="8200" grpId="0" animBg="1"/>
          <p:bldP spid="8201" grpId="0"/>
          <p:bldP spid="8202" grpId="0" animBg="1"/>
          <p:bldP spid="8203" grpId="0"/>
          <p:bldP spid="65" grpId="0"/>
          <p:bldP spid="63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8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35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7.40741E-7 L -0.25 -7.40741E-7 " pathEditMode="relative" rAng="0" ptsTypes="AA"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82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5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-3.7037E-7 L -0.30274 -3.7037E-7 " pathEditMode="relative" rAng="0" ptsTypes="AA">
                                          <p:cBhvr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14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2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5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2.22222E-6 L -0.1586 2.22222E-6 " pathEditMode="relative" rAng="0" ptsTypes="AA">
                                          <p:cBhvr>
                                            <p:cTn id="7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3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98" grpId="0" animBg="1"/>
          <p:bldP spid="8199" grpId="0"/>
          <p:bldP spid="8200" grpId="0" animBg="1"/>
          <p:bldP spid="8201" grpId="0"/>
          <p:bldP spid="8202" grpId="0" animBg="1"/>
          <p:bldP spid="8203" grpId="0"/>
          <p:bldP spid="65" grpId="0"/>
          <p:bldP spid="63" grpId="0"/>
          <p:bldP spid="6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316DC243-4C55-4145-9AA3-925FE71F6B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事情, 玩具&#10;&#10;已生成极高可信度的说明">
            <a:extLst>
              <a:ext uri="{FF2B5EF4-FFF2-40B4-BE49-F238E27FC236}">
                <a16:creationId xmlns="" xmlns:a16="http://schemas.microsoft.com/office/drawing/2014/main" id="{B3D63C30-8CA9-4B69-89F0-50DE6FD308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25B3CAD-1C2B-4546-8B03-3754039122F0}"/>
              </a:ext>
            </a:extLst>
          </p:cNvPr>
          <p:cNvSpPr txBox="1"/>
          <p:nvPr/>
        </p:nvSpPr>
        <p:spPr>
          <a:xfrm>
            <a:off x="4783873" y="2048894"/>
            <a:ext cx="37505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谢 谢 观 赏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633C9C7-3C7D-4DF0-8FC5-241904198160}"/>
              </a:ext>
            </a:extLst>
          </p:cNvPr>
          <p:cNvSpPr/>
          <p:nvPr/>
        </p:nvSpPr>
        <p:spPr>
          <a:xfrm>
            <a:off x="4918051" y="2818335"/>
            <a:ext cx="25644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solidFill>
                  <a:srgbClr val="AFB42B"/>
                </a:solidFill>
                <a:latin typeface="Broadway" panose="04040905080B02020502" pitchFamily="82" charset="0"/>
              </a:rPr>
              <a:t>T h a n k   y o u</a:t>
            </a:r>
            <a:endParaRPr lang="zh-CN" altLang="en-US" sz="2000" dirty="0">
              <a:solidFill>
                <a:srgbClr val="AFB42B"/>
              </a:solidFill>
              <a:latin typeface="Broadway" panose="04040905080B02020502" pitchFamily="82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5E7173F-225C-45D0-8AFB-9D205240DCD6}"/>
              </a:ext>
            </a:extLst>
          </p:cNvPr>
          <p:cNvSpPr txBox="1"/>
          <p:nvPr/>
        </p:nvSpPr>
        <p:spPr>
          <a:xfrm>
            <a:off x="6579220" y="3844932"/>
            <a:ext cx="2385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汇报人</a:t>
            </a:r>
            <a:r>
              <a:rPr lang="zh-CN" altLang="en-US" sz="2400" dirty="0" smtClean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：小沐沐</a:t>
            </a:r>
            <a:endParaRPr lang="zh-CN" altLang="en-US" sz="2400" dirty="0">
              <a:latin typeface="方正光辉特粗简体" panose="03000509000000000000" pitchFamily="65" charset="-122"/>
              <a:ea typeface="方正光辉特粗简体" panose="03000509000000000000" pitchFamily="65" charset="-122"/>
              <a:cs typeface="方正光辉特粗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79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4000">
        <p:circle/>
      </p:transition>
    </mc:Choice>
    <mc:Fallback xmlns="">
      <p:transition spd="slow" advClick="0" advTm="4000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4" grpId="0"/>
          <p:bldP spid="5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71FDAF0-FE42-4DCB-B983-0A682CEBA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="" xmlns:a16="http://schemas.microsoft.com/office/drawing/2014/main" id="{37CE3E97-06F4-4B7D-8AB2-69FDB4AAF6C0}"/>
              </a:ext>
            </a:extLst>
          </p:cNvPr>
          <p:cNvSpPr/>
          <p:nvPr/>
        </p:nvSpPr>
        <p:spPr>
          <a:xfrm>
            <a:off x="5142570" y="1694986"/>
            <a:ext cx="1906859" cy="1906859"/>
          </a:xfrm>
          <a:prstGeom prst="ellipse">
            <a:avLst/>
          </a:prstGeom>
          <a:noFill/>
          <a:ln w="57150">
            <a:solidFill>
              <a:srgbClr val="FFA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>
                <a:solidFill>
                  <a:srgbClr val="AFB42B"/>
                </a:solidFill>
                <a:latin typeface="Agency FB" panose="020B0503020202020204" pitchFamily="34" charset="0"/>
              </a:rPr>
              <a:t>01</a:t>
            </a:r>
            <a:endParaRPr lang="zh-CN" altLang="en-US" sz="8000" dirty="0">
              <a:solidFill>
                <a:srgbClr val="AFB42B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BC16C7A-D72C-495E-90F6-8F44AFB661B6}"/>
              </a:ext>
            </a:extLst>
          </p:cNvPr>
          <p:cNvSpPr txBox="1"/>
          <p:nvPr/>
        </p:nvSpPr>
        <p:spPr>
          <a:xfrm>
            <a:off x="3210158" y="3891094"/>
            <a:ext cx="57777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000" kern="0" dirty="0">
                <a:solidFill>
                  <a:schemeClr val="bg2">
                    <a:lumMod val="25000"/>
                  </a:schemeClr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请单击这里输入您的标题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35611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allOver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2D88331-DCFD-4A37-A3D1-03333F920320}"/>
              </a:ext>
            </a:extLst>
          </p:cNvPr>
          <p:cNvGrpSpPr/>
          <p:nvPr/>
        </p:nvGrpSpPr>
        <p:grpSpPr>
          <a:xfrm>
            <a:off x="2887664" y="2401888"/>
            <a:ext cx="1406524" cy="2876551"/>
            <a:chOff x="2887664" y="2401888"/>
            <a:chExt cx="1406524" cy="2876551"/>
          </a:xfrm>
        </p:grpSpPr>
        <p:sp>
          <p:nvSpPr>
            <p:cNvPr id="36" name="MH_Other_1">
              <a:extLst>
                <a:ext uri="{FF2B5EF4-FFF2-40B4-BE49-F238E27FC236}">
                  <a16:creationId xmlns="" xmlns:a16="http://schemas.microsoft.com/office/drawing/2014/main" id="{4D1A2554-3223-4975-8D4A-BDC6AA56EAB7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rot="2576247" flipH="1">
              <a:off x="3860800" y="4225925"/>
              <a:ext cx="433388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MH_Other_2">
              <a:extLst>
                <a:ext uri="{FF2B5EF4-FFF2-40B4-BE49-F238E27FC236}">
                  <a16:creationId xmlns="" xmlns:a16="http://schemas.microsoft.com/office/drawing/2014/main" id="{4E60CE5B-AB56-4FF6-8E14-E75E9C3D56E2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rot="19023753">
              <a:off x="2887664" y="4225925"/>
              <a:ext cx="433387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MH_Other_3">
              <a:extLst>
                <a:ext uri="{FF2B5EF4-FFF2-40B4-BE49-F238E27FC236}">
                  <a16:creationId xmlns="" xmlns:a16="http://schemas.microsoft.com/office/drawing/2014/main" id="{1443E2C5-99B9-479E-89DB-0CF3B076BB55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3290889" y="2401888"/>
              <a:ext cx="600075" cy="450850"/>
            </a:xfrm>
            <a:custGeom>
              <a:avLst/>
              <a:gdLst>
                <a:gd name="connsiteX0" fmla="*/ 253462 w 506925"/>
                <a:gd name="connsiteY0" fmla="*/ 0 h 380829"/>
                <a:gd name="connsiteX1" fmla="*/ 360131 w 506925"/>
                <a:gd name="connsiteY1" fmla="*/ 88010 h 380829"/>
                <a:gd name="connsiteX2" fmla="*/ 442971 w 506925"/>
                <a:gd name="connsiteY2" fmla="*/ 179157 h 380829"/>
                <a:gd name="connsiteX3" fmla="*/ 506925 w 506925"/>
                <a:gd name="connsiteY3" fmla="*/ 264681 h 380829"/>
                <a:gd name="connsiteX4" fmla="*/ 492936 w 506925"/>
                <a:gd name="connsiteY4" fmla="*/ 281636 h 380829"/>
                <a:gd name="connsiteX5" fmla="*/ 253462 w 506925"/>
                <a:gd name="connsiteY5" fmla="*/ 380829 h 380829"/>
                <a:gd name="connsiteX6" fmla="*/ 13988 w 506925"/>
                <a:gd name="connsiteY6" fmla="*/ 281636 h 380829"/>
                <a:gd name="connsiteX7" fmla="*/ 0 w 506925"/>
                <a:gd name="connsiteY7" fmla="*/ 264682 h 380829"/>
                <a:gd name="connsiteX8" fmla="*/ 63954 w 506925"/>
                <a:gd name="connsiteY8" fmla="*/ 179157 h 380829"/>
                <a:gd name="connsiteX9" fmla="*/ 146794 w 506925"/>
                <a:gd name="connsiteY9" fmla="*/ 88010 h 38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925" h="380829">
                  <a:moveTo>
                    <a:pt x="253462" y="0"/>
                  </a:moveTo>
                  <a:lnTo>
                    <a:pt x="360131" y="88010"/>
                  </a:lnTo>
                  <a:cubicBezTo>
                    <a:pt x="389165" y="117044"/>
                    <a:pt x="416814" y="147462"/>
                    <a:pt x="442971" y="179157"/>
                  </a:cubicBezTo>
                  <a:lnTo>
                    <a:pt x="506925" y="264681"/>
                  </a:lnTo>
                  <a:lnTo>
                    <a:pt x="492936" y="281636"/>
                  </a:lnTo>
                  <a:cubicBezTo>
                    <a:pt x="431650" y="342923"/>
                    <a:pt x="346983" y="380829"/>
                    <a:pt x="253462" y="380829"/>
                  </a:cubicBezTo>
                  <a:cubicBezTo>
                    <a:pt x="159942" y="380829"/>
                    <a:pt x="75275" y="342923"/>
                    <a:pt x="13988" y="281636"/>
                  </a:cubicBezTo>
                  <a:lnTo>
                    <a:pt x="0" y="264682"/>
                  </a:lnTo>
                  <a:lnTo>
                    <a:pt x="63954" y="179157"/>
                  </a:lnTo>
                  <a:cubicBezTo>
                    <a:pt x="90111" y="147462"/>
                    <a:pt x="117761" y="117044"/>
                    <a:pt x="146794" y="880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EFFFF"/>
                  </a:solidFill>
                </a:rPr>
                <a:t>A</a:t>
              </a:r>
              <a:endParaRPr lang="zh-CN" altLang="en-US" dirty="0">
                <a:solidFill>
                  <a:srgbClr val="FEFFFF"/>
                </a:solidFill>
              </a:endParaRPr>
            </a:p>
          </p:txBody>
        </p:sp>
        <p:sp>
          <p:nvSpPr>
            <p:cNvPr id="31" name="MH_SubTitle_1">
              <a:extLst>
                <a:ext uri="{FF2B5EF4-FFF2-40B4-BE49-F238E27FC236}">
                  <a16:creationId xmlns="" xmlns:a16="http://schemas.microsoft.com/office/drawing/2014/main" id="{235E3236-FA15-47F7-AB83-4B399AA39CD4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3019426" y="2714626"/>
              <a:ext cx="1141413" cy="1871663"/>
            </a:xfrm>
            <a:custGeom>
              <a:avLst/>
              <a:gdLst>
                <a:gd name="connsiteX0" fmla="*/ 736063 w 965199"/>
                <a:gd name="connsiteY0" fmla="*/ 0 h 1582148"/>
                <a:gd name="connsiteX1" fmla="*/ 745997 w 965199"/>
                <a:gd name="connsiteY1" fmla="*/ 13285 h 1582148"/>
                <a:gd name="connsiteX2" fmla="*/ 965199 w 965199"/>
                <a:gd name="connsiteY2" fmla="*/ 730905 h 1582148"/>
                <a:gd name="connsiteX3" fmla="*/ 672109 w 965199"/>
                <a:gd name="connsiteY3" fmla="*/ 1547336 h 1582148"/>
                <a:gd name="connsiteX4" fmla="*/ 640470 w 965199"/>
                <a:gd name="connsiteY4" fmla="*/ 1582148 h 1582148"/>
                <a:gd name="connsiteX5" fmla="*/ 630901 w 965199"/>
                <a:gd name="connsiteY5" fmla="*/ 1576954 h 1582148"/>
                <a:gd name="connsiteX6" fmla="*/ 482599 w 965199"/>
                <a:gd name="connsiteY6" fmla="*/ 1547013 h 1582148"/>
                <a:gd name="connsiteX7" fmla="*/ 334297 w 965199"/>
                <a:gd name="connsiteY7" fmla="*/ 1576954 h 1582148"/>
                <a:gd name="connsiteX8" fmla="*/ 324730 w 965199"/>
                <a:gd name="connsiteY8" fmla="*/ 1582147 h 1582148"/>
                <a:gd name="connsiteX9" fmla="*/ 293092 w 965199"/>
                <a:gd name="connsiteY9" fmla="*/ 1547336 h 1582148"/>
                <a:gd name="connsiteX10" fmla="*/ 0 w 965199"/>
                <a:gd name="connsiteY10" fmla="*/ 730905 h 1582148"/>
                <a:gd name="connsiteX11" fmla="*/ 219204 w 965199"/>
                <a:gd name="connsiteY11" fmla="*/ 13285 h 1582148"/>
                <a:gd name="connsiteX12" fmla="*/ 229138 w 965199"/>
                <a:gd name="connsiteY12" fmla="*/ 1 h 1582148"/>
                <a:gd name="connsiteX13" fmla="*/ 243126 w 965199"/>
                <a:gd name="connsiteY13" fmla="*/ 16955 h 1582148"/>
                <a:gd name="connsiteX14" fmla="*/ 482600 w 965199"/>
                <a:gd name="connsiteY14" fmla="*/ 116148 h 1582148"/>
                <a:gd name="connsiteX15" fmla="*/ 722074 w 965199"/>
                <a:gd name="connsiteY15" fmla="*/ 16955 h 158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5199" h="1582148">
                  <a:moveTo>
                    <a:pt x="736063" y="0"/>
                  </a:moveTo>
                  <a:lnTo>
                    <a:pt x="745997" y="13285"/>
                  </a:lnTo>
                  <a:cubicBezTo>
                    <a:pt x="884390" y="218134"/>
                    <a:pt x="965199" y="465083"/>
                    <a:pt x="965199" y="730905"/>
                  </a:cubicBezTo>
                  <a:cubicBezTo>
                    <a:pt x="965199" y="1041033"/>
                    <a:pt x="855208" y="1325469"/>
                    <a:pt x="672109" y="1547336"/>
                  </a:cubicBezTo>
                  <a:lnTo>
                    <a:pt x="640470" y="1582148"/>
                  </a:lnTo>
                  <a:lnTo>
                    <a:pt x="630901" y="1576954"/>
                  </a:lnTo>
                  <a:cubicBezTo>
                    <a:pt x="585319" y="1557674"/>
                    <a:pt x="535204" y="1547013"/>
                    <a:pt x="482599" y="1547013"/>
                  </a:cubicBezTo>
                  <a:cubicBezTo>
                    <a:pt x="429994" y="1547013"/>
                    <a:pt x="379879" y="1557674"/>
                    <a:pt x="334297" y="1576954"/>
                  </a:cubicBezTo>
                  <a:lnTo>
                    <a:pt x="324730" y="1582147"/>
                  </a:lnTo>
                  <a:lnTo>
                    <a:pt x="293092" y="1547336"/>
                  </a:lnTo>
                  <a:cubicBezTo>
                    <a:pt x="109991" y="1325469"/>
                    <a:pt x="0" y="1041033"/>
                    <a:pt x="0" y="730905"/>
                  </a:cubicBezTo>
                  <a:cubicBezTo>
                    <a:pt x="0" y="465083"/>
                    <a:pt x="80810" y="218134"/>
                    <a:pt x="219204" y="13285"/>
                  </a:cubicBezTo>
                  <a:lnTo>
                    <a:pt x="229138" y="1"/>
                  </a:lnTo>
                  <a:lnTo>
                    <a:pt x="243126" y="16955"/>
                  </a:lnTo>
                  <a:cubicBezTo>
                    <a:pt x="304413" y="78242"/>
                    <a:pt x="389080" y="116148"/>
                    <a:pt x="482600" y="116148"/>
                  </a:cubicBezTo>
                  <a:cubicBezTo>
                    <a:pt x="576121" y="116148"/>
                    <a:pt x="660787" y="78242"/>
                    <a:pt x="722074" y="1695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</a:rPr>
                <a:t>内容</a:t>
              </a:r>
            </a:p>
          </p:txBody>
        </p:sp>
        <p:cxnSp>
          <p:nvCxnSpPr>
            <p:cNvPr id="38" name="MH_Other_4">
              <a:extLst>
                <a:ext uri="{FF2B5EF4-FFF2-40B4-BE49-F238E27FC236}">
                  <a16:creationId xmlns="" xmlns:a16="http://schemas.microsoft.com/office/drawing/2014/main" id="{7D412B02-9E76-4E5F-B2C9-864F5E73AD62}"/>
                </a:ext>
              </a:extLst>
            </p:cNvPr>
            <p:cNvCxnSpPr/>
            <p:nvPr>
              <p:custDataLst>
                <p:tags r:id="rId20"/>
              </p:custDataLst>
            </p:nvPr>
          </p:nvCxnSpPr>
          <p:spPr>
            <a:xfrm>
              <a:off x="3476625" y="4586288"/>
              <a:ext cx="0" cy="4619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MH_Other_5">
              <a:extLst>
                <a:ext uri="{FF2B5EF4-FFF2-40B4-BE49-F238E27FC236}">
                  <a16:creationId xmlns="" xmlns:a16="http://schemas.microsoft.com/office/drawing/2014/main" id="{7E1E1BC9-DB5B-4F2A-B93A-25B4D96FB13E}"/>
                </a:ext>
              </a:extLst>
            </p:cNvPr>
            <p:cNvCxnSpPr/>
            <p:nvPr>
              <p:custDataLst>
                <p:tags r:id="rId21"/>
              </p:custDataLst>
            </p:nvPr>
          </p:nvCxnSpPr>
          <p:spPr>
            <a:xfrm>
              <a:off x="3590925" y="4816476"/>
              <a:ext cx="0" cy="461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MH_Other_6">
              <a:extLst>
                <a:ext uri="{FF2B5EF4-FFF2-40B4-BE49-F238E27FC236}">
                  <a16:creationId xmlns="" xmlns:a16="http://schemas.microsoft.com/office/drawing/2014/main" id="{C610480B-FFCE-4810-98EA-E6C7E629FEE1}"/>
                </a:ext>
              </a:extLst>
            </p:cNvPr>
            <p:cNvCxnSpPr/>
            <p:nvPr>
              <p:custDataLst>
                <p:tags r:id="rId22"/>
              </p:custDataLst>
            </p:nvPr>
          </p:nvCxnSpPr>
          <p:spPr>
            <a:xfrm>
              <a:off x="3703638" y="4586289"/>
              <a:ext cx="0" cy="5921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9B9FECF-1B67-47A6-8FA0-1198A5547330}"/>
              </a:ext>
            </a:extLst>
          </p:cNvPr>
          <p:cNvGrpSpPr/>
          <p:nvPr/>
        </p:nvGrpSpPr>
        <p:grpSpPr>
          <a:xfrm>
            <a:off x="5405438" y="2401888"/>
            <a:ext cx="1404938" cy="2876551"/>
            <a:chOff x="5405438" y="2401888"/>
            <a:chExt cx="1404938" cy="2876551"/>
          </a:xfrm>
        </p:grpSpPr>
        <p:sp>
          <p:nvSpPr>
            <p:cNvPr id="46" name="MH_Other_7">
              <a:extLst>
                <a:ext uri="{FF2B5EF4-FFF2-40B4-BE49-F238E27FC236}">
                  <a16:creationId xmlns="" xmlns:a16="http://schemas.microsoft.com/office/drawing/2014/main" id="{22E1F432-E2C9-4F0F-BC0B-EF987E3E5803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2576247" flipH="1">
              <a:off x="6376989" y="4225925"/>
              <a:ext cx="433387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7" name="MH_Other_8">
              <a:extLst>
                <a:ext uri="{FF2B5EF4-FFF2-40B4-BE49-F238E27FC236}">
                  <a16:creationId xmlns="" xmlns:a16="http://schemas.microsoft.com/office/drawing/2014/main" id="{6C19DFB8-FC97-4F55-B1A6-7F52865787D1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rot="19023753">
              <a:off x="5405438" y="4225925"/>
              <a:ext cx="431800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8" name="MH_Other_9">
              <a:extLst>
                <a:ext uri="{FF2B5EF4-FFF2-40B4-BE49-F238E27FC236}">
                  <a16:creationId xmlns="" xmlns:a16="http://schemas.microsoft.com/office/drawing/2014/main" id="{E56A8E52-3C26-4950-8803-CA6FB9CE8B79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807076" y="2401888"/>
              <a:ext cx="600075" cy="450850"/>
            </a:xfrm>
            <a:custGeom>
              <a:avLst/>
              <a:gdLst>
                <a:gd name="connsiteX0" fmla="*/ 253462 w 506925"/>
                <a:gd name="connsiteY0" fmla="*/ 0 h 380829"/>
                <a:gd name="connsiteX1" fmla="*/ 360131 w 506925"/>
                <a:gd name="connsiteY1" fmla="*/ 88010 h 380829"/>
                <a:gd name="connsiteX2" fmla="*/ 442971 w 506925"/>
                <a:gd name="connsiteY2" fmla="*/ 179157 h 380829"/>
                <a:gd name="connsiteX3" fmla="*/ 506925 w 506925"/>
                <a:gd name="connsiteY3" fmla="*/ 264681 h 380829"/>
                <a:gd name="connsiteX4" fmla="*/ 492936 w 506925"/>
                <a:gd name="connsiteY4" fmla="*/ 281636 h 380829"/>
                <a:gd name="connsiteX5" fmla="*/ 253462 w 506925"/>
                <a:gd name="connsiteY5" fmla="*/ 380829 h 380829"/>
                <a:gd name="connsiteX6" fmla="*/ 13988 w 506925"/>
                <a:gd name="connsiteY6" fmla="*/ 281636 h 380829"/>
                <a:gd name="connsiteX7" fmla="*/ 0 w 506925"/>
                <a:gd name="connsiteY7" fmla="*/ 264682 h 380829"/>
                <a:gd name="connsiteX8" fmla="*/ 63954 w 506925"/>
                <a:gd name="connsiteY8" fmla="*/ 179157 h 380829"/>
                <a:gd name="connsiteX9" fmla="*/ 146794 w 506925"/>
                <a:gd name="connsiteY9" fmla="*/ 88010 h 38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925" h="380829">
                  <a:moveTo>
                    <a:pt x="253462" y="0"/>
                  </a:moveTo>
                  <a:lnTo>
                    <a:pt x="360131" y="88010"/>
                  </a:lnTo>
                  <a:cubicBezTo>
                    <a:pt x="389165" y="117044"/>
                    <a:pt x="416814" y="147462"/>
                    <a:pt x="442971" y="179157"/>
                  </a:cubicBezTo>
                  <a:lnTo>
                    <a:pt x="506925" y="264681"/>
                  </a:lnTo>
                  <a:lnTo>
                    <a:pt x="492936" y="281636"/>
                  </a:lnTo>
                  <a:cubicBezTo>
                    <a:pt x="431650" y="342923"/>
                    <a:pt x="346983" y="380829"/>
                    <a:pt x="253462" y="380829"/>
                  </a:cubicBezTo>
                  <a:cubicBezTo>
                    <a:pt x="159942" y="380829"/>
                    <a:pt x="75275" y="342923"/>
                    <a:pt x="13988" y="281636"/>
                  </a:cubicBezTo>
                  <a:lnTo>
                    <a:pt x="0" y="264682"/>
                  </a:lnTo>
                  <a:lnTo>
                    <a:pt x="63954" y="179157"/>
                  </a:lnTo>
                  <a:cubicBezTo>
                    <a:pt x="90111" y="147462"/>
                    <a:pt x="117761" y="117044"/>
                    <a:pt x="146794" y="880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EFFFF"/>
                  </a:solidFill>
                </a:rPr>
                <a:t>B</a:t>
              </a:r>
              <a:endParaRPr lang="zh-CN" altLang="en-US" dirty="0">
                <a:solidFill>
                  <a:srgbClr val="FEFFFF"/>
                </a:solidFill>
              </a:endParaRPr>
            </a:p>
          </p:txBody>
        </p:sp>
        <p:sp>
          <p:nvSpPr>
            <p:cNvPr id="49" name="MH_SubTitle_2">
              <a:extLst>
                <a:ext uri="{FF2B5EF4-FFF2-40B4-BE49-F238E27FC236}">
                  <a16:creationId xmlns="" xmlns:a16="http://schemas.microsoft.com/office/drawing/2014/main" id="{148111B8-7615-4D39-9F0B-A4203E1A040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537201" y="2714626"/>
              <a:ext cx="1141413" cy="1871663"/>
            </a:xfrm>
            <a:custGeom>
              <a:avLst/>
              <a:gdLst>
                <a:gd name="connsiteX0" fmla="*/ 736063 w 965199"/>
                <a:gd name="connsiteY0" fmla="*/ 0 h 1582148"/>
                <a:gd name="connsiteX1" fmla="*/ 745997 w 965199"/>
                <a:gd name="connsiteY1" fmla="*/ 13285 h 1582148"/>
                <a:gd name="connsiteX2" fmla="*/ 965199 w 965199"/>
                <a:gd name="connsiteY2" fmla="*/ 730905 h 1582148"/>
                <a:gd name="connsiteX3" fmla="*/ 672109 w 965199"/>
                <a:gd name="connsiteY3" fmla="*/ 1547336 h 1582148"/>
                <a:gd name="connsiteX4" fmla="*/ 640470 w 965199"/>
                <a:gd name="connsiteY4" fmla="*/ 1582148 h 1582148"/>
                <a:gd name="connsiteX5" fmla="*/ 630901 w 965199"/>
                <a:gd name="connsiteY5" fmla="*/ 1576954 h 1582148"/>
                <a:gd name="connsiteX6" fmla="*/ 482599 w 965199"/>
                <a:gd name="connsiteY6" fmla="*/ 1547013 h 1582148"/>
                <a:gd name="connsiteX7" fmla="*/ 334297 w 965199"/>
                <a:gd name="connsiteY7" fmla="*/ 1576954 h 1582148"/>
                <a:gd name="connsiteX8" fmla="*/ 324730 w 965199"/>
                <a:gd name="connsiteY8" fmla="*/ 1582147 h 1582148"/>
                <a:gd name="connsiteX9" fmla="*/ 293092 w 965199"/>
                <a:gd name="connsiteY9" fmla="*/ 1547336 h 1582148"/>
                <a:gd name="connsiteX10" fmla="*/ 0 w 965199"/>
                <a:gd name="connsiteY10" fmla="*/ 730905 h 1582148"/>
                <a:gd name="connsiteX11" fmla="*/ 219204 w 965199"/>
                <a:gd name="connsiteY11" fmla="*/ 13285 h 1582148"/>
                <a:gd name="connsiteX12" fmla="*/ 229138 w 965199"/>
                <a:gd name="connsiteY12" fmla="*/ 1 h 1582148"/>
                <a:gd name="connsiteX13" fmla="*/ 243126 w 965199"/>
                <a:gd name="connsiteY13" fmla="*/ 16955 h 1582148"/>
                <a:gd name="connsiteX14" fmla="*/ 482600 w 965199"/>
                <a:gd name="connsiteY14" fmla="*/ 116148 h 1582148"/>
                <a:gd name="connsiteX15" fmla="*/ 722074 w 965199"/>
                <a:gd name="connsiteY15" fmla="*/ 16955 h 158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5199" h="1582148">
                  <a:moveTo>
                    <a:pt x="736063" y="0"/>
                  </a:moveTo>
                  <a:lnTo>
                    <a:pt x="745997" y="13285"/>
                  </a:lnTo>
                  <a:cubicBezTo>
                    <a:pt x="884390" y="218134"/>
                    <a:pt x="965199" y="465083"/>
                    <a:pt x="965199" y="730905"/>
                  </a:cubicBezTo>
                  <a:cubicBezTo>
                    <a:pt x="965199" y="1041033"/>
                    <a:pt x="855208" y="1325469"/>
                    <a:pt x="672109" y="1547336"/>
                  </a:cubicBezTo>
                  <a:lnTo>
                    <a:pt x="640470" y="1582148"/>
                  </a:lnTo>
                  <a:lnTo>
                    <a:pt x="630901" y="1576954"/>
                  </a:lnTo>
                  <a:cubicBezTo>
                    <a:pt x="585319" y="1557674"/>
                    <a:pt x="535204" y="1547013"/>
                    <a:pt x="482599" y="1547013"/>
                  </a:cubicBezTo>
                  <a:cubicBezTo>
                    <a:pt x="429994" y="1547013"/>
                    <a:pt x="379879" y="1557674"/>
                    <a:pt x="334297" y="1576954"/>
                  </a:cubicBezTo>
                  <a:lnTo>
                    <a:pt x="324730" y="1582147"/>
                  </a:lnTo>
                  <a:lnTo>
                    <a:pt x="293092" y="1547336"/>
                  </a:lnTo>
                  <a:cubicBezTo>
                    <a:pt x="109991" y="1325469"/>
                    <a:pt x="0" y="1041033"/>
                    <a:pt x="0" y="730905"/>
                  </a:cubicBezTo>
                  <a:cubicBezTo>
                    <a:pt x="0" y="465083"/>
                    <a:pt x="80810" y="218134"/>
                    <a:pt x="219204" y="13285"/>
                  </a:cubicBezTo>
                  <a:lnTo>
                    <a:pt x="229138" y="1"/>
                  </a:lnTo>
                  <a:lnTo>
                    <a:pt x="243126" y="16955"/>
                  </a:lnTo>
                  <a:cubicBezTo>
                    <a:pt x="304413" y="78242"/>
                    <a:pt x="389080" y="116148"/>
                    <a:pt x="482600" y="116148"/>
                  </a:cubicBezTo>
                  <a:cubicBezTo>
                    <a:pt x="576121" y="116148"/>
                    <a:pt x="660787" y="78242"/>
                    <a:pt x="722074" y="1695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</a:rPr>
                <a:t>内容</a:t>
              </a:r>
            </a:p>
          </p:txBody>
        </p:sp>
        <p:cxnSp>
          <p:nvCxnSpPr>
            <p:cNvPr id="50" name="MH_Other_10">
              <a:extLst>
                <a:ext uri="{FF2B5EF4-FFF2-40B4-BE49-F238E27FC236}">
                  <a16:creationId xmlns="" xmlns:a16="http://schemas.microsoft.com/office/drawing/2014/main" id="{C63D544C-3D03-4189-9CB2-A7C9425A12EF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>
              <a:off x="5994400" y="4586288"/>
              <a:ext cx="0" cy="4619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MH_Other_11">
              <a:extLst>
                <a:ext uri="{FF2B5EF4-FFF2-40B4-BE49-F238E27FC236}">
                  <a16:creationId xmlns="" xmlns:a16="http://schemas.microsoft.com/office/drawing/2014/main" id="{EE6F99B2-E3D8-40DF-8B2D-37A9BA8081A9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>
              <a:off x="6107113" y="4816476"/>
              <a:ext cx="0" cy="461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MH_Other_12">
              <a:extLst>
                <a:ext uri="{FF2B5EF4-FFF2-40B4-BE49-F238E27FC236}">
                  <a16:creationId xmlns="" xmlns:a16="http://schemas.microsoft.com/office/drawing/2014/main" id="{CE970533-8D4A-4FC5-9355-23483EF85747}"/>
                </a:ext>
              </a:extLst>
            </p:cNvPr>
            <p:cNvCxnSpPr/>
            <p:nvPr>
              <p:custDataLst>
                <p:tags r:id="rId15"/>
              </p:custDataLst>
            </p:nvPr>
          </p:nvCxnSpPr>
          <p:spPr>
            <a:xfrm>
              <a:off x="6221413" y="4586289"/>
              <a:ext cx="0" cy="5921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28237431-161C-4206-803A-5B96A7628607}"/>
              </a:ext>
            </a:extLst>
          </p:cNvPr>
          <p:cNvGrpSpPr/>
          <p:nvPr/>
        </p:nvGrpSpPr>
        <p:grpSpPr>
          <a:xfrm>
            <a:off x="7921625" y="2401888"/>
            <a:ext cx="1404938" cy="2876551"/>
            <a:chOff x="7921625" y="2401888"/>
            <a:chExt cx="1404938" cy="2876551"/>
          </a:xfrm>
        </p:grpSpPr>
        <p:sp>
          <p:nvSpPr>
            <p:cNvPr id="62" name="MH_Other_13">
              <a:extLst>
                <a:ext uri="{FF2B5EF4-FFF2-40B4-BE49-F238E27FC236}">
                  <a16:creationId xmlns="" xmlns:a16="http://schemas.microsoft.com/office/drawing/2014/main" id="{D7815693-4C60-4742-ABF7-AE1B7180892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2576247" flipH="1">
              <a:off x="8893175" y="4225925"/>
              <a:ext cx="433388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3" name="MH_Other_14">
              <a:extLst>
                <a:ext uri="{FF2B5EF4-FFF2-40B4-BE49-F238E27FC236}">
                  <a16:creationId xmlns="" xmlns:a16="http://schemas.microsoft.com/office/drawing/2014/main" id="{78344787-1E5E-40EF-81FB-AFC0EC49554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9023753">
              <a:off x="7921625" y="4225925"/>
              <a:ext cx="433388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4" name="MH_Other_15">
              <a:extLst>
                <a:ext uri="{FF2B5EF4-FFF2-40B4-BE49-F238E27FC236}">
                  <a16:creationId xmlns="" xmlns:a16="http://schemas.microsoft.com/office/drawing/2014/main" id="{74714AE9-6ADF-4009-84E9-C196B37E844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8324850" y="2401888"/>
              <a:ext cx="598488" cy="450850"/>
            </a:xfrm>
            <a:custGeom>
              <a:avLst/>
              <a:gdLst>
                <a:gd name="connsiteX0" fmla="*/ 253462 w 506925"/>
                <a:gd name="connsiteY0" fmla="*/ 0 h 380829"/>
                <a:gd name="connsiteX1" fmla="*/ 360131 w 506925"/>
                <a:gd name="connsiteY1" fmla="*/ 88010 h 380829"/>
                <a:gd name="connsiteX2" fmla="*/ 442971 w 506925"/>
                <a:gd name="connsiteY2" fmla="*/ 179157 h 380829"/>
                <a:gd name="connsiteX3" fmla="*/ 506925 w 506925"/>
                <a:gd name="connsiteY3" fmla="*/ 264681 h 380829"/>
                <a:gd name="connsiteX4" fmla="*/ 492936 w 506925"/>
                <a:gd name="connsiteY4" fmla="*/ 281636 h 380829"/>
                <a:gd name="connsiteX5" fmla="*/ 253462 w 506925"/>
                <a:gd name="connsiteY5" fmla="*/ 380829 h 380829"/>
                <a:gd name="connsiteX6" fmla="*/ 13988 w 506925"/>
                <a:gd name="connsiteY6" fmla="*/ 281636 h 380829"/>
                <a:gd name="connsiteX7" fmla="*/ 0 w 506925"/>
                <a:gd name="connsiteY7" fmla="*/ 264682 h 380829"/>
                <a:gd name="connsiteX8" fmla="*/ 63954 w 506925"/>
                <a:gd name="connsiteY8" fmla="*/ 179157 h 380829"/>
                <a:gd name="connsiteX9" fmla="*/ 146794 w 506925"/>
                <a:gd name="connsiteY9" fmla="*/ 88010 h 38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925" h="380829">
                  <a:moveTo>
                    <a:pt x="253462" y="0"/>
                  </a:moveTo>
                  <a:lnTo>
                    <a:pt x="360131" y="88010"/>
                  </a:lnTo>
                  <a:cubicBezTo>
                    <a:pt x="389165" y="117044"/>
                    <a:pt x="416814" y="147462"/>
                    <a:pt x="442971" y="179157"/>
                  </a:cubicBezTo>
                  <a:lnTo>
                    <a:pt x="506925" y="264681"/>
                  </a:lnTo>
                  <a:lnTo>
                    <a:pt x="492936" y="281636"/>
                  </a:lnTo>
                  <a:cubicBezTo>
                    <a:pt x="431650" y="342923"/>
                    <a:pt x="346983" y="380829"/>
                    <a:pt x="253462" y="380829"/>
                  </a:cubicBezTo>
                  <a:cubicBezTo>
                    <a:pt x="159942" y="380829"/>
                    <a:pt x="75275" y="342923"/>
                    <a:pt x="13988" y="281636"/>
                  </a:cubicBezTo>
                  <a:lnTo>
                    <a:pt x="0" y="264682"/>
                  </a:lnTo>
                  <a:lnTo>
                    <a:pt x="63954" y="179157"/>
                  </a:lnTo>
                  <a:cubicBezTo>
                    <a:pt x="90111" y="147462"/>
                    <a:pt x="117761" y="117044"/>
                    <a:pt x="146794" y="880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EFFFF"/>
                  </a:solidFill>
                </a:rPr>
                <a:t>C</a:t>
              </a:r>
              <a:endParaRPr lang="zh-CN" altLang="en-US" dirty="0">
                <a:solidFill>
                  <a:srgbClr val="FEFFFF"/>
                </a:solidFill>
              </a:endParaRPr>
            </a:p>
          </p:txBody>
        </p:sp>
        <p:sp>
          <p:nvSpPr>
            <p:cNvPr id="65" name="MH_SubTitle_3">
              <a:extLst>
                <a:ext uri="{FF2B5EF4-FFF2-40B4-BE49-F238E27FC236}">
                  <a16:creationId xmlns="" xmlns:a16="http://schemas.microsoft.com/office/drawing/2014/main" id="{9B1E1CF8-819A-48C8-A063-E3A19197DC1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8053388" y="2714626"/>
              <a:ext cx="1141412" cy="1871663"/>
            </a:xfrm>
            <a:custGeom>
              <a:avLst/>
              <a:gdLst>
                <a:gd name="connsiteX0" fmla="*/ 736063 w 965199"/>
                <a:gd name="connsiteY0" fmla="*/ 0 h 1582148"/>
                <a:gd name="connsiteX1" fmla="*/ 745997 w 965199"/>
                <a:gd name="connsiteY1" fmla="*/ 13285 h 1582148"/>
                <a:gd name="connsiteX2" fmla="*/ 965199 w 965199"/>
                <a:gd name="connsiteY2" fmla="*/ 730905 h 1582148"/>
                <a:gd name="connsiteX3" fmla="*/ 672109 w 965199"/>
                <a:gd name="connsiteY3" fmla="*/ 1547336 h 1582148"/>
                <a:gd name="connsiteX4" fmla="*/ 640470 w 965199"/>
                <a:gd name="connsiteY4" fmla="*/ 1582148 h 1582148"/>
                <a:gd name="connsiteX5" fmla="*/ 630901 w 965199"/>
                <a:gd name="connsiteY5" fmla="*/ 1576954 h 1582148"/>
                <a:gd name="connsiteX6" fmla="*/ 482599 w 965199"/>
                <a:gd name="connsiteY6" fmla="*/ 1547013 h 1582148"/>
                <a:gd name="connsiteX7" fmla="*/ 334297 w 965199"/>
                <a:gd name="connsiteY7" fmla="*/ 1576954 h 1582148"/>
                <a:gd name="connsiteX8" fmla="*/ 324730 w 965199"/>
                <a:gd name="connsiteY8" fmla="*/ 1582147 h 1582148"/>
                <a:gd name="connsiteX9" fmla="*/ 293092 w 965199"/>
                <a:gd name="connsiteY9" fmla="*/ 1547336 h 1582148"/>
                <a:gd name="connsiteX10" fmla="*/ 0 w 965199"/>
                <a:gd name="connsiteY10" fmla="*/ 730905 h 1582148"/>
                <a:gd name="connsiteX11" fmla="*/ 219204 w 965199"/>
                <a:gd name="connsiteY11" fmla="*/ 13285 h 1582148"/>
                <a:gd name="connsiteX12" fmla="*/ 229138 w 965199"/>
                <a:gd name="connsiteY12" fmla="*/ 1 h 1582148"/>
                <a:gd name="connsiteX13" fmla="*/ 243126 w 965199"/>
                <a:gd name="connsiteY13" fmla="*/ 16955 h 1582148"/>
                <a:gd name="connsiteX14" fmla="*/ 482600 w 965199"/>
                <a:gd name="connsiteY14" fmla="*/ 116148 h 1582148"/>
                <a:gd name="connsiteX15" fmla="*/ 722074 w 965199"/>
                <a:gd name="connsiteY15" fmla="*/ 16955 h 158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5199" h="1582148">
                  <a:moveTo>
                    <a:pt x="736063" y="0"/>
                  </a:moveTo>
                  <a:lnTo>
                    <a:pt x="745997" y="13285"/>
                  </a:lnTo>
                  <a:cubicBezTo>
                    <a:pt x="884390" y="218134"/>
                    <a:pt x="965199" y="465083"/>
                    <a:pt x="965199" y="730905"/>
                  </a:cubicBezTo>
                  <a:cubicBezTo>
                    <a:pt x="965199" y="1041033"/>
                    <a:pt x="855208" y="1325469"/>
                    <a:pt x="672109" y="1547336"/>
                  </a:cubicBezTo>
                  <a:lnTo>
                    <a:pt x="640470" y="1582148"/>
                  </a:lnTo>
                  <a:lnTo>
                    <a:pt x="630901" y="1576954"/>
                  </a:lnTo>
                  <a:cubicBezTo>
                    <a:pt x="585319" y="1557674"/>
                    <a:pt x="535204" y="1547013"/>
                    <a:pt x="482599" y="1547013"/>
                  </a:cubicBezTo>
                  <a:cubicBezTo>
                    <a:pt x="429994" y="1547013"/>
                    <a:pt x="379879" y="1557674"/>
                    <a:pt x="334297" y="1576954"/>
                  </a:cubicBezTo>
                  <a:lnTo>
                    <a:pt x="324730" y="1582147"/>
                  </a:lnTo>
                  <a:lnTo>
                    <a:pt x="293092" y="1547336"/>
                  </a:lnTo>
                  <a:cubicBezTo>
                    <a:pt x="109991" y="1325469"/>
                    <a:pt x="0" y="1041033"/>
                    <a:pt x="0" y="730905"/>
                  </a:cubicBezTo>
                  <a:cubicBezTo>
                    <a:pt x="0" y="465083"/>
                    <a:pt x="80810" y="218134"/>
                    <a:pt x="219204" y="13285"/>
                  </a:cubicBezTo>
                  <a:lnTo>
                    <a:pt x="229138" y="1"/>
                  </a:lnTo>
                  <a:lnTo>
                    <a:pt x="243126" y="16955"/>
                  </a:lnTo>
                  <a:cubicBezTo>
                    <a:pt x="304413" y="78242"/>
                    <a:pt x="389080" y="116148"/>
                    <a:pt x="482600" y="116148"/>
                  </a:cubicBezTo>
                  <a:cubicBezTo>
                    <a:pt x="576121" y="116148"/>
                    <a:pt x="660787" y="78242"/>
                    <a:pt x="722074" y="1695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</a:rPr>
                <a:t>内容</a:t>
              </a:r>
            </a:p>
          </p:txBody>
        </p:sp>
        <p:cxnSp>
          <p:nvCxnSpPr>
            <p:cNvPr id="66" name="MH_Other_16">
              <a:extLst>
                <a:ext uri="{FF2B5EF4-FFF2-40B4-BE49-F238E27FC236}">
                  <a16:creationId xmlns="" xmlns:a16="http://schemas.microsoft.com/office/drawing/2014/main" id="{6D5FD9D7-E9A5-438F-B50D-3759C50DFC07}"/>
                </a:ext>
              </a:extLst>
            </p:cNvPr>
            <p:cNvCxnSpPr/>
            <p:nvPr>
              <p:custDataLst>
                <p:tags r:id="rId6"/>
              </p:custDataLst>
            </p:nvPr>
          </p:nvCxnSpPr>
          <p:spPr>
            <a:xfrm>
              <a:off x="8510588" y="4586288"/>
              <a:ext cx="0" cy="4619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MH_Other_17">
              <a:extLst>
                <a:ext uri="{FF2B5EF4-FFF2-40B4-BE49-F238E27FC236}">
                  <a16:creationId xmlns="" xmlns:a16="http://schemas.microsoft.com/office/drawing/2014/main" id="{7521DF94-5FD4-4DE6-AB56-F04FF4D26F0E}"/>
                </a:ext>
              </a:extLst>
            </p:cNvPr>
            <p:cNvCxnSpPr/>
            <p:nvPr>
              <p:custDataLst>
                <p:tags r:id="rId7"/>
              </p:custDataLst>
            </p:nvPr>
          </p:nvCxnSpPr>
          <p:spPr>
            <a:xfrm>
              <a:off x="8624888" y="4816476"/>
              <a:ext cx="0" cy="461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MH_Other_18">
              <a:extLst>
                <a:ext uri="{FF2B5EF4-FFF2-40B4-BE49-F238E27FC236}">
                  <a16:creationId xmlns="" xmlns:a16="http://schemas.microsoft.com/office/drawing/2014/main" id="{D73CC31D-134C-46C1-BD4A-398B056A63EB}"/>
                </a:ext>
              </a:extLst>
            </p:cNvPr>
            <p:cNvCxnSpPr/>
            <p:nvPr>
              <p:custDataLst>
                <p:tags r:id="rId8"/>
              </p:custDataLst>
            </p:nvPr>
          </p:nvCxnSpPr>
          <p:spPr>
            <a:xfrm>
              <a:off x="8737600" y="4586289"/>
              <a:ext cx="0" cy="5921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08A5668C-1D30-4462-88E9-677BA9E457D1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6C176E91-4AF7-4B86-85E1-D55FD362F4AA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609CC113-E099-4D9A-A759-02D3D35812BE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30" name="图片 29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5BB8213C-8518-4023-B331-9E16AAA54DB1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3496C369-0062-467F-8EEC-94E9DA919FC9}"/>
              </a:ext>
            </a:extLst>
          </p:cNvPr>
          <p:cNvSpPr txBox="1"/>
          <p:nvPr/>
        </p:nvSpPr>
        <p:spPr>
          <a:xfrm>
            <a:off x="4501176" y="320460"/>
            <a:ext cx="31896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06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MH_Other_1">
            <a:extLst>
              <a:ext uri="{FF2B5EF4-FFF2-40B4-BE49-F238E27FC236}">
                <a16:creationId xmlns="" xmlns:a16="http://schemas.microsoft.com/office/drawing/2014/main" id="{8E986ACC-4D44-48A0-8A1C-3D85E920BA8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53646" y="5015069"/>
            <a:ext cx="971550" cy="363537"/>
          </a:xfrm>
          <a:prstGeom prst="rect">
            <a:avLst/>
          </a:prstGeom>
          <a:solidFill>
            <a:schemeClr val="accent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600">
              <a:solidFill>
                <a:srgbClr val="1885B0"/>
              </a:solidFill>
            </a:endParaRPr>
          </a:p>
        </p:txBody>
      </p:sp>
      <p:sp>
        <p:nvSpPr>
          <p:cNvPr id="25" name="MH_Other_2">
            <a:extLst>
              <a:ext uri="{FF2B5EF4-FFF2-40B4-BE49-F238E27FC236}">
                <a16:creationId xmlns="" xmlns:a16="http://schemas.microsoft.com/office/drawing/2014/main" id="{1AD0FA2B-3540-4101-9C8B-6467A1621AA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144297" y="1787681"/>
            <a:ext cx="2828925" cy="3895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MH_Other_3">
            <a:extLst>
              <a:ext uri="{FF2B5EF4-FFF2-40B4-BE49-F238E27FC236}">
                <a16:creationId xmlns="" xmlns:a16="http://schemas.microsoft.com/office/drawing/2014/main" id="{FA51CBD8-8DEA-426D-918E-DC39087B26E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496971" y="2692556"/>
            <a:ext cx="971550" cy="1038225"/>
          </a:xfrm>
          <a:prstGeom prst="rect">
            <a:avLst/>
          </a:pr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MH_Other_4">
            <a:extLst>
              <a:ext uri="{FF2B5EF4-FFF2-40B4-BE49-F238E27FC236}">
                <a16:creationId xmlns="" xmlns:a16="http://schemas.microsoft.com/office/drawing/2014/main" id="{E5AF6020-7EC5-47AB-961D-A68ECF72F25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439446" y="1930556"/>
            <a:ext cx="1009650" cy="1476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endParaRPr lang="zh-CN" altLang="en-US" sz="4400" dirty="0">
              <a:solidFill>
                <a:schemeClr val="accent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4" name="MH_Other_5">
            <a:extLst>
              <a:ext uri="{FF2B5EF4-FFF2-40B4-BE49-F238E27FC236}">
                <a16:creationId xmlns="" xmlns:a16="http://schemas.microsoft.com/office/drawing/2014/main" id="{BD96B5D1-17DB-4021-B185-28F1142FC8E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306472" y="4348318"/>
            <a:ext cx="1571625" cy="1858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440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</a:t>
            </a:r>
            <a:endParaRPr lang="zh-CN" altLang="en-US" sz="4400" dirty="0">
              <a:solidFill>
                <a:schemeClr val="accent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6" name="MH_Picture_1">
            <a:extLst>
              <a:ext uri="{FF2B5EF4-FFF2-40B4-BE49-F238E27FC236}">
                <a16:creationId xmlns="" xmlns:a16="http://schemas.microsoft.com/office/drawing/2014/main" id="{367A3981-3637-4474-8353-362343F828F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86896" y="3216431"/>
            <a:ext cx="1928812" cy="1895475"/>
          </a:xfrm>
          <a:prstGeom prst="rect">
            <a:avLst/>
          </a:prstGeom>
          <a:blipFill>
            <a:blip r:embed="rId13"/>
            <a:srcRect/>
            <a:stretch>
              <a:fillRect/>
            </a:stretch>
          </a:blipFill>
          <a:ln w="76200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MH_Picture_2">
            <a:extLst>
              <a:ext uri="{FF2B5EF4-FFF2-40B4-BE49-F238E27FC236}">
                <a16:creationId xmlns="" xmlns:a16="http://schemas.microsoft.com/office/drawing/2014/main" id="{52CCFD4C-A30C-4F4E-9964-B2C4BF33169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101812" y="2206781"/>
            <a:ext cx="4870988" cy="3248025"/>
          </a:xfrm>
          <a:prstGeom prst="rect">
            <a:avLst/>
          </a:prstGeom>
          <a:blipFill>
            <a:blip r:embed="rId14"/>
            <a:srcRect/>
            <a:stretch>
              <a:fillRect/>
            </a:stretch>
          </a:blipFill>
          <a:ln w="76200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1" name="MH_Text_1">
            <a:extLst>
              <a:ext uri="{FF2B5EF4-FFF2-40B4-BE49-F238E27FC236}">
                <a16:creationId xmlns="" xmlns:a16="http://schemas.microsoft.com/office/drawing/2014/main" id="{813E563C-D0ED-4BC0-8EA2-03756E01402D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477671" y="1968656"/>
            <a:ext cx="2171700" cy="14192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FFFFFF"/>
                </a:solidFill>
              </a:rPr>
              <a:t>单击输入您的内容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FFFFFF"/>
                </a:solidFill>
              </a:rPr>
              <a:t>单击输入内容</a:t>
            </a:r>
          </a:p>
        </p:txBody>
      </p:sp>
      <p:sp>
        <p:nvSpPr>
          <p:cNvPr id="32" name="MH_Text_2">
            <a:extLst>
              <a:ext uri="{FF2B5EF4-FFF2-40B4-BE49-F238E27FC236}">
                <a16:creationId xmlns="" xmlns:a16="http://schemas.microsoft.com/office/drawing/2014/main" id="{7979BAC6-F593-493E-B4CA-B298F6C91057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134771" y="4264181"/>
            <a:ext cx="2171700" cy="14192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FFFFFF"/>
                </a:solidFill>
              </a:rPr>
              <a:t>单击输入内容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FFFFFF"/>
                </a:solidFill>
              </a:rPr>
              <a:t>单击输入您的内容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38835603-82BE-4B7E-94EE-074C27686BBC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6316238-6927-448D-9ABE-1B085C423D32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1873992F-DF1B-47EF-8BFB-7F661D9F195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5" name="图片 14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3264C64A-C30E-44E0-81D4-9954675497F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AEFC07F7-C830-47A7-BD3B-3179DE370106}"/>
              </a:ext>
            </a:extLst>
          </p:cNvPr>
          <p:cNvSpPr txBox="1"/>
          <p:nvPr/>
        </p:nvSpPr>
        <p:spPr>
          <a:xfrm>
            <a:off x="4501176" y="320460"/>
            <a:ext cx="31896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74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5" grpId="0" animBg="1"/>
      <p:bldP spid="30" grpId="0" animBg="1"/>
      <p:bldP spid="23" grpId="0" animBg="1"/>
      <p:bldP spid="24" grpId="0" animBg="1"/>
      <p:bldP spid="26" grpId="0" animBg="1"/>
      <p:bldP spid="27" grpId="0" animBg="1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0D9CE3A7-5A06-4530-A824-B0FC46F1A927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92F9325-9569-4D36-A3A5-7B4B1CD92846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600D03B1-61DE-4B3F-9F15-4ECD21D211E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2" name="图片 21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096AACC2-7447-47FA-B978-7A002A34216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528DEDEA-E945-455C-8F87-027B2602203F}"/>
              </a:ext>
            </a:extLst>
          </p:cNvPr>
          <p:cNvSpPr txBox="1"/>
          <p:nvPr/>
        </p:nvSpPr>
        <p:spPr>
          <a:xfrm>
            <a:off x="4501176" y="320460"/>
            <a:ext cx="31896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  <p:cxnSp>
        <p:nvCxnSpPr>
          <p:cNvPr id="24" name="MH_Other_1">
            <a:extLst>
              <a:ext uri="{FF2B5EF4-FFF2-40B4-BE49-F238E27FC236}">
                <a16:creationId xmlns="" xmlns:a16="http://schemas.microsoft.com/office/drawing/2014/main" id="{9965B55A-7F5E-4CE9-AA84-307883250788}"/>
              </a:ext>
            </a:extLst>
          </p:cNvPr>
          <p:cNvCxnSpPr/>
          <p:nvPr>
            <p:custDataLst>
              <p:tags r:id="rId1"/>
            </p:custDataLst>
          </p:nvPr>
        </p:nvCxnSpPr>
        <p:spPr bwMode="auto">
          <a:xfrm>
            <a:off x="2591990" y="3528984"/>
            <a:ext cx="1548000" cy="0"/>
          </a:xfrm>
          <a:prstGeom prst="line">
            <a:avLst/>
          </a:prstGeom>
          <a:solidFill>
            <a:srgbClr val="49ACC1"/>
          </a:solidFill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H_Other_2">
            <a:extLst>
              <a:ext uri="{FF2B5EF4-FFF2-40B4-BE49-F238E27FC236}">
                <a16:creationId xmlns="" xmlns:a16="http://schemas.microsoft.com/office/drawing/2014/main" id="{F12C6D8D-4835-42F3-8408-C51EC6426F3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8925946">
            <a:off x="2888058" y="3623914"/>
            <a:ext cx="812010" cy="609008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E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endParaRPr lang="zh-CN" altLang="en-US" dirty="0">
              <a:solidFill>
                <a:srgbClr val="FEFFF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6" name="MH_SubTitle_1">
            <a:extLst>
              <a:ext uri="{FF2B5EF4-FFF2-40B4-BE49-F238E27FC236}">
                <a16:creationId xmlns="" xmlns:a16="http://schemas.microsoft.com/office/drawing/2014/main" id="{9A964261-3879-4C57-A9A5-F35E2AB6DAC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591990" y="2251900"/>
            <a:ext cx="1548000" cy="11733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b="1" dirty="0">
                <a:solidFill>
                  <a:srgbClr val="FEFFFF"/>
                </a:solidFill>
                <a:latin typeface="+mn-ea"/>
              </a:rPr>
              <a:t>单击输入</a:t>
            </a:r>
            <a:endParaRPr lang="en-US" altLang="zh-CN" b="1" dirty="0">
              <a:solidFill>
                <a:srgbClr val="FEFFFF"/>
              </a:solidFill>
              <a:latin typeface="+mn-ea"/>
            </a:endParaRPr>
          </a:p>
          <a:p>
            <a:pPr algn="ctr"/>
            <a:r>
              <a:rPr lang="zh-CN" altLang="en-US" b="1" dirty="0">
                <a:solidFill>
                  <a:srgbClr val="FEFFFF"/>
                </a:solidFill>
                <a:latin typeface="+mn-ea"/>
              </a:rPr>
              <a:t>您的内容</a:t>
            </a:r>
          </a:p>
        </p:txBody>
      </p:sp>
      <p:cxnSp>
        <p:nvCxnSpPr>
          <p:cNvPr id="27" name="MH_Other_3">
            <a:extLst>
              <a:ext uri="{FF2B5EF4-FFF2-40B4-BE49-F238E27FC236}">
                <a16:creationId xmlns="" xmlns:a16="http://schemas.microsoft.com/office/drawing/2014/main" id="{EDF11899-2376-42B5-A4DF-2C376CD621ED}"/>
              </a:ext>
            </a:extLst>
          </p:cNvPr>
          <p:cNvCxnSpPr/>
          <p:nvPr>
            <p:custDataLst>
              <p:tags r:id="rId4"/>
            </p:custDataLst>
          </p:nvPr>
        </p:nvCxnSpPr>
        <p:spPr bwMode="auto">
          <a:xfrm>
            <a:off x="5322001" y="3528984"/>
            <a:ext cx="1548000" cy="0"/>
          </a:xfrm>
          <a:prstGeom prst="line">
            <a:avLst/>
          </a:prstGeom>
          <a:solidFill>
            <a:srgbClr val="BAD328"/>
          </a:solidFill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H_Other_4">
            <a:extLst>
              <a:ext uri="{FF2B5EF4-FFF2-40B4-BE49-F238E27FC236}">
                <a16:creationId xmlns="" xmlns:a16="http://schemas.microsoft.com/office/drawing/2014/main" id="{13EAB51A-15C5-4076-B1C0-412F703EF79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8925946">
            <a:off x="5618069" y="3623914"/>
            <a:ext cx="812010" cy="609008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E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</a:t>
            </a:r>
            <a:endParaRPr lang="zh-CN" altLang="en-US" dirty="0">
              <a:solidFill>
                <a:srgbClr val="FEFFF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9" name="MH_SubTitle_2">
            <a:extLst>
              <a:ext uri="{FF2B5EF4-FFF2-40B4-BE49-F238E27FC236}">
                <a16:creationId xmlns="" xmlns:a16="http://schemas.microsoft.com/office/drawing/2014/main" id="{AFDA6E6C-C81B-4DC3-9037-7D2EC36CC47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322001" y="2251900"/>
            <a:ext cx="1548000" cy="11733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b="1" dirty="0">
                <a:solidFill>
                  <a:srgbClr val="FEFFFF"/>
                </a:solidFill>
                <a:latin typeface="+mn-ea"/>
              </a:rPr>
              <a:t>单击输入</a:t>
            </a:r>
            <a:endParaRPr lang="en-US" altLang="zh-CN" b="1" dirty="0">
              <a:solidFill>
                <a:srgbClr val="FEFFFF"/>
              </a:solidFill>
              <a:latin typeface="+mn-ea"/>
            </a:endParaRPr>
          </a:p>
          <a:p>
            <a:pPr algn="ctr"/>
            <a:r>
              <a:rPr lang="zh-CN" altLang="en-US" b="1" dirty="0">
                <a:solidFill>
                  <a:srgbClr val="FEFFFF"/>
                </a:solidFill>
                <a:latin typeface="+mn-ea"/>
              </a:rPr>
              <a:t>您的内容</a:t>
            </a:r>
          </a:p>
        </p:txBody>
      </p:sp>
      <p:cxnSp>
        <p:nvCxnSpPr>
          <p:cNvPr id="30" name="MH_Other_5">
            <a:extLst>
              <a:ext uri="{FF2B5EF4-FFF2-40B4-BE49-F238E27FC236}">
                <a16:creationId xmlns="" xmlns:a16="http://schemas.microsoft.com/office/drawing/2014/main" id="{A88A2D31-3D23-4F7E-8F5D-48567C7CE7B1}"/>
              </a:ext>
            </a:extLst>
          </p:cNvPr>
          <p:cNvCxnSpPr/>
          <p:nvPr>
            <p:custDataLst>
              <p:tags r:id="rId7"/>
            </p:custDataLst>
          </p:nvPr>
        </p:nvCxnSpPr>
        <p:spPr bwMode="auto">
          <a:xfrm>
            <a:off x="8052011" y="3528984"/>
            <a:ext cx="1548000" cy="0"/>
          </a:xfrm>
          <a:prstGeom prst="line">
            <a:avLst/>
          </a:prstGeom>
          <a:solidFill>
            <a:srgbClr val="40C2A2"/>
          </a:solidFill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MH_Other_6">
            <a:extLst>
              <a:ext uri="{FF2B5EF4-FFF2-40B4-BE49-F238E27FC236}">
                <a16:creationId xmlns="" xmlns:a16="http://schemas.microsoft.com/office/drawing/2014/main" id="{5E9DE38C-FF78-4B81-9F49-8ACA8A240F0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18925946">
            <a:off x="8348079" y="3623914"/>
            <a:ext cx="812010" cy="609008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E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</a:t>
            </a:r>
            <a:endParaRPr lang="zh-CN" altLang="en-US" dirty="0">
              <a:solidFill>
                <a:srgbClr val="FEFFF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2" name="MH_SubTitle_3">
            <a:extLst>
              <a:ext uri="{FF2B5EF4-FFF2-40B4-BE49-F238E27FC236}">
                <a16:creationId xmlns="" xmlns:a16="http://schemas.microsoft.com/office/drawing/2014/main" id="{B0FEDDB8-2C4A-4526-8047-BBA515F0A59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8052011" y="2251900"/>
            <a:ext cx="1548000" cy="117333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b="1" dirty="0">
                <a:solidFill>
                  <a:srgbClr val="FEFFFF"/>
                </a:solidFill>
                <a:latin typeface="+mn-ea"/>
              </a:rPr>
              <a:t>单击输入</a:t>
            </a:r>
            <a:endParaRPr lang="en-US" altLang="zh-CN" b="1" dirty="0">
              <a:solidFill>
                <a:srgbClr val="FEFFFF"/>
              </a:solidFill>
              <a:latin typeface="+mn-ea"/>
            </a:endParaRPr>
          </a:p>
          <a:p>
            <a:pPr algn="ctr"/>
            <a:r>
              <a:rPr lang="zh-CN" altLang="en-US" b="1" dirty="0">
                <a:solidFill>
                  <a:srgbClr val="FEFFFF"/>
                </a:solidFill>
                <a:latin typeface="+mn-ea"/>
              </a:rPr>
              <a:t>您的内容</a:t>
            </a:r>
          </a:p>
        </p:txBody>
      </p:sp>
      <p:sp>
        <p:nvSpPr>
          <p:cNvPr id="33" name="MH_Desc_1">
            <a:extLst>
              <a:ext uri="{FF2B5EF4-FFF2-40B4-BE49-F238E27FC236}">
                <a16:creationId xmlns="" xmlns:a16="http://schemas.microsoft.com/office/drawing/2014/main" id="{2C7C962D-BA03-4AAB-92D3-0CC387DDF816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458045" y="4699862"/>
            <a:ext cx="7479109" cy="1376023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/>
              <a:t>包图网设计作品真正做到为用户所想，为用户所用，无论从艺术设计感还是商业实用性的角度来说，包图网都做到了两者兼备。选择包图网，你没错！</a:t>
            </a:r>
            <a:endParaRPr lang="zh-CN" altLang="en-US" sz="2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9631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"/>
                            </p:stCondLst>
                            <p:childTnLst>
                              <p:par>
                                <p:cTn id="3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8" grpId="0" animBg="1"/>
      <p:bldP spid="29" grpId="0" animBg="1"/>
      <p:bldP spid="31" grpId="0" animBg="1"/>
      <p:bldP spid="32" grpId="0" animBg="1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23158" y="4384812"/>
            <a:ext cx="1661669" cy="880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+mn-lt"/>
                <a:ea typeface="+mn-ea"/>
              </a:rPr>
              <a:t>内 容</a:t>
            </a:r>
            <a:r>
              <a:rPr lang="en-US" altLang="zh-CN" sz="2000" dirty="0">
                <a:latin typeface="+mn-lt"/>
                <a:ea typeface="+mn-ea"/>
              </a:rPr>
              <a:t> </a:t>
            </a:r>
            <a:r>
              <a:rPr lang="en-US" altLang="zh-CN" sz="3600" dirty="0"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1</a:t>
            </a:r>
            <a:endParaRPr lang="zh-CN" altLang="en-US" sz="2000" dirty="0"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5123" name="MH_Text_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40883" y="4384812"/>
            <a:ext cx="1710236" cy="880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Arial"/>
                <a:ea typeface="幼圆"/>
              </a:rPr>
              <a:t>内 容</a:t>
            </a:r>
            <a:r>
              <a:rPr lang="en-US" altLang="zh-CN" sz="2000" dirty="0">
                <a:solidFill>
                  <a:prstClr val="black"/>
                </a:solidFill>
                <a:latin typeface="Arial"/>
                <a:ea typeface="幼圆"/>
              </a:rPr>
              <a:t> </a:t>
            </a:r>
            <a:r>
              <a:rPr lang="en-US" altLang="zh-CN" sz="3600" dirty="0">
                <a:solidFill>
                  <a:prstClr val="black"/>
                </a:solidFill>
                <a:latin typeface="Aharoni" panose="02010803020104030203" pitchFamily="2" charset="-79"/>
                <a:ea typeface="幼圆"/>
                <a:cs typeface="Aharoni" panose="02010803020104030203" pitchFamily="2" charset="-79"/>
              </a:rPr>
              <a:t>2</a:t>
            </a:r>
            <a:endParaRPr lang="zh-CN" altLang="en-US" sz="2000" dirty="0">
              <a:solidFill>
                <a:prstClr val="black"/>
              </a:solidFill>
              <a:latin typeface="Aharoni" panose="02010803020104030203" pitchFamily="2" charset="-79"/>
              <a:ea typeface="幼圆"/>
              <a:cs typeface="Aharoni" panose="02010803020104030203" pitchFamily="2" charset="-79"/>
            </a:endParaRPr>
          </a:p>
        </p:txBody>
      </p:sp>
      <p:sp>
        <p:nvSpPr>
          <p:cNvPr id="5124" name="MH_Text_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78621" y="4384812"/>
            <a:ext cx="1843794" cy="880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Arial"/>
                <a:ea typeface="幼圆"/>
              </a:rPr>
              <a:t>内 容</a:t>
            </a:r>
            <a:r>
              <a:rPr lang="en-US" altLang="zh-CN" sz="2000" dirty="0">
                <a:solidFill>
                  <a:prstClr val="black"/>
                </a:solidFill>
                <a:latin typeface="Arial"/>
                <a:ea typeface="幼圆"/>
              </a:rPr>
              <a:t> </a:t>
            </a:r>
            <a:r>
              <a:rPr lang="en-US" altLang="zh-CN" sz="3600" dirty="0">
                <a:solidFill>
                  <a:prstClr val="black"/>
                </a:solidFill>
                <a:latin typeface="Aharoni" panose="02010803020104030203" pitchFamily="2" charset="-79"/>
                <a:ea typeface="幼圆"/>
                <a:cs typeface="Aharoni" panose="02010803020104030203" pitchFamily="2" charset="-79"/>
              </a:rPr>
              <a:t>3</a:t>
            </a:r>
            <a:endParaRPr lang="zh-CN" altLang="en-US" sz="2000" dirty="0">
              <a:solidFill>
                <a:prstClr val="black"/>
              </a:solidFill>
              <a:latin typeface="Aharoni" panose="02010803020104030203" pitchFamily="2" charset="-79"/>
              <a:ea typeface="幼圆"/>
              <a:cs typeface="Aharoni" panose="02010803020104030203" pitchFamily="2" charset="-79"/>
            </a:endParaRPr>
          </a:p>
        </p:txBody>
      </p:sp>
      <p:sp>
        <p:nvSpPr>
          <p:cNvPr id="5125" name="MH_Other_1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2633664" y="2650332"/>
            <a:ext cx="1400175" cy="1400175"/>
          </a:xfrm>
          <a:custGeom>
            <a:avLst/>
            <a:gdLst>
              <a:gd name="T0" fmla="*/ 2147483646 w 77"/>
              <a:gd name="T1" fmla="*/ 2147483646 h 77"/>
              <a:gd name="T2" fmla="*/ 2147483646 w 77"/>
              <a:gd name="T3" fmla="*/ 2147483646 h 77"/>
              <a:gd name="T4" fmla="*/ 2147483646 w 77"/>
              <a:gd name="T5" fmla="*/ 2147483646 h 77"/>
              <a:gd name="T6" fmla="*/ 0 w 77"/>
              <a:gd name="T7" fmla="*/ 2147483646 h 77"/>
              <a:gd name="T8" fmla="*/ 0 w 77"/>
              <a:gd name="T9" fmla="*/ 2147483646 h 77"/>
              <a:gd name="T10" fmla="*/ 2147483646 w 77"/>
              <a:gd name="T11" fmla="*/ 0 h 77"/>
              <a:gd name="T12" fmla="*/ 2147483646 w 77"/>
              <a:gd name="T13" fmla="*/ 0 h 77"/>
              <a:gd name="T14" fmla="*/ 2147483646 w 77"/>
              <a:gd name="T15" fmla="*/ 2147483646 h 77"/>
              <a:gd name="T16" fmla="*/ 2147483646 w 77"/>
              <a:gd name="T17" fmla="*/ 2147483646 h 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7" h="77">
                <a:moveTo>
                  <a:pt x="77" y="68"/>
                </a:moveTo>
                <a:cubicBezTo>
                  <a:pt x="77" y="73"/>
                  <a:pt x="73" y="77"/>
                  <a:pt x="6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4" y="77"/>
                  <a:pt x="0" y="73"/>
                  <a:pt x="0" y="6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3" y="0"/>
                  <a:pt x="77" y="4"/>
                  <a:pt x="77" y="8"/>
                </a:cubicBezTo>
                <a:cubicBezTo>
                  <a:pt x="77" y="68"/>
                  <a:pt x="77" y="68"/>
                  <a:pt x="77" y="68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6" name="MH_Other_2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5400676" y="2650332"/>
            <a:ext cx="1400175" cy="1400175"/>
          </a:xfrm>
          <a:custGeom>
            <a:avLst/>
            <a:gdLst>
              <a:gd name="T0" fmla="*/ 2147483646 w 77"/>
              <a:gd name="T1" fmla="*/ 2147483646 h 77"/>
              <a:gd name="T2" fmla="*/ 2147483646 w 77"/>
              <a:gd name="T3" fmla="*/ 2147483646 h 77"/>
              <a:gd name="T4" fmla="*/ 2147483646 w 77"/>
              <a:gd name="T5" fmla="*/ 2147483646 h 77"/>
              <a:gd name="T6" fmla="*/ 0 w 77"/>
              <a:gd name="T7" fmla="*/ 2147483646 h 77"/>
              <a:gd name="T8" fmla="*/ 0 w 77"/>
              <a:gd name="T9" fmla="*/ 2147483646 h 77"/>
              <a:gd name="T10" fmla="*/ 2147483646 w 77"/>
              <a:gd name="T11" fmla="*/ 0 h 77"/>
              <a:gd name="T12" fmla="*/ 2147483646 w 77"/>
              <a:gd name="T13" fmla="*/ 0 h 77"/>
              <a:gd name="T14" fmla="*/ 2147483646 w 77"/>
              <a:gd name="T15" fmla="*/ 2147483646 h 77"/>
              <a:gd name="T16" fmla="*/ 2147483646 w 77"/>
              <a:gd name="T17" fmla="*/ 2147483646 h 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7" h="77">
                <a:moveTo>
                  <a:pt x="77" y="68"/>
                </a:moveTo>
                <a:cubicBezTo>
                  <a:pt x="77" y="73"/>
                  <a:pt x="74" y="77"/>
                  <a:pt x="6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4" y="77"/>
                  <a:pt x="0" y="73"/>
                  <a:pt x="0" y="6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4" y="0"/>
                  <a:pt x="77" y="4"/>
                  <a:pt x="77" y="8"/>
                </a:cubicBezTo>
                <a:cubicBezTo>
                  <a:pt x="77" y="68"/>
                  <a:pt x="77" y="68"/>
                  <a:pt x="77" y="6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7" name="MH_Other_3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8158164" y="2650332"/>
            <a:ext cx="1400175" cy="1400175"/>
          </a:xfrm>
          <a:custGeom>
            <a:avLst/>
            <a:gdLst>
              <a:gd name="T0" fmla="*/ 2147483646 w 77"/>
              <a:gd name="T1" fmla="*/ 2147483646 h 77"/>
              <a:gd name="T2" fmla="*/ 2147483646 w 77"/>
              <a:gd name="T3" fmla="*/ 2147483646 h 77"/>
              <a:gd name="T4" fmla="*/ 2147483646 w 77"/>
              <a:gd name="T5" fmla="*/ 2147483646 h 77"/>
              <a:gd name="T6" fmla="*/ 0 w 77"/>
              <a:gd name="T7" fmla="*/ 2147483646 h 77"/>
              <a:gd name="T8" fmla="*/ 0 w 77"/>
              <a:gd name="T9" fmla="*/ 2147483646 h 77"/>
              <a:gd name="T10" fmla="*/ 2147483646 w 77"/>
              <a:gd name="T11" fmla="*/ 0 h 77"/>
              <a:gd name="T12" fmla="*/ 2147483646 w 77"/>
              <a:gd name="T13" fmla="*/ 0 h 77"/>
              <a:gd name="T14" fmla="*/ 2147483646 w 77"/>
              <a:gd name="T15" fmla="*/ 2147483646 h 77"/>
              <a:gd name="T16" fmla="*/ 2147483646 w 77"/>
              <a:gd name="T17" fmla="*/ 2147483646 h 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7" h="77">
                <a:moveTo>
                  <a:pt x="77" y="68"/>
                </a:moveTo>
                <a:cubicBezTo>
                  <a:pt x="77" y="73"/>
                  <a:pt x="73" y="77"/>
                  <a:pt x="6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4" y="77"/>
                  <a:pt x="0" y="73"/>
                  <a:pt x="0" y="6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3" y="0"/>
                  <a:pt x="77" y="4"/>
                  <a:pt x="77" y="8"/>
                </a:cubicBezTo>
                <a:cubicBezTo>
                  <a:pt x="77" y="68"/>
                  <a:pt x="77" y="68"/>
                  <a:pt x="77" y="6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03" name="MH_Other_4"/>
          <p:cNvSpPr/>
          <p:nvPr>
            <p:custDataLst>
              <p:tags r:id="rId8"/>
            </p:custDataLst>
          </p:nvPr>
        </p:nvSpPr>
        <p:spPr>
          <a:xfrm>
            <a:off x="2878932" y="3125392"/>
            <a:ext cx="1160860" cy="926306"/>
          </a:xfrm>
          <a:custGeom>
            <a:avLst/>
            <a:gdLst>
              <a:gd name="connsiteX0" fmla="*/ 812900 w 1547611"/>
              <a:gd name="connsiteY0" fmla="*/ 0 h 1235978"/>
              <a:gd name="connsiteX1" fmla="*/ 881733 w 1547611"/>
              <a:gd name="connsiteY1" fmla="*/ 14697 h 1235978"/>
              <a:gd name="connsiteX2" fmla="*/ 886301 w 1547611"/>
              <a:gd name="connsiteY2" fmla="*/ 19289 h 1235978"/>
              <a:gd name="connsiteX3" fmla="*/ 886847 w 1547611"/>
              <a:gd name="connsiteY3" fmla="*/ 19406 h 1235978"/>
              <a:gd name="connsiteX4" fmla="*/ 891414 w 1547611"/>
              <a:gd name="connsiteY4" fmla="*/ 23997 h 1235978"/>
              <a:gd name="connsiteX5" fmla="*/ 891960 w 1547611"/>
              <a:gd name="connsiteY5" fmla="*/ 24114 h 1235978"/>
              <a:gd name="connsiteX6" fmla="*/ 896528 w 1547611"/>
              <a:gd name="connsiteY6" fmla="*/ 28706 h 1235978"/>
              <a:gd name="connsiteX7" fmla="*/ 897074 w 1547611"/>
              <a:gd name="connsiteY7" fmla="*/ 28823 h 1235978"/>
              <a:gd name="connsiteX8" fmla="*/ 901641 w 1547611"/>
              <a:gd name="connsiteY8" fmla="*/ 33414 h 1235978"/>
              <a:gd name="connsiteX9" fmla="*/ 902188 w 1547611"/>
              <a:gd name="connsiteY9" fmla="*/ 33531 h 1235978"/>
              <a:gd name="connsiteX10" fmla="*/ 906756 w 1547611"/>
              <a:gd name="connsiteY10" fmla="*/ 38124 h 1235978"/>
              <a:gd name="connsiteX11" fmla="*/ 907301 w 1547611"/>
              <a:gd name="connsiteY11" fmla="*/ 38240 h 1235978"/>
              <a:gd name="connsiteX12" fmla="*/ 911869 w 1547611"/>
              <a:gd name="connsiteY12" fmla="*/ 42832 h 1235978"/>
              <a:gd name="connsiteX13" fmla="*/ 912415 w 1547611"/>
              <a:gd name="connsiteY13" fmla="*/ 42949 h 1235978"/>
              <a:gd name="connsiteX14" fmla="*/ 916982 w 1547611"/>
              <a:gd name="connsiteY14" fmla="*/ 47540 h 1235978"/>
              <a:gd name="connsiteX15" fmla="*/ 917529 w 1547611"/>
              <a:gd name="connsiteY15" fmla="*/ 47657 h 1235978"/>
              <a:gd name="connsiteX16" fmla="*/ 922097 w 1547611"/>
              <a:gd name="connsiteY16" fmla="*/ 52250 h 1235978"/>
              <a:gd name="connsiteX17" fmla="*/ 922642 w 1547611"/>
              <a:gd name="connsiteY17" fmla="*/ 52366 h 1235978"/>
              <a:gd name="connsiteX18" fmla="*/ 927209 w 1547611"/>
              <a:gd name="connsiteY18" fmla="*/ 56957 h 1235978"/>
              <a:gd name="connsiteX19" fmla="*/ 927756 w 1547611"/>
              <a:gd name="connsiteY19" fmla="*/ 57074 h 1235978"/>
              <a:gd name="connsiteX20" fmla="*/ 932324 w 1547611"/>
              <a:gd name="connsiteY20" fmla="*/ 61666 h 1235978"/>
              <a:gd name="connsiteX21" fmla="*/ 932870 w 1547611"/>
              <a:gd name="connsiteY21" fmla="*/ 61783 h 1235978"/>
              <a:gd name="connsiteX22" fmla="*/ 937438 w 1547611"/>
              <a:gd name="connsiteY22" fmla="*/ 66376 h 1235978"/>
              <a:gd name="connsiteX23" fmla="*/ 937983 w 1547611"/>
              <a:gd name="connsiteY23" fmla="*/ 66492 h 1235978"/>
              <a:gd name="connsiteX24" fmla="*/ 942550 w 1547611"/>
              <a:gd name="connsiteY24" fmla="*/ 71083 h 1235978"/>
              <a:gd name="connsiteX25" fmla="*/ 943097 w 1547611"/>
              <a:gd name="connsiteY25" fmla="*/ 71200 h 1235978"/>
              <a:gd name="connsiteX26" fmla="*/ 947665 w 1547611"/>
              <a:gd name="connsiteY26" fmla="*/ 75792 h 1235978"/>
              <a:gd name="connsiteX27" fmla="*/ 948211 w 1547611"/>
              <a:gd name="connsiteY27" fmla="*/ 75909 h 1235978"/>
              <a:gd name="connsiteX28" fmla="*/ 952778 w 1547611"/>
              <a:gd name="connsiteY28" fmla="*/ 80500 h 1235978"/>
              <a:gd name="connsiteX29" fmla="*/ 953324 w 1547611"/>
              <a:gd name="connsiteY29" fmla="*/ 80617 h 1235978"/>
              <a:gd name="connsiteX30" fmla="*/ 957892 w 1547611"/>
              <a:gd name="connsiteY30" fmla="*/ 85209 h 1235978"/>
              <a:gd name="connsiteX31" fmla="*/ 958438 w 1547611"/>
              <a:gd name="connsiteY31" fmla="*/ 85326 h 1235978"/>
              <a:gd name="connsiteX32" fmla="*/ 963005 w 1547611"/>
              <a:gd name="connsiteY32" fmla="*/ 89917 h 1235978"/>
              <a:gd name="connsiteX33" fmla="*/ 963552 w 1547611"/>
              <a:gd name="connsiteY33" fmla="*/ 90034 h 1235978"/>
              <a:gd name="connsiteX34" fmla="*/ 968120 w 1547611"/>
              <a:gd name="connsiteY34" fmla="*/ 94627 h 1235978"/>
              <a:gd name="connsiteX35" fmla="*/ 968665 w 1547611"/>
              <a:gd name="connsiteY35" fmla="*/ 94743 h 1235978"/>
              <a:gd name="connsiteX36" fmla="*/ 973233 w 1547611"/>
              <a:gd name="connsiteY36" fmla="*/ 99335 h 1235978"/>
              <a:gd name="connsiteX37" fmla="*/ 973779 w 1547611"/>
              <a:gd name="connsiteY37" fmla="*/ 99452 h 1235978"/>
              <a:gd name="connsiteX38" fmla="*/ 978346 w 1547611"/>
              <a:gd name="connsiteY38" fmla="*/ 104043 h 1235978"/>
              <a:gd name="connsiteX39" fmla="*/ 978892 w 1547611"/>
              <a:gd name="connsiteY39" fmla="*/ 104160 h 1235978"/>
              <a:gd name="connsiteX40" fmla="*/ 983460 w 1547611"/>
              <a:gd name="connsiteY40" fmla="*/ 108752 h 1235978"/>
              <a:gd name="connsiteX41" fmla="*/ 984006 w 1547611"/>
              <a:gd name="connsiteY41" fmla="*/ 108869 h 1235978"/>
              <a:gd name="connsiteX42" fmla="*/ 988573 w 1547611"/>
              <a:gd name="connsiteY42" fmla="*/ 113460 h 1235978"/>
              <a:gd name="connsiteX43" fmla="*/ 989120 w 1547611"/>
              <a:gd name="connsiteY43" fmla="*/ 113577 h 1235978"/>
              <a:gd name="connsiteX44" fmla="*/ 993688 w 1547611"/>
              <a:gd name="connsiteY44" fmla="*/ 118170 h 1235978"/>
              <a:gd name="connsiteX45" fmla="*/ 994233 w 1547611"/>
              <a:gd name="connsiteY45" fmla="*/ 118286 h 1235978"/>
              <a:gd name="connsiteX46" fmla="*/ 998460 w 1547611"/>
              <a:gd name="connsiteY46" fmla="*/ 122536 h 1235978"/>
              <a:gd name="connsiteX47" fmla="*/ 1044758 w 1547611"/>
              <a:gd name="connsiteY47" fmla="*/ 0 h 1235978"/>
              <a:gd name="connsiteX48" fmla="*/ 1101254 w 1547611"/>
              <a:gd name="connsiteY48" fmla="*/ 0 h 1235978"/>
              <a:gd name="connsiteX49" fmla="*/ 1099481 w 1547611"/>
              <a:gd name="connsiteY49" fmla="*/ 4709 h 1235978"/>
              <a:gd name="connsiteX50" fmla="*/ 1106368 w 1547611"/>
              <a:gd name="connsiteY50" fmla="*/ 4709 h 1235978"/>
              <a:gd name="connsiteX51" fmla="*/ 1104595 w 1547611"/>
              <a:gd name="connsiteY51" fmla="*/ 9417 h 1235978"/>
              <a:gd name="connsiteX52" fmla="*/ 1111481 w 1547611"/>
              <a:gd name="connsiteY52" fmla="*/ 9417 h 1235978"/>
              <a:gd name="connsiteX53" fmla="*/ 1109708 w 1547611"/>
              <a:gd name="connsiteY53" fmla="*/ 14126 h 1235978"/>
              <a:gd name="connsiteX54" fmla="*/ 1116595 w 1547611"/>
              <a:gd name="connsiteY54" fmla="*/ 14126 h 1235978"/>
              <a:gd name="connsiteX55" fmla="*/ 1114822 w 1547611"/>
              <a:gd name="connsiteY55" fmla="*/ 18834 h 1235978"/>
              <a:gd name="connsiteX56" fmla="*/ 1121709 w 1547611"/>
              <a:gd name="connsiteY56" fmla="*/ 18834 h 1235978"/>
              <a:gd name="connsiteX57" fmla="*/ 1119936 w 1547611"/>
              <a:gd name="connsiteY57" fmla="*/ 23543 h 1235978"/>
              <a:gd name="connsiteX58" fmla="*/ 1126822 w 1547611"/>
              <a:gd name="connsiteY58" fmla="*/ 23543 h 1235978"/>
              <a:gd name="connsiteX59" fmla="*/ 1125049 w 1547611"/>
              <a:gd name="connsiteY59" fmla="*/ 28252 h 1235978"/>
              <a:gd name="connsiteX60" fmla="*/ 1131936 w 1547611"/>
              <a:gd name="connsiteY60" fmla="*/ 28252 h 1235978"/>
              <a:gd name="connsiteX61" fmla="*/ 1130163 w 1547611"/>
              <a:gd name="connsiteY61" fmla="*/ 32960 h 1235978"/>
              <a:gd name="connsiteX62" fmla="*/ 1137050 w 1547611"/>
              <a:gd name="connsiteY62" fmla="*/ 32960 h 1235978"/>
              <a:gd name="connsiteX63" fmla="*/ 1135277 w 1547611"/>
              <a:gd name="connsiteY63" fmla="*/ 37669 h 1235978"/>
              <a:gd name="connsiteX64" fmla="*/ 1142163 w 1547611"/>
              <a:gd name="connsiteY64" fmla="*/ 37669 h 1235978"/>
              <a:gd name="connsiteX65" fmla="*/ 1140390 w 1547611"/>
              <a:gd name="connsiteY65" fmla="*/ 42377 h 1235978"/>
              <a:gd name="connsiteX66" fmla="*/ 1147277 w 1547611"/>
              <a:gd name="connsiteY66" fmla="*/ 42377 h 1235978"/>
              <a:gd name="connsiteX67" fmla="*/ 1145504 w 1547611"/>
              <a:gd name="connsiteY67" fmla="*/ 47086 h 1235978"/>
              <a:gd name="connsiteX68" fmla="*/ 1152391 w 1547611"/>
              <a:gd name="connsiteY68" fmla="*/ 47086 h 1235978"/>
              <a:gd name="connsiteX69" fmla="*/ 1150618 w 1547611"/>
              <a:gd name="connsiteY69" fmla="*/ 51795 h 1235978"/>
              <a:gd name="connsiteX70" fmla="*/ 1157504 w 1547611"/>
              <a:gd name="connsiteY70" fmla="*/ 51795 h 1235978"/>
              <a:gd name="connsiteX71" fmla="*/ 1155731 w 1547611"/>
              <a:gd name="connsiteY71" fmla="*/ 56503 h 1235978"/>
              <a:gd name="connsiteX72" fmla="*/ 1162618 w 1547611"/>
              <a:gd name="connsiteY72" fmla="*/ 56503 h 1235978"/>
              <a:gd name="connsiteX73" fmla="*/ 1160845 w 1547611"/>
              <a:gd name="connsiteY73" fmla="*/ 61212 h 1235978"/>
              <a:gd name="connsiteX74" fmla="*/ 1167732 w 1547611"/>
              <a:gd name="connsiteY74" fmla="*/ 61212 h 1235978"/>
              <a:gd name="connsiteX75" fmla="*/ 1165959 w 1547611"/>
              <a:gd name="connsiteY75" fmla="*/ 65920 h 1235978"/>
              <a:gd name="connsiteX76" fmla="*/ 1172845 w 1547611"/>
              <a:gd name="connsiteY76" fmla="*/ 65920 h 1235978"/>
              <a:gd name="connsiteX77" fmla="*/ 1171072 w 1547611"/>
              <a:gd name="connsiteY77" fmla="*/ 70629 h 1235978"/>
              <a:gd name="connsiteX78" fmla="*/ 1177959 w 1547611"/>
              <a:gd name="connsiteY78" fmla="*/ 70629 h 1235978"/>
              <a:gd name="connsiteX79" fmla="*/ 1176186 w 1547611"/>
              <a:gd name="connsiteY79" fmla="*/ 75337 h 1235978"/>
              <a:gd name="connsiteX80" fmla="*/ 1183073 w 1547611"/>
              <a:gd name="connsiteY80" fmla="*/ 75337 h 1235978"/>
              <a:gd name="connsiteX81" fmla="*/ 1181300 w 1547611"/>
              <a:gd name="connsiteY81" fmla="*/ 80046 h 1235978"/>
              <a:gd name="connsiteX82" fmla="*/ 1188186 w 1547611"/>
              <a:gd name="connsiteY82" fmla="*/ 80046 h 1235978"/>
              <a:gd name="connsiteX83" fmla="*/ 1186413 w 1547611"/>
              <a:gd name="connsiteY83" fmla="*/ 84755 h 1235978"/>
              <a:gd name="connsiteX84" fmla="*/ 1193300 w 1547611"/>
              <a:gd name="connsiteY84" fmla="*/ 84755 h 1235978"/>
              <a:gd name="connsiteX85" fmla="*/ 1191527 w 1547611"/>
              <a:gd name="connsiteY85" fmla="*/ 89463 h 1235978"/>
              <a:gd name="connsiteX86" fmla="*/ 1198413 w 1547611"/>
              <a:gd name="connsiteY86" fmla="*/ 89463 h 1235978"/>
              <a:gd name="connsiteX87" fmla="*/ 1196640 w 1547611"/>
              <a:gd name="connsiteY87" fmla="*/ 94172 h 1235978"/>
              <a:gd name="connsiteX88" fmla="*/ 1203527 w 1547611"/>
              <a:gd name="connsiteY88" fmla="*/ 94172 h 1235978"/>
              <a:gd name="connsiteX89" fmla="*/ 1201754 w 1547611"/>
              <a:gd name="connsiteY89" fmla="*/ 98880 h 1235978"/>
              <a:gd name="connsiteX90" fmla="*/ 1208641 w 1547611"/>
              <a:gd name="connsiteY90" fmla="*/ 98880 h 1235978"/>
              <a:gd name="connsiteX91" fmla="*/ 1206868 w 1547611"/>
              <a:gd name="connsiteY91" fmla="*/ 103589 h 1235978"/>
              <a:gd name="connsiteX92" fmla="*/ 1213754 w 1547611"/>
              <a:gd name="connsiteY92" fmla="*/ 103589 h 1235978"/>
              <a:gd name="connsiteX93" fmla="*/ 1211981 w 1547611"/>
              <a:gd name="connsiteY93" fmla="*/ 108297 h 1235978"/>
              <a:gd name="connsiteX94" fmla="*/ 1218868 w 1547611"/>
              <a:gd name="connsiteY94" fmla="*/ 108297 h 1235978"/>
              <a:gd name="connsiteX95" fmla="*/ 1217095 w 1547611"/>
              <a:gd name="connsiteY95" fmla="*/ 113006 h 1235978"/>
              <a:gd name="connsiteX96" fmla="*/ 1223982 w 1547611"/>
              <a:gd name="connsiteY96" fmla="*/ 113006 h 1235978"/>
              <a:gd name="connsiteX97" fmla="*/ 1222209 w 1547611"/>
              <a:gd name="connsiteY97" fmla="*/ 117715 h 1235978"/>
              <a:gd name="connsiteX98" fmla="*/ 1229095 w 1547611"/>
              <a:gd name="connsiteY98" fmla="*/ 117715 h 1235978"/>
              <a:gd name="connsiteX99" fmla="*/ 1227322 w 1547611"/>
              <a:gd name="connsiteY99" fmla="*/ 122423 h 1235978"/>
              <a:gd name="connsiteX100" fmla="*/ 1234209 w 1547611"/>
              <a:gd name="connsiteY100" fmla="*/ 122423 h 1235978"/>
              <a:gd name="connsiteX101" fmla="*/ 1232436 w 1547611"/>
              <a:gd name="connsiteY101" fmla="*/ 127132 h 1235978"/>
              <a:gd name="connsiteX102" fmla="*/ 1239323 w 1547611"/>
              <a:gd name="connsiteY102" fmla="*/ 127132 h 1235978"/>
              <a:gd name="connsiteX103" fmla="*/ 1237550 w 1547611"/>
              <a:gd name="connsiteY103" fmla="*/ 131841 h 1235978"/>
              <a:gd name="connsiteX104" fmla="*/ 1244436 w 1547611"/>
              <a:gd name="connsiteY104" fmla="*/ 131841 h 1235978"/>
              <a:gd name="connsiteX105" fmla="*/ 1242663 w 1547611"/>
              <a:gd name="connsiteY105" fmla="*/ 136549 h 1235978"/>
              <a:gd name="connsiteX106" fmla="*/ 1249550 w 1547611"/>
              <a:gd name="connsiteY106" fmla="*/ 136549 h 1235978"/>
              <a:gd name="connsiteX107" fmla="*/ 1247777 w 1547611"/>
              <a:gd name="connsiteY107" fmla="*/ 141258 h 1235978"/>
              <a:gd name="connsiteX108" fmla="*/ 1254663 w 1547611"/>
              <a:gd name="connsiteY108" fmla="*/ 141258 h 1235978"/>
              <a:gd name="connsiteX109" fmla="*/ 1252890 w 1547611"/>
              <a:gd name="connsiteY109" fmla="*/ 145966 h 1235978"/>
              <a:gd name="connsiteX110" fmla="*/ 1259777 w 1547611"/>
              <a:gd name="connsiteY110" fmla="*/ 145966 h 1235978"/>
              <a:gd name="connsiteX111" fmla="*/ 1258004 w 1547611"/>
              <a:gd name="connsiteY111" fmla="*/ 150675 h 1235978"/>
              <a:gd name="connsiteX112" fmla="*/ 1264891 w 1547611"/>
              <a:gd name="connsiteY112" fmla="*/ 150675 h 1235978"/>
              <a:gd name="connsiteX113" fmla="*/ 1263118 w 1547611"/>
              <a:gd name="connsiteY113" fmla="*/ 155383 h 1235978"/>
              <a:gd name="connsiteX114" fmla="*/ 1270004 w 1547611"/>
              <a:gd name="connsiteY114" fmla="*/ 155383 h 1235978"/>
              <a:gd name="connsiteX115" fmla="*/ 1268231 w 1547611"/>
              <a:gd name="connsiteY115" fmla="*/ 160092 h 1235978"/>
              <a:gd name="connsiteX116" fmla="*/ 1275118 w 1547611"/>
              <a:gd name="connsiteY116" fmla="*/ 160092 h 1235978"/>
              <a:gd name="connsiteX117" fmla="*/ 1273345 w 1547611"/>
              <a:gd name="connsiteY117" fmla="*/ 164801 h 1235978"/>
              <a:gd name="connsiteX118" fmla="*/ 1280232 w 1547611"/>
              <a:gd name="connsiteY118" fmla="*/ 164801 h 1235978"/>
              <a:gd name="connsiteX119" fmla="*/ 1278459 w 1547611"/>
              <a:gd name="connsiteY119" fmla="*/ 169509 h 1235978"/>
              <a:gd name="connsiteX120" fmla="*/ 1285345 w 1547611"/>
              <a:gd name="connsiteY120" fmla="*/ 169509 h 1235978"/>
              <a:gd name="connsiteX121" fmla="*/ 1283572 w 1547611"/>
              <a:gd name="connsiteY121" fmla="*/ 174218 h 1235978"/>
              <a:gd name="connsiteX122" fmla="*/ 1290459 w 1547611"/>
              <a:gd name="connsiteY122" fmla="*/ 174218 h 1235978"/>
              <a:gd name="connsiteX123" fmla="*/ 1288686 w 1547611"/>
              <a:gd name="connsiteY123" fmla="*/ 178926 h 1235978"/>
              <a:gd name="connsiteX124" fmla="*/ 1295573 w 1547611"/>
              <a:gd name="connsiteY124" fmla="*/ 178926 h 1235978"/>
              <a:gd name="connsiteX125" fmla="*/ 1293800 w 1547611"/>
              <a:gd name="connsiteY125" fmla="*/ 183635 h 1235978"/>
              <a:gd name="connsiteX126" fmla="*/ 1300686 w 1547611"/>
              <a:gd name="connsiteY126" fmla="*/ 183635 h 1235978"/>
              <a:gd name="connsiteX127" fmla="*/ 1298913 w 1547611"/>
              <a:gd name="connsiteY127" fmla="*/ 188344 h 1235978"/>
              <a:gd name="connsiteX128" fmla="*/ 1305800 w 1547611"/>
              <a:gd name="connsiteY128" fmla="*/ 188344 h 1235978"/>
              <a:gd name="connsiteX129" fmla="*/ 1304027 w 1547611"/>
              <a:gd name="connsiteY129" fmla="*/ 193052 h 1235978"/>
              <a:gd name="connsiteX130" fmla="*/ 1310914 w 1547611"/>
              <a:gd name="connsiteY130" fmla="*/ 193052 h 1235978"/>
              <a:gd name="connsiteX131" fmla="*/ 1309141 w 1547611"/>
              <a:gd name="connsiteY131" fmla="*/ 197761 h 1235978"/>
              <a:gd name="connsiteX132" fmla="*/ 1316027 w 1547611"/>
              <a:gd name="connsiteY132" fmla="*/ 197761 h 1235978"/>
              <a:gd name="connsiteX133" fmla="*/ 1314254 w 1547611"/>
              <a:gd name="connsiteY133" fmla="*/ 202469 h 1235978"/>
              <a:gd name="connsiteX134" fmla="*/ 1321141 w 1547611"/>
              <a:gd name="connsiteY134" fmla="*/ 202469 h 1235978"/>
              <a:gd name="connsiteX135" fmla="*/ 1319368 w 1547611"/>
              <a:gd name="connsiteY135" fmla="*/ 207178 h 1235978"/>
              <a:gd name="connsiteX136" fmla="*/ 1326254 w 1547611"/>
              <a:gd name="connsiteY136" fmla="*/ 207178 h 1235978"/>
              <a:gd name="connsiteX137" fmla="*/ 1324481 w 1547611"/>
              <a:gd name="connsiteY137" fmla="*/ 211886 h 1235978"/>
              <a:gd name="connsiteX138" fmla="*/ 1331368 w 1547611"/>
              <a:gd name="connsiteY138" fmla="*/ 211886 h 1235978"/>
              <a:gd name="connsiteX139" fmla="*/ 1329595 w 1547611"/>
              <a:gd name="connsiteY139" fmla="*/ 216595 h 1235978"/>
              <a:gd name="connsiteX140" fmla="*/ 1336482 w 1547611"/>
              <a:gd name="connsiteY140" fmla="*/ 216595 h 1235978"/>
              <a:gd name="connsiteX141" fmla="*/ 1334709 w 1547611"/>
              <a:gd name="connsiteY141" fmla="*/ 221304 h 1235978"/>
              <a:gd name="connsiteX142" fmla="*/ 1341595 w 1547611"/>
              <a:gd name="connsiteY142" fmla="*/ 221304 h 1235978"/>
              <a:gd name="connsiteX143" fmla="*/ 1339822 w 1547611"/>
              <a:gd name="connsiteY143" fmla="*/ 226012 h 1235978"/>
              <a:gd name="connsiteX144" fmla="*/ 1346709 w 1547611"/>
              <a:gd name="connsiteY144" fmla="*/ 226012 h 1235978"/>
              <a:gd name="connsiteX145" fmla="*/ 1344936 w 1547611"/>
              <a:gd name="connsiteY145" fmla="*/ 230721 h 1235978"/>
              <a:gd name="connsiteX146" fmla="*/ 1351823 w 1547611"/>
              <a:gd name="connsiteY146" fmla="*/ 230721 h 1235978"/>
              <a:gd name="connsiteX147" fmla="*/ 1350050 w 1547611"/>
              <a:gd name="connsiteY147" fmla="*/ 235430 h 1235978"/>
              <a:gd name="connsiteX148" fmla="*/ 1356936 w 1547611"/>
              <a:gd name="connsiteY148" fmla="*/ 235430 h 1235978"/>
              <a:gd name="connsiteX149" fmla="*/ 1355163 w 1547611"/>
              <a:gd name="connsiteY149" fmla="*/ 240138 h 1235978"/>
              <a:gd name="connsiteX150" fmla="*/ 1362050 w 1547611"/>
              <a:gd name="connsiteY150" fmla="*/ 240138 h 1235978"/>
              <a:gd name="connsiteX151" fmla="*/ 1360277 w 1547611"/>
              <a:gd name="connsiteY151" fmla="*/ 244847 h 1235978"/>
              <a:gd name="connsiteX152" fmla="*/ 1367164 w 1547611"/>
              <a:gd name="connsiteY152" fmla="*/ 244847 h 1235978"/>
              <a:gd name="connsiteX153" fmla="*/ 1365391 w 1547611"/>
              <a:gd name="connsiteY153" fmla="*/ 249555 h 1235978"/>
              <a:gd name="connsiteX154" fmla="*/ 1372277 w 1547611"/>
              <a:gd name="connsiteY154" fmla="*/ 249555 h 1235978"/>
              <a:gd name="connsiteX155" fmla="*/ 1370504 w 1547611"/>
              <a:gd name="connsiteY155" fmla="*/ 254264 h 1235978"/>
              <a:gd name="connsiteX156" fmla="*/ 1377391 w 1547611"/>
              <a:gd name="connsiteY156" fmla="*/ 254264 h 1235978"/>
              <a:gd name="connsiteX157" fmla="*/ 1375618 w 1547611"/>
              <a:gd name="connsiteY157" fmla="*/ 258972 h 1235978"/>
              <a:gd name="connsiteX158" fmla="*/ 1382505 w 1547611"/>
              <a:gd name="connsiteY158" fmla="*/ 258972 h 1235978"/>
              <a:gd name="connsiteX159" fmla="*/ 1380732 w 1547611"/>
              <a:gd name="connsiteY159" fmla="*/ 263681 h 1235978"/>
              <a:gd name="connsiteX160" fmla="*/ 1387618 w 1547611"/>
              <a:gd name="connsiteY160" fmla="*/ 263681 h 1235978"/>
              <a:gd name="connsiteX161" fmla="*/ 1385845 w 1547611"/>
              <a:gd name="connsiteY161" fmla="*/ 268390 h 1235978"/>
              <a:gd name="connsiteX162" fmla="*/ 1392732 w 1547611"/>
              <a:gd name="connsiteY162" fmla="*/ 268390 h 1235978"/>
              <a:gd name="connsiteX163" fmla="*/ 1390959 w 1547611"/>
              <a:gd name="connsiteY163" fmla="*/ 273098 h 1235978"/>
              <a:gd name="connsiteX164" fmla="*/ 1397845 w 1547611"/>
              <a:gd name="connsiteY164" fmla="*/ 273098 h 1235978"/>
              <a:gd name="connsiteX165" fmla="*/ 1396072 w 1547611"/>
              <a:gd name="connsiteY165" fmla="*/ 277807 h 1235978"/>
              <a:gd name="connsiteX166" fmla="*/ 1402959 w 1547611"/>
              <a:gd name="connsiteY166" fmla="*/ 277807 h 1235978"/>
              <a:gd name="connsiteX167" fmla="*/ 1401186 w 1547611"/>
              <a:gd name="connsiteY167" fmla="*/ 282516 h 1235978"/>
              <a:gd name="connsiteX168" fmla="*/ 1408073 w 1547611"/>
              <a:gd name="connsiteY168" fmla="*/ 282516 h 1235978"/>
              <a:gd name="connsiteX169" fmla="*/ 1406300 w 1547611"/>
              <a:gd name="connsiteY169" fmla="*/ 287224 h 1235978"/>
              <a:gd name="connsiteX170" fmla="*/ 1413186 w 1547611"/>
              <a:gd name="connsiteY170" fmla="*/ 287224 h 1235978"/>
              <a:gd name="connsiteX171" fmla="*/ 1411413 w 1547611"/>
              <a:gd name="connsiteY171" fmla="*/ 291933 h 1235978"/>
              <a:gd name="connsiteX172" fmla="*/ 1418300 w 1547611"/>
              <a:gd name="connsiteY172" fmla="*/ 291933 h 1235978"/>
              <a:gd name="connsiteX173" fmla="*/ 1416527 w 1547611"/>
              <a:gd name="connsiteY173" fmla="*/ 296641 h 1235978"/>
              <a:gd name="connsiteX174" fmla="*/ 1423414 w 1547611"/>
              <a:gd name="connsiteY174" fmla="*/ 296641 h 1235978"/>
              <a:gd name="connsiteX175" fmla="*/ 1421641 w 1547611"/>
              <a:gd name="connsiteY175" fmla="*/ 301350 h 1235978"/>
              <a:gd name="connsiteX176" fmla="*/ 1428527 w 1547611"/>
              <a:gd name="connsiteY176" fmla="*/ 301350 h 1235978"/>
              <a:gd name="connsiteX177" fmla="*/ 1426754 w 1547611"/>
              <a:gd name="connsiteY177" fmla="*/ 306058 h 1235978"/>
              <a:gd name="connsiteX178" fmla="*/ 1433641 w 1547611"/>
              <a:gd name="connsiteY178" fmla="*/ 306058 h 1235978"/>
              <a:gd name="connsiteX179" fmla="*/ 1431868 w 1547611"/>
              <a:gd name="connsiteY179" fmla="*/ 310767 h 1235978"/>
              <a:gd name="connsiteX180" fmla="*/ 1438755 w 1547611"/>
              <a:gd name="connsiteY180" fmla="*/ 310767 h 1235978"/>
              <a:gd name="connsiteX181" fmla="*/ 1436982 w 1547611"/>
              <a:gd name="connsiteY181" fmla="*/ 315476 h 1235978"/>
              <a:gd name="connsiteX182" fmla="*/ 1443868 w 1547611"/>
              <a:gd name="connsiteY182" fmla="*/ 315476 h 1235978"/>
              <a:gd name="connsiteX183" fmla="*/ 1442095 w 1547611"/>
              <a:gd name="connsiteY183" fmla="*/ 320184 h 1235978"/>
              <a:gd name="connsiteX184" fmla="*/ 1448982 w 1547611"/>
              <a:gd name="connsiteY184" fmla="*/ 320184 h 1235978"/>
              <a:gd name="connsiteX185" fmla="*/ 1447209 w 1547611"/>
              <a:gd name="connsiteY185" fmla="*/ 324893 h 1235978"/>
              <a:gd name="connsiteX186" fmla="*/ 1454096 w 1547611"/>
              <a:gd name="connsiteY186" fmla="*/ 324893 h 1235978"/>
              <a:gd name="connsiteX187" fmla="*/ 1452323 w 1547611"/>
              <a:gd name="connsiteY187" fmla="*/ 329601 h 1235978"/>
              <a:gd name="connsiteX188" fmla="*/ 1459209 w 1547611"/>
              <a:gd name="connsiteY188" fmla="*/ 329601 h 1235978"/>
              <a:gd name="connsiteX189" fmla="*/ 1457436 w 1547611"/>
              <a:gd name="connsiteY189" fmla="*/ 334310 h 1235978"/>
              <a:gd name="connsiteX190" fmla="*/ 1464323 w 1547611"/>
              <a:gd name="connsiteY190" fmla="*/ 334310 h 1235978"/>
              <a:gd name="connsiteX191" fmla="*/ 1462550 w 1547611"/>
              <a:gd name="connsiteY191" fmla="*/ 339018 h 1235978"/>
              <a:gd name="connsiteX192" fmla="*/ 1469436 w 1547611"/>
              <a:gd name="connsiteY192" fmla="*/ 339018 h 1235978"/>
              <a:gd name="connsiteX193" fmla="*/ 1467663 w 1547611"/>
              <a:gd name="connsiteY193" fmla="*/ 343727 h 1235978"/>
              <a:gd name="connsiteX194" fmla="*/ 1474550 w 1547611"/>
              <a:gd name="connsiteY194" fmla="*/ 343727 h 1235978"/>
              <a:gd name="connsiteX195" fmla="*/ 1472777 w 1547611"/>
              <a:gd name="connsiteY195" fmla="*/ 348436 h 1235978"/>
              <a:gd name="connsiteX196" fmla="*/ 1479664 w 1547611"/>
              <a:gd name="connsiteY196" fmla="*/ 348436 h 1235978"/>
              <a:gd name="connsiteX197" fmla="*/ 1477891 w 1547611"/>
              <a:gd name="connsiteY197" fmla="*/ 353144 h 1235978"/>
              <a:gd name="connsiteX198" fmla="*/ 1484777 w 1547611"/>
              <a:gd name="connsiteY198" fmla="*/ 353144 h 1235978"/>
              <a:gd name="connsiteX199" fmla="*/ 1483004 w 1547611"/>
              <a:gd name="connsiteY199" fmla="*/ 357853 h 1235978"/>
              <a:gd name="connsiteX200" fmla="*/ 1489891 w 1547611"/>
              <a:gd name="connsiteY200" fmla="*/ 357853 h 1235978"/>
              <a:gd name="connsiteX201" fmla="*/ 1488118 w 1547611"/>
              <a:gd name="connsiteY201" fmla="*/ 362561 h 1235978"/>
              <a:gd name="connsiteX202" fmla="*/ 1495005 w 1547611"/>
              <a:gd name="connsiteY202" fmla="*/ 362561 h 1235978"/>
              <a:gd name="connsiteX203" fmla="*/ 1493232 w 1547611"/>
              <a:gd name="connsiteY203" fmla="*/ 367270 h 1235978"/>
              <a:gd name="connsiteX204" fmla="*/ 1500118 w 1547611"/>
              <a:gd name="connsiteY204" fmla="*/ 367270 h 1235978"/>
              <a:gd name="connsiteX205" fmla="*/ 1498345 w 1547611"/>
              <a:gd name="connsiteY205" fmla="*/ 371979 h 1235978"/>
              <a:gd name="connsiteX206" fmla="*/ 1505232 w 1547611"/>
              <a:gd name="connsiteY206" fmla="*/ 371979 h 1235978"/>
              <a:gd name="connsiteX207" fmla="*/ 1503459 w 1547611"/>
              <a:gd name="connsiteY207" fmla="*/ 376687 h 1235978"/>
              <a:gd name="connsiteX208" fmla="*/ 1510346 w 1547611"/>
              <a:gd name="connsiteY208" fmla="*/ 376687 h 1235978"/>
              <a:gd name="connsiteX209" fmla="*/ 1508573 w 1547611"/>
              <a:gd name="connsiteY209" fmla="*/ 381396 h 1235978"/>
              <a:gd name="connsiteX210" fmla="*/ 1515459 w 1547611"/>
              <a:gd name="connsiteY210" fmla="*/ 381396 h 1235978"/>
              <a:gd name="connsiteX211" fmla="*/ 1513686 w 1547611"/>
              <a:gd name="connsiteY211" fmla="*/ 386104 h 1235978"/>
              <a:gd name="connsiteX212" fmla="*/ 1520573 w 1547611"/>
              <a:gd name="connsiteY212" fmla="*/ 386104 h 1235978"/>
              <a:gd name="connsiteX213" fmla="*/ 1518800 w 1547611"/>
              <a:gd name="connsiteY213" fmla="*/ 390813 h 1235978"/>
              <a:gd name="connsiteX214" fmla="*/ 1525686 w 1547611"/>
              <a:gd name="connsiteY214" fmla="*/ 390813 h 1235978"/>
              <a:gd name="connsiteX215" fmla="*/ 1523913 w 1547611"/>
              <a:gd name="connsiteY215" fmla="*/ 395521 h 1235978"/>
              <a:gd name="connsiteX216" fmla="*/ 1530800 w 1547611"/>
              <a:gd name="connsiteY216" fmla="*/ 395521 h 1235978"/>
              <a:gd name="connsiteX217" fmla="*/ 1529027 w 1547611"/>
              <a:gd name="connsiteY217" fmla="*/ 400230 h 1235978"/>
              <a:gd name="connsiteX218" fmla="*/ 1535914 w 1547611"/>
              <a:gd name="connsiteY218" fmla="*/ 400230 h 1235978"/>
              <a:gd name="connsiteX219" fmla="*/ 1534141 w 1547611"/>
              <a:gd name="connsiteY219" fmla="*/ 404939 h 1235978"/>
              <a:gd name="connsiteX220" fmla="*/ 1541028 w 1547611"/>
              <a:gd name="connsiteY220" fmla="*/ 404939 h 1235978"/>
              <a:gd name="connsiteX221" fmla="*/ 1539255 w 1547611"/>
              <a:gd name="connsiteY221" fmla="*/ 409647 h 1235978"/>
              <a:gd name="connsiteX222" fmla="*/ 1546141 w 1547611"/>
              <a:gd name="connsiteY222" fmla="*/ 409647 h 1235978"/>
              <a:gd name="connsiteX223" fmla="*/ 1544368 w 1547611"/>
              <a:gd name="connsiteY223" fmla="*/ 414356 h 1235978"/>
              <a:gd name="connsiteX224" fmla="*/ 1547611 w 1547611"/>
              <a:gd name="connsiteY224" fmla="*/ 414356 h 1235978"/>
              <a:gd name="connsiteX225" fmla="*/ 1547611 w 1547611"/>
              <a:gd name="connsiteY225" fmla="*/ 545023 h 1235978"/>
              <a:gd name="connsiteX226" fmla="*/ 1547611 w 1547611"/>
              <a:gd name="connsiteY226" fmla="*/ 1017759 h 1235978"/>
              <a:gd name="connsiteX227" fmla="*/ 1353639 w 1547611"/>
              <a:gd name="connsiteY227" fmla="*/ 1235978 h 1235978"/>
              <a:gd name="connsiteX228" fmla="*/ 873443 w 1547611"/>
              <a:gd name="connsiteY228" fmla="*/ 1235978 h 1235978"/>
              <a:gd name="connsiteX229" fmla="*/ 783923 w 1547611"/>
              <a:gd name="connsiteY229" fmla="*/ 1235978 h 1235978"/>
              <a:gd name="connsiteX230" fmla="*/ 783923 w 1547611"/>
              <a:gd name="connsiteY230" fmla="*/ 1235450 h 1235978"/>
              <a:gd name="connsiteX231" fmla="*/ 778809 w 1547611"/>
              <a:gd name="connsiteY231" fmla="*/ 1235450 h 1235978"/>
              <a:gd name="connsiteX232" fmla="*/ 778809 w 1547611"/>
              <a:gd name="connsiteY232" fmla="*/ 1230741 h 1235978"/>
              <a:gd name="connsiteX233" fmla="*/ 773696 w 1547611"/>
              <a:gd name="connsiteY233" fmla="*/ 1230741 h 1235978"/>
              <a:gd name="connsiteX234" fmla="*/ 773696 w 1547611"/>
              <a:gd name="connsiteY234" fmla="*/ 1226033 h 1235978"/>
              <a:gd name="connsiteX235" fmla="*/ 768582 w 1547611"/>
              <a:gd name="connsiteY235" fmla="*/ 1226033 h 1235978"/>
              <a:gd name="connsiteX236" fmla="*/ 768582 w 1547611"/>
              <a:gd name="connsiteY236" fmla="*/ 1221324 h 1235978"/>
              <a:gd name="connsiteX237" fmla="*/ 763468 w 1547611"/>
              <a:gd name="connsiteY237" fmla="*/ 1221324 h 1235978"/>
              <a:gd name="connsiteX238" fmla="*/ 763468 w 1547611"/>
              <a:gd name="connsiteY238" fmla="*/ 1216615 h 1235978"/>
              <a:gd name="connsiteX239" fmla="*/ 758355 w 1547611"/>
              <a:gd name="connsiteY239" fmla="*/ 1216615 h 1235978"/>
              <a:gd name="connsiteX240" fmla="*/ 758355 w 1547611"/>
              <a:gd name="connsiteY240" fmla="*/ 1211907 h 1235978"/>
              <a:gd name="connsiteX241" fmla="*/ 753241 w 1547611"/>
              <a:gd name="connsiteY241" fmla="*/ 1211907 h 1235978"/>
              <a:gd name="connsiteX242" fmla="*/ 753241 w 1547611"/>
              <a:gd name="connsiteY242" fmla="*/ 1207198 h 1235978"/>
              <a:gd name="connsiteX243" fmla="*/ 748127 w 1547611"/>
              <a:gd name="connsiteY243" fmla="*/ 1207198 h 1235978"/>
              <a:gd name="connsiteX244" fmla="*/ 748127 w 1547611"/>
              <a:gd name="connsiteY244" fmla="*/ 1202490 h 1235978"/>
              <a:gd name="connsiteX245" fmla="*/ 743014 w 1547611"/>
              <a:gd name="connsiteY245" fmla="*/ 1202490 h 1235978"/>
              <a:gd name="connsiteX246" fmla="*/ 743014 w 1547611"/>
              <a:gd name="connsiteY246" fmla="*/ 1197781 h 1235978"/>
              <a:gd name="connsiteX247" fmla="*/ 737900 w 1547611"/>
              <a:gd name="connsiteY247" fmla="*/ 1197781 h 1235978"/>
              <a:gd name="connsiteX248" fmla="*/ 737900 w 1547611"/>
              <a:gd name="connsiteY248" fmla="*/ 1193073 h 1235978"/>
              <a:gd name="connsiteX249" fmla="*/ 732787 w 1547611"/>
              <a:gd name="connsiteY249" fmla="*/ 1193073 h 1235978"/>
              <a:gd name="connsiteX250" fmla="*/ 732787 w 1547611"/>
              <a:gd name="connsiteY250" fmla="*/ 1188364 h 1235978"/>
              <a:gd name="connsiteX251" fmla="*/ 727673 w 1547611"/>
              <a:gd name="connsiteY251" fmla="*/ 1188364 h 1235978"/>
              <a:gd name="connsiteX252" fmla="*/ 727673 w 1547611"/>
              <a:gd name="connsiteY252" fmla="*/ 1183655 h 1235978"/>
              <a:gd name="connsiteX253" fmla="*/ 722559 w 1547611"/>
              <a:gd name="connsiteY253" fmla="*/ 1183655 h 1235978"/>
              <a:gd name="connsiteX254" fmla="*/ 722559 w 1547611"/>
              <a:gd name="connsiteY254" fmla="*/ 1178947 h 1235978"/>
              <a:gd name="connsiteX255" fmla="*/ 717446 w 1547611"/>
              <a:gd name="connsiteY255" fmla="*/ 1178947 h 1235978"/>
              <a:gd name="connsiteX256" fmla="*/ 717446 w 1547611"/>
              <a:gd name="connsiteY256" fmla="*/ 1174238 h 1235978"/>
              <a:gd name="connsiteX257" fmla="*/ 712332 w 1547611"/>
              <a:gd name="connsiteY257" fmla="*/ 1174238 h 1235978"/>
              <a:gd name="connsiteX258" fmla="*/ 712332 w 1547611"/>
              <a:gd name="connsiteY258" fmla="*/ 1169530 h 1235978"/>
              <a:gd name="connsiteX259" fmla="*/ 707218 w 1547611"/>
              <a:gd name="connsiteY259" fmla="*/ 1169530 h 1235978"/>
              <a:gd name="connsiteX260" fmla="*/ 707218 w 1547611"/>
              <a:gd name="connsiteY260" fmla="*/ 1164821 h 1235978"/>
              <a:gd name="connsiteX261" fmla="*/ 702105 w 1547611"/>
              <a:gd name="connsiteY261" fmla="*/ 1164821 h 1235978"/>
              <a:gd name="connsiteX262" fmla="*/ 702105 w 1547611"/>
              <a:gd name="connsiteY262" fmla="*/ 1160112 h 1235978"/>
              <a:gd name="connsiteX263" fmla="*/ 696991 w 1547611"/>
              <a:gd name="connsiteY263" fmla="*/ 1160112 h 1235978"/>
              <a:gd name="connsiteX264" fmla="*/ 696991 w 1547611"/>
              <a:gd name="connsiteY264" fmla="*/ 1155404 h 1235978"/>
              <a:gd name="connsiteX265" fmla="*/ 691877 w 1547611"/>
              <a:gd name="connsiteY265" fmla="*/ 1155404 h 1235978"/>
              <a:gd name="connsiteX266" fmla="*/ 691877 w 1547611"/>
              <a:gd name="connsiteY266" fmla="*/ 1150695 h 1235978"/>
              <a:gd name="connsiteX267" fmla="*/ 686764 w 1547611"/>
              <a:gd name="connsiteY267" fmla="*/ 1150695 h 1235978"/>
              <a:gd name="connsiteX268" fmla="*/ 686764 w 1547611"/>
              <a:gd name="connsiteY268" fmla="*/ 1145986 h 1235978"/>
              <a:gd name="connsiteX269" fmla="*/ 681650 w 1547611"/>
              <a:gd name="connsiteY269" fmla="*/ 1145986 h 1235978"/>
              <a:gd name="connsiteX270" fmla="*/ 681650 w 1547611"/>
              <a:gd name="connsiteY270" fmla="*/ 1141278 h 1235978"/>
              <a:gd name="connsiteX271" fmla="*/ 676536 w 1547611"/>
              <a:gd name="connsiteY271" fmla="*/ 1141278 h 1235978"/>
              <a:gd name="connsiteX272" fmla="*/ 676536 w 1547611"/>
              <a:gd name="connsiteY272" fmla="*/ 1136570 h 1235978"/>
              <a:gd name="connsiteX273" fmla="*/ 671423 w 1547611"/>
              <a:gd name="connsiteY273" fmla="*/ 1136570 h 1235978"/>
              <a:gd name="connsiteX274" fmla="*/ 671423 w 1547611"/>
              <a:gd name="connsiteY274" fmla="*/ 1131861 h 1235978"/>
              <a:gd name="connsiteX275" fmla="*/ 666309 w 1547611"/>
              <a:gd name="connsiteY275" fmla="*/ 1131861 h 1235978"/>
              <a:gd name="connsiteX276" fmla="*/ 666309 w 1547611"/>
              <a:gd name="connsiteY276" fmla="*/ 1127152 h 1235978"/>
              <a:gd name="connsiteX277" fmla="*/ 661195 w 1547611"/>
              <a:gd name="connsiteY277" fmla="*/ 1127152 h 1235978"/>
              <a:gd name="connsiteX278" fmla="*/ 661195 w 1547611"/>
              <a:gd name="connsiteY278" fmla="*/ 1122444 h 1235978"/>
              <a:gd name="connsiteX279" fmla="*/ 656082 w 1547611"/>
              <a:gd name="connsiteY279" fmla="*/ 1122444 h 1235978"/>
              <a:gd name="connsiteX280" fmla="*/ 656082 w 1547611"/>
              <a:gd name="connsiteY280" fmla="*/ 1117735 h 1235978"/>
              <a:gd name="connsiteX281" fmla="*/ 650968 w 1547611"/>
              <a:gd name="connsiteY281" fmla="*/ 1117735 h 1235978"/>
              <a:gd name="connsiteX282" fmla="*/ 650968 w 1547611"/>
              <a:gd name="connsiteY282" fmla="*/ 1113026 h 1235978"/>
              <a:gd name="connsiteX283" fmla="*/ 645854 w 1547611"/>
              <a:gd name="connsiteY283" fmla="*/ 1113026 h 1235978"/>
              <a:gd name="connsiteX284" fmla="*/ 645854 w 1547611"/>
              <a:gd name="connsiteY284" fmla="*/ 1108318 h 1235978"/>
              <a:gd name="connsiteX285" fmla="*/ 640741 w 1547611"/>
              <a:gd name="connsiteY285" fmla="*/ 1108318 h 1235978"/>
              <a:gd name="connsiteX286" fmla="*/ 640741 w 1547611"/>
              <a:gd name="connsiteY286" fmla="*/ 1103609 h 1235978"/>
              <a:gd name="connsiteX287" fmla="*/ 635627 w 1547611"/>
              <a:gd name="connsiteY287" fmla="*/ 1103609 h 1235978"/>
              <a:gd name="connsiteX288" fmla="*/ 635627 w 1547611"/>
              <a:gd name="connsiteY288" fmla="*/ 1098901 h 1235978"/>
              <a:gd name="connsiteX289" fmla="*/ 630514 w 1547611"/>
              <a:gd name="connsiteY289" fmla="*/ 1098901 h 1235978"/>
              <a:gd name="connsiteX290" fmla="*/ 630514 w 1547611"/>
              <a:gd name="connsiteY290" fmla="*/ 1094192 h 1235978"/>
              <a:gd name="connsiteX291" fmla="*/ 625400 w 1547611"/>
              <a:gd name="connsiteY291" fmla="*/ 1094192 h 1235978"/>
              <a:gd name="connsiteX292" fmla="*/ 625400 w 1547611"/>
              <a:gd name="connsiteY292" fmla="*/ 1089484 h 1235978"/>
              <a:gd name="connsiteX293" fmla="*/ 620286 w 1547611"/>
              <a:gd name="connsiteY293" fmla="*/ 1089484 h 1235978"/>
              <a:gd name="connsiteX294" fmla="*/ 620286 w 1547611"/>
              <a:gd name="connsiteY294" fmla="*/ 1084775 h 1235978"/>
              <a:gd name="connsiteX295" fmla="*/ 615173 w 1547611"/>
              <a:gd name="connsiteY295" fmla="*/ 1084775 h 1235978"/>
              <a:gd name="connsiteX296" fmla="*/ 615173 w 1547611"/>
              <a:gd name="connsiteY296" fmla="*/ 1080066 h 1235978"/>
              <a:gd name="connsiteX297" fmla="*/ 610059 w 1547611"/>
              <a:gd name="connsiteY297" fmla="*/ 1080066 h 1235978"/>
              <a:gd name="connsiteX298" fmla="*/ 610059 w 1547611"/>
              <a:gd name="connsiteY298" fmla="*/ 1075358 h 1235978"/>
              <a:gd name="connsiteX299" fmla="*/ 604945 w 1547611"/>
              <a:gd name="connsiteY299" fmla="*/ 1075358 h 1235978"/>
              <a:gd name="connsiteX300" fmla="*/ 604945 w 1547611"/>
              <a:gd name="connsiteY300" fmla="*/ 1070649 h 1235978"/>
              <a:gd name="connsiteX301" fmla="*/ 599832 w 1547611"/>
              <a:gd name="connsiteY301" fmla="*/ 1070649 h 1235978"/>
              <a:gd name="connsiteX302" fmla="*/ 599832 w 1547611"/>
              <a:gd name="connsiteY302" fmla="*/ 1065941 h 1235978"/>
              <a:gd name="connsiteX303" fmla="*/ 594718 w 1547611"/>
              <a:gd name="connsiteY303" fmla="*/ 1065941 h 1235978"/>
              <a:gd name="connsiteX304" fmla="*/ 594718 w 1547611"/>
              <a:gd name="connsiteY304" fmla="*/ 1061232 h 1235978"/>
              <a:gd name="connsiteX305" fmla="*/ 589604 w 1547611"/>
              <a:gd name="connsiteY305" fmla="*/ 1061232 h 1235978"/>
              <a:gd name="connsiteX306" fmla="*/ 589604 w 1547611"/>
              <a:gd name="connsiteY306" fmla="*/ 1056523 h 1235978"/>
              <a:gd name="connsiteX307" fmla="*/ 584491 w 1547611"/>
              <a:gd name="connsiteY307" fmla="*/ 1056523 h 1235978"/>
              <a:gd name="connsiteX308" fmla="*/ 584491 w 1547611"/>
              <a:gd name="connsiteY308" fmla="*/ 1051815 h 1235978"/>
              <a:gd name="connsiteX309" fmla="*/ 579377 w 1547611"/>
              <a:gd name="connsiteY309" fmla="*/ 1051815 h 1235978"/>
              <a:gd name="connsiteX310" fmla="*/ 579377 w 1547611"/>
              <a:gd name="connsiteY310" fmla="*/ 1047106 h 1235978"/>
              <a:gd name="connsiteX311" fmla="*/ 574263 w 1547611"/>
              <a:gd name="connsiteY311" fmla="*/ 1047106 h 1235978"/>
              <a:gd name="connsiteX312" fmla="*/ 574263 w 1547611"/>
              <a:gd name="connsiteY312" fmla="*/ 1042398 h 1235978"/>
              <a:gd name="connsiteX313" fmla="*/ 569150 w 1547611"/>
              <a:gd name="connsiteY313" fmla="*/ 1042398 h 1235978"/>
              <a:gd name="connsiteX314" fmla="*/ 569150 w 1547611"/>
              <a:gd name="connsiteY314" fmla="*/ 1037689 h 1235978"/>
              <a:gd name="connsiteX315" fmla="*/ 564036 w 1547611"/>
              <a:gd name="connsiteY315" fmla="*/ 1037689 h 1235978"/>
              <a:gd name="connsiteX316" fmla="*/ 564036 w 1547611"/>
              <a:gd name="connsiteY316" fmla="*/ 1032981 h 1235978"/>
              <a:gd name="connsiteX317" fmla="*/ 558923 w 1547611"/>
              <a:gd name="connsiteY317" fmla="*/ 1032981 h 1235978"/>
              <a:gd name="connsiteX318" fmla="*/ 558923 w 1547611"/>
              <a:gd name="connsiteY318" fmla="*/ 1028272 h 1235978"/>
              <a:gd name="connsiteX319" fmla="*/ 553809 w 1547611"/>
              <a:gd name="connsiteY319" fmla="*/ 1028272 h 1235978"/>
              <a:gd name="connsiteX320" fmla="*/ 553809 w 1547611"/>
              <a:gd name="connsiteY320" fmla="*/ 1023563 h 1235978"/>
              <a:gd name="connsiteX321" fmla="*/ 548695 w 1547611"/>
              <a:gd name="connsiteY321" fmla="*/ 1023563 h 1235978"/>
              <a:gd name="connsiteX322" fmla="*/ 548695 w 1547611"/>
              <a:gd name="connsiteY322" fmla="*/ 1018855 h 1235978"/>
              <a:gd name="connsiteX323" fmla="*/ 543582 w 1547611"/>
              <a:gd name="connsiteY323" fmla="*/ 1018855 h 1235978"/>
              <a:gd name="connsiteX324" fmla="*/ 543582 w 1547611"/>
              <a:gd name="connsiteY324" fmla="*/ 1014146 h 1235978"/>
              <a:gd name="connsiteX325" fmla="*/ 538468 w 1547611"/>
              <a:gd name="connsiteY325" fmla="*/ 1014146 h 1235978"/>
              <a:gd name="connsiteX326" fmla="*/ 538468 w 1547611"/>
              <a:gd name="connsiteY326" fmla="*/ 1009437 h 1235978"/>
              <a:gd name="connsiteX327" fmla="*/ 533354 w 1547611"/>
              <a:gd name="connsiteY327" fmla="*/ 1009437 h 1235978"/>
              <a:gd name="connsiteX328" fmla="*/ 533354 w 1547611"/>
              <a:gd name="connsiteY328" fmla="*/ 1004729 h 1235978"/>
              <a:gd name="connsiteX329" fmla="*/ 528240 w 1547611"/>
              <a:gd name="connsiteY329" fmla="*/ 1004729 h 1235978"/>
              <a:gd name="connsiteX330" fmla="*/ 528240 w 1547611"/>
              <a:gd name="connsiteY330" fmla="*/ 1000020 h 1235978"/>
              <a:gd name="connsiteX331" fmla="*/ 523127 w 1547611"/>
              <a:gd name="connsiteY331" fmla="*/ 1000020 h 1235978"/>
              <a:gd name="connsiteX332" fmla="*/ 523127 w 1547611"/>
              <a:gd name="connsiteY332" fmla="*/ 995312 h 1235978"/>
              <a:gd name="connsiteX333" fmla="*/ 518013 w 1547611"/>
              <a:gd name="connsiteY333" fmla="*/ 995312 h 1235978"/>
              <a:gd name="connsiteX334" fmla="*/ 518013 w 1547611"/>
              <a:gd name="connsiteY334" fmla="*/ 990603 h 1235978"/>
              <a:gd name="connsiteX335" fmla="*/ 512900 w 1547611"/>
              <a:gd name="connsiteY335" fmla="*/ 990603 h 1235978"/>
              <a:gd name="connsiteX336" fmla="*/ 512900 w 1547611"/>
              <a:gd name="connsiteY336" fmla="*/ 985895 h 1235978"/>
              <a:gd name="connsiteX337" fmla="*/ 507786 w 1547611"/>
              <a:gd name="connsiteY337" fmla="*/ 985895 h 1235978"/>
              <a:gd name="connsiteX338" fmla="*/ 507786 w 1547611"/>
              <a:gd name="connsiteY338" fmla="*/ 981186 h 1235978"/>
              <a:gd name="connsiteX339" fmla="*/ 502672 w 1547611"/>
              <a:gd name="connsiteY339" fmla="*/ 981186 h 1235978"/>
              <a:gd name="connsiteX340" fmla="*/ 502672 w 1547611"/>
              <a:gd name="connsiteY340" fmla="*/ 976477 h 1235978"/>
              <a:gd name="connsiteX341" fmla="*/ 497559 w 1547611"/>
              <a:gd name="connsiteY341" fmla="*/ 976477 h 1235978"/>
              <a:gd name="connsiteX342" fmla="*/ 497559 w 1547611"/>
              <a:gd name="connsiteY342" fmla="*/ 971769 h 1235978"/>
              <a:gd name="connsiteX343" fmla="*/ 492445 w 1547611"/>
              <a:gd name="connsiteY343" fmla="*/ 971769 h 1235978"/>
              <a:gd name="connsiteX344" fmla="*/ 492445 w 1547611"/>
              <a:gd name="connsiteY344" fmla="*/ 967060 h 1235978"/>
              <a:gd name="connsiteX345" fmla="*/ 487331 w 1547611"/>
              <a:gd name="connsiteY345" fmla="*/ 967060 h 1235978"/>
              <a:gd name="connsiteX346" fmla="*/ 487331 w 1547611"/>
              <a:gd name="connsiteY346" fmla="*/ 962352 h 1235978"/>
              <a:gd name="connsiteX347" fmla="*/ 482218 w 1547611"/>
              <a:gd name="connsiteY347" fmla="*/ 962352 h 1235978"/>
              <a:gd name="connsiteX348" fmla="*/ 482218 w 1547611"/>
              <a:gd name="connsiteY348" fmla="*/ 957643 h 1235978"/>
              <a:gd name="connsiteX349" fmla="*/ 477104 w 1547611"/>
              <a:gd name="connsiteY349" fmla="*/ 957643 h 1235978"/>
              <a:gd name="connsiteX350" fmla="*/ 477104 w 1547611"/>
              <a:gd name="connsiteY350" fmla="*/ 952934 h 1235978"/>
              <a:gd name="connsiteX351" fmla="*/ 471990 w 1547611"/>
              <a:gd name="connsiteY351" fmla="*/ 952934 h 1235978"/>
              <a:gd name="connsiteX352" fmla="*/ 471990 w 1547611"/>
              <a:gd name="connsiteY352" fmla="*/ 948226 h 1235978"/>
              <a:gd name="connsiteX353" fmla="*/ 466877 w 1547611"/>
              <a:gd name="connsiteY353" fmla="*/ 948226 h 1235978"/>
              <a:gd name="connsiteX354" fmla="*/ 466877 w 1547611"/>
              <a:gd name="connsiteY354" fmla="*/ 943517 h 1235978"/>
              <a:gd name="connsiteX355" fmla="*/ 461763 w 1547611"/>
              <a:gd name="connsiteY355" fmla="*/ 943517 h 1235978"/>
              <a:gd name="connsiteX356" fmla="*/ 461763 w 1547611"/>
              <a:gd name="connsiteY356" fmla="*/ 938809 h 1235978"/>
              <a:gd name="connsiteX357" fmla="*/ 456650 w 1547611"/>
              <a:gd name="connsiteY357" fmla="*/ 938809 h 1235978"/>
              <a:gd name="connsiteX358" fmla="*/ 456650 w 1547611"/>
              <a:gd name="connsiteY358" fmla="*/ 934100 h 1235978"/>
              <a:gd name="connsiteX359" fmla="*/ 451536 w 1547611"/>
              <a:gd name="connsiteY359" fmla="*/ 934100 h 1235978"/>
              <a:gd name="connsiteX360" fmla="*/ 451536 w 1547611"/>
              <a:gd name="connsiteY360" fmla="*/ 929392 h 1235978"/>
              <a:gd name="connsiteX361" fmla="*/ 446422 w 1547611"/>
              <a:gd name="connsiteY361" fmla="*/ 929392 h 1235978"/>
              <a:gd name="connsiteX362" fmla="*/ 446422 w 1547611"/>
              <a:gd name="connsiteY362" fmla="*/ 924683 h 1235978"/>
              <a:gd name="connsiteX363" fmla="*/ 441309 w 1547611"/>
              <a:gd name="connsiteY363" fmla="*/ 924683 h 1235978"/>
              <a:gd name="connsiteX364" fmla="*/ 441309 w 1547611"/>
              <a:gd name="connsiteY364" fmla="*/ 919974 h 1235978"/>
              <a:gd name="connsiteX365" fmla="*/ 436195 w 1547611"/>
              <a:gd name="connsiteY365" fmla="*/ 919974 h 1235978"/>
              <a:gd name="connsiteX366" fmla="*/ 436195 w 1547611"/>
              <a:gd name="connsiteY366" fmla="*/ 915266 h 1235978"/>
              <a:gd name="connsiteX367" fmla="*/ 431081 w 1547611"/>
              <a:gd name="connsiteY367" fmla="*/ 915266 h 1235978"/>
              <a:gd name="connsiteX368" fmla="*/ 431081 w 1547611"/>
              <a:gd name="connsiteY368" fmla="*/ 910557 h 1235978"/>
              <a:gd name="connsiteX369" fmla="*/ 425968 w 1547611"/>
              <a:gd name="connsiteY369" fmla="*/ 910557 h 1235978"/>
              <a:gd name="connsiteX370" fmla="*/ 425968 w 1547611"/>
              <a:gd name="connsiteY370" fmla="*/ 905849 h 1235978"/>
              <a:gd name="connsiteX371" fmla="*/ 420854 w 1547611"/>
              <a:gd name="connsiteY371" fmla="*/ 905849 h 1235978"/>
              <a:gd name="connsiteX372" fmla="*/ 420854 w 1547611"/>
              <a:gd name="connsiteY372" fmla="*/ 901140 h 1235978"/>
              <a:gd name="connsiteX373" fmla="*/ 415740 w 1547611"/>
              <a:gd name="connsiteY373" fmla="*/ 901140 h 1235978"/>
              <a:gd name="connsiteX374" fmla="*/ 415740 w 1547611"/>
              <a:gd name="connsiteY374" fmla="*/ 896432 h 1235978"/>
              <a:gd name="connsiteX375" fmla="*/ 410627 w 1547611"/>
              <a:gd name="connsiteY375" fmla="*/ 896432 h 1235978"/>
              <a:gd name="connsiteX376" fmla="*/ 410627 w 1547611"/>
              <a:gd name="connsiteY376" fmla="*/ 891723 h 1235978"/>
              <a:gd name="connsiteX377" fmla="*/ 405513 w 1547611"/>
              <a:gd name="connsiteY377" fmla="*/ 891723 h 1235978"/>
              <a:gd name="connsiteX378" fmla="*/ 405513 w 1547611"/>
              <a:gd name="connsiteY378" fmla="*/ 887014 h 1235978"/>
              <a:gd name="connsiteX379" fmla="*/ 400399 w 1547611"/>
              <a:gd name="connsiteY379" fmla="*/ 887014 h 1235978"/>
              <a:gd name="connsiteX380" fmla="*/ 400399 w 1547611"/>
              <a:gd name="connsiteY380" fmla="*/ 882306 h 1235978"/>
              <a:gd name="connsiteX381" fmla="*/ 395286 w 1547611"/>
              <a:gd name="connsiteY381" fmla="*/ 882306 h 1235978"/>
              <a:gd name="connsiteX382" fmla="*/ 395286 w 1547611"/>
              <a:gd name="connsiteY382" fmla="*/ 877597 h 1235978"/>
              <a:gd name="connsiteX383" fmla="*/ 390172 w 1547611"/>
              <a:gd name="connsiteY383" fmla="*/ 877597 h 1235978"/>
              <a:gd name="connsiteX384" fmla="*/ 390172 w 1547611"/>
              <a:gd name="connsiteY384" fmla="*/ 872888 h 1235978"/>
              <a:gd name="connsiteX385" fmla="*/ 385059 w 1547611"/>
              <a:gd name="connsiteY385" fmla="*/ 872888 h 1235978"/>
              <a:gd name="connsiteX386" fmla="*/ 385059 w 1547611"/>
              <a:gd name="connsiteY386" fmla="*/ 868180 h 1235978"/>
              <a:gd name="connsiteX387" fmla="*/ 379945 w 1547611"/>
              <a:gd name="connsiteY387" fmla="*/ 868180 h 1235978"/>
              <a:gd name="connsiteX388" fmla="*/ 379945 w 1547611"/>
              <a:gd name="connsiteY388" fmla="*/ 863471 h 1235978"/>
              <a:gd name="connsiteX389" fmla="*/ 374831 w 1547611"/>
              <a:gd name="connsiteY389" fmla="*/ 863471 h 1235978"/>
              <a:gd name="connsiteX390" fmla="*/ 374831 w 1547611"/>
              <a:gd name="connsiteY390" fmla="*/ 858763 h 1235978"/>
              <a:gd name="connsiteX391" fmla="*/ 369718 w 1547611"/>
              <a:gd name="connsiteY391" fmla="*/ 858763 h 1235978"/>
              <a:gd name="connsiteX392" fmla="*/ 369718 w 1547611"/>
              <a:gd name="connsiteY392" fmla="*/ 854054 h 1235978"/>
              <a:gd name="connsiteX393" fmla="*/ 364604 w 1547611"/>
              <a:gd name="connsiteY393" fmla="*/ 854054 h 1235978"/>
              <a:gd name="connsiteX394" fmla="*/ 364604 w 1547611"/>
              <a:gd name="connsiteY394" fmla="*/ 849346 h 1235978"/>
              <a:gd name="connsiteX395" fmla="*/ 359490 w 1547611"/>
              <a:gd name="connsiteY395" fmla="*/ 849346 h 1235978"/>
              <a:gd name="connsiteX396" fmla="*/ 359490 w 1547611"/>
              <a:gd name="connsiteY396" fmla="*/ 844637 h 1235978"/>
              <a:gd name="connsiteX397" fmla="*/ 354377 w 1547611"/>
              <a:gd name="connsiteY397" fmla="*/ 844637 h 1235978"/>
              <a:gd name="connsiteX398" fmla="*/ 354377 w 1547611"/>
              <a:gd name="connsiteY398" fmla="*/ 839928 h 1235978"/>
              <a:gd name="connsiteX399" fmla="*/ 349263 w 1547611"/>
              <a:gd name="connsiteY399" fmla="*/ 839928 h 1235978"/>
              <a:gd name="connsiteX400" fmla="*/ 349263 w 1547611"/>
              <a:gd name="connsiteY400" fmla="*/ 835220 h 1235978"/>
              <a:gd name="connsiteX401" fmla="*/ 344149 w 1547611"/>
              <a:gd name="connsiteY401" fmla="*/ 835220 h 1235978"/>
              <a:gd name="connsiteX402" fmla="*/ 344149 w 1547611"/>
              <a:gd name="connsiteY402" fmla="*/ 830511 h 1235978"/>
              <a:gd name="connsiteX403" fmla="*/ 339036 w 1547611"/>
              <a:gd name="connsiteY403" fmla="*/ 830511 h 1235978"/>
              <a:gd name="connsiteX404" fmla="*/ 339036 w 1547611"/>
              <a:gd name="connsiteY404" fmla="*/ 825802 h 1235978"/>
              <a:gd name="connsiteX405" fmla="*/ 333922 w 1547611"/>
              <a:gd name="connsiteY405" fmla="*/ 825802 h 1235978"/>
              <a:gd name="connsiteX406" fmla="*/ 333922 w 1547611"/>
              <a:gd name="connsiteY406" fmla="*/ 821094 h 1235978"/>
              <a:gd name="connsiteX407" fmla="*/ 328808 w 1547611"/>
              <a:gd name="connsiteY407" fmla="*/ 821094 h 1235978"/>
              <a:gd name="connsiteX408" fmla="*/ 328808 w 1547611"/>
              <a:gd name="connsiteY408" fmla="*/ 816385 h 1235978"/>
              <a:gd name="connsiteX409" fmla="*/ 323695 w 1547611"/>
              <a:gd name="connsiteY409" fmla="*/ 816385 h 1235978"/>
              <a:gd name="connsiteX410" fmla="*/ 323695 w 1547611"/>
              <a:gd name="connsiteY410" fmla="*/ 811677 h 1235978"/>
              <a:gd name="connsiteX411" fmla="*/ 318581 w 1547611"/>
              <a:gd name="connsiteY411" fmla="*/ 811677 h 1235978"/>
              <a:gd name="connsiteX412" fmla="*/ 318581 w 1547611"/>
              <a:gd name="connsiteY412" fmla="*/ 806968 h 1235978"/>
              <a:gd name="connsiteX413" fmla="*/ 313468 w 1547611"/>
              <a:gd name="connsiteY413" fmla="*/ 806968 h 1235978"/>
              <a:gd name="connsiteX414" fmla="*/ 313468 w 1547611"/>
              <a:gd name="connsiteY414" fmla="*/ 802260 h 1235978"/>
              <a:gd name="connsiteX415" fmla="*/ 308354 w 1547611"/>
              <a:gd name="connsiteY415" fmla="*/ 802260 h 1235978"/>
              <a:gd name="connsiteX416" fmla="*/ 308354 w 1547611"/>
              <a:gd name="connsiteY416" fmla="*/ 797551 h 1235978"/>
              <a:gd name="connsiteX417" fmla="*/ 303240 w 1547611"/>
              <a:gd name="connsiteY417" fmla="*/ 797551 h 1235978"/>
              <a:gd name="connsiteX418" fmla="*/ 303240 w 1547611"/>
              <a:gd name="connsiteY418" fmla="*/ 792842 h 1235978"/>
              <a:gd name="connsiteX419" fmla="*/ 298127 w 1547611"/>
              <a:gd name="connsiteY419" fmla="*/ 792842 h 1235978"/>
              <a:gd name="connsiteX420" fmla="*/ 298127 w 1547611"/>
              <a:gd name="connsiteY420" fmla="*/ 788134 h 1235978"/>
              <a:gd name="connsiteX421" fmla="*/ 293013 w 1547611"/>
              <a:gd name="connsiteY421" fmla="*/ 788134 h 1235978"/>
              <a:gd name="connsiteX422" fmla="*/ 293013 w 1547611"/>
              <a:gd name="connsiteY422" fmla="*/ 783425 h 1235978"/>
              <a:gd name="connsiteX423" fmla="*/ 287899 w 1547611"/>
              <a:gd name="connsiteY423" fmla="*/ 783425 h 1235978"/>
              <a:gd name="connsiteX424" fmla="*/ 287899 w 1547611"/>
              <a:gd name="connsiteY424" fmla="*/ 778717 h 1235978"/>
              <a:gd name="connsiteX425" fmla="*/ 282786 w 1547611"/>
              <a:gd name="connsiteY425" fmla="*/ 778717 h 1235978"/>
              <a:gd name="connsiteX426" fmla="*/ 282786 w 1547611"/>
              <a:gd name="connsiteY426" fmla="*/ 774008 h 1235978"/>
              <a:gd name="connsiteX427" fmla="*/ 277672 w 1547611"/>
              <a:gd name="connsiteY427" fmla="*/ 774008 h 1235978"/>
              <a:gd name="connsiteX428" fmla="*/ 277672 w 1547611"/>
              <a:gd name="connsiteY428" fmla="*/ 769299 h 1235978"/>
              <a:gd name="connsiteX429" fmla="*/ 272558 w 1547611"/>
              <a:gd name="connsiteY429" fmla="*/ 769299 h 1235978"/>
              <a:gd name="connsiteX430" fmla="*/ 272558 w 1547611"/>
              <a:gd name="connsiteY430" fmla="*/ 764591 h 1235978"/>
              <a:gd name="connsiteX431" fmla="*/ 267445 w 1547611"/>
              <a:gd name="connsiteY431" fmla="*/ 764591 h 1235978"/>
              <a:gd name="connsiteX432" fmla="*/ 267445 w 1547611"/>
              <a:gd name="connsiteY432" fmla="*/ 759882 h 1235978"/>
              <a:gd name="connsiteX433" fmla="*/ 262331 w 1547611"/>
              <a:gd name="connsiteY433" fmla="*/ 759882 h 1235978"/>
              <a:gd name="connsiteX434" fmla="*/ 262331 w 1547611"/>
              <a:gd name="connsiteY434" fmla="*/ 755174 h 1235978"/>
              <a:gd name="connsiteX435" fmla="*/ 257217 w 1547611"/>
              <a:gd name="connsiteY435" fmla="*/ 755174 h 1235978"/>
              <a:gd name="connsiteX436" fmla="*/ 257217 w 1547611"/>
              <a:gd name="connsiteY436" fmla="*/ 750465 h 1235978"/>
              <a:gd name="connsiteX437" fmla="*/ 252104 w 1547611"/>
              <a:gd name="connsiteY437" fmla="*/ 750465 h 1235978"/>
              <a:gd name="connsiteX438" fmla="*/ 252104 w 1547611"/>
              <a:gd name="connsiteY438" fmla="*/ 745757 h 1235978"/>
              <a:gd name="connsiteX439" fmla="*/ 246990 w 1547611"/>
              <a:gd name="connsiteY439" fmla="*/ 745757 h 1235978"/>
              <a:gd name="connsiteX440" fmla="*/ 246990 w 1547611"/>
              <a:gd name="connsiteY440" fmla="*/ 741048 h 1235978"/>
              <a:gd name="connsiteX441" fmla="*/ 241877 w 1547611"/>
              <a:gd name="connsiteY441" fmla="*/ 741048 h 1235978"/>
              <a:gd name="connsiteX442" fmla="*/ 241877 w 1547611"/>
              <a:gd name="connsiteY442" fmla="*/ 736339 h 1235978"/>
              <a:gd name="connsiteX443" fmla="*/ 236763 w 1547611"/>
              <a:gd name="connsiteY443" fmla="*/ 736339 h 1235978"/>
              <a:gd name="connsiteX444" fmla="*/ 236763 w 1547611"/>
              <a:gd name="connsiteY444" fmla="*/ 731631 h 1235978"/>
              <a:gd name="connsiteX445" fmla="*/ 231649 w 1547611"/>
              <a:gd name="connsiteY445" fmla="*/ 731631 h 1235978"/>
              <a:gd name="connsiteX446" fmla="*/ 231649 w 1547611"/>
              <a:gd name="connsiteY446" fmla="*/ 726922 h 1235978"/>
              <a:gd name="connsiteX447" fmla="*/ 226536 w 1547611"/>
              <a:gd name="connsiteY447" fmla="*/ 726922 h 1235978"/>
              <a:gd name="connsiteX448" fmla="*/ 226536 w 1547611"/>
              <a:gd name="connsiteY448" fmla="*/ 722213 h 1235978"/>
              <a:gd name="connsiteX449" fmla="*/ 221422 w 1547611"/>
              <a:gd name="connsiteY449" fmla="*/ 722213 h 1235978"/>
              <a:gd name="connsiteX450" fmla="*/ 221422 w 1547611"/>
              <a:gd name="connsiteY450" fmla="*/ 717505 h 1235978"/>
              <a:gd name="connsiteX451" fmla="*/ 216308 w 1547611"/>
              <a:gd name="connsiteY451" fmla="*/ 717505 h 1235978"/>
              <a:gd name="connsiteX452" fmla="*/ 216308 w 1547611"/>
              <a:gd name="connsiteY452" fmla="*/ 712796 h 1235978"/>
              <a:gd name="connsiteX453" fmla="*/ 211195 w 1547611"/>
              <a:gd name="connsiteY453" fmla="*/ 712796 h 1235978"/>
              <a:gd name="connsiteX454" fmla="*/ 211195 w 1547611"/>
              <a:gd name="connsiteY454" fmla="*/ 708088 h 1235978"/>
              <a:gd name="connsiteX455" fmla="*/ 206081 w 1547611"/>
              <a:gd name="connsiteY455" fmla="*/ 708088 h 1235978"/>
              <a:gd name="connsiteX456" fmla="*/ 206081 w 1547611"/>
              <a:gd name="connsiteY456" fmla="*/ 703379 h 1235978"/>
              <a:gd name="connsiteX457" fmla="*/ 200967 w 1547611"/>
              <a:gd name="connsiteY457" fmla="*/ 703379 h 1235978"/>
              <a:gd name="connsiteX458" fmla="*/ 200967 w 1547611"/>
              <a:gd name="connsiteY458" fmla="*/ 698671 h 1235978"/>
              <a:gd name="connsiteX459" fmla="*/ 195854 w 1547611"/>
              <a:gd name="connsiteY459" fmla="*/ 698671 h 1235978"/>
              <a:gd name="connsiteX460" fmla="*/ 195854 w 1547611"/>
              <a:gd name="connsiteY460" fmla="*/ 693962 h 1235978"/>
              <a:gd name="connsiteX461" fmla="*/ 190740 w 1547611"/>
              <a:gd name="connsiteY461" fmla="*/ 693962 h 1235978"/>
              <a:gd name="connsiteX462" fmla="*/ 190740 w 1547611"/>
              <a:gd name="connsiteY462" fmla="*/ 689253 h 1235978"/>
              <a:gd name="connsiteX463" fmla="*/ 185627 w 1547611"/>
              <a:gd name="connsiteY463" fmla="*/ 689253 h 1235978"/>
              <a:gd name="connsiteX464" fmla="*/ 185627 w 1547611"/>
              <a:gd name="connsiteY464" fmla="*/ 684545 h 1235978"/>
              <a:gd name="connsiteX465" fmla="*/ 180513 w 1547611"/>
              <a:gd name="connsiteY465" fmla="*/ 684545 h 1235978"/>
              <a:gd name="connsiteX466" fmla="*/ 180513 w 1547611"/>
              <a:gd name="connsiteY466" fmla="*/ 679836 h 1235978"/>
              <a:gd name="connsiteX467" fmla="*/ 175399 w 1547611"/>
              <a:gd name="connsiteY467" fmla="*/ 679836 h 1235978"/>
              <a:gd name="connsiteX468" fmla="*/ 175399 w 1547611"/>
              <a:gd name="connsiteY468" fmla="*/ 675128 h 1235978"/>
              <a:gd name="connsiteX469" fmla="*/ 170286 w 1547611"/>
              <a:gd name="connsiteY469" fmla="*/ 675128 h 1235978"/>
              <a:gd name="connsiteX470" fmla="*/ 170286 w 1547611"/>
              <a:gd name="connsiteY470" fmla="*/ 670419 h 1235978"/>
              <a:gd name="connsiteX471" fmla="*/ 165172 w 1547611"/>
              <a:gd name="connsiteY471" fmla="*/ 670419 h 1235978"/>
              <a:gd name="connsiteX472" fmla="*/ 165172 w 1547611"/>
              <a:gd name="connsiteY472" fmla="*/ 665711 h 1235978"/>
              <a:gd name="connsiteX473" fmla="*/ 160058 w 1547611"/>
              <a:gd name="connsiteY473" fmla="*/ 665711 h 1235978"/>
              <a:gd name="connsiteX474" fmla="*/ 160058 w 1547611"/>
              <a:gd name="connsiteY474" fmla="*/ 661002 h 1235978"/>
              <a:gd name="connsiteX475" fmla="*/ 154945 w 1547611"/>
              <a:gd name="connsiteY475" fmla="*/ 661002 h 1235978"/>
              <a:gd name="connsiteX476" fmla="*/ 154945 w 1547611"/>
              <a:gd name="connsiteY476" fmla="*/ 656293 h 1235978"/>
              <a:gd name="connsiteX477" fmla="*/ 149831 w 1547611"/>
              <a:gd name="connsiteY477" fmla="*/ 656293 h 1235978"/>
              <a:gd name="connsiteX478" fmla="*/ 149831 w 1547611"/>
              <a:gd name="connsiteY478" fmla="*/ 651585 h 1235978"/>
              <a:gd name="connsiteX479" fmla="*/ 144717 w 1547611"/>
              <a:gd name="connsiteY479" fmla="*/ 651585 h 1235978"/>
              <a:gd name="connsiteX480" fmla="*/ 144717 w 1547611"/>
              <a:gd name="connsiteY480" fmla="*/ 646876 h 1235978"/>
              <a:gd name="connsiteX481" fmla="*/ 139604 w 1547611"/>
              <a:gd name="connsiteY481" fmla="*/ 646876 h 1235978"/>
              <a:gd name="connsiteX482" fmla="*/ 139604 w 1547611"/>
              <a:gd name="connsiteY482" fmla="*/ 642168 h 1235978"/>
              <a:gd name="connsiteX483" fmla="*/ 134490 w 1547611"/>
              <a:gd name="connsiteY483" fmla="*/ 642168 h 1235978"/>
              <a:gd name="connsiteX484" fmla="*/ 134490 w 1547611"/>
              <a:gd name="connsiteY484" fmla="*/ 637459 h 1235978"/>
              <a:gd name="connsiteX485" fmla="*/ 129376 w 1547611"/>
              <a:gd name="connsiteY485" fmla="*/ 637459 h 1235978"/>
              <a:gd name="connsiteX486" fmla="*/ 129376 w 1547611"/>
              <a:gd name="connsiteY486" fmla="*/ 632750 h 1235978"/>
              <a:gd name="connsiteX487" fmla="*/ 124263 w 1547611"/>
              <a:gd name="connsiteY487" fmla="*/ 632750 h 1235978"/>
              <a:gd name="connsiteX488" fmla="*/ 124263 w 1547611"/>
              <a:gd name="connsiteY488" fmla="*/ 628042 h 1235978"/>
              <a:gd name="connsiteX489" fmla="*/ 119149 w 1547611"/>
              <a:gd name="connsiteY489" fmla="*/ 628042 h 1235978"/>
              <a:gd name="connsiteX490" fmla="*/ 119149 w 1547611"/>
              <a:gd name="connsiteY490" fmla="*/ 623333 h 1235978"/>
              <a:gd name="connsiteX491" fmla="*/ 114035 w 1547611"/>
              <a:gd name="connsiteY491" fmla="*/ 623333 h 1235978"/>
              <a:gd name="connsiteX492" fmla="*/ 114035 w 1547611"/>
              <a:gd name="connsiteY492" fmla="*/ 618625 h 1235978"/>
              <a:gd name="connsiteX493" fmla="*/ 108922 w 1547611"/>
              <a:gd name="connsiteY493" fmla="*/ 618625 h 1235978"/>
              <a:gd name="connsiteX494" fmla="*/ 108922 w 1547611"/>
              <a:gd name="connsiteY494" fmla="*/ 613916 h 1235978"/>
              <a:gd name="connsiteX495" fmla="*/ 103808 w 1547611"/>
              <a:gd name="connsiteY495" fmla="*/ 613916 h 1235978"/>
              <a:gd name="connsiteX496" fmla="*/ 103808 w 1547611"/>
              <a:gd name="connsiteY496" fmla="*/ 290959 h 1235978"/>
              <a:gd name="connsiteX497" fmla="*/ 103531 w 1547611"/>
              <a:gd name="connsiteY497" fmla="*/ 272394 h 1235978"/>
              <a:gd name="connsiteX498" fmla="*/ 102273 w 1547611"/>
              <a:gd name="connsiteY498" fmla="*/ 272394 h 1235978"/>
              <a:gd name="connsiteX499" fmla="*/ 102273 w 1547611"/>
              <a:gd name="connsiteY499" fmla="*/ 267685 h 1235978"/>
              <a:gd name="connsiteX500" fmla="*/ 97159 w 1547611"/>
              <a:gd name="connsiteY500" fmla="*/ 267685 h 1235978"/>
              <a:gd name="connsiteX501" fmla="*/ 97159 w 1547611"/>
              <a:gd name="connsiteY501" fmla="*/ 262977 h 1235978"/>
              <a:gd name="connsiteX502" fmla="*/ 92046 w 1547611"/>
              <a:gd name="connsiteY502" fmla="*/ 262977 h 1235978"/>
              <a:gd name="connsiteX503" fmla="*/ 92046 w 1547611"/>
              <a:gd name="connsiteY503" fmla="*/ 258268 h 1235978"/>
              <a:gd name="connsiteX504" fmla="*/ 86932 w 1547611"/>
              <a:gd name="connsiteY504" fmla="*/ 258268 h 1235978"/>
              <a:gd name="connsiteX505" fmla="*/ 86932 w 1547611"/>
              <a:gd name="connsiteY505" fmla="*/ 253559 h 1235978"/>
              <a:gd name="connsiteX506" fmla="*/ 81819 w 1547611"/>
              <a:gd name="connsiteY506" fmla="*/ 253559 h 1235978"/>
              <a:gd name="connsiteX507" fmla="*/ 81819 w 1547611"/>
              <a:gd name="connsiteY507" fmla="*/ 248851 h 1235978"/>
              <a:gd name="connsiteX508" fmla="*/ 76705 w 1547611"/>
              <a:gd name="connsiteY508" fmla="*/ 248851 h 1235978"/>
              <a:gd name="connsiteX509" fmla="*/ 76705 w 1547611"/>
              <a:gd name="connsiteY509" fmla="*/ 244142 h 1235978"/>
              <a:gd name="connsiteX510" fmla="*/ 71591 w 1547611"/>
              <a:gd name="connsiteY510" fmla="*/ 244142 h 1235978"/>
              <a:gd name="connsiteX511" fmla="*/ 71591 w 1547611"/>
              <a:gd name="connsiteY511" fmla="*/ 239434 h 1235978"/>
              <a:gd name="connsiteX512" fmla="*/ 66478 w 1547611"/>
              <a:gd name="connsiteY512" fmla="*/ 239434 h 1235978"/>
              <a:gd name="connsiteX513" fmla="*/ 66478 w 1547611"/>
              <a:gd name="connsiteY513" fmla="*/ 234725 h 1235978"/>
              <a:gd name="connsiteX514" fmla="*/ 61364 w 1547611"/>
              <a:gd name="connsiteY514" fmla="*/ 234725 h 1235978"/>
              <a:gd name="connsiteX515" fmla="*/ 61364 w 1547611"/>
              <a:gd name="connsiteY515" fmla="*/ 230017 h 1235978"/>
              <a:gd name="connsiteX516" fmla="*/ 56250 w 1547611"/>
              <a:gd name="connsiteY516" fmla="*/ 230017 h 1235978"/>
              <a:gd name="connsiteX517" fmla="*/ 56250 w 1547611"/>
              <a:gd name="connsiteY517" fmla="*/ 225308 h 1235978"/>
              <a:gd name="connsiteX518" fmla="*/ 51137 w 1547611"/>
              <a:gd name="connsiteY518" fmla="*/ 225308 h 1235978"/>
              <a:gd name="connsiteX519" fmla="*/ 51137 w 1547611"/>
              <a:gd name="connsiteY519" fmla="*/ 220599 h 1235978"/>
              <a:gd name="connsiteX520" fmla="*/ 46023 w 1547611"/>
              <a:gd name="connsiteY520" fmla="*/ 220599 h 1235978"/>
              <a:gd name="connsiteX521" fmla="*/ 46023 w 1547611"/>
              <a:gd name="connsiteY521" fmla="*/ 215891 h 1235978"/>
              <a:gd name="connsiteX522" fmla="*/ 40909 w 1547611"/>
              <a:gd name="connsiteY522" fmla="*/ 215891 h 1235978"/>
              <a:gd name="connsiteX523" fmla="*/ 40909 w 1547611"/>
              <a:gd name="connsiteY523" fmla="*/ 211182 h 1235978"/>
              <a:gd name="connsiteX524" fmla="*/ 35796 w 1547611"/>
              <a:gd name="connsiteY524" fmla="*/ 211182 h 1235978"/>
              <a:gd name="connsiteX525" fmla="*/ 35796 w 1547611"/>
              <a:gd name="connsiteY525" fmla="*/ 206474 h 1235978"/>
              <a:gd name="connsiteX526" fmla="*/ 30682 w 1547611"/>
              <a:gd name="connsiteY526" fmla="*/ 206474 h 1235978"/>
              <a:gd name="connsiteX527" fmla="*/ 30682 w 1547611"/>
              <a:gd name="connsiteY527" fmla="*/ 201765 h 1235978"/>
              <a:gd name="connsiteX528" fmla="*/ 25568 w 1547611"/>
              <a:gd name="connsiteY528" fmla="*/ 201765 h 1235978"/>
              <a:gd name="connsiteX529" fmla="*/ 25568 w 1547611"/>
              <a:gd name="connsiteY529" fmla="*/ 197056 h 1235978"/>
              <a:gd name="connsiteX530" fmla="*/ 20455 w 1547611"/>
              <a:gd name="connsiteY530" fmla="*/ 197056 h 1235978"/>
              <a:gd name="connsiteX531" fmla="*/ 20455 w 1547611"/>
              <a:gd name="connsiteY531" fmla="*/ 192348 h 1235978"/>
              <a:gd name="connsiteX532" fmla="*/ 15341 w 1547611"/>
              <a:gd name="connsiteY532" fmla="*/ 192348 h 1235978"/>
              <a:gd name="connsiteX533" fmla="*/ 15341 w 1547611"/>
              <a:gd name="connsiteY533" fmla="*/ 187639 h 1235978"/>
              <a:gd name="connsiteX534" fmla="*/ 10227 w 1547611"/>
              <a:gd name="connsiteY534" fmla="*/ 187639 h 1235978"/>
              <a:gd name="connsiteX535" fmla="*/ 10227 w 1547611"/>
              <a:gd name="connsiteY535" fmla="*/ 182931 h 1235978"/>
              <a:gd name="connsiteX536" fmla="*/ 5114 w 1547611"/>
              <a:gd name="connsiteY536" fmla="*/ 182931 h 1235978"/>
              <a:gd name="connsiteX537" fmla="*/ 5114 w 1547611"/>
              <a:gd name="connsiteY537" fmla="*/ 178222 h 1235978"/>
              <a:gd name="connsiteX538" fmla="*/ 0 w 1547611"/>
              <a:gd name="connsiteY538" fmla="*/ 178222 h 1235978"/>
              <a:gd name="connsiteX539" fmla="*/ 0 w 1547611"/>
              <a:gd name="connsiteY539" fmla="*/ 107994 h 1235978"/>
              <a:gd name="connsiteX540" fmla="*/ 165572 w 1547611"/>
              <a:gd name="connsiteY540" fmla="*/ 11534 h 1235978"/>
              <a:gd name="connsiteX541" fmla="*/ 254124 w 1547611"/>
              <a:gd name="connsiteY541" fmla="*/ 11534 h 1235978"/>
              <a:gd name="connsiteX542" fmla="*/ 254124 w 1547611"/>
              <a:gd name="connsiteY542" fmla="*/ 16243 h 1235978"/>
              <a:gd name="connsiteX543" fmla="*/ 259238 w 1547611"/>
              <a:gd name="connsiteY543" fmla="*/ 16243 h 1235978"/>
              <a:gd name="connsiteX544" fmla="*/ 259238 w 1547611"/>
              <a:gd name="connsiteY544" fmla="*/ 20951 h 1235978"/>
              <a:gd name="connsiteX545" fmla="*/ 264351 w 1547611"/>
              <a:gd name="connsiteY545" fmla="*/ 20951 h 1235978"/>
              <a:gd name="connsiteX546" fmla="*/ 264351 w 1547611"/>
              <a:gd name="connsiteY546" fmla="*/ 25660 h 1235978"/>
              <a:gd name="connsiteX547" fmla="*/ 269465 w 1547611"/>
              <a:gd name="connsiteY547" fmla="*/ 25660 h 1235978"/>
              <a:gd name="connsiteX548" fmla="*/ 269465 w 1547611"/>
              <a:gd name="connsiteY548" fmla="*/ 30368 h 1235978"/>
              <a:gd name="connsiteX549" fmla="*/ 274579 w 1547611"/>
              <a:gd name="connsiteY549" fmla="*/ 30368 h 1235978"/>
              <a:gd name="connsiteX550" fmla="*/ 274579 w 1547611"/>
              <a:gd name="connsiteY550" fmla="*/ 35077 h 1235978"/>
              <a:gd name="connsiteX551" fmla="*/ 279692 w 1547611"/>
              <a:gd name="connsiteY551" fmla="*/ 35077 h 1235978"/>
              <a:gd name="connsiteX552" fmla="*/ 279692 w 1547611"/>
              <a:gd name="connsiteY552" fmla="*/ 39786 h 1235978"/>
              <a:gd name="connsiteX553" fmla="*/ 284806 w 1547611"/>
              <a:gd name="connsiteY553" fmla="*/ 39786 h 1235978"/>
              <a:gd name="connsiteX554" fmla="*/ 284806 w 1547611"/>
              <a:gd name="connsiteY554" fmla="*/ 44494 h 1235978"/>
              <a:gd name="connsiteX555" fmla="*/ 289921 w 1547611"/>
              <a:gd name="connsiteY555" fmla="*/ 44494 h 1235978"/>
              <a:gd name="connsiteX556" fmla="*/ 289921 w 1547611"/>
              <a:gd name="connsiteY556" fmla="*/ 49203 h 1235978"/>
              <a:gd name="connsiteX557" fmla="*/ 295034 w 1547611"/>
              <a:gd name="connsiteY557" fmla="*/ 49203 h 1235978"/>
              <a:gd name="connsiteX558" fmla="*/ 295034 w 1547611"/>
              <a:gd name="connsiteY558" fmla="*/ 53911 h 1235978"/>
              <a:gd name="connsiteX559" fmla="*/ 300148 w 1547611"/>
              <a:gd name="connsiteY559" fmla="*/ 53911 h 1235978"/>
              <a:gd name="connsiteX560" fmla="*/ 300148 w 1547611"/>
              <a:gd name="connsiteY560" fmla="*/ 58620 h 1235978"/>
              <a:gd name="connsiteX561" fmla="*/ 305262 w 1547611"/>
              <a:gd name="connsiteY561" fmla="*/ 58620 h 1235978"/>
              <a:gd name="connsiteX562" fmla="*/ 305262 w 1547611"/>
              <a:gd name="connsiteY562" fmla="*/ 63329 h 1235978"/>
              <a:gd name="connsiteX563" fmla="*/ 310375 w 1547611"/>
              <a:gd name="connsiteY563" fmla="*/ 63329 h 1235978"/>
              <a:gd name="connsiteX564" fmla="*/ 310375 w 1547611"/>
              <a:gd name="connsiteY564" fmla="*/ 68037 h 1235978"/>
              <a:gd name="connsiteX565" fmla="*/ 312479 w 1547611"/>
              <a:gd name="connsiteY565" fmla="*/ 68037 h 1235978"/>
              <a:gd name="connsiteX566" fmla="*/ 313656 w 1547611"/>
              <a:gd name="connsiteY566" fmla="*/ 11534 h 1235978"/>
              <a:gd name="connsiteX567" fmla="*/ 636241 w 1547611"/>
              <a:gd name="connsiteY567" fmla="*/ 11534 h 1235978"/>
              <a:gd name="connsiteX568" fmla="*/ 636241 w 1547611"/>
              <a:gd name="connsiteY568" fmla="*/ 16243 h 1235978"/>
              <a:gd name="connsiteX569" fmla="*/ 641355 w 1547611"/>
              <a:gd name="connsiteY569" fmla="*/ 16243 h 1235978"/>
              <a:gd name="connsiteX570" fmla="*/ 641355 w 1547611"/>
              <a:gd name="connsiteY570" fmla="*/ 20951 h 1235978"/>
              <a:gd name="connsiteX571" fmla="*/ 646468 w 1547611"/>
              <a:gd name="connsiteY571" fmla="*/ 20951 h 1235978"/>
              <a:gd name="connsiteX572" fmla="*/ 646468 w 1547611"/>
              <a:gd name="connsiteY572" fmla="*/ 25660 h 1235978"/>
              <a:gd name="connsiteX573" fmla="*/ 651582 w 1547611"/>
              <a:gd name="connsiteY573" fmla="*/ 25660 h 1235978"/>
              <a:gd name="connsiteX574" fmla="*/ 651582 w 1547611"/>
              <a:gd name="connsiteY574" fmla="*/ 30368 h 1235978"/>
              <a:gd name="connsiteX575" fmla="*/ 656696 w 1547611"/>
              <a:gd name="connsiteY575" fmla="*/ 30368 h 1235978"/>
              <a:gd name="connsiteX576" fmla="*/ 656696 w 1547611"/>
              <a:gd name="connsiteY576" fmla="*/ 35077 h 1235978"/>
              <a:gd name="connsiteX577" fmla="*/ 661809 w 1547611"/>
              <a:gd name="connsiteY577" fmla="*/ 35077 h 1235978"/>
              <a:gd name="connsiteX578" fmla="*/ 661809 w 1547611"/>
              <a:gd name="connsiteY578" fmla="*/ 39786 h 1235978"/>
              <a:gd name="connsiteX579" fmla="*/ 666923 w 1547611"/>
              <a:gd name="connsiteY579" fmla="*/ 39786 h 1235978"/>
              <a:gd name="connsiteX580" fmla="*/ 666923 w 1547611"/>
              <a:gd name="connsiteY580" fmla="*/ 44494 h 1235978"/>
              <a:gd name="connsiteX581" fmla="*/ 672037 w 1547611"/>
              <a:gd name="connsiteY581" fmla="*/ 44494 h 1235978"/>
              <a:gd name="connsiteX582" fmla="*/ 672037 w 1547611"/>
              <a:gd name="connsiteY582" fmla="*/ 49203 h 1235978"/>
              <a:gd name="connsiteX583" fmla="*/ 677150 w 1547611"/>
              <a:gd name="connsiteY583" fmla="*/ 49203 h 1235978"/>
              <a:gd name="connsiteX584" fmla="*/ 677150 w 1547611"/>
              <a:gd name="connsiteY584" fmla="*/ 53911 h 1235978"/>
              <a:gd name="connsiteX585" fmla="*/ 682264 w 1547611"/>
              <a:gd name="connsiteY585" fmla="*/ 53911 h 1235978"/>
              <a:gd name="connsiteX586" fmla="*/ 682264 w 1547611"/>
              <a:gd name="connsiteY586" fmla="*/ 58620 h 1235978"/>
              <a:gd name="connsiteX587" fmla="*/ 687378 w 1547611"/>
              <a:gd name="connsiteY587" fmla="*/ 58620 h 1235978"/>
              <a:gd name="connsiteX588" fmla="*/ 687378 w 1547611"/>
              <a:gd name="connsiteY588" fmla="*/ 63329 h 1235978"/>
              <a:gd name="connsiteX589" fmla="*/ 692491 w 1547611"/>
              <a:gd name="connsiteY589" fmla="*/ 63329 h 1235978"/>
              <a:gd name="connsiteX590" fmla="*/ 692491 w 1547611"/>
              <a:gd name="connsiteY590" fmla="*/ 68037 h 1235978"/>
              <a:gd name="connsiteX591" fmla="*/ 697605 w 1547611"/>
              <a:gd name="connsiteY591" fmla="*/ 68037 h 1235978"/>
              <a:gd name="connsiteX592" fmla="*/ 697605 w 1547611"/>
              <a:gd name="connsiteY592" fmla="*/ 72746 h 1235978"/>
              <a:gd name="connsiteX593" fmla="*/ 702719 w 1547611"/>
              <a:gd name="connsiteY593" fmla="*/ 72746 h 1235978"/>
              <a:gd name="connsiteX594" fmla="*/ 702719 w 1547611"/>
              <a:gd name="connsiteY594" fmla="*/ 77454 h 1235978"/>
              <a:gd name="connsiteX595" fmla="*/ 706413 w 1547611"/>
              <a:gd name="connsiteY595" fmla="*/ 77454 h 1235978"/>
              <a:gd name="connsiteX596" fmla="*/ 706534 w 1547611"/>
              <a:gd name="connsiteY596" fmla="*/ 75391 h 1235978"/>
              <a:gd name="connsiteX597" fmla="*/ 713371 w 1547611"/>
              <a:gd name="connsiteY597" fmla="*/ 48183 h 1235978"/>
              <a:gd name="connsiteX598" fmla="*/ 748532 w 1547611"/>
              <a:gd name="connsiteY598" fmla="*/ 13395 h 1235978"/>
              <a:gd name="connsiteX599" fmla="*/ 812900 w 1547611"/>
              <a:gd name="connsiteY599" fmla="*/ 0 h 123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</a:cxnLst>
            <a:rect l="l" t="t" r="r" b="b"/>
            <a:pathLst>
              <a:path w="1547611" h="1235978">
                <a:moveTo>
                  <a:pt x="812900" y="0"/>
                </a:moveTo>
                <a:cubicBezTo>
                  <a:pt x="841177" y="0"/>
                  <a:pt x="864121" y="4899"/>
                  <a:pt x="881733" y="14697"/>
                </a:cubicBezTo>
                <a:lnTo>
                  <a:pt x="886301" y="19289"/>
                </a:lnTo>
                <a:lnTo>
                  <a:pt x="886847" y="19406"/>
                </a:lnTo>
                <a:lnTo>
                  <a:pt x="891414" y="23997"/>
                </a:lnTo>
                <a:lnTo>
                  <a:pt x="891960" y="24114"/>
                </a:lnTo>
                <a:lnTo>
                  <a:pt x="896528" y="28706"/>
                </a:lnTo>
                <a:lnTo>
                  <a:pt x="897074" y="28823"/>
                </a:lnTo>
                <a:lnTo>
                  <a:pt x="901641" y="33414"/>
                </a:lnTo>
                <a:lnTo>
                  <a:pt x="902188" y="33531"/>
                </a:lnTo>
                <a:lnTo>
                  <a:pt x="906756" y="38124"/>
                </a:lnTo>
                <a:lnTo>
                  <a:pt x="907301" y="38240"/>
                </a:lnTo>
                <a:lnTo>
                  <a:pt x="911869" y="42832"/>
                </a:lnTo>
                <a:lnTo>
                  <a:pt x="912415" y="42949"/>
                </a:lnTo>
                <a:lnTo>
                  <a:pt x="916982" y="47540"/>
                </a:lnTo>
                <a:lnTo>
                  <a:pt x="917529" y="47657"/>
                </a:lnTo>
                <a:lnTo>
                  <a:pt x="922097" y="52250"/>
                </a:lnTo>
                <a:lnTo>
                  <a:pt x="922642" y="52366"/>
                </a:lnTo>
                <a:lnTo>
                  <a:pt x="927209" y="56957"/>
                </a:lnTo>
                <a:lnTo>
                  <a:pt x="927756" y="57074"/>
                </a:lnTo>
                <a:lnTo>
                  <a:pt x="932324" y="61666"/>
                </a:lnTo>
                <a:lnTo>
                  <a:pt x="932870" y="61783"/>
                </a:lnTo>
                <a:lnTo>
                  <a:pt x="937438" y="66376"/>
                </a:lnTo>
                <a:lnTo>
                  <a:pt x="937983" y="66492"/>
                </a:lnTo>
                <a:lnTo>
                  <a:pt x="942550" y="71083"/>
                </a:lnTo>
                <a:lnTo>
                  <a:pt x="943097" y="71200"/>
                </a:lnTo>
                <a:lnTo>
                  <a:pt x="947665" y="75792"/>
                </a:lnTo>
                <a:lnTo>
                  <a:pt x="948211" y="75909"/>
                </a:lnTo>
                <a:lnTo>
                  <a:pt x="952778" y="80500"/>
                </a:lnTo>
                <a:lnTo>
                  <a:pt x="953324" y="80617"/>
                </a:lnTo>
                <a:lnTo>
                  <a:pt x="957892" y="85209"/>
                </a:lnTo>
                <a:lnTo>
                  <a:pt x="958438" y="85326"/>
                </a:lnTo>
                <a:lnTo>
                  <a:pt x="963005" y="89917"/>
                </a:lnTo>
                <a:lnTo>
                  <a:pt x="963552" y="90034"/>
                </a:lnTo>
                <a:lnTo>
                  <a:pt x="968120" y="94627"/>
                </a:lnTo>
                <a:lnTo>
                  <a:pt x="968665" y="94743"/>
                </a:lnTo>
                <a:lnTo>
                  <a:pt x="973233" y="99335"/>
                </a:lnTo>
                <a:lnTo>
                  <a:pt x="973779" y="99452"/>
                </a:lnTo>
                <a:lnTo>
                  <a:pt x="978346" y="104043"/>
                </a:lnTo>
                <a:lnTo>
                  <a:pt x="978892" y="104160"/>
                </a:lnTo>
                <a:lnTo>
                  <a:pt x="983460" y="108752"/>
                </a:lnTo>
                <a:lnTo>
                  <a:pt x="984006" y="108869"/>
                </a:lnTo>
                <a:lnTo>
                  <a:pt x="988573" y="113460"/>
                </a:lnTo>
                <a:lnTo>
                  <a:pt x="989120" y="113577"/>
                </a:lnTo>
                <a:lnTo>
                  <a:pt x="993688" y="118170"/>
                </a:lnTo>
                <a:lnTo>
                  <a:pt x="994233" y="118286"/>
                </a:lnTo>
                <a:lnTo>
                  <a:pt x="998460" y="122536"/>
                </a:lnTo>
                <a:lnTo>
                  <a:pt x="1044758" y="0"/>
                </a:lnTo>
                <a:lnTo>
                  <a:pt x="1101254" y="0"/>
                </a:lnTo>
                <a:lnTo>
                  <a:pt x="1099481" y="4709"/>
                </a:lnTo>
                <a:lnTo>
                  <a:pt x="1106368" y="4709"/>
                </a:lnTo>
                <a:lnTo>
                  <a:pt x="1104595" y="9417"/>
                </a:lnTo>
                <a:lnTo>
                  <a:pt x="1111481" y="9417"/>
                </a:lnTo>
                <a:lnTo>
                  <a:pt x="1109708" y="14126"/>
                </a:lnTo>
                <a:lnTo>
                  <a:pt x="1116595" y="14126"/>
                </a:lnTo>
                <a:lnTo>
                  <a:pt x="1114822" y="18834"/>
                </a:lnTo>
                <a:lnTo>
                  <a:pt x="1121709" y="18834"/>
                </a:lnTo>
                <a:lnTo>
                  <a:pt x="1119936" y="23543"/>
                </a:lnTo>
                <a:lnTo>
                  <a:pt x="1126822" y="23543"/>
                </a:lnTo>
                <a:lnTo>
                  <a:pt x="1125049" y="28252"/>
                </a:lnTo>
                <a:lnTo>
                  <a:pt x="1131936" y="28252"/>
                </a:lnTo>
                <a:lnTo>
                  <a:pt x="1130163" y="32960"/>
                </a:lnTo>
                <a:lnTo>
                  <a:pt x="1137050" y="32960"/>
                </a:lnTo>
                <a:lnTo>
                  <a:pt x="1135277" y="37669"/>
                </a:lnTo>
                <a:lnTo>
                  <a:pt x="1142163" y="37669"/>
                </a:lnTo>
                <a:lnTo>
                  <a:pt x="1140390" y="42377"/>
                </a:lnTo>
                <a:lnTo>
                  <a:pt x="1147277" y="42377"/>
                </a:lnTo>
                <a:lnTo>
                  <a:pt x="1145504" y="47086"/>
                </a:lnTo>
                <a:lnTo>
                  <a:pt x="1152391" y="47086"/>
                </a:lnTo>
                <a:lnTo>
                  <a:pt x="1150618" y="51795"/>
                </a:lnTo>
                <a:lnTo>
                  <a:pt x="1157504" y="51795"/>
                </a:lnTo>
                <a:lnTo>
                  <a:pt x="1155731" y="56503"/>
                </a:lnTo>
                <a:lnTo>
                  <a:pt x="1162618" y="56503"/>
                </a:lnTo>
                <a:lnTo>
                  <a:pt x="1160845" y="61212"/>
                </a:lnTo>
                <a:lnTo>
                  <a:pt x="1167732" y="61212"/>
                </a:lnTo>
                <a:lnTo>
                  <a:pt x="1165959" y="65920"/>
                </a:lnTo>
                <a:lnTo>
                  <a:pt x="1172845" y="65920"/>
                </a:lnTo>
                <a:lnTo>
                  <a:pt x="1171072" y="70629"/>
                </a:lnTo>
                <a:lnTo>
                  <a:pt x="1177959" y="70629"/>
                </a:lnTo>
                <a:lnTo>
                  <a:pt x="1176186" y="75337"/>
                </a:lnTo>
                <a:lnTo>
                  <a:pt x="1183073" y="75337"/>
                </a:lnTo>
                <a:lnTo>
                  <a:pt x="1181300" y="80046"/>
                </a:lnTo>
                <a:lnTo>
                  <a:pt x="1188186" y="80046"/>
                </a:lnTo>
                <a:lnTo>
                  <a:pt x="1186413" y="84755"/>
                </a:lnTo>
                <a:lnTo>
                  <a:pt x="1193300" y="84755"/>
                </a:lnTo>
                <a:lnTo>
                  <a:pt x="1191527" y="89463"/>
                </a:lnTo>
                <a:lnTo>
                  <a:pt x="1198413" y="89463"/>
                </a:lnTo>
                <a:lnTo>
                  <a:pt x="1196640" y="94172"/>
                </a:lnTo>
                <a:lnTo>
                  <a:pt x="1203527" y="94172"/>
                </a:lnTo>
                <a:lnTo>
                  <a:pt x="1201754" y="98880"/>
                </a:lnTo>
                <a:lnTo>
                  <a:pt x="1208641" y="98880"/>
                </a:lnTo>
                <a:lnTo>
                  <a:pt x="1206868" y="103589"/>
                </a:lnTo>
                <a:lnTo>
                  <a:pt x="1213754" y="103589"/>
                </a:lnTo>
                <a:lnTo>
                  <a:pt x="1211981" y="108297"/>
                </a:lnTo>
                <a:lnTo>
                  <a:pt x="1218868" y="108297"/>
                </a:lnTo>
                <a:lnTo>
                  <a:pt x="1217095" y="113006"/>
                </a:lnTo>
                <a:lnTo>
                  <a:pt x="1223982" y="113006"/>
                </a:lnTo>
                <a:lnTo>
                  <a:pt x="1222209" y="117715"/>
                </a:lnTo>
                <a:lnTo>
                  <a:pt x="1229095" y="117715"/>
                </a:lnTo>
                <a:lnTo>
                  <a:pt x="1227322" y="122423"/>
                </a:lnTo>
                <a:lnTo>
                  <a:pt x="1234209" y="122423"/>
                </a:lnTo>
                <a:lnTo>
                  <a:pt x="1232436" y="127132"/>
                </a:lnTo>
                <a:lnTo>
                  <a:pt x="1239323" y="127132"/>
                </a:lnTo>
                <a:lnTo>
                  <a:pt x="1237550" y="131841"/>
                </a:lnTo>
                <a:lnTo>
                  <a:pt x="1244436" y="131841"/>
                </a:lnTo>
                <a:lnTo>
                  <a:pt x="1242663" y="136549"/>
                </a:lnTo>
                <a:lnTo>
                  <a:pt x="1249550" y="136549"/>
                </a:lnTo>
                <a:lnTo>
                  <a:pt x="1247777" y="141258"/>
                </a:lnTo>
                <a:lnTo>
                  <a:pt x="1254663" y="141258"/>
                </a:lnTo>
                <a:lnTo>
                  <a:pt x="1252890" y="145966"/>
                </a:lnTo>
                <a:lnTo>
                  <a:pt x="1259777" y="145966"/>
                </a:lnTo>
                <a:lnTo>
                  <a:pt x="1258004" y="150675"/>
                </a:lnTo>
                <a:lnTo>
                  <a:pt x="1264891" y="150675"/>
                </a:lnTo>
                <a:lnTo>
                  <a:pt x="1263118" y="155383"/>
                </a:lnTo>
                <a:lnTo>
                  <a:pt x="1270004" y="155383"/>
                </a:lnTo>
                <a:lnTo>
                  <a:pt x="1268231" y="160092"/>
                </a:lnTo>
                <a:lnTo>
                  <a:pt x="1275118" y="160092"/>
                </a:lnTo>
                <a:lnTo>
                  <a:pt x="1273345" y="164801"/>
                </a:lnTo>
                <a:lnTo>
                  <a:pt x="1280232" y="164801"/>
                </a:lnTo>
                <a:lnTo>
                  <a:pt x="1278459" y="169509"/>
                </a:lnTo>
                <a:lnTo>
                  <a:pt x="1285345" y="169509"/>
                </a:lnTo>
                <a:lnTo>
                  <a:pt x="1283572" y="174218"/>
                </a:lnTo>
                <a:lnTo>
                  <a:pt x="1290459" y="174218"/>
                </a:lnTo>
                <a:lnTo>
                  <a:pt x="1288686" y="178926"/>
                </a:lnTo>
                <a:lnTo>
                  <a:pt x="1295573" y="178926"/>
                </a:lnTo>
                <a:lnTo>
                  <a:pt x="1293800" y="183635"/>
                </a:lnTo>
                <a:lnTo>
                  <a:pt x="1300686" y="183635"/>
                </a:lnTo>
                <a:lnTo>
                  <a:pt x="1298913" y="188344"/>
                </a:lnTo>
                <a:lnTo>
                  <a:pt x="1305800" y="188344"/>
                </a:lnTo>
                <a:lnTo>
                  <a:pt x="1304027" y="193052"/>
                </a:lnTo>
                <a:lnTo>
                  <a:pt x="1310914" y="193052"/>
                </a:lnTo>
                <a:lnTo>
                  <a:pt x="1309141" y="197761"/>
                </a:lnTo>
                <a:lnTo>
                  <a:pt x="1316027" y="197761"/>
                </a:lnTo>
                <a:lnTo>
                  <a:pt x="1314254" y="202469"/>
                </a:lnTo>
                <a:lnTo>
                  <a:pt x="1321141" y="202469"/>
                </a:lnTo>
                <a:lnTo>
                  <a:pt x="1319368" y="207178"/>
                </a:lnTo>
                <a:lnTo>
                  <a:pt x="1326254" y="207178"/>
                </a:lnTo>
                <a:lnTo>
                  <a:pt x="1324481" y="211886"/>
                </a:lnTo>
                <a:lnTo>
                  <a:pt x="1331368" y="211886"/>
                </a:lnTo>
                <a:lnTo>
                  <a:pt x="1329595" y="216595"/>
                </a:lnTo>
                <a:lnTo>
                  <a:pt x="1336482" y="216595"/>
                </a:lnTo>
                <a:lnTo>
                  <a:pt x="1334709" y="221304"/>
                </a:lnTo>
                <a:lnTo>
                  <a:pt x="1341595" y="221304"/>
                </a:lnTo>
                <a:lnTo>
                  <a:pt x="1339822" y="226012"/>
                </a:lnTo>
                <a:lnTo>
                  <a:pt x="1346709" y="226012"/>
                </a:lnTo>
                <a:lnTo>
                  <a:pt x="1344936" y="230721"/>
                </a:lnTo>
                <a:lnTo>
                  <a:pt x="1351823" y="230721"/>
                </a:lnTo>
                <a:lnTo>
                  <a:pt x="1350050" y="235430"/>
                </a:lnTo>
                <a:lnTo>
                  <a:pt x="1356936" y="235430"/>
                </a:lnTo>
                <a:lnTo>
                  <a:pt x="1355163" y="240138"/>
                </a:lnTo>
                <a:lnTo>
                  <a:pt x="1362050" y="240138"/>
                </a:lnTo>
                <a:lnTo>
                  <a:pt x="1360277" y="244847"/>
                </a:lnTo>
                <a:lnTo>
                  <a:pt x="1367164" y="244847"/>
                </a:lnTo>
                <a:lnTo>
                  <a:pt x="1365391" y="249555"/>
                </a:lnTo>
                <a:lnTo>
                  <a:pt x="1372277" y="249555"/>
                </a:lnTo>
                <a:lnTo>
                  <a:pt x="1370504" y="254264"/>
                </a:lnTo>
                <a:lnTo>
                  <a:pt x="1377391" y="254264"/>
                </a:lnTo>
                <a:lnTo>
                  <a:pt x="1375618" y="258972"/>
                </a:lnTo>
                <a:lnTo>
                  <a:pt x="1382505" y="258972"/>
                </a:lnTo>
                <a:lnTo>
                  <a:pt x="1380732" y="263681"/>
                </a:lnTo>
                <a:lnTo>
                  <a:pt x="1387618" y="263681"/>
                </a:lnTo>
                <a:lnTo>
                  <a:pt x="1385845" y="268390"/>
                </a:lnTo>
                <a:lnTo>
                  <a:pt x="1392732" y="268390"/>
                </a:lnTo>
                <a:lnTo>
                  <a:pt x="1390959" y="273098"/>
                </a:lnTo>
                <a:lnTo>
                  <a:pt x="1397845" y="273098"/>
                </a:lnTo>
                <a:lnTo>
                  <a:pt x="1396072" y="277807"/>
                </a:lnTo>
                <a:lnTo>
                  <a:pt x="1402959" y="277807"/>
                </a:lnTo>
                <a:lnTo>
                  <a:pt x="1401186" y="282516"/>
                </a:lnTo>
                <a:lnTo>
                  <a:pt x="1408073" y="282516"/>
                </a:lnTo>
                <a:lnTo>
                  <a:pt x="1406300" y="287224"/>
                </a:lnTo>
                <a:lnTo>
                  <a:pt x="1413186" y="287224"/>
                </a:lnTo>
                <a:lnTo>
                  <a:pt x="1411413" y="291933"/>
                </a:lnTo>
                <a:lnTo>
                  <a:pt x="1418300" y="291933"/>
                </a:lnTo>
                <a:lnTo>
                  <a:pt x="1416527" y="296641"/>
                </a:lnTo>
                <a:lnTo>
                  <a:pt x="1423414" y="296641"/>
                </a:lnTo>
                <a:lnTo>
                  <a:pt x="1421641" y="301350"/>
                </a:lnTo>
                <a:lnTo>
                  <a:pt x="1428527" y="301350"/>
                </a:lnTo>
                <a:lnTo>
                  <a:pt x="1426754" y="306058"/>
                </a:lnTo>
                <a:lnTo>
                  <a:pt x="1433641" y="306058"/>
                </a:lnTo>
                <a:lnTo>
                  <a:pt x="1431868" y="310767"/>
                </a:lnTo>
                <a:lnTo>
                  <a:pt x="1438755" y="310767"/>
                </a:lnTo>
                <a:lnTo>
                  <a:pt x="1436982" y="315476"/>
                </a:lnTo>
                <a:lnTo>
                  <a:pt x="1443868" y="315476"/>
                </a:lnTo>
                <a:lnTo>
                  <a:pt x="1442095" y="320184"/>
                </a:lnTo>
                <a:lnTo>
                  <a:pt x="1448982" y="320184"/>
                </a:lnTo>
                <a:lnTo>
                  <a:pt x="1447209" y="324893"/>
                </a:lnTo>
                <a:lnTo>
                  <a:pt x="1454096" y="324893"/>
                </a:lnTo>
                <a:lnTo>
                  <a:pt x="1452323" y="329601"/>
                </a:lnTo>
                <a:lnTo>
                  <a:pt x="1459209" y="329601"/>
                </a:lnTo>
                <a:lnTo>
                  <a:pt x="1457436" y="334310"/>
                </a:lnTo>
                <a:lnTo>
                  <a:pt x="1464323" y="334310"/>
                </a:lnTo>
                <a:lnTo>
                  <a:pt x="1462550" y="339018"/>
                </a:lnTo>
                <a:lnTo>
                  <a:pt x="1469436" y="339018"/>
                </a:lnTo>
                <a:lnTo>
                  <a:pt x="1467663" y="343727"/>
                </a:lnTo>
                <a:lnTo>
                  <a:pt x="1474550" y="343727"/>
                </a:lnTo>
                <a:lnTo>
                  <a:pt x="1472777" y="348436"/>
                </a:lnTo>
                <a:lnTo>
                  <a:pt x="1479664" y="348436"/>
                </a:lnTo>
                <a:lnTo>
                  <a:pt x="1477891" y="353144"/>
                </a:lnTo>
                <a:lnTo>
                  <a:pt x="1484777" y="353144"/>
                </a:lnTo>
                <a:lnTo>
                  <a:pt x="1483004" y="357853"/>
                </a:lnTo>
                <a:lnTo>
                  <a:pt x="1489891" y="357853"/>
                </a:lnTo>
                <a:lnTo>
                  <a:pt x="1488118" y="362561"/>
                </a:lnTo>
                <a:lnTo>
                  <a:pt x="1495005" y="362561"/>
                </a:lnTo>
                <a:lnTo>
                  <a:pt x="1493232" y="367270"/>
                </a:lnTo>
                <a:lnTo>
                  <a:pt x="1500118" y="367270"/>
                </a:lnTo>
                <a:lnTo>
                  <a:pt x="1498345" y="371979"/>
                </a:lnTo>
                <a:lnTo>
                  <a:pt x="1505232" y="371979"/>
                </a:lnTo>
                <a:lnTo>
                  <a:pt x="1503459" y="376687"/>
                </a:lnTo>
                <a:lnTo>
                  <a:pt x="1510346" y="376687"/>
                </a:lnTo>
                <a:lnTo>
                  <a:pt x="1508573" y="381396"/>
                </a:lnTo>
                <a:lnTo>
                  <a:pt x="1515459" y="381396"/>
                </a:lnTo>
                <a:lnTo>
                  <a:pt x="1513686" y="386104"/>
                </a:lnTo>
                <a:lnTo>
                  <a:pt x="1520573" y="386104"/>
                </a:lnTo>
                <a:lnTo>
                  <a:pt x="1518800" y="390813"/>
                </a:lnTo>
                <a:lnTo>
                  <a:pt x="1525686" y="390813"/>
                </a:lnTo>
                <a:lnTo>
                  <a:pt x="1523913" y="395521"/>
                </a:lnTo>
                <a:lnTo>
                  <a:pt x="1530800" y="395521"/>
                </a:lnTo>
                <a:lnTo>
                  <a:pt x="1529027" y="400230"/>
                </a:lnTo>
                <a:lnTo>
                  <a:pt x="1535914" y="400230"/>
                </a:lnTo>
                <a:lnTo>
                  <a:pt x="1534141" y="404939"/>
                </a:lnTo>
                <a:lnTo>
                  <a:pt x="1541028" y="404939"/>
                </a:lnTo>
                <a:lnTo>
                  <a:pt x="1539255" y="409647"/>
                </a:lnTo>
                <a:lnTo>
                  <a:pt x="1546141" y="409647"/>
                </a:lnTo>
                <a:lnTo>
                  <a:pt x="1544368" y="414356"/>
                </a:lnTo>
                <a:lnTo>
                  <a:pt x="1547611" y="414356"/>
                </a:lnTo>
                <a:lnTo>
                  <a:pt x="1547611" y="545023"/>
                </a:lnTo>
                <a:cubicBezTo>
                  <a:pt x="1547611" y="1017759"/>
                  <a:pt x="1547611" y="1017759"/>
                  <a:pt x="1547611" y="1017759"/>
                </a:cubicBezTo>
                <a:cubicBezTo>
                  <a:pt x="1547611" y="1138992"/>
                  <a:pt x="1450625" y="1235978"/>
                  <a:pt x="1353639" y="1235978"/>
                </a:cubicBezTo>
                <a:cubicBezTo>
                  <a:pt x="1171789" y="1235978"/>
                  <a:pt x="1012671" y="1235978"/>
                  <a:pt x="873443" y="1235978"/>
                </a:cubicBezTo>
                <a:lnTo>
                  <a:pt x="783923" y="1235978"/>
                </a:lnTo>
                <a:lnTo>
                  <a:pt x="783923" y="1235450"/>
                </a:lnTo>
                <a:lnTo>
                  <a:pt x="778809" y="1235450"/>
                </a:lnTo>
                <a:lnTo>
                  <a:pt x="778809" y="1230741"/>
                </a:lnTo>
                <a:lnTo>
                  <a:pt x="773696" y="1230741"/>
                </a:lnTo>
                <a:lnTo>
                  <a:pt x="773696" y="1226033"/>
                </a:lnTo>
                <a:lnTo>
                  <a:pt x="768582" y="1226033"/>
                </a:lnTo>
                <a:lnTo>
                  <a:pt x="768582" y="1221324"/>
                </a:lnTo>
                <a:lnTo>
                  <a:pt x="763468" y="1221324"/>
                </a:lnTo>
                <a:lnTo>
                  <a:pt x="763468" y="1216615"/>
                </a:lnTo>
                <a:lnTo>
                  <a:pt x="758355" y="1216615"/>
                </a:lnTo>
                <a:lnTo>
                  <a:pt x="758355" y="1211907"/>
                </a:lnTo>
                <a:lnTo>
                  <a:pt x="753241" y="1211907"/>
                </a:lnTo>
                <a:lnTo>
                  <a:pt x="753241" y="1207198"/>
                </a:lnTo>
                <a:lnTo>
                  <a:pt x="748127" y="1207198"/>
                </a:lnTo>
                <a:lnTo>
                  <a:pt x="748127" y="1202490"/>
                </a:lnTo>
                <a:lnTo>
                  <a:pt x="743014" y="1202490"/>
                </a:lnTo>
                <a:lnTo>
                  <a:pt x="743014" y="1197781"/>
                </a:lnTo>
                <a:lnTo>
                  <a:pt x="737900" y="1197781"/>
                </a:lnTo>
                <a:lnTo>
                  <a:pt x="737900" y="1193073"/>
                </a:lnTo>
                <a:lnTo>
                  <a:pt x="732787" y="1193073"/>
                </a:lnTo>
                <a:lnTo>
                  <a:pt x="732787" y="1188364"/>
                </a:lnTo>
                <a:lnTo>
                  <a:pt x="727673" y="1188364"/>
                </a:lnTo>
                <a:lnTo>
                  <a:pt x="727673" y="1183655"/>
                </a:lnTo>
                <a:lnTo>
                  <a:pt x="722559" y="1183655"/>
                </a:lnTo>
                <a:lnTo>
                  <a:pt x="722559" y="1178947"/>
                </a:lnTo>
                <a:lnTo>
                  <a:pt x="717446" y="1178947"/>
                </a:lnTo>
                <a:lnTo>
                  <a:pt x="717446" y="1174238"/>
                </a:lnTo>
                <a:lnTo>
                  <a:pt x="712332" y="1174238"/>
                </a:lnTo>
                <a:lnTo>
                  <a:pt x="712332" y="1169530"/>
                </a:lnTo>
                <a:lnTo>
                  <a:pt x="707218" y="1169530"/>
                </a:lnTo>
                <a:lnTo>
                  <a:pt x="707218" y="1164821"/>
                </a:lnTo>
                <a:lnTo>
                  <a:pt x="702105" y="1164821"/>
                </a:lnTo>
                <a:lnTo>
                  <a:pt x="702105" y="1160112"/>
                </a:lnTo>
                <a:lnTo>
                  <a:pt x="696991" y="1160112"/>
                </a:lnTo>
                <a:lnTo>
                  <a:pt x="696991" y="1155404"/>
                </a:lnTo>
                <a:lnTo>
                  <a:pt x="691877" y="1155404"/>
                </a:lnTo>
                <a:lnTo>
                  <a:pt x="691877" y="1150695"/>
                </a:lnTo>
                <a:lnTo>
                  <a:pt x="686764" y="1150695"/>
                </a:lnTo>
                <a:lnTo>
                  <a:pt x="686764" y="1145986"/>
                </a:lnTo>
                <a:lnTo>
                  <a:pt x="681650" y="1145986"/>
                </a:lnTo>
                <a:lnTo>
                  <a:pt x="681650" y="1141278"/>
                </a:lnTo>
                <a:lnTo>
                  <a:pt x="676536" y="1141278"/>
                </a:lnTo>
                <a:lnTo>
                  <a:pt x="676536" y="1136570"/>
                </a:lnTo>
                <a:lnTo>
                  <a:pt x="671423" y="1136570"/>
                </a:lnTo>
                <a:lnTo>
                  <a:pt x="671423" y="1131861"/>
                </a:lnTo>
                <a:lnTo>
                  <a:pt x="666309" y="1131861"/>
                </a:lnTo>
                <a:lnTo>
                  <a:pt x="666309" y="1127152"/>
                </a:lnTo>
                <a:lnTo>
                  <a:pt x="661195" y="1127152"/>
                </a:lnTo>
                <a:lnTo>
                  <a:pt x="661195" y="1122444"/>
                </a:lnTo>
                <a:lnTo>
                  <a:pt x="656082" y="1122444"/>
                </a:lnTo>
                <a:lnTo>
                  <a:pt x="656082" y="1117735"/>
                </a:lnTo>
                <a:lnTo>
                  <a:pt x="650968" y="1117735"/>
                </a:lnTo>
                <a:lnTo>
                  <a:pt x="650968" y="1113026"/>
                </a:lnTo>
                <a:lnTo>
                  <a:pt x="645854" y="1113026"/>
                </a:lnTo>
                <a:lnTo>
                  <a:pt x="645854" y="1108318"/>
                </a:lnTo>
                <a:lnTo>
                  <a:pt x="640741" y="1108318"/>
                </a:lnTo>
                <a:lnTo>
                  <a:pt x="640741" y="1103609"/>
                </a:lnTo>
                <a:lnTo>
                  <a:pt x="635627" y="1103609"/>
                </a:lnTo>
                <a:lnTo>
                  <a:pt x="635627" y="1098901"/>
                </a:lnTo>
                <a:lnTo>
                  <a:pt x="630514" y="1098901"/>
                </a:lnTo>
                <a:lnTo>
                  <a:pt x="630514" y="1094192"/>
                </a:lnTo>
                <a:lnTo>
                  <a:pt x="625400" y="1094192"/>
                </a:lnTo>
                <a:lnTo>
                  <a:pt x="625400" y="1089484"/>
                </a:lnTo>
                <a:lnTo>
                  <a:pt x="620286" y="1089484"/>
                </a:lnTo>
                <a:lnTo>
                  <a:pt x="620286" y="1084775"/>
                </a:lnTo>
                <a:lnTo>
                  <a:pt x="615173" y="1084775"/>
                </a:lnTo>
                <a:lnTo>
                  <a:pt x="615173" y="1080066"/>
                </a:lnTo>
                <a:lnTo>
                  <a:pt x="610059" y="1080066"/>
                </a:lnTo>
                <a:lnTo>
                  <a:pt x="610059" y="1075358"/>
                </a:lnTo>
                <a:lnTo>
                  <a:pt x="604945" y="1075358"/>
                </a:lnTo>
                <a:lnTo>
                  <a:pt x="604945" y="1070649"/>
                </a:lnTo>
                <a:lnTo>
                  <a:pt x="599832" y="1070649"/>
                </a:lnTo>
                <a:lnTo>
                  <a:pt x="599832" y="1065941"/>
                </a:lnTo>
                <a:lnTo>
                  <a:pt x="594718" y="1065941"/>
                </a:lnTo>
                <a:lnTo>
                  <a:pt x="594718" y="1061232"/>
                </a:lnTo>
                <a:lnTo>
                  <a:pt x="589604" y="1061232"/>
                </a:lnTo>
                <a:lnTo>
                  <a:pt x="589604" y="1056523"/>
                </a:lnTo>
                <a:lnTo>
                  <a:pt x="584491" y="1056523"/>
                </a:lnTo>
                <a:lnTo>
                  <a:pt x="584491" y="1051815"/>
                </a:lnTo>
                <a:lnTo>
                  <a:pt x="579377" y="1051815"/>
                </a:lnTo>
                <a:lnTo>
                  <a:pt x="579377" y="1047106"/>
                </a:lnTo>
                <a:lnTo>
                  <a:pt x="574263" y="1047106"/>
                </a:lnTo>
                <a:lnTo>
                  <a:pt x="574263" y="1042398"/>
                </a:lnTo>
                <a:lnTo>
                  <a:pt x="569150" y="1042398"/>
                </a:lnTo>
                <a:lnTo>
                  <a:pt x="569150" y="1037689"/>
                </a:lnTo>
                <a:lnTo>
                  <a:pt x="564036" y="1037689"/>
                </a:lnTo>
                <a:lnTo>
                  <a:pt x="564036" y="1032981"/>
                </a:lnTo>
                <a:lnTo>
                  <a:pt x="558923" y="1032981"/>
                </a:lnTo>
                <a:lnTo>
                  <a:pt x="558923" y="1028272"/>
                </a:lnTo>
                <a:lnTo>
                  <a:pt x="553809" y="1028272"/>
                </a:lnTo>
                <a:lnTo>
                  <a:pt x="553809" y="1023563"/>
                </a:lnTo>
                <a:lnTo>
                  <a:pt x="548695" y="1023563"/>
                </a:lnTo>
                <a:lnTo>
                  <a:pt x="548695" y="1018855"/>
                </a:lnTo>
                <a:lnTo>
                  <a:pt x="543582" y="1018855"/>
                </a:lnTo>
                <a:lnTo>
                  <a:pt x="543582" y="1014146"/>
                </a:lnTo>
                <a:lnTo>
                  <a:pt x="538468" y="1014146"/>
                </a:lnTo>
                <a:lnTo>
                  <a:pt x="538468" y="1009437"/>
                </a:lnTo>
                <a:lnTo>
                  <a:pt x="533354" y="1009437"/>
                </a:lnTo>
                <a:lnTo>
                  <a:pt x="533354" y="1004729"/>
                </a:lnTo>
                <a:lnTo>
                  <a:pt x="528240" y="1004729"/>
                </a:lnTo>
                <a:lnTo>
                  <a:pt x="528240" y="1000020"/>
                </a:lnTo>
                <a:lnTo>
                  <a:pt x="523127" y="1000020"/>
                </a:lnTo>
                <a:lnTo>
                  <a:pt x="523127" y="995312"/>
                </a:lnTo>
                <a:lnTo>
                  <a:pt x="518013" y="995312"/>
                </a:lnTo>
                <a:lnTo>
                  <a:pt x="518013" y="990603"/>
                </a:lnTo>
                <a:lnTo>
                  <a:pt x="512900" y="990603"/>
                </a:lnTo>
                <a:lnTo>
                  <a:pt x="512900" y="985895"/>
                </a:lnTo>
                <a:lnTo>
                  <a:pt x="507786" y="985895"/>
                </a:lnTo>
                <a:lnTo>
                  <a:pt x="507786" y="981186"/>
                </a:lnTo>
                <a:lnTo>
                  <a:pt x="502672" y="981186"/>
                </a:lnTo>
                <a:lnTo>
                  <a:pt x="502672" y="976477"/>
                </a:lnTo>
                <a:lnTo>
                  <a:pt x="497559" y="976477"/>
                </a:lnTo>
                <a:lnTo>
                  <a:pt x="497559" y="971769"/>
                </a:lnTo>
                <a:lnTo>
                  <a:pt x="492445" y="971769"/>
                </a:lnTo>
                <a:lnTo>
                  <a:pt x="492445" y="967060"/>
                </a:lnTo>
                <a:lnTo>
                  <a:pt x="487331" y="967060"/>
                </a:lnTo>
                <a:lnTo>
                  <a:pt x="487331" y="962352"/>
                </a:lnTo>
                <a:lnTo>
                  <a:pt x="482218" y="962352"/>
                </a:lnTo>
                <a:lnTo>
                  <a:pt x="482218" y="957643"/>
                </a:lnTo>
                <a:lnTo>
                  <a:pt x="477104" y="957643"/>
                </a:lnTo>
                <a:lnTo>
                  <a:pt x="477104" y="952934"/>
                </a:lnTo>
                <a:lnTo>
                  <a:pt x="471990" y="952934"/>
                </a:lnTo>
                <a:lnTo>
                  <a:pt x="471990" y="948226"/>
                </a:lnTo>
                <a:lnTo>
                  <a:pt x="466877" y="948226"/>
                </a:lnTo>
                <a:lnTo>
                  <a:pt x="466877" y="943517"/>
                </a:lnTo>
                <a:lnTo>
                  <a:pt x="461763" y="943517"/>
                </a:lnTo>
                <a:lnTo>
                  <a:pt x="461763" y="938809"/>
                </a:lnTo>
                <a:lnTo>
                  <a:pt x="456650" y="938809"/>
                </a:lnTo>
                <a:lnTo>
                  <a:pt x="456650" y="934100"/>
                </a:lnTo>
                <a:lnTo>
                  <a:pt x="451536" y="934100"/>
                </a:lnTo>
                <a:lnTo>
                  <a:pt x="451536" y="929392"/>
                </a:lnTo>
                <a:lnTo>
                  <a:pt x="446422" y="929392"/>
                </a:lnTo>
                <a:lnTo>
                  <a:pt x="446422" y="924683"/>
                </a:lnTo>
                <a:lnTo>
                  <a:pt x="441309" y="924683"/>
                </a:lnTo>
                <a:lnTo>
                  <a:pt x="441309" y="919974"/>
                </a:lnTo>
                <a:lnTo>
                  <a:pt x="436195" y="919974"/>
                </a:lnTo>
                <a:lnTo>
                  <a:pt x="436195" y="915266"/>
                </a:lnTo>
                <a:lnTo>
                  <a:pt x="431081" y="915266"/>
                </a:lnTo>
                <a:lnTo>
                  <a:pt x="431081" y="910557"/>
                </a:lnTo>
                <a:lnTo>
                  <a:pt x="425968" y="910557"/>
                </a:lnTo>
                <a:lnTo>
                  <a:pt x="425968" y="905849"/>
                </a:lnTo>
                <a:lnTo>
                  <a:pt x="420854" y="905849"/>
                </a:lnTo>
                <a:lnTo>
                  <a:pt x="420854" y="901140"/>
                </a:lnTo>
                <a:lnTo>
                  <a:pt x="415740" y="901140"/>
                </a:lnTo>
                <a:lnTo>
                  <a:pt x="415740" y="896432"/>
                </a:lnTo>
                <a:lnTo>
                  <a:pt x="410627" y="896432"/>
                </a:lnTo>
                <a:lnTo>
                  <a:pt x="410627" y="891723"/>
                </a:lnTo>
                <a:lnTo>
                  <a:pt x="405513" y="891723"/>
                </a:lnTo>
                <a:lnTo>
                  <a:pt x="405513" y="887014"/>
                </a:lnTo>
                <a:lnTo>
                  <a:pt x="400399" y="887014"/>
                </a:lnTo>
                <a:lnTo>
                  <a:pt x="400399" y="882306"/>
                </a:lnTo>
                <a:lnTo>
                  <a:pt x="395286" y="882306"/>
                </a:lnTo>
                <a:lnTo>
                  <a:pt x="395286" y="877597"/>
                </a:lnTo>
                <a:lnTo>
                  <a:pt x="390172" y="877597"/>
                </a:lnTo>
                <a:lnTo>
                  <a:pt x="390172" y="872888"/>
                </a:lnTo>
                <a:lnTo>
                  <a:pt x="385059" y="872888"/>
                </a:lnTo>
                <a:lnTo>
                  <a:pt x="385059" y="868180"/>
                </a:lnTo>
                <a:lnTo>
                  <a:pt x="379945" y="868180"/>
                </a:lnTo>
                <a:lnTo>
                  <a:pt x="379945" y="863471"/>
                </a:lnTo>
                <a:lnTo>
                  <a:pt x="374831" y="863471"/>
                </a:lnTo>
                <a:lnTo>
                  <a:pt x="374831" y="858763"/>
                </a:lnTo>
                <a:lnTo>
                  <a:pt x="369718" y="858763"/>
                </a:lnTo>
                <a:lnTo>
                  <a:pt x="369718" y="854054"/>
                </a:lnTo>
                <a:lnTo>
                  <a:pt x="364604" y="854054"/>
                </a:lnTo>
                <a:lnTo>
                  <a:pt x="364604" y="849346"/>
                </a:lnTo>
                <a:lnTo>
                  <a:pt x="359490" y="849346"/>
                </a:lnTo>
                <a:lnTo>
                  <a:pt x="359490" y="844637"/>
                </a:lnTo>
                <a:lnTo>
                  <a:pt x="354377" y="844637"/>
                </a:lnTo>
                <a:lnTo>
                  <a:pt x="354377" y="839928"/>
                </a:lnTo>
                <a:lnTo>
                  <a:pt x="349263" y="839928"/>
                </a:lnTo>
                <a:lnTo>
                  <a:pt x="349263" y="835220"/>
                </a:lnTo>
                <a:lnTo>
                  <a:pt x="344149" y="835220"/>
                </a:lnTo>
                <a:lnTo>
                  <a:pt x="344149" y="830511"/>
                </a:lnTo>
                <a:lnTo>
                  <a:pt x="339036" y="830511"/>
                </a:lnTo>
                <a:lnTo>
                  <a:pt x="339036" y="825802"/>
                </a:lnTo>
                <a:lnTo>
                  <a:pt x="333922" y="825802"/>
                </a:lnTo>
                <a:lnTo>
                  <a:pt x="333922" y="821094"/>
                </a:lnTo>
                <a:lnTo>
                  <a:pt x="328808" y="821094"/>
                </a:lnTo>
                <a:lnTo>
                  <a:pt x="328808" y="816385"/>
                </a:lnTo>
                <a:lnTo>
                  <a:pt x="323695" y="816385"/>
                </a:lnTo>
                <a:lnTo>
                  <a:pt x="323695" y="811677"/>
                </a:lnTo>
                <a:lnTo>
                  <a:pt x="318581" y="811677"/>
                </a:lnTo>
                <a:lnTo>
                  <a:pt x="318581" y="806968"/>
                </a:lnTo>
                <a:lnTo>
                  <a:pt x="313468" y="806968"/>
                </a:lnTo>
                <a:lnTo>
                  <a:pt x="313468" y="802260"/>
                </a:lnTo>
                <a:lnTo>
                  <a:pt x="308354" y="802260"/>
                </a:lnTo>
                <a:lnTo>
                  <a:pt x="308354" y="797551"/>
                </a:lnTo>
                <a:lnTo>
                  <a:pt x="303240" y="797551"/>
                </a:lnTo>
                <a:lnTo>
                  <a:pt x="303240" y="792842"/>
                </a:lnTo>
                <a:lnTo>
                  <a:pt x="298127" y="792842"/>
                </a:lnTo>
                <a:lnTo>
                  <a:pt x="298127" y="788134"/>
                </a:lnTo>
                <a:lnTo>
                  <a:pt x="293013" y="788134"/>
                </a:lnTo>
                <a:lnTo>
                  <a:pt x="293013" y="783425"/>
                </a:lnTo>
                <a:lnTo>
                  <a:pt x="287899" y="783425"/>
                </a:lnTo>
                <a:lnTo>
                  <a:pt x="287899" y="778717"/>
                </a:lnTo>
                <a:lnTo>
                  <a:pt x="282786" y="778717"/>
                </a:lnTo>
                <a:lnTo>
                  <a:pt x="282786" y="774008"/>
                </a:lnTo>
                <a:lnTo>
                  <a:pt x="277672" y="774008"/>
                </a:lnTo>
                <a:lnTo>
                  <a:pt x="277672" y="769299"/>
                </a:lnTo>
                <a:lnTo>
                  <a:pt x="272558" y="769299"/>
                </a:lnTo>
                <a:lnTo>
                  <a:pt x="272558" y="764591"/>
                </a:lnTo>
                <a:lnTo>
                  <a:pt x="267445" y="764591"/>
                </a:lnTo>
                <a:lnTo>
                  <a:pt x="267445" y="759882"/>
                </a:lnTo>
                <a:lnTo>
                  <a:pt x="262331" y="759882"/>
                </a:lnTo>
                <a:lnTo>
                  <a:pt x="262331" y="755174"/>
                </a:lnTo>
                <a:lnTo>
                  <a:pt x="257217" y="755174"/>
                </a:lnTo>
                <a:lnTo>
                  <a:pt x="257217" y="750465"/>
                </a:lnTo>
                <a:lnTo>
                  <a:pt x="252104" y="750465"/>
                </a:lnTo>
                <a:lnTo>
                  <a:pt x="252104" y="745757"/>
                </a:lnTo>
                <a:lnTo>
                  <a:pt x="246990" y="745757"/>
                </a:lnTo>
                <a:lnTo>
                  <a:pt x="246990" y="741048"/>
                </a:lnTo>
                <a:lnTo>
                  <a:pt x="241877" y="741048"/>
                </a:lnTo>
                <a:lnTo>
                  <a:pt x="241877" y="736339"/>
                </a:lnTo>
                <a:lnTo>
                  <a:pt x="236763" y="736339"/>
                </a:lnTo>
                <a:lnTo>
                  <a:pt x="236763" y="731631"/>
                </a:lnTo>
                <a:lnTo>
                  <a:pt x="231649" y="731631"/>
                </a:lnTo>
                <a:lnTo>
                  <a:pt x="231649" y="726922"/>
                </a:lnTo>
                <a:lnTo>
                  <a:pt x="226536" y="726922"/>
                </a:lnTo>
                <a:lnTo>
                  <a:pt x="226536" y="722213"/>
                </a:lnTo>
                <a:lnTo>
                  <a:pt x="221422" y="722213"/>
                </a:lnTo>
                <a:lnTo>
                  <a:pt x="221422" y="717505"/>
                </a:lnTo>
                <a:lnTo>
                  <a:pt x="216308" y="717505"/>
                </a:lnTo>
                <a:lnTo>
                  <a:pt x="216308" y="712796"/>
                </a:lnTo>
                <a:lnTo>
                  <a:pt x="211195" y="712796"/>
                </a:lnTo>
                <a:lnTo>
                  <a:pt x="211195" y="708088"/>
                </a:lnTo>
                <a:lnTo>
                  <a:pt x="206081" y="708088"/>
                </a:lnTo>
                <a:lnTo>
                  <a:pt x="206081" y="703379"/>
                </a:lnTo>
                <a:lnTo>
                  <a:pt x="200967" y="703379"/>
                </a:lnTo>
                <a:lnTo>
                  <a:pt x="200967" y="698671"/>
                </a:lnTo>
                <a:lnTo>
                  <a:pt x="195854" y="698671"/>
                </a:lnTo>
                <a:lnTo>
                  <a:pt x="195854" y="693962"/>
                </a:lnTo>
                <a:lnTo>
                  <a:pt x="190740" y="693962"/>
                </a:lnTo>
                <a:lnTo>
                  <a:pt x="190740" y="689253"/>
                </a:lnTo>
                <a:lnTo>
                  <a:pt x="185627" y="689253"/>
                </a:lnTo>
                <a:lnTo>
                  <a:pt x="185627" y="684545"/>
                </a:lnTo>
                <a:lnTo>
                  <a:pt x="180513" y="684545"/>
                </a:lnTo>
                <a:lnTo>
                  <a:pt x="180513" y="679836"/>
                </a:lnTo>
                <a:lnTo>
                  <a:pt x="175399" y="679836"/>
                </a:lnTo>
                <a:lnTo>
                  <a:pt x="175399" y="675128"/>
                </a:lnTo>
                <a:lnTo>
                  <a:pt x="170286" y="675128"/>
                </a:lnTo>
                <a:lnTo>
                  <a:pt x="170286" y="670419"/>
                </a:lnTo>
                <a:lnTo>
                  <a:pt x="165172" y="670419"/>
                </a:lnTo>
                <a:lnTo>
                  <a:pt x="165172" y="665711"/>
                </a:lnTo>
                <a:lnTo>
                  <a:pt x="160058" y="665711"/>
                </a:lnTo>
                <a:lnTo>
                  <a:pt x="160058" y="661002"/>
                </a:lnTo>
                <a:lnTo>
                  <a:pt x="154945" y="661002"/>
                </a:lnTo>
                <a:lnTo>
                  <a:pt x="154945" y="656293"/>
                </a:lnTo>
                <a:lnTo>
                  <a:pt x="149831" y="656293"/>
                </a:lnTo>
                <a:lnTo>
                  <a:pt x="149831" y="651585"/>
                </a:lnTo>
                <a:lnTo>
                  <a:pt x="144717" y="651585"/>
                </a:lnTo>
                <a:lnTo>
                  <a:pt x="144717" y="646876"/>
                </a:lnTo>
                <a:lnTo>
                  <a:pt x="139604" y="646876"/>
                </a:lnTo>
                <a:lnTo>
                  <a:pt x="139604" y="642168"/>
                </a:lnTo>
                <a:lnTo>
                  <a:pt x="134490" y="642168"/>
                </a:lnTo>
                <a:lnTo>
                  <a:pt x="134490" y="637459"/>
                </a:lnTo>
                <a:lnTo>
                  <a:pt x="129376" y="637459"/>
                </a:lnTo>
                <a:lnTo>
                  <a:pt x="129376" y="632750"/>
                </a:lnTo>
                <a:lnTo>
                  <a:pt x="124263" y="632750"/>
                </a:lnTo>
                <a:lnTo>
                  <a:pt x="124263" y="628042"/>
                </a:lnTo>
                <a:lnTo>
                  <a:pt x="119149" y="628042"/>
                </a:lnTo>
                <a:lnTo>
                  <a:pt x="119149" y="623333"/>
                </a:lnTo>
                <a:lnTo>
                  <a:pt x="114035" y="623333"/>
                </a:lnTo>
                <a:lnTo>
                  <a:pt x="114035" y="618625"/>
                </a:lnTo>
                <a:lnTo>
                  <a:pt x="108922" y="618625"/>
                </a:lnTo>
                <a:lnTo>
                  <a:pt x="108922" y="613916"/>
                </a:lnTo>
                <a:lnTo>
                  <a:pt x="103808" y="613916"/>
                </a:lnTo>
                <a:lnTo>
                  <a:pt x="103808" y="290959"/>
                </a:lnTo>
                <a:lnTo>
                  <a:pt x="103531" y="272394"/>
                </a:lnTo>
                <a:lnTo>
                  <a:pt x="102273" y="272394"/>
                </a:lnTo>
                <a:lnTo>
                  <a:pt x="102273" y="267685"/>
                </a:lnTo>
                <a:lnTo>
                  <a:pt x="97159" y="267685"/>
                </a:lnTo>
                <a:lnTo>
                  <a:pt x="97159" y="262977"/>
                </a:lnTo>
                <a:lnTo>
                  <a:pt x="92046" y="262977"/>
                </a:lnTo>
                <a:lnTo>
                  <a:pt x="92046" y="258268"/>
                </a:lnTo>
                <a:lnTo>
                  <a:pt x="86932" y="258268"/>
                </a:lnTo>
                <a:lnTo>
                  <a:pt x="86932" y="253559"/>
                </a:lnTo>
                <a:lnTo>
                  <a:pt x="81819" y="253559"/>
                </a:lnTo>
                <a:lnTo>
                  <a:pt x="81819" y="248851"/>
                </a:lnTo>
                <a:lnTo>
                  <a:pt x="76705" y="248851"/>
                </a:lnTo>
                <a:lnTo>
                  <a:pt x="76705" y="244142"/>
                </a:lnTo>
                <a:lnTo>
                  <a:pt x="71591" y="244142"/>
                </a:lnTo>
                <a:lnTo>
                  <a:pt x="71591" y="239434"/>
                </a:lnTo>
                <a:lnTo>
                  <a:pt x="66478" y="239434"/>
                </a:lnTo>
                <a:lnTo>
                  <a:pt x="66478" y="234725"/>
                </a:lnTo>
                <a:lnTo>
                  <a:pt x="61364" y="234725"/>
                </a:lnTo>
                <a:lnTo>
                  <a:pt x="61364" y="230017"/>
                </a:lnTo>
                <a:lnTo>
                  <a:pt x="56250" y="230017"/>
                </a:lnTo>
                <a:lnTo>
                  <a:pt x="56250" y="225308"/>
                </a:lnTo>
                <a:lnTo>
                  <a:pt x="51137" y="225308"/>
                </a:lnTo>
                <a:lnTo>
                  <a:pt x="51137" y="220599"/>
                </a:lnTo>
                <a:lnTo>
                  <a:pt x="46023" y="220599"/>
                </a:lnTo>
                <a:lnTo>
                  <a:pt x="46023" y="215891"/>
                </a:lnTo>
                <a:lnTo>
                  <a:pt x="40909" y="215891"/>
                </a:lnTo>
                <a:lnTo>
                  <a:pt x="40909" y="211182"/>
                </a:lnTo>
                <a:lnTo>
                  <a:pt x="35796" y="211182"/>
                </a:lnTo>
                <a:lnTo>
                  <a:pt x="35796" y="206474"/>
                </a:lnTo>
                <a:lnTo>
                  <a:pt x="30682" y="206474"/>
                </a:lnTo>
                <a:lnTo>
                  <a:pt x="30682" y="201765"/>
                </a:lnTo>
                <a:lnTo>
                  <a:pt x="25568" y="201765"/>
                </a:lnTo>
                <a:lnTo>
                  <a:pt x="25568" y="197056"/>
                </a:lnTo>
                <a:lnTo>
                  <a:pt x="20455" y="197056"/>
                </a:lnTo>
                <a:lnTo>
                  <a:pt x="20455" y="192348"/>
                </a:lnTo>
                <a:lnTo>
                  <a:pt x="15341" y="192348"/>
                </a:lnTo>
                <a:lnTo>
                  <a:pt x="15341" y="187639"/>
                </a:lnTo>
                <a:lnTo>
                  <a:pt x="10227" y="187639"/>
                </a:lnTo>
                <a:lnTo>
                  <a:pt x="10227" y="182931"/>
                </a:lnTo>
                <a:lnTo>
                  <a:pt x="5114" y="182931"/>
                </a:lnTo>
                <a:lnTo>
                  <a:pt x="5114" y="178222"/>
                </a:lnTo>
                <a:lnTo>
                  <a:pt x="0" y="178222"/>
                </a:lnTo>
                <a:lnTo>
                  <a:pt x="0" y="107994"/>
                </a:lnTo>
                <a:cubicBezTo>
                  <a:pt x="72678" y="92351"/>
                  <a:pt x="127869" y="60198"/>
                  <a:pt x="165572" y="11534"/>
                </a:cubicBezTo>
                <a:lnTo>
                  <a:pt x="254124" y="11534"/>
                </a:lnTo>
                <a:lnTo>
                  <a:pt x="254124" y="16243"/>
                </a:lnTo>
                <a:lnTo>
                  <a:pt x="259238" y="16243"/>
                </a:lnTo>
                <a:lnTo>
                  <a:pt x="259238" y="20951"/>
                </a:lnTo>
                <a:lnTo>
                  <a:pt x="264351" y="20951"/>
                </a:lnTo>
                <a:lnTo>
                  <a:pt x="264351" y="25660"/>
                </a:lnTo>
                <a:lnTo>
                  <a:pt x="269465" y="25660"/>
                </a:lnTo>
                <a:lnTo>
                  <a:pt x="269465" y="30368"/>
                </a:lnTo>
                <a:lnTo>
                  <a:pt x="274579" y="30368"/>
                </a:lnTo>
                <a:lnTo>
                  <a:pt x="274579" y="35077"/>
                </a:lnTo>
                <a:lnTo>
                  <a:pt x="279692" y="35077"/>
                </a:lnTo>
                <a:lnTo>
                  <a:pt x="279692" y="39786"/>
                </a:lnTo>
                <a:lnTo>
                  <a:pt x="284806" y="39786"/>
                </a:lnTo>
                <a:lnTo>
                  <a:pt x="284806" y="44494"/>
                </a:lnTo>
                <a:lnTo>
                  <a:pt x="289921" y="44494"/>
                </a:lnTo>
                <a:lnTo>
                  <a:pt x="289921" y="49203"/>
                </a:lnTo>
                <a:lnTo>
                  <a:pt x="295034" y="49203"/>
                </a:lnTo>
                <a:lnTo>
                  <a:pt x="295034" y="53911"/>
                </a:lnTo>
                <a:lnTo>
                  <a:pt x="300148" y="53911"/>
                </a:lnTo>
                <a:lnTo>
                  <a:pt x="300148" y="58620"/>
                </a:lnTo>
                <a:lnTo>
                  <a:pt x="305262" y="58620"/>
                </a:lnTo>
                <a:lnTo>
                  <a:pt x="305262" y="63329"/>
                </a:lnTo>
                <a:lnTo>
                  <a:pt x="310375" y="63329"/>
                </a:lnTo>
                <a:lnTo>
                  <a:pt x="310375" y="68037"/>
                </a:lnTo>
                <a:lnTo>
                  <a:pt x="312479" y="68037"/>
                </a:lnTo>
                <a:lnTo>
                  <a:pt x="313656" y="11534"/>
                </a:lnTo>
                <a:lnTo>
                  <a:pt x="636241" y="11534"/>
                </a:lnTo>
                <a:lnTo>
                  <a:pt x="636241" y="16243"/>
                </a:lnTo>
                <a:lnTo>
                  <a:pt x="641355" y="16243"/>
                </a:lnTo>
                <a:lnTo>
                  <a:pt x="641355" y="20951"/>
                </a:lnTo>
                <a:lnTo>
                  <a:pt x="646468" y="20951"/>
                </a:lnTo>
                <a:lnTo>
                  <a:pt x="646468" y="25660"/>
                </a:lnTo>
                <a:lnTo>
                  <a:pt x="651582" y="25660"/>
                </a:lnTo>
                <a:lnTo>
                  <a:pt x="651582" y="30368"/>
                </a:lnTo>
                <a:lnTo>
                  <a:pt x="656696" y="30368"/>
                </a:lnTo>
                <a:lnTo>
                  <a:pt x="656696" y="35077"/>
                </a:lnTo>
                <a:lnTo>
                  <a:pt x="661809" y="35077"/>
                </a:lnTo>
                <a:lnTo>
                  <a:pt x="661809" y="39786"/>
                </a:lnTo>
                <a:lnTo>
                  <a:pt x="666923" y="39786"/>
                </a:lnTo>
                <a:lnTo>
                  <a:pt x="666923" y="44494"/>
                </a:lnTo>
                <a:lnTo>
                  <a:pt x="672037" y="44494"/>
                </a:lnTo>
                <a:lnTo>
                  <a:pt x="672037" y="49203"/>
                </a:lnTo>
                <a:lnTo>
                  <a:pt x="677150" y="49203"/>
                </a:lnTo>
                <a:lnTo>
                  <a:pt x="677150" y="53911"/>
                </a:lnTo>
                <a:lnTo>
                  <a:pt x="682264" y="53911"/>
                </a:lnTo>
                <a:lnTo>
                  <a:pt x="682264" y="58620"/>
                </a:lnTo>
                <a:lnTo>
                  <a:pt x="687378" y="58620"/>
                </a:lnTo>
                <a:lnTo>
                  <a:pt x="687378" y="63329"/>
                </a:lnTo>
                <a:lnTo>
                  <a:pt x="692491" y="63329"/>
                </a:lnTo>
                <a:lnTo>
                  <a:pt x="692491" y="68037"/>
                </a:lnTo>
                <a:lnTo>
                  <a:pt x="697605" y="68037"/>
                </a:lnTo>
                <a:lnTo>
                  <a:pt x="697605" y="72746"/>
                </a:lnTo>
                <a:lnTo>
                  <a:pt x="702719" y="72746"/>
                </a:lnTo>
                <a:lnTo>
                  <a:pt x="702719" y="77454"/>
                </a:lnTo>
                <a:lnTo>
                  <a:pt x="706413" y="77454"/>
                </a:lnTo>
                <a:lnTo>
                  <a:pt x="706534" y="75391"/>
                </a:lnTo>
                <a:cubicBezTo>
                  <a:pt x="708053" y="64384"/>
                  <a:pt x="710332" y="55315"/>
                  <a:pt x="713371" y="48183"/>
                </a:cubicBezTo>
                <a:cubicBezTo>
                  <a:pt x="719448" y="33920"/>
                  <a:pt x="731168" y="22324"/>
                  <a:pt x="748532" y="13395"/>
                </a:cubicBezTo>
                <a:cubicBezTo>
                  <a:pt x="765895" y="4465"/>
                  <a:pt x="787351" y="0"/>
                  <a:pt x="812900" y="0"/>
                </a:cubicBezTo>
                <a:close/>
              </a:path>
            </a:pathLst>
          </a:cu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 sz="4500">
              <a:solidFill>
                <a:schemeClr val="tx1">
                  <a:lumMod val="95000"/>
                  <a:lumOff val="5000"/>
                  <a:alpha val="30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29" name="MH_SubTitle_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777349" y="2969419"/>
            <a:ext cx="1112805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500" dirty="0">
                <a:solidFill>
                  <a:srgbClr val="FFFFFF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15%</a:t>
            </a:r>
            <a:endParaRPr lang="zh-CN" altLang="en-US" sz="4500" dirty="0">
              <a:solidFill>
                <a:srgbClr val="FFFFFF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16" name="MH_Other_5"/>
          <p:cNvSpPr/>
          <p:nvPr>
            <p:custDataLst>
              <p:tags r:id="rId10"/>
            </p:custDataLst>
          </p:nvPr>
        </p:nvSpPr>
        <p:spPr>
          <a:xfrm>
            <a:off x="5636419" y="3134917"/>
            <a:ext cx="1157288" cy="915590"/>
          </a:xfrm>
          <a:custGeom>
            <a:avLst/>
            <a:gdLst>
              <a:gd name="connsiteX0" fmla="*/ 162595 w 1543413"/>
              <a:gd name="connsiteY0" fmla="*/ 0 h 1220243"/>
              <a:gd name="connsiteX1" fmla="*/ 298214 w 1543413"/>
              <a:gd name="connsiteY1" fmla="*/ 44463 h 1220243"/>
              <a:gd name="connsiteX2" fmla="*/ 300925 w 1543413"/>
              <a:gd name="connsiteY2" fmla="*/ 48425 h 1220243"/>
              <a:gd name="connsiteX3" fmla="*/ 304177 w 1543413"/>
              <a:gd name="connsiteY3" fmla="*/ 50332 h 1220243"/>
              <a:gd name="connsiteX4" fmla="*/ 306889 w 1543413"/>
              <a:gd name="connsiteY4" fmla="*/ 54295 h 1220243"/>
              <a:gd name="connsiteX5" fmla="*/ 310139 w 1543413"/>
              <a:gd name="connsiteY5" fmla="*/ 56201 h 1220243"/>
              <a:gd name="connsiteX6" fmla="*/ 312851 w 1543413"/>
              <a:gd name="connsiteY6" fmla="*/ 60163 h 1220243"/>
              <a:gd name="connsiteX7" fmla="*/ 316102 w 1543413"/>
              <a:gd name="connsiteY7" fmla="*/ 62070 h 1220243"/>
              <a:gd name="connsiteX8" fmla="*/ 318814 w 1543413"/>
              <a:gd name="connsiteY8" fmla="*/ 66033 h 1220243"/>
              <a:gd name="connsiteX9" fmla="*/ 322064 w 1543413"/>
              <a:gd name="connsiteY9" fmla="*/ 67939 h 1220243"/>
              <a:gd name="connsiteX10" fmla="*/ 324776 w 1543413"/>
              <a:gd name="connsiteY10" fmla="*/ 71901 h 1220243"/>
              <a:gd name="connsiteX11" fmla="*/ 328027 w 1543413"/>
              <a:gd name="connsiteY11" fmla="*/ 73808 h 1220243"/>
              <a:gd name="connsiteX12" fmla="*/ 330739 w 1543413"/>
              <a:gd name="connsiteY12" fmla="*/ 77770 h 1220243"/>
              <a:gd name="connsiteX13" fmla="*/ 333990 w 1543413"/>
              <a:gd name="connsiteY13" fmla="*/ 79677 h 1220243"/>
              <a:gd name="connsiteX14" fmla="*/ 336702 w 1543413"/>
              <a:gd name="connsiteY14" fmla="*/ 83640 h 1220243"/>
              <a:gd name="connsiteX15" fmla="*/ 339952 w 1543413"/>
              <a:gd name="connsiteY15" fmla="*/ 85546 h 1220243"/>
              <a:gd name="connsiteX16" fmla="*/ 342664 w 1543413"/>
              <a:gd name="connsiteY16" fmla="*/ 89508 h 1220243"/>
              <a:gd name="connsiteX17" fmla="*/ 345915 w 1543413"/>
              <a:gd name="connsiteY17" fmla="*/ 91415 h 1220243"/>
              <a:gd name="connsiteX18" fmla="*/ 348628 w 1543413"/>
              <a:gd name="connsiteY18" fmla="*/ 95380 h 1220243"/>
              <a:gd name="connsiteX19" fmla="*/ 351877 w 1543413"/>
              <a:gd name="connsiteY19" fmla="*/ 97285 h 1220243"/>
              <a:gd name="connsiteX20" fmla="*/ 354589 w 1543413"/>
              <a:gd name="connsiteY20" fmla="*/ 101247 h 1220243"/>
              <a:gd name="connsiteX21" fmla="*/ 357840 w 1543413"/>
              <a:gd name="connsiteY21" fmla="*/ 103154 h 1220243"/>
              <a:gd name="connsiteX22" fmla="*/ 360552 w 1543413"/>
              <a:gd name="connsiteY22" fmla="*/ 107116 h 1220243"/>
              <a:gd name="connsiteX23" fmla="*/ 363803 w 1543413"/>
              <a:gd name="connsiteY23" fmla="*/ 109023 h 1220243"/>
              <a:gd name="connsiteX24" fmla="*/ 366515 w 1543413"/>
              <a:gd name="connsiteY24" fmla="*/ 112985 h 1220243"/>
              <a:gd name="connsiteX25" fmla="*/ 369766 w 1543413"/>
              <a:gd name="connsiteY25" fmla="*/ 114892 h 1220243"/>
              <a:gd name="connsiteX26" fmla="*/ 372478 w 1543413"/>
              <a:gd name="connsiteY26" fmla="*/ 118855 h 1220243"/>
              <a:gd name="connsiteX27" fmla="*/ 375728 w 1543413"/>
              <a:gd name="connsiteY27" fmla="*/ 120761 h 1220243"/>
              <a:gd name="connsiteX28" fmla="*/ 378440 w 1543413"/>
              <a:gd name="connsiteY28" fmla="*/ 124723 h 1220243"/>
              <a:gd name="connsiteX29" fmla="*/ 381691 w 1543413"/>
              <a:gd name="connsiteY29" fmla="*/ 126630 h 1220243"/>
              <a:gd name="connsiteX30" fmla="*/ 384403 w 1543413"/>
              <a:gd name="connsiteY30" fmla="*/ 130593 h 1220243"/>
              <a:gd name="connsiteX31" fmla="*/ 387653 w 1543413"/>
              <a:gd name="connsiteY31" fmla="*/ 132499 h 1220243"/>
              <a:gd name="connsiteX32" fmla="*/ 390364 w 1543413"/>
              <a:gd name="connsiteY32" fmla="*/ 136461 h 1220243"/>
              <a:gd name="connsiteX33" fmla="*/ 390676 w 1543413"/>
              <a:gd name="connsiteY33" fmla="*/ 136644 h 1220243"/>
              <a:gd name="connsiteX34" fmla="*/ 393278 w 1543413"/>
              <a:gd name="connsiteY34" fmla="*/ 11534 h 1220243"/>
              <a:gd name="connsiteX35" fmla="*/ 715863 w 1543413"/>
              <a:gd name="connsiteY35" fmla="*/ 11534 h 1220243"/>
              <a:gd name="connsiteX36" fmla="*/ 715863 w 1543413"/>
              <a:gd name="connsiteY36" fmla="*/ 17403 h 1220243"/>
              <a:gd name="connsiteX37" fmla="*/ 721826 w 1543413"/>
              <a:gd name="connsiteY37" fmla="*/ 17403 h 1220243"/>
              <a:gd name="connsiteX38" fmla="*/ 721826 w 1543413"/>
              <a:gd name="connsiteY38" fmla="*/ 23272 h 1220243"/>
              <a:gd name="connsiteX39" fmla="*/ 727788 w 1543413"/>
              <a:gd name="connsiteY39" fmla="*/ 23272 h 1220243"/>
              <a:gd name="connsiteX40" fmla="*/ 727788 w 1543413"/>
              <a:gd name="connsiteY40" fmla="*/ 29141 h 1220243"/>
              <a:gd name="connsiteX41" fmla="*/ 733751 w 1543413"/>
              <a:gd name="connsiteY41" fmla="*/ 29141 h 1220243"/>
              <a:gd name="connsiteX42" fmla="*/ 733751 w 1543413"/>
              <a:gd name="connsiteY42" fmla="*/ 35010 h 1220243"/>
              <a:gd name="connsiteX43" fmla="*/ 739713 w 1543413"/>
              <a:gd name="connsiteY43" fmla="*/ 35010 h 1220243"/>
              <a:gd name="connsiteX44" fmla="*/ 739713 w 1543413"/>
              <a:gd name="connsiteY44" fmla="*/ 40879 h 1220243"/>
              <a:gd name="connsiteX45" fmla="*/ 745676 w 1543413"/>
              <a:gd name="connsiteY45" fmla="*/ 40879 h 1220243"/>
              <a:gd name="connsiteX46" fmla="*/ 745676 w 1543413"/>
              <a:gd name="connsiteY46" fmla="*/ 46748 h 1220243"/>
              <a:gd name="connsiteX47" fmla="*/ 751639 w 1543413"/>
              <a:gd name="connsiteY47" fmla="*/ 46748 h 1220243"/>
              <a:gd name="connsiteX48" fmla="*/ 751639 w 1543413"/>
              <a:gd name="connsiteY48" fmla="*/ 52617 h 1220243"/>
              <a:gd name="connsiteX49" fmla="*/ 757601 w 1543413"/>
              <a:gd name="connsiteY49" fmla="*/ 52617 h 1220243"/>
              <a:gd name="connsiteX50" fmla="*/ 757601 w 1543413"/>
              <a:gd name="connsiteY50" fmla="*/ 58486 h 1220243"/>
              <a:gd name="connsiteX51" fmla="*/ 763564 w 1543413"/>
              <a:gd name="connsiteY51" fmla="*/ 58486 h 1220243"/>
              <a:gd name="connsiteX52" fmla="*/ 763564 w 1543413"/>
              <a:gd name="connsiteY52" fmla="*/ 64356 h 1220243"/>
              <a:gd name="connsiteX53" fmla="*/ 769526 w 1543413"/>
              <a:gd name="connsiteY53" fmla="*/ 64356 h 1220243"/>
              <a:gd name="connsiteX54" fmla="*/ 769526 w 1543413"/>
              <a:gd name="connsiteY54" fmla="*/ 70225 h 1220243"/>
              <a:gd name="connsiteX55" fmla="*/ 775489 w 1543413"/>
              <a:gd name="connsiteY55" fmla="*/ 70225 h 1220243"/>
              <a:gd name="connsiteX56" fmla="*/ 775489 w 1543413"/>
              <a:gd name="connsiteY56" fmla="*/ 76094 h 1220243"/>
              <a:gd name="connsiteX57" fmla="*/ 781452 w 1543413"/>
              <a:gd name="connsiteY57" fmla="*/ 76094 h 1220243"/>
              <a:gd name="connsiteX58" fmla="*/ 781452 w 1543413"/>
              <a:gd name="connsiteY58" fmla="*/ 81963 h 1220243"/>
              <a:gd name="connsiteX59" fmla="*/ 785771 w 1543413"/>
              <a:gd name="connsiteY59" fmla="*/ 81963 h 1220243"/>
              <a:gd name="connsiteX60" fmla="*/ 786157 w 1543413"/>
              <a:gd name="connsiteY60" fmla="*/ 75391 h 1220243"/>
              <a:gd name="connsiteX61" fmla="*/ 792993 w 1543413"/>
              <a:gd name="connsiteY61" fmla="*/ 48183 h 1220243"/>
              <a:gd name="connsiteX62" fmla="*/ 828154 w 1543413"/>
              <a:gd name="connsiteY62" fmla="*/ 13395 h 1220243"/>
              <a:gd name="connsiteX63" fmla="*/ 892522 w 1543413"/>
              <a:gd name="connsiteY63" fmla="*/ 0 h 1220243"/>
              <a:gd name="connsiteX64" fmla="*/ 961355 w 1543413"/>
              <a:gd name="connsiteY64" fmla="*/ 14697 h 1220243"/>
              <a:gd name="connsiteX65" fmla="*/ 967160 w 1543413"/>
              <a:gd name="connsiteY65" fmla="*/ 20532 h 1220243"/>
              <a:gd name="connsiteX66" fmla="*/ 967318 w 1543413"/>
              <a:gd name="connsiteY66" fmla="*/ 20566 h 1220243"/>
              <a:gd name="connsiteX67" fmla="*/ 973123 w 1543413"/>
              <a:gd name="connsiteY67" fmla="*/ 26401 h 1220243"/>
              <a:gd name="connsiteX68" fmla="*/ 973280 w 1543413"/>
              <a:gd name="connsiteY68" fmla="*/ 26435 h 1220243"/>
              <a:gd name="connsiteX69" fmla="*/ 979085 w 1543413"/>
              <a:gd name="connsiteY69" fmla="*/ 32270 h 1220243"/>
              <a:gd name="connsiteX70" fmla="*/ 979243 w 1543413"/>
              <a:gd name="connsiteY70" fmla="*/ 32304 h 1220243"/>
              <a:gd name="connsiteX71" fmla="*/ 985048 w 1543413"/>
              <a:gd name="connsiteY71" fmla="*/ 38139 h 1220243"/>
              <a:gd name="connsiteX72" fmla="*/ 985205 w 1543413"/>
              <a:gd name="connsiteY72" fmla="*/ 38173 h 1220243"/>
              <a:gd name="connsiteX73" fmla="*/ 991010 w 1543413"/>
              <a:gd name="connsiteY73" fmla="*/ 44008 h 1220243"/>
              <a:gd name="connsiteX74" fmla="*/ 991168 w 1543413"/>
              <a:gd name="connsiteY74" fmla="*/ 44042 h 1220243"/>
              <a:gd name="connsiteX75" fmla="*/ 996973 w 1543413"/>
              <a:gd name="connsiteY75" fmla="*/ 49877 h 1220243"/>
              <a:gd name="connsiteX76" fmla="*/ 997131 w 1543413"/>
              <a:gd name="connsiteY76" fmla="*/ 49911 h 1220243"/>
              <a:gd name="connsiteX77" fmla="*/ 1002936 w 1543413"/>
              <a:gd name="connsiteY77" fmla="*/ 55746 h 1220243"/>
              <a:gd name="connsiteX78" fmla="*/ 1003093 w 1543413"/>
              <a:gd name="connsiteY78" fmla="*/ 55780 h 1220243"/>
              <a:gd name="connsiteX79" fmla="*/ 1008898 w 1543413"/>
              <a:gd name="connsiteY79" fmla="*/ 61615 h 1220243"/>
              <a:gd name="connsiteX80" fmla="*/ 1009056 w 1543413"/>
              <a:gd name="connsiteY80" fmla="*/ 61649 h 1220243"/>
              <a:gd name="connsiteX81" fmla="*/ 1014863 w 1543413"/>
              <a:gd name="connsiteY81" fmla="*/ 67486 h 1220243"/>
              <a:gd name="connsiteX82" fmla="*/ 1015018 w 1543413"/>
              <a:gd name="connsiteY82" fmla="*/ 67519 h 1220243"/>
              <a:gd name="connsiteX83" fmla="*/ 1020823 w 1543413"/>
              <a:gd name="connsiteY83" fmla="*/ 73354 h 1220243"/>
              <a:gd name="connsiteX84" fmla="*/ 1020981 w 1543413"/>
              <a:gd name="connsiteY84" fmla="*/ 73388 h 1220243"/>
              <a:gd name="connsiteX85" fmla="*/ 1026786 w 1543413"/>
              <a:gd name="connsiteY85" fmla="*/ 79223 h 1220243"/>
              <a:gd name="connsiteX86" fmla="*/ 1026944 w 1543413"/>
              <a:gd name="connsiteY86" fmla="*/ 79257 h 1220243"/>
              <a:gd name="connsiteX87" fmla="*/ 1032749 w 1543413"/>
              <a:gd name="connsiteY87" fmla="*/ 85092 h 1220243"/>
              <a:gd name="connsiteX88" fmla="*/ 1032907 w 1543413"/>
              <a:gd name="connsiteY88" fmla="*/ 85126 h 1220243"/>
              <a:gd name="connsiteX89" fmla="*/ 1038712 w 1543413"/>
              <a:gd name="connsiteY89" fmla="*/ 90961 h 1220243"/>
              <a:gd name="connsiteX90" fmla="*/ 1038869 w 1543413"/>
              <a:gd name="connsiteY90" fmla="*/ 90995 h 1220243"/>
              <a:gd name="connsiteX91" fmla="*/ 1044674 w 1543413"/>
              <a:gd name="connsiteY91" fmla="*/ 96830 h 1220243"/>
              <a:gd name="connsiteX92" fmla="*/ 1044832 w 1543413"/>
              <a:gd name="connsiteY92" fmla="*/ 96864 h 1220243"/>
              <a:gd name="connsiteX93" fmla="*/ 1050637 w 1543413"/>
              <a:gd name="connsiteY93" fmla="*/ 102699 h 1220243"/>
              <a:gd name="connsiteX94" fmla="*/ 1050794 w 1543413"/>
              <a:gd name="connsiteY94" fmla="*/ 102733 h 1220243"/>
              <a:gd name="connsiteX95" fmla="*/ 1056599 w 1543413"/>
              <a:gd name="connsiteY95" fmla="*/ 108568 h 1220243"/>
              <a:gd name="connsiteX96" fmla="*/ 1056757 w 1543413"/>
              <a:gd name="connsiteY96" fmla="*/ 108602 h 1220243"/>
              <a:gd name="connsiteX97" fmla="*/ 1062562 w 1543413"/>
              <a:gd name="connsiteY97" fmla="*/ 114437 h 1220243"/>
              <a:gd name="connsiteX98" fmla="*/ 1062720 w 1543413"/>
              <a:gd name="connsiteY98" fmla="*/ 114471 h 1220243"/>
              <a:gd name="connsiteX99" fmla="*/ 1068527 w 1543413"/>
              <a:gd name="connsiteY99" fmla="*/ 120308 h 1220243"/>
              <a:gd name="connsiteX100" fmla="*/ 1068682 w 1543413"/>
              <a:gd name="connsiteY100" fmla="*/ 120341 h 1220243"/>
              <a:gd name="connsiteX101" fmla="*/ 1074487 w 1543413"/>
              <a:gd name="connsiteY101" fmla="*/ 126176 h 1220243"/>
              <a:gd name="connsiteX102" fmla="*/ 1074645 w 1543413"/>
              <a:gd name="connsiteY102" fmla="*/ 126210 h 1220243"/>
              <a:gd name="connsiteX103" fmla="*/ 1076129 w 1543413"/>
              <a:gd name="connsiteY103" fmla="*/ 127702 h 1220243"/>
              <a:gd name="connsiteX104" fmla="*/ 1124380 w 1543413"/>
              <a:gd name="connsiteY104" fmla="*/ 0 h 1220243"/>
              <a:gd name="connsiteX105" fmla="*/ 1180877 w 1543413"/>
              <a:gd name="connsiteY105" fmla="*/ 0 h 1220243"/>
              <a:gd name="connsiteX106" fmla="*/ 1178667 w 1543413"/>
              <a:gd name="connsiteY106" fmla="*/ 5869 h 1220243"/>
              <a:gd name="connsiteX107" fmla="*/ 1186840 w 1543413"/>
              <a:gd name="connsiteY107" fmla="*/ 5869 h 1220243"/>
              <a:gd name="connsiteX108" fmla="*/ 1184630 w 1543413"/>
              <a:gd name="connsiteY108" fmla="*/ 11738 h 1220243"/>
              <a:gd name="connsiteX109" fmla="*/ 1192802 w 1543413"/>
              <a:gd name="connsiteY109" fmla="*/ 11738 h 1220243"/>
              <a:gd name="connsiteX110" fmla="*/ 1190592 w 1543413"/>
              <a:gd name="connsiteY110" fmla="*/ 17607 h 1220243"/>
              <a:gd name="connsiteX111" fmla="*/ 1198765 w 1543413"/>
              <a:gd name="connsiteY111" fmla="*/ 17607 h 1220243"/>
              <a:gd name="connsiteX112" fmla="*/ 1196555 w 1543413"/>
              <a:gd name="connsiteY112" fmla="*/ 23476 h 1220243"/>
              <a:gd name="connsiteX113" fmla="*/ 1204727 w 1543413"/>
              <a:gd name="connsiteY113" fmla="*/ 23476 h 1220243"/>
              <a:gd name="connsiteX114" fmla="*/ 1202517 w 1543413"/>
              <a:gd name="connsiteY114" fmla="*/ 29345 h 1220243"/>
              <a:gd name="connsiteX115" fmla="*/ 1210690 w 1543413"/>
              <a:gd name="connsiteY115" fmla="*/ 29345 h 1220243"/>
              <a:gd name="connsiteX116" fmla="*/ 1208480 w 1543413"/>
              <a:gd name="connsiteY116" fmla="*/ 35214 h 1220243"/>
              <a:gd name="connsiteX117" fmla="*/ 1216653 w 1543413"/>
              <a:gd name="connsiteY117" fmla="*/ 35214 h 1220243"/>
              <a:gd name="connsiteX118" fmla="*/ 1214443 w 1543413"/>
              <a:gd name="connsiteY118" fmla="*/ 41083 h 1220243"/>
              <a:gd name="connsiteX119" fmla="*/ 1222615 w 1543413"/>
              <a:gd name="connsiteY119" fmla="*/ 41083 h 1220243"/>
              <a:gd name="connsiteX120" fmla="*/ 1220405 w 1543413"/>
              <a:gd name="connsiteY120" fmla="*/ 46952 h 1220243"/>
              <a:gd name="connsiteX121" fmla="*/ 1228578 w 1543413"/>
              <a:gd name="connsiteY121" fmla="*/ 46952 h 1220243"/>
              <a:gd name="connsiteX122" fmla="*/ 1226367 w 1543413"/>
              <a:gd name="connsiteY122" fmla="*/ 52822 h 1220243"/>
              <a:gd name="connsiteX123" fmla="*/ 1234540 w 1543413"/>
              <a:gd name="connsiteY123" fmla="*/ 52822 h 1220243"/>
              <a:gd name="connsiteX124" fmla="*/ 1232330 w 1543413"/>
              <a:gd name="connsiteY124" fmla="*/ 58691 h 1220243"/>
              <a:gd name="connsiteX125" fmla="*/ 1240503 w 1543413"/>
              <a:gd name="connsiteY125" fmla="*/ 58691 h 1220243"/>
              <a:gd name="connsiteX126" fmla="*/ 1238293 w 1543413"/>
              <a:gd name="connsiteY126" fmla="*/ 64560 h 1220243"/>
              <a:gd name="connsiteX127" fmla="*/ 1246466 w 1543413"/>
              <a:gd name="connsiteY127" fmla="*/ 64560 h 1220243"/>
              <a:gd name="connsiteX128" fmla="*/ 1244256 w 1543413"/>
              <a:gd name="connsiteY128" fmla="*/ 70429 h 1220243"/>
              <a:gd name="connsiteX129" fmla="*/ 1252429 w 1543413"/>
              <a:gd name="connsiteY129" fmla="*/ 70429 h 1220243"/>
              <a:gd name="connsiteX130" fmla="*/ 1250219 w 1543413"/>
              <a:gd name="connsiteY130" fmla="*/ 76298 h 1220243"/>
              <a:gd name="connsiteX131" fmla="*/ 1258391 w 1543413"/>
              <a:gd name="connsiteY131" fmla="*/ 76298 h 1220243"/>
              <a:gd name="connsiteX132" fmla="*/ 1256181 w 1543413"/>
              <a:gd name="connsiteY132" fmla="*/ 82167 h 1220243"/>
              <a:gd name="connsiteX133" fmla="*/ 1264354 w 1543413"/>
              <a:gd name="connsiteY133" fmla="*/ 82167 h 1220243"/>
              <a:gd name="connsiteX134" fmla="*/ 1262144 w 1543413"/>
              <a:gd name="connsiteY134" fmla="*/ 88036 h 1220243"/>
              <a:gd name="connsiteX135" fmla="*/ 1270316 w 1543413"/>
              <a:gd name="connsiteY135" fmla="*/ 88036 h 1220243"/>
              <a:gd name="connsiteX136" fmla="*/ 1268106 w 1543413"/>
              <a:gd name="connsiteY136" fmla="*/ 93905 h 1220243"/>
              <a:gd name="connsiteX137" fmla="*/ 1276279 w 1543413"/>
              <a:gd name="connsiteY137" fmla="*/ 93905 h 1220243"/>
              <a:gd name="connsiteX138" fmla="*/ 1274069 w 1543413"/>
              <a:gd name="connsiteY138" fmla="*/ 99774 h 1220243"/>
              <a:gd name="connsiteX139" fmla="*/ 1282242 w 1543413"/>
              <a:gd name="connsiteY139" fmla="*/ 99774 h 1220243"/>
              <a:gd name="connsiteX140" fmla="*/ 1280031 w 1543413"/>
              <a:gd name="connsiteY140" fmla="*/ 105644 h 1220243"/>
              <a:gd name="connsiteX141" fmla="*/ 1288204 w 1543413"/>
              <a:gd name="connsiteY141" fmla="*/ 105644 h 1220243"/>
              <a:gd name="connsiteX142" fmla="*/ 1285994 w 1543413"/>
              <a:gd name="connsiteY142" fmla="*/ 111513 h 1220243"/>
              <a:gd name="connsiteX143" fmla="*/ 1294167 w 1543413"/>
              <a:gd name="connsiteY143" fmla="*/ 111513 h 1220243"/>
              <a:gd name="connsiteX144" fmla="*/ 1291957 w 1543413"/>
              <a:gd name="connsiteY144" fmla="*/ 117382 h 1220243"/>
              <a:gd name="connsiteX145" fmla="*/ 1300130 w 1543413"/>
              <a:gd name="connsiteY145" fmla="*/ 117382 h 1220243"/>
              <a:gd name="connsiteX146" fmla="*/ 1297920 w 1543413"/>
              <a:gd name="connsiteY146" fmla="*/ 123251 h 1220243"/>
              <a:gd name="connsiteX147" fmla="*/ 1306092 w 1543413"/>
              <a:gd name="connsiteY147" fmla="*/ 123251 h 1220243"/>
              <a:gd name="connsiteX148" fmla="*/ 1303882 w 1543413"/>
              <a:gd name="connsiteY148" fmla="*/ 129120 h 1220243"/>
              <a:gd name="connsiteX149" fmla="*/ 1312055 w 1543413"/>
              <a:gd name="connsiteY149" fmla="*/ 129120 h 1220243"/>
              <a:gd name="connsiteX150" fmla="*/ 1309845 w 1543413"/>
              <a:gd name="connsiteY150" fmla="*/ 134989 h 1220243"/>
              <a:gd name="connsiteX151" fmla="*/ 1318017 w 1543413"/>
              <a:gd name="connsiteY151" fmla="*/ 134989 h 1220243"/>
              <a:gd name="connsiteX152" fmla="*/ 1315807 w 1543413"/>
              <a:gd name="connsiteY152" fmla="*/ 140858 h 1220243"/>
              <a:gd name="connsiteX153" fmla="*/ 1323980 w 1543413"/>
              <a:gd name="connsiteY153" fmla="*/ 140858 h 1220243"/>
              <a:gd name="connsiteX154" fmla="*/ 1321770 w 1543413"/>
              <a:gd name="connsiteY154" fmla="*/ 146727 h 1220243"/>
              <a:gd name="connsiteX155" fmla="*/ 1329943 w 1543413"/>
              <a:gd name="connsiteY155" fmla="*/ 146727 h 1220243"/>
              <a:gd name="connsiteX156" fmla="*/ 1327733 w 1543413"/>
              <a:gd name="connsiteY156" fmla="*/ 152596 h 1220243"/>
              <a:gd name="connsiteX157" fmla="*/ 1335905 w 1543413"/>
              <a:gd name="connsiteY157" fmla="*/ 152596 h 1220243"/>
              <a:gd name="connsiteX158" fmla="*/ 1333694 w 1543413"/>
              <a:gd name="connsiteY158" fmla="*/ 158466 h 1220243"/>
              <a:gd name="connsiteX159" fmla="*/ 1341868 w 1543413"/>
              <a:gd name="connsiteY159" fmla="*/ 158466 h 1220243"/>
              <a:gd name="connsiteX160" fmla="*/ 1339658 w 1543413"/>
              <a:gd name="connsiteY160" fmla="*/ 164335 h 1220243"/>
              <a:gd name="connsiteX161" fmla="*/ 1347830 w 1543413"/>
              <a:gd name="connsiteY161" fmla="*/ 164335 h 1220243"/>
              <a:gd name="connsiteX162" fmla="*/ 1345620 w 1543413"/>
              <a:gd name="connsiteY162" fmla="*/ 170204 h 1220243"/>
              <a:gd name="connsiteX163" fmla="*/ 1353793 w 1543413"/>
              <a:gd name="connsiteY163" fmla="*/ 170204 h 1220243"/>
              <a:gd name="connsiteX164" fmla="*/ 1351583 w 1543413"/>
              <a:gd name="connsiteY164" fmla="*/ 176073 h 1220243"/>
              <a:gd name="connsiteX165" fmla="*/ 1359756 w 1543413"/>
              <a:gd name="connsiteY165" fmla="*/ 176073 h 1220243"/>
              <a:gd name="connsiteX166" fmla="*/ 1357546 w 1543413"/>
              <a:gd name="connsiteY166" fmla="*/ 181942 h 1220243"/>
              <a:gd name="connsiteX167" fmla="*/ 1365719 w 1543413"/>
              <a:gd name="connsiteY167" fmla="*/ 181942 h 1220243"/>
              <a:gd name="connsiteX168" fmla="*/ 1363509 w 1543413"/>
              <a:gd name="connsiteY168" fmla="*/ 187811 h 1220243"/>
              <a:gd name="connsiteX169" fmla="*/ 1371681 w 1543413"/>
              <a:gd name="connsiteY169" fmla="*/ 187811 h 1220243"/>
              <a:gd name="connsiteX170" fmla="*/ 1369471 w 1543413"/>
              <a:gd name="connsiteY170" fmla="*/ 193680 h 1220243"/>
              <a:gd name="connsiteX171" fmla="*/ 1377644 w 1543413"/>
              <a:gd name="connsiteY171" fmla="*/ 193680 h 1220243"/>
              <a:gd name="connsiteX172" fmla="*/ 1375434 w 1543413"/>
              <a:gd name="connsiteY172" fmla="*/ 199549 h 1220243"/>
              <a:gd name="connsiteX173" fmla="*/ 1383606 w 1543413"/>
              <a:gd name="connsiteY173" fmla="*/ 199549 h 1220243"/>
              <a:gd name="connsiteX174" fmla="*/ 1381396 w 1543413"/>
              <a:gd name="connsiteY174" fmla="*/ 205418 h 1220243"/>
              <a:gd name="connsiteX175" fmla="*/ 1389569 w 1543413"/>
              <a:gd name="connsiteY175" fmla="*/ 205418 h 1220243"/>
              <a:gd name="connsiteX176" fmla="*/ 1387358 w 1543413"/>
              <a:gd name="connsiteY176" fmla="*/ 211288 h 1220243"/>
              <a:gd name="connsiteX177" fmla="*/ 1395532 w 1543413"/>
              <a:gd name="connsiteY177" fmla="*/ 211288 h 1220243"/>
              <a:gd name="connsiteX178" fmla="*/ 1393322 w 1543413"/>
              <a:gd name="connsiteY178" fmla="*/ 217157 h 1220243"/>
              <a:gd name="connsiteX179" fmla="*/ 1401494 w 1543413"/>
              <a:gd name="connsiteY179" fmla="*/ 217157 h 1220243"/>
              <a:gd name="connsiteX180" fmla="*/ 1399284 w 1543413"/>
              <a:gd name="connsiteY180" fmla="*/ 223026 h 1220243"/>
              <a:gd name="connsiteX181" fmla="*/ 1407457 w 1543413"/>
              <a:gd name="connsiteY181" fmla="*/ 223026 h 1220243"/>
              <a:gd name="connsiteX182" fmla="*/ 1405247 w 1543413"/>
              <a:gd name="connsiteY182" fmla="*/ 228895 h 1220243"/>
              <a:gd name="connsiteX183" fmla="*/ 1413419 w 1543413"/>
              <a:gd name="connsiteY183" fmla="*/ 228895 h 1220243"/>
              <a:gd name="connsiteX184" fmla="*/ 1411209 w 1543413"/>
              <a:gd name="connsiteY184" fmla="*/ 234764 h 1220243"/>
              <a:gd name="connsiteX185" fmla="*/ 1419382 w 1543413"/>
              <a:gd name="connsiteY185" fmla="*/ 234764 h 1220243"/>
              <a:gd name="connsiteX186" fmla="*/ 1417172 w 1543413"/>
              <a:gd name="connsiteY186" fmla="*/ 240633 h 1220243"/>
              <a:gd name="connsiteX187" fmla="*/ 1425345 w 1543413"/>
              <a:gd name="connsiteY187" fmla="*/ 240633 h 1220243"/>
              <a:gd name="connsiteX188" fmla="*/ 1423135 w 1543413"/>
              <a:gd name="connsiteY188" fmla="*/ 246502 h 1220243"/>
              <a:gd name="connsiteX189" fmla="*/ 1431307 w 1543413"/>
              <a:gd name="connsiteY189" fmla="*/ 246502 h 1220243"/>
              <a:gd name="connsiteX190" fmla="*/ 1429097 w 1543413"/>
              <a:gd name="connsiteY190" fmla="*/ 252371 h 1220243"/>
              <a:gd name="connsiteX191" fmla="*/ 1437270 w 1543413"/>
              <a:gd name="connsiteY191" fmla="*/ 252371 h 1220243"/>
              <a:gd name="connsiteX192" fmla="*/ 1435060 w 1543413"/>
              <a:gd name="connsiteY192" fmla="*/ 258240 h 1220243"/>
              <a:gd name="connsiteX193" fmla="*/ 1443233 w 1543413"/>
              <a:gd name="connsiteY193" fmla="*/ 258240 h 1220243"/>
              <a:gd name="connsiteX194" fmla="*/ 1441022 w 1543413"/>
              <a:gd name="connsiteY194" fmla="*/ 264110 h 1220243"/>
              <a:gd name="connsiteX195" fmla="*/ 1449195 w 1543413"/>
              <a:gd name="connsiteY195" fmla="*/ 264110 h 1220243"/>
              <a:gd name="connsiteX196" fmla="*/ 1446985 w 1543413"/>
              <a:gd name="connsiteY196" fmla="*/ 269979 h 1220243"/>
              <a:gd name="connsiteX197" fmla="*/ 1455158 w 1543413"/>
              <a:gd name="connsiteY197" fmla="*/ 269979 h 1220243"/>
              <a:gd name="connsiteX198" fmla="*/ 1452948 w 1543413"/>
              <a:gd name="connsiteY198" fmla="*/ 275848 h 1220243"/>
              <a:gd name="connsiteX199" fmla="*/ 1461120 w 1543413"/>
              <a:gd name="connsiteY199" fmla="*/ 275848 h 1220243"/>
              <a:gd name="connsiteX200" fmla="*/ 1458910 w 1543413"/>
              <a:gd name="connsiteY200" fmla="*/ 281717 h 1220243"/>
              <a:gd name="connsiteX201" fmla="*/ 1467083 w 1543413"/>
              <a:gd name="connsiteY201" fmla="*/ 281717 h 1220243"/>
              <a:gd name="connsiteX202" fmla="*/ 1464873 w 1543413"/>
              <a:gd name="connsiteY202" fmla="*/ 287586 h 1220243"/>
              <a:gd name="connsiteX203" fmla="*/ 1473046 w 1543413"/>
              <a:gd name="connsiteY203" fmla="*/ 287586 h 1220243"/>
              <a:gd name="connsiteX204" fmla="*/ 1470836 w 1543413"/>
              <a:gd name="connsiteY204" fmla="*/ 293455 h 1220243"/>
              <a:gd name="connsiteX205" fmla="*/ 1479009 w 1543413"/>
              <a:gd name="connsiteY205" fmla="*/ 293455 h 1220243"/>
              <a:gd name="connsiteX206" fmla="*/ 1476799 w 1543413"/>
              <a:gd name="connsiteY206" fmla="*/ 299324 h 1220243"/>
              <a:gd name="connsiteX207" fmla="*/ 1484971 w 1543413"/>
              <a:gd name="connsiteY207" fmla="*/ 299324 h 1220243"/>
              <a:gd name="connsiteX208" fmla="*/ 1482761 w 1543413"/>
              <a:gd name="connsiteY208" fmla="*/ 305193 h 1220243"/>
              <a:gd name="connsiteX209" fmla="*/ 1490934 w 1543413"/>
              <a:gd name="connsiteY209" fmla="*/ 305193 h 1220243"/>
              <a:gd name="connsiteX210" fmla="*/ 1488724 w 1543413"/>
              <a:gd name="connsiteY210" fmla="*/ 311062 h 1220243"/>
              <a:gd name="connsiteX211" fmla="*/ 1496896 w 1543413"/>
              <a:gd name="connsiteY211" fmla="*/ 311062 h 1220243"/>
              <a:gd name="connsiteX212" fmla="*/ 1494686 w 1543413"/>
              <a:gd name="connsiteY212" fmla="*/ 316931 h 1220243"/>
              <a:gd name="connsiteX213" fmla="*/ 1502859 w 1543413"/>
              <a:gd name="connsiteY213" fmla="*/ 316931 h 1220243"/>
              <a:gd name="connsiteX214" fmla="*/ 1500648 w 1543413"/>
              <a:gd name="connsiteY214" fmla="*/ 322801 h 1220243"/>
              <a:gd name="connsiteX215" fmla="*/ 1508822 w 1543413"/>
              <a:gd name="connsiteY215" fmla="*/ 322801 h 1220243"/>
              <a:gd name="connsiteX216" fmla="*/ 1506612 w 1543413"/>
              <a:gd name="connsiteY216" fmla="*/ 328670 h 1220243"/>
              <a:gd name="connsiteX217" fmla="*/ 1514784 w 1543413"/>
              <a:gd name="connsiteY217" fmla="*/ 328670 h 1220243"/>
              <a:gd name="connsiteX218" fmla="*/ 1512574 w 1543413"/>
              <a:gd name="connsiteY218" fmla="*/ 334539 h 1220243"/>
              <a:gd name="connsiteX219" fmla="*/ 1520747 w 1543413"/>
              <a:gd name="connsiteY219" fmla="*/ 334539 h 1220243"/>
              <a:gd name="connsiteX220" fmla="*/ 1518537 w 1543413"/>
              <a:gd name="connsiteY220" fmla="*/ 340408 h 1220243"/>
              <a:gd name="connsiteX221" fmla="*/ 1526709 w 1543413"/>
              <a:gd name="connsiteY221" fmla="*/ 340408 h 1220243"/>
              <a:gd name="connsiteX222" fmla="*/ 1524499 w 1543413"/>
              <a:gd name="connsiteY222" fmla="*/ 346277 h 1220243"/>
              <a:gd name="connsiteX223" fmla="*/ 1532672 w 1543413"/>
              <a:gd name="connsiteY223" fmla="*/ 346277 h 1220243"/>
              <a:gd name="connsiteX224" fmla="*/ 1530462 w 1543413"/>
              <a:gd name="connsiteY224" fmla="*/ 352146 h 1220243"/>
              <a:gd name="connsiteX225" fmla="*/ 1538635 w 1543413"/>
              <a:gd name="connsiteY225" fmla="*/ 352146 h 1220243"/>
              <a:gd name="connsiteX226" fmla="*/ 1536425 w 1543413"/>
              <a:gd name="connsiteY226" fmla="*/ 358015 h 1220243"/>
              <a:gd name="connsiteX227" fmla="*/ 1543413 w 1543413"/>
              <a:gd name="connsiteY227" fmla="*/ 358015 h 1220243"/>
              <a:gd name="connsiteX228" fmla="*/ 1543413 w 1543413"/>
              <a:gd name="connsiteY228" fmla="*/ 361160 h 1220243"/>
              <a:gd name="connsiteX229" fmla="*/ 1542387 w 1543413"/>
              <a:gd name="connsiteY229" fmla="*/ 363884 h 1220243"/>
              <a:gd name="connsiteX230" fmla="*/ 1543413 w 1543413"/>
              <a:gd name="connsiteY230" fmla="*/ 363884 h 1220243"/>
              <a:gd name="connsiteX231" fmla="*/ 1543413 w 1543413"/>
              <a:gd name="connsiteY231" fmla="*/ 388283 h 1220243"/>
              <a:gd name="connsiteX232" fmla="*/ 1543413 w 1543413"/>
              <a:gd name="connsiteY232" fmla="*/ 1002024 h 1220243"/>
              <a:gd name="connsiteX233" fmla="*/ 1349441 w 1543413"/>
              <a:gd name="connsiteY233" fmla="*/ 1220243 h 1220243"/>
              <a:gd name="connsiteX234" fmla="*/ 674965 w 1543413"/>
              <a:gd name="connsiteY234" fmla="*/ 1220243 h 1220243"/>
              <a:gd name="connsiteX235" fmla="*/ 620118 w 1543413"/>
              <a:gd name="connsiteY235" fmla="*/ 1220243 h 1220243"/>
              <a:gd name="connsiteX236" fmla="*/ 620120 w 1543413"/>
              <a:gd name="connsiteY236" fmla="*/ 1218434 h 1220243"/>
              <a:gd name="connsiteX237" fmla="*/ 614151 w 1543413"/>
              <a:gd name="connsiteY237" fmla="*/ 1218434 h 1220243"/>
              <a:gd name="connsiteX238" fmla="*/ 614158 w 1543413"/>
              <a:gd name="connsiteY238" fmla="*/ 1212565 h 1220243"/>
              <a:gd name="connsiteX239" fmla="*/ 608188 w 1543413"/>
              <a:gd name="connsiteY239" fmla="*/ 1212565 h 1220243"/>
              <a:gd name="connsiteX240" fmla="*/ 608195 w 1543413"/>
              <a:gd name="connsiteY240" fmla="*/ 1206696 h 1220243"/>
              <a:gd name="connsiteX241" fmla="*/ 602226 w 1543413"/>
              <a:gd name="connsiteY241" fmla="*/ 1206696 h 1220243"/>
              <a:gd name="connsiteX242" fmla="*/ 602233 w 1543413"/>
              <a:gd name="connsiteY242" fmla="*/ 1200827 h 1220243"/>
              <a:gd name="connsiteX243" fmla="*/ 596263 w 1543413"/>
              <a:gd name="connsiteY243" fmla="*/ 1200827 h 1220243"/>
              <a:gd name="connsiteX244" fmla="*/ 596270 w 1543413"/>
              <a:gd name="connsiteY244" fmla="*/ 1194958 h 1220243"/>
              <a:gd name="connsiteX245" fmla="*/ 590300 w 1543413"/>
              <a:gd name="connsiteY245" fmla="*/ 1194958 h 1220243"/>
              <a:gd name="connsiteX246" fmla="*/ 590307 w 1543413"/>
              <a:gd name="connsiteY246" fmla="*/ 1189088 h 1220243"/>
              <a:gd name="connsiteX247" fmla="*/ 584338 w 1543413"/>
              <a:gd name="connsiteY247" fmla="*/ 1189088 h 1220243"/>
              <a:gd name="connsiteX248" fmla="*/ 584345 w 1543413"/>
              <a:gd name="connsiteY248" fmla="*/ 1183219 h 1220243"/>
              <a:gd name="connsiteX249" fmla="*/ 578375 w 1543413"/>
              <a:gd name="connsiteY249" fmla="*/ 1183219 h 1220243"/>
              <a:gd name="connsiteX250" fmla="*/ 578382 w 1543413"/>
              <a:gd name="connsiteY250" fmla="*/ 1177350 h 1220243"/>
              <a:gd name="connsiteX251" fmla="*/ 572412 w 1543413"/>
              <a:gd name="connsiteY251" fmla="*/ 1177350 h 1220243"/>
              <a:gd name="connsiteX252" fmla="*/ 572419 w 1543413"/>
              <a:gd name="connsiteY252" fmla="*/ 1171481 h 1220243"/>
              <a:gd name="connsiteX253" fmla="*/ 566450 w 1543413"/>
              <a:gd name="connsiteY253" fmla="*/ 1171481 h 1220243"/>
              <a:gd name="connsiteX254" fmla="*/ 566457 w 1543413"/>
              <a:gd name="connsiteY254" fmla="*/ 1165612 h 1220243"/>
              <a:gd name="connsiteX255" fmla="*/ 560487 w 1543413"/>
              <a:gd name="connsiteY255" fmla="*/ 1165612 h 1220243"/>
              <a:gd name="connsiteX256" fmla="*/ 560494 w 1543413"/>
              <a:gd name="connsiteY256" fmla="*/ 1159743 h 1220243"/>
              <a:gd name="connsiteX257" fmla="*/ 554525 w 1543413"/>
              <a:gd name="connsiteY257" fmla="*/ 1159743 h 1220243"/>
              <a:gd name="connsiteX258" fmla="*/ 554532 w 1543413"/>
              <a:gd name="connsiteY258" fmla="*/ 1153874 h 1220243"/>
              <a:gd name="connsiteX259" fmla="*/ 548562 w 1543413"/>
              <a:gd name="connsiteY259" fmla="*/ 1153874 h 1220243"/>
              <a:gd name="connsiteX260" fmla="*/ 548569 w 1543413"/>
              <a:gd name="connsiteY260" fmla="*/ 1148005 h 1220243"/>
              <a:gd name="connsiteX261" fmla="*/ 542599 w 1543413"/>
              <a:gd name="connsiteY261" fmla="*/ 1148005 h 1220243"/>
              <a:gd name="connsiteX262" fmla="*/ 542606 w 1543413"/>
              <a:gd name="connsiteY262" fmla="*/ 1142135 h 1220243"/>
              <a:gd name="connsiteX263" fmla="*/ 536637 w 1543413"/>
              <a:gd name="connsiteY263" fmla="*/ 1142135 h 1220243"/>
              <a:gd name="connsiteX264" fmla="*/ 536644 w 1543413"/>
              <a:gd name="connsiteY264" fmla="*/ 1136266 h 1220243"/>
              <a:gd name="connsiteX265" fmla="*/ 530674 w 1543413"/>
              <a:gd name="connsiteY265" fmla="*/ 1136266 h 1220243"/>
              <a:gd name="connsiteX266" fmla="*/ 530681 w 1543413"/>
              <a:gd name="connsiteY266" fmla="*/ 1130397 h 1220243"/>
              <a:gd name="connsiteX267" fmla="*/ 524711 w 1543413"/>
              <a:gd name="connsiteY267" fmla="*/ 1130397 h 1220243"/>
              <a:gd name="connsiteX268" fmla="*/ 524718 w 1543413"/>
              <a:gd name="connsiteY268" fmla="*/ 1124528 h 1220243"/>
              <a:gd name="connsiteX269" fmla="*/ 518749 w 1543413"/>
              <a:gd name="connsiteY269" fmla="*/ 1124528 h 1220243"/>
              <a:gd name="connsiteX270" fmla="*/ 518756 w 1543413"/>
              <a:gd name="connsiteY270" fmla="*/ 1118659 h 1220243"/>
              <a:gd name="connsiteX271" fmla="*/ 512786 w 1543413"/>
              <a:gd name="connsiteY271" fmla="*/ 1118659 h 1220243"/>
              <a:gd name="connsiteX272" fmla="*/ 512793 w 1543413"/>
              <a:gd name="connsiteY272" fmla="*/ 1112790 h 1220243"/>
              <a:gd name="connsiteX273" fmla="*/ 506823 w 1543413"/>
              <a:gd name="connsiteY273" fmla="*/ 1112790 h 1220243"/>
              <a:gd name="connsiteX274" fmla="*/ 506830 w 1543413"/>
              <a:gd name="connsiteY274" fmla="*/ 1106921 h 1220243"/>
              <a:gd name="connsiteX275" fmla="*/ 500861 w 1543413"/>
              <a:gd name="connsiteY275" fmla="*/ 1106921 h 1220243"/>
              <a:gd name="connsiteX276" fmla="*/ 500868 w 1543413"/>
              <a:gd name="connsiteY276" fmla="*/ 1101052 h 1220243"/>
              <a:gd name="connsiteX277" fmla="*/ 494898 w 1543413"/>
              <a:gd name="connsiteY277" fmla="*/ 1101052 h 1220243"/>
              <a:gd name="connsiteX278" fmla="*/ 494905 w 1543413"/>
              <a:gd name="connsiteY278" fmla="*/ 1095183 h 1220243"/>
              <a:gd name="connsiteX279" fmla="*/ 488936 w 1543413"/>
              <a:gd name="connsiteY279" fmla="*/ 1095183 h 1220243"/>
              <a:gd name="connsiteX280" fmla="*/ 488943 w 1543413"/>
              <a:gd name="connsiteY280" fmla="*/ 1089314 h 1220243"/>
              <a:gd name="connsiteX281" fmla="*/ 482973 w 1543413"/>
              <a:gd name="connsiteY281" fmla="*/ 1089314 h 1220243"/>
              <a:gd name="connsiteX282" fmla="*/ 482980 w 1543413"/>
              <a:gd name="connsiteY282" fmla="*/ 1083444 h 1220243"/>
              <a:gd name="connsiteX283" fmla="*/ 477010 w 1543413"/>
              <a:gd name="connsiteY283" fmla="*/ 1083444 h 1220243"/>
              <a:gd name="connsiteX284" fmla="*/ 477017 w 1543413"/>
              <a:gd name="connsiteY284" fmla="*/ 1077575 h 1220243"/>
              <a:gd name="connsiteX285" fmla="*/ 471048 w 1543413"/>
              <a:gd name="connsiteY285" fmla="*/ 1077575 h 1220243"/>
              <a:gd name="connsiteX286" fmla="*/ 471055 w 1543413"/>
              <a:gd name="connsiteY286" fmla="*/ 1071706 h 1220243"/>
              <a:gd name="connsiteX287" fmla="*/ 465085 w 1543413"/>
              <a:gd name="connsiteY287" fmla="*/ 1071706 h 1220243"/>
              <a:gd name="connsiteX288" fmla="*/ 465092 w 1543413"/>
              <a:gd name="connsiteY288" fmla="*/ 1065837 h 1220243"/>
              <a:gd name="connsiteX289" fmla="*/ 459122 w 1543413"/>
              <a:gd name="connsiteY289" fmla="*/ 1065837 h 1220243"/>
              <a:gd name="connsiteX290" fmla="*/ 459129 w 1543413"/>
              <a:gd name="connsiteY290" fmla="*/ 1059968 h 1220243"/>
              <a:gd name="connsiteX291" fmla="*/ 453160 w 1543413"/>
              <a:gd name="connsiteY291" fmla="*/ 1059968 h 1220243"/>
              <a:gd name="connsiteX292" fmla="*/ 453167 w 1543413"/>
              <a:gd name="connsiteY292" fmla="*/ 1054099 h 1220243"/>
              <a:gd name="connsiteX293" fmla="*/ 447197 w 1543413"/>
              <a:gd name="connsiteY293" fmla="*/ 1054099 h 1220243"/>
              <a:gd name="connsiteX294" fmla="*/ 447204 w 1543413"/>
              <a:gd name="connsiteY294" fmla="*/ 1048230 h 1220243"/>
              <a:gd name="connsiteX295" fmla="*/ 441235 w 1543413"/>
              <a:gd name="connsiteY295" fmla="*/ 1048230 h 1220243"/>
              <a:gd name="connsiteX296" fmla="*/ 441242 w 1543413"/>
              <a:gd name="connsiteY296" fmla="*/ 1042361 h 1220243"/>
              <a:gd name="connsiteX297" fmla="*/ 435272 w 1543413"/>
              <a:gd name="connsiteY297" fmla="*/ 1042361 h 1220243"/>
              <a:gd name="connsiteX298" fmla="*/ 435279 w 1543413"/>
              <a:gd name="connsiteY298" fmla="*/ 1036491 h 1220243"/>
              <a:gd name="connsiteX299" fmla="*/ 429309 w 1543413"/>
              <a:gd name="connsiteY299" fmla="*/ 1036491 h 1220243"/>
              <a:gd name="connsiteX300" fmla="*/ 429316 w 1543413"/>
              <a:gd name="connsiteY300" fmla="*/ 1030622 h 1220243"/>
              <a:gd name="connsiteX301" fmla="*/ 423347 w 1543413"/>
              <a:gd name="connsiteY301" fmla="*/ 1030622 h 1220243"/>
              <a:gd name="connsiteX302" fmla="*/ 423354 w 1543413"/>
              <a:gd name="connsiteY302" fmla="*/ 1024753 h 1220243"/>
              <a:gd name="connsiteX303" fmla="*/ 417384 w 1543413"/>
              <a:gd name="connsiteY303" fmla="*/ 1024753 h 1220243"/>
              <a:gd name="connsiteX304" fmla="*/ 417391 w 1543413"/>
              <a:gd name="connsiteY304" fmla="*/ 1018884 h 1220243"/>
              <a:gd name="connsiteX305" fmla="*/ 411421 w 1543413"/>
              <a:gd name="connsiteY305" fmla="*/ 1018884 h 1220243"/>
              <a:gd name="connsiteX306" fmla="*/ 411428 w 1543413"/>
              <a:gd name="connsiteY306" fmla="*/ 1013015 h 1220243"/>
              <a:gd name="connsiteX307" fmla="*/ 405459 w 1543413"/>
              <a:gd name="connsiteY307" fmla="*/ 1013015 h 1220243"/>
              <a:gd name="connsiteX308" fmla="*/ 405466 w 1543413"/>
              <a:gd name="connsiteY308" fmla="*/ 1007146 h 1220243"/>
              <a:gd name="connsiteX309" fmla="*/ 399496 w 1543413"/>
              <a:gd name="connsiteY309" fmla="*/ 1007146 h 1220243"/>
              <a:gd name="connsiteX310" fmla="*/ 399503 w 1543413"/>
              <a:gd name="connsiteY310" fmla="*/ 1001277 h 1220243"/>
              <a:gd name="connsiteX311" fmla="*/ 393533 w 1543413"/>
              <a:gd name="connsiteY311" fmla="*/ 1001277 h 1220243"/>
              <a:gd name="connsiteX312" fmla="*/ 393540 w 1543413"/>
              <a:gd name="connsiteY312" fmla="*/ 995408 h 1220243"/>
              <a:gd name="connsiteX313" fmla="*/ 387571 w 1543413"/>
              <a:gd name="connsiteY313" fmla="*/ 995408 h 1220243"/>
              <a:gd name="connsiteX314" fmla="*/ 387578 w 1543413"/>
              <a:gd name="connsiteY314" fmla="*/ 989539 h 1220243"/>
              <a:gd name="connsiteX315" fmla="*/ 381608 w 1543413"/>
              <a:gd name="connsiteY315" fmla="*/ 989539 h 1220243"/>
              <a:gd name="connsiteX316" fmla="*/ 381615 w 1543413"/>
              <a:gd name="connsiteY316" fmla="*/ 983670 h 1220243"/>
              <a:gd name="connsiteX317" fmla="*/ 375646 w 1543413"/>
              <a:gd name="connsiteY317" fmla="*/ 983670 h 1220243"/>
              <a:gd name="connsiteX318" fmla="*/ 375653 w 1543413"/>
              <a:gd name="connsiteY318" fmla="*/ 977800 h 1220243"/>
              <a:gd name="connsiteX319" fmla="*/ 369683 w 1543413"/>
              <a:gd name="connsiteY319" fmla="*/ 977800 h 1220243"/>
              <a:gd name="connsiteX320" fmla="*/ 369690 w 1543413"/>
              <a:gd name="connsiteY320" fmla="*/ 971931 h 1220243"/>
              <a:gd name="connsiteX321" fmla="*/ 363720 w 1543413"/>
              <a:gd name="connsiteY321" fmla="*/ 971931 h 1220243"/>
              <a:gd name="connsiteX322" fmla="*/ 363727 w 1543413"/>
              <a:gd name="connsiteY322" fmla="*/ 966062 h 1220243"/>
              <a:gd name="connsiteX323" fmla="*/ 357758 w 1543413"/>
              <a:gd name="connsiteY323" fmla="*/ 966062 h 1220243"/>
              <a:gd name="connsiteX324" fmla="*/ 357765 w 1543413"/>
              <a:gd name="connsiteY324" fmla="*/ 960193 h 1220243"/>
              <a:gd name="connsiteX325" fmla="*/ 351795 w 1543413"/>
              <a:gd name="connsiteY325" fmla="*/ 960193 h 1220243"/>
              <a:gd name="connsiteX326" fmla="*/ 351802 w 1543413"/>
              <a:gd name="connsiteY326" fmla="*/ 954324 h 1220243"/>
              <a:gd name="connsiteX327" fmla="*/ 345832 w 1543413"/>
              <a:gd name="connsiteY327" fmla="*/ 954324 h 1220243"/>
              <a:gd name="connsiteX328" fmla="*/ 345839 w 1543413"/>
              <a:gd name="connsiteY328" fmla="*/ 948455 h 1220243"/>
              <a:gd name="connsiteX329" fmla="*/ 339870 w 1543413"/>
              <a:gd name="connsiteY329" fmla="*/ 948455 h 1220243"/>
              <a:gd name="connsiteX330" fmla="*/ 339877 w 1543413"/>
              <a:gd name="connsiteY330" fmla="*/ 942586 h 1220243"/>
              <a:gd name="connsiteX331" fmla="*/ 333907 w 1543413"/>
              <a:gd name="connsiteY331" fmla="*/ 942586 h 1220243"/>
              <a:gd name="connsiteX332" fmla="*/ 333914 w 1543413"/>
              <a:gd name="connsiteY332" fmla="*/ 936717 h 1220243"/>
              <a:gd name="connsiteX333" fmla="*/ 327945 w 1543413"/>
              <a:gd name="connsiteY333" fmla="*/ 936717 h 1220243"/>
              <a:gd name="connsiteX334" fmla="*/ 327952 w 1543413"/>
              <a:gd name="connsiteY334" fmla="*/ 930847 h 1220243"/>
              <a:gd name="connsiteX335" fmla="*/ 321982 w 1543413"/>
              <a:gd name="connsiteY335" fmla="*/ 930847 h 1220243"/>
              <a:gd name="connsiteX336" fmla="*/ 321989 w 1543413"/>
              <a:gd name="connsiteY336" fmla="*/ 924978 h 1220243"/>
              <a:gd name="connsiteX337" fmla="*/ 316019 w 1543413"/>
              <a:gd name="connsiteY337" fmla="*/ 924978 h 1220243"/>
              <a:gd name="connsiteX338" fmla="*/ 316026 w 1543413"/>
              <a:gd name="connsiteY338" fmla="*/ 919109 h 1220243"/>
              <a:gd name="connsiteX339" fmla="*/ 310057 w 1543413"/>
              <a:gd name="connsiteY339" fmla="*/ 919109 h 1220243"/>
              <a:gd name="connsiteX340" fmla="*/ 310064 w 1543413"/>
              <a:gd name="connsiteY340" fmla="*/ 913240 h 1220243"/>
              <a:gd name="connsiteX341" fmla="*/ 304094 w 1543413"/>
              <a:gd name="connsiteY341" fmla="*/ 913240 h 1220243"/>
              <a:gd name="connsiteX342" fmla="*/ 304101 w 1543413"/>
              <a:gd name="connsiteY342" fmla="*/ 907371 h 1220243"/>
              <a:gd name="connsiteX343" fmla="*/ 298132 w 1543413"/>
              <a:gd name="connsiteY343" fmla="*/ 907371 h 1220243"/>
              <a:gd name="connsiteX344" fmla="*/ 298139 w 1543413"/>
              <a:gd name="connsiteY344" fmla="*/ 901502 h 1220243"/>
              <a:gd name="connsiteX345" fmla="*/ 292169 w 1543413"/>
              <a:gd name="connsiteY345" fmla="*/ 901502 h 1220243"/>
              <a:gd name="connsiteX346" fmla="*/ 292176 w 1543413"/>
              <a:gd name="connsiteY346" fmla="*/ 895633 h 1220243"/>
              <a:gd name="connsiteX347" fmla="*/ 286206 w 1543413"/>
              <a:gd name="connsiteY347" fmla="*/ 895633 h 1220243"/>
              <a:gd name="connsiteX348" fmla="*/ 286213 w 1543413"/>
              <a:gd name="connsiteY348" fmla="*/ 889764 h 1220243"/>
              <a:gd name="connsiteX349" fmla="*/ 280243 w 1543413"/>
              <a:gd name="connsiteY349" fmla="*/ 889764 h 1220243"/>
              <a:gd name="connsiteX350" fmla="*/ 280250 w 1543413"/>
              <a:gd name="connsiteY350" fmla="*/ 883895 h 1220243"/>
              <a:gd name="connsiteX351" fmla="*/ 274281 w 1543413"/>
              <a:gd name="connsiteY351" fmla="*/ 883895 h 1220243"/>
              <a:gd name="connsiteX352" fmla="*/ 274288 w 1543413"/>
              <a:gd name="connsiteY352" fmla="*/ 878026 h 1220243"/>
              <a:gd name="connsiteX353" fmla="*/ 268318 w 1543413"/>
              <a:gd name="connsiteY353" fmla="*/ 878026 h 1220243"/>
              <a:gd name="connsiteX354" fmla="*/ 268325 w 1543413"/>
              <a:gd name="connsiteY354" fmla="*/ 872156 h 1220243"/>
              <a:gd name="connsiteX355" fmla="*/ 262356 w 1543413"/>
              <a:gd name="connsiteY355" fmla="*/ 872156 h 1220243"/>
              <a:gd name="connsiteX356" fmla="*/ 262363 w 1543413"/>
              <a:gd name="connsiteY356" fmla="*/ 866287 h 1220243"/>
              <a:gd name="connsiteX357" fmla="*/ 256393 w 1543413"/>
              <a:gd name="connsiteY357" fmla="*/ 866287 h 1220243"/>
              <a:gd name="connsiteX358" fmla="*/ 256400 w 1543413"/>
              <a:gd name="connsiteY358" fmla="*/ 860418 h 1220243"/>
              <a:gd name="connsiteX359" fmla="*/ 250430 w 1543413"/>
              <a:gd name="connsiteY359" fmla="*/ 860418 h 1220243"/>
              <a:gd name="connsiteX360" fmla="*/ 250437 w 1543413"/>
              <a:gd name="connsiteY360" fmla="*/ 854549 h 1220243"/>
              <a:gd name="connsiteX361" fmla="*/ 244468 w 1543413"/>
              <a:gd name="connsiteY361" fmla="*/ 854549 h 1220243"/>
              <a:gd name="connsiteX362" fmla="*/ 244475 w 1543413"/>
              <a:gd name="connsiteY362" fmla="*/ 848680 h 1220243"/>
              <a:gd name="connsiteX363" fmla="*/ 238505 w 1543413"/>
              <a:gd name="connsiteY363" fmla="*/ 848680 h 1220243"/>
              <a:gd name="connsiteX364" fmla="*/ 238512 w 1543413"/>
              <a:gd name="connsiteY364" fmla="*/ 842811 h 1220243"/>
              <a:gd name="connsiteX365" fmla="*/ 232542 w 1543413"/>
              <a:gd name="connsiteY365" fmla="*/ 842811 h 1220243"/>
              <a:gd name="connsiteX366" fmla="*/ 232549 w 1543413"/>
              <a:gd name="connsiteY366" fmla="*/ 836942 h 1220243"/>
              <a:gd name="connsiteX367" fmla="*/ 226580 w 1543413"/>
              <a:gd name="connsiteY367" fmla="*/ 836942 h 1220243"/>
              <a:gd name="connsiteX368" fmla="*/ 226587 w 1543413"/>
              <a:gd name="connsiteY368" fmla="*/ 831073 h 1220243"/>
              <a:gd name="connsiteX369" fmla="*/ 220617 w 1543413"/>
              <a:gd name="connsiteY369" fmla="*/ 831073 h 1220243"/>
              <a:gd name="connsiteX370" fmla="*/ 220624 w 1543413"/>
              <a:gd name="connsiteY370" fmla="*/ 825204 h 1220243"/>
              <a:gd name="connsiteX371" fmla="*/ 214655 w 1543413"/>
              <a:gd name="connsiteY371" fmla="*/ 825204 h 1220243"/>
              <a:gd name="connsiteX372" fmla="*/ 214662 w 1543413"/>
              <a:gd name="connsiteY372" fmla="*/ 819334 h 1220243"/>
              <a:gd name="connsiteX373" fmla="*/ 208692 w 1543413"/>
              <a:gd name="connsiteY373" fmla="*/ 819334 h 1220243"/>
              <a:gd name="connsiteX374" fmla="*/ 208699 w 1543413"/>
              <a:gd name="connsiteY374" fmla="*/ 813465 h 1220243"/>
              <a:gd name="connsiteX375" fmla="*/ 202729 w 1543413"/>
              <a:gd name="connsiteY375" fmla="*/ 813465 h 1220243"/>
              <a:gd name="connsiteX376" fmla="*/ 202736 w 1543413"/>
              <a:gd name="connsiteY376" fmla="*/ 807596 h 1220243"/>
              <a:gd name="connsiteX377" fmla="*/ 196767 w 1543413"/>
              <a:gd name="connsiteY377" fmla="*/ 807596 h 1220243"/>
              <a:gd name="connsiteX378" fmla="*/ 196774 w 1543413"/>
              <a:gd name="connsiteY378" fmla="*/ 801727 h 1220243"/>
              <a:gd name="connsiteX379" fmla="*/ 190804 w 1543413"/>
              <a:gd name="connsiteY379" fmla="*/ 801727 h 1220243"/>
              <a:gd name="connsiteX380" fmla="*/ 190811 w 1543413"/>
              <a:gd name="connsiteY380" fmla="*/ 795858 h 1220243"/>
              <a:gd name="connsiteX381" fmla="*/ 184842 w 1543413"/>
              <a:gd name="connsiteY381" fmla="*/ 795858 h 1220243"/>
              <a:gd name="connsiteX382" fmla="*/ 184849 w 1543413"/>
              <a:gd name="connsiteY382" fmla="*/ 789989 h 1220243"/>
              <a:gd name="connsiteX383" fmla="*/ 178879 w 1543413"/>
              <a:gd name="connsiteY383" fmla="*/ 789989 h 1220243"/>
              <a:gd name="connsiteX384" fmla="*/ 178886 w 1543413"/>
              <a:gd name="connsiteY384" fmla="*/ 784120 h 1220243"/>
              <a:gd name="connsiteX385" fmla="*/ 172916 w 1543413"/>
              <a:gd name="connsiteY385" fmla="*/ 784120 h 1220243"/>
              <a:gd name="connsiteX386" fmla="*/ 172923 w 1543413"/>
              <a:gd name="connsiteY386" fmla="*/ 778251 h 1220243"/>
              <a:gd name="connsiteX387" fmla="*/ 166953 w 1543413"/>
              <a:gd name="connsiteY387" fmla="*/ 778251 h 1220243"/>
              <a:gd name="connsiteX388" fmla="*/ 166960 w 1543413"/>
              <a:gd name="connsiteY388" fmla="*/ 772382 h 1220243"/>
              <a:gd name="connsiteX389" fmla="*/ 160991 w 1543413"/>
              <a:gd name="connsiteY389" fmla="*/ 772382 h 1220243"/>
              <a:gd name="connsiteX390" fmla="*/ 160998 w 1543413"/>
              <a:gd name="connsiteY390" fmla="*/ 766512 h 1220243"/>
              <a:gd name="connsiteX391" fmla="*/ 155028 w 1543413"/>
              <a:gd name="connsiteY391" fmla="*/ 766512 h 1220243"/>
              <a:gd name="connsiteX392" fmla="*/ 155035 w 1543413"/>
              <a:gd name="connsiteY392" fmla="*/ 760643 h 1220243"/>
              <a:gd name="connsiteX393" fmla="*/ 149066 w 1543413"/>
              <a:gd name="connsiteY393" fmla="*/ 760643 h 1220243"/>
              <a:gd name="connsiteX394" fmla="*/ 149073 w 1543413"/>
              <a:gd name="connsiteY394" fmla="*/ 754774 h 1220243"/>
              <a:gd name="connsiteX395" fmla="*/ 143103 w 1543413"/>
              <a:gd name="connsiteY395" fmla="*/ 754774 h 1220243"/>
              <a:gd name="connsiteX396" fmla="*/ 143110 w 1543413"/>
              <a:gd name="connsiteY396" fmla="*/ 748905 h 1220243"/>
              <a:gd name="connsiteX397" fmla="*/ 137140 w 1543413"/>
              <a:gd name="connsiteY397" fmla="*/ 748905 h 1220243"/>
              <a:gd name="connsiteX398" fmla="*/ 137147 w 1543413"/>
              <a:gd name="connsiteY398" fmla="*/ 743036 h 1220243"/>
              <a:gd name="connsiteX399" fmla="*/ 131178 w 1543413"/>
              <a:gd name="connsiteY399" fmla="*/ 743036 h 1220243"/>
              <a:gd name="connsiteX400" fmla="*/ 131185 w 1543413"/>
              <a:gd name="connsiteY400" fmla="*/ 737167 h 1220243"/>
              <a:gd name="connsiteX401" fmla="*/ 125215 w 1543413"/>
              <a:gd name="connsiteY401" fmla="*/ 737167 h 1220243"/>
              <a:gd name="connsiteX402" fmla="*/ 125222 w 1543413"/>
              <a:gd name="connsiteY402" fmla="*/ 731298 h 1220243"/>
              <a:gd name="connsiteX403" fmla="*/ 119253 w 1543413"/>
              <a:gd name="connsiteY403" fmla="*/ 731298 h 1220243"/>
              <a:gd name="connsiteX404" fmla="*/ 119260 w 1543413"/>
              <a:gd name="connsiteY404" fmla="*/ 725429 h 1220243"/>
              <a:gd name="connsiteX405" fmla="*/ 113290 w 1543413"/>
              <a:gd name="connsiteY405" fmla="*/ 725429 h 1220243"/>
              <a:gd name="connsiteX406" fmla="*/ 113297 w 1543413"/>
              <a:gd name="connsiteY406" fmla="*/ 719560 h 1220243"/>
              <a:gd name="connsiteX407" fmla="*/ 107327 w 1543413"/>
              <a:gd name="connsiteY407" fmla="*/ 719560 h 1220243"/>
              <a:gd name="connsiteX408" fmla="*/ 107334 w 1543413"/>
              <a:gd name="connsiteY408" fmla="*/ 713690 h 1220243"/>
              <a:gd name="connsiteX409" fmla="*/ 101365 w 1543413"/>
              <a:gd name="connsiteY409" fmla="*/ 713690 h 1220243"/>
              <a:gd name="connsiteX410" fmla="*/ 101372 w 1543413"/>
              <a:gd name="connsiteY410" fmla="*/ 707821 h 1220243"/>
              <a:gd name="connsiteX411" fmla="*/ 95402 w 1543413"/>
              <a:gd name="connsiteY411" fmla="*/ 707821 h 1220243"/>
              <a:gd name="connsiteX412" fmla="*/ 95409 w 1543413"/>
              <a:gd name="connsiteY412" fmla="*/ 701952 h 1220243"/>
              <a:gd name="connsiteX413" fmla="*/ 89439 w 1543413"/>
              <a:gd name="connsiteY413" fmla="*/ 701952 h 1220243"/>
              <a:gd name="connsiteX414" fmla="*/ 89446 w 1543413"/>
              <a:gd name="connsiteY414" fmla="*/ 696083 h 1220243"/>
              <a:gd name="connsiteX415" fmla="*/ 83477 w 1543413"/>
              <a:gd name="connsiteY415" fmla="*/ 696083 h 1220243"/>
              <a:gd name="connsiteX416" fmla="*/ 83484 w 1543413"/>
              <a:gd name="connsiteY416" fmla="*/ 690214 h 1220243"/>
              <a:gd name="connsiteX417" fmla="*/ 77514 w 1543413"/>
              <a:gd name="connsiteY417" fmla="*/ 690214 h 1220243"/>
              <a:gd name="connsiteX418" fmla="*/ 77521 w 1543413"/>
              <a:gd name="connsiteY418" fmla="*/ 684345 h 1220243"/>
              <a:gd name="connsiteX419" fmla="*/ 71552 w 1543413"/>
              <a:gd name="connsiteY419" fmla="*/ 684345 h 1220243"/>
              <a:gd name="connsiteX420" fmla="*/ 71559 w 1543413"/>
              <a:gd name="connsiteY420" fmla="*/ 678476 h 1220243"/>
              <a:gd name="connsiteX421" fmla="*/ 65589 w 1543413"/>
              <a:gd name="connsiteY421" fmla="*/ 678476 h 1220243"/>
              <a:gd name="connsiteX422" fmla="*/ 65596 w 1543413"/>
              <a:gd name="connsiteY422" fmla="*/ 672607 h 1220243"/>
              <a:gd name="connsiteX423" fmla="*/ 59626 w 1543413"/>
              <a:gd name="connsiteY423" fmla="*/ 672607 h 1220243"/>
              <a:gd name="connsiteX424" fmla="*/ 59633 w 1543413"/>
              <a:gd name="connsiteY424" fmla="*/ 666738 h 1220243"/>
              <a:gd name="connsiteX425" fmla="*/ 53663 w 1543413"/>
              <a:gd name="connsiteY425" fmla="*/ 666738 h 1220243"/>
              <a:gd name="connsiteX426" fmla="*/ 53670 w 1543413"/>
              <a:gd name="connsiteY426" fmla="*/ 660868 h 1220243"/>
              <a:gd name="connsiteX427" fmla="*/ 47701 w 1543413"/>
              <a:gd name="connsiteY427" fmla="*/ 660868 h 1220243"/>
              <a:gd name="connsiteX428" fmla="*/ 47708 w 1543413"/>
              <a:gd name="connsiteY428" fmla="*/ 654999 h 1220243"/>
              <a:gd name="connsiteX429" fmla="*/ 41738 w 1543413"/>
              <a:gd name="connsiteY429" fmla="*/ 654999 h 1220243"/>
              <a:gd name="connsiteX430" fmla="*/ 41745 w 1543413"/>
              <a:gd name="connsiteY430" fmla="*/ 649130 h 1220243"/>
              <a:gd name="connsiteX431" fmla="*/ 35776 w 1543413"/>
              <a:gd name="connsiteY431" fmla="*/ 649130 h 1220243"/>
              <a:gd name="connsiteX432" fmla="*/ 35783 w 1543413"/>
              <a:gd name="connsiteY432" fmla="*/ 643261 h 1220243"/>
              <a:gd name="connsiteX433" fmla="*/ 29813 w 1543413"/>
              <a:gd name="connsiteY433" fmla="*/ 643261 h 1220243"/>
              <a:gd name="connsiteX434" fmla="*/ 29820 w 1543413"/>
              <a:gd name="connsiteY434" fmla="*/ 637392 h 1220243"/>
              <a:gd name="connsiteX435" fmla="*/ 23850 w 1543413"/>
              <a:gd name="connsiteY435" fmla="*/ 637392 h 1220243"/>
              <a:gd name="connsiteX436" fmla="*/ 23857 w 1543413"/>
              <a:gd name="connsiteY436" fmla="*/ 631523 h 1220243"/>
              <a:gd name="connsiteX437" fmla="*/ 17888 w 1543413"/>
              <a:gd name="connsiteY437" fmla="*/ 631523 h 1220243"/>
              <a:gd name="connsiteX438" fmla="*/ 17895 w 1543413"/>
              <a:gd name="connsiteY438" fmla="*/ 625654 h 1220243"/>
              <a:gd name="connsiteX439" fmla="*/ 11925 w 1543413"/>
              <a:gd name="connsiteY439" fmla="*/ 625654 h 1220243"/>
              <a:gd name="connsiteX440" fmla="*/ 11932 w 1543413"/>
              <a:gd name="connsiteY440" fmla="*/ 619785 h 1220243"/>
              <a:gd name="connsiteX441" fmla="*/ 5963 w 1543413"/>
              <a:gd name="connsiteY441" fmla="*/ 619785 h 1220243"/>
              <a:gd name="connsiteX442" fmla="*/ 5970 w 1543413"/>
              <a:gd name="connsiteY442" fmla="*/ 613916 h 1220243"/>
              <a:gd name="connsiteX443" fmla="*/ 0 w 1543413"/>
              <a:gd name="connsiteY443" fmla="*/ 613916 h 1220243"/>
              <a:gd name="connsiteX444" fmla="*/ 93 w 1543413"/>
              <a:gd name="connsiteY444" fmla="*/ 527968 h 1220243"/>
              <a:gd name="connsiteX445" fmla="*/ 117249 w 1543413"/>
              <a:gd name="connsiteY445" fmla="*/ 333422 h 1220243"/>
              <a:gd name="connsiteX446" fmla="*/ 119253 w 1543413"/>
              <a:gd name="connsiteY446" fmla="*/ 329940 h 1220243"/>
              <a:gd name="connsiteX447" fmla="*/ 119253 w 1543413"/>
              <a:gd name="connsiteY447" fmla="*/ 328058 h 1220243"/>
              <a:gd name="connsiteX448" fmla="*/ 113290 w 1543413"/>
              <a:gd name="connsiteY448" fmla="*/ 328058 h 1220243"/>
              <a:gd name="connsiteX449" fmla="*/ 113290 w 1543413"/>
              <a:gd name="connsiteY449" fmla="*/ 322189 h 1220243"/>
              <a:gd name="connsiteX450" fmla="*/ 107327 w 1543413"/>
              <a:gd name="connsiteY450" fmla="*/ 322189 h 1220243"/>
              <a:gd name="connsiteX451" fmla="*/ 107327 w 1543413"/>
              <a:gd name="connsiteY451" fmla="*/ 316319 h 1220243"/>
              <a:gd name="connsiteX452" fmla="*/ 101365 w 1543413"/>
              <a:gd name="connsiteY452" fmla="*/ 316319 h 1220243"/>
              <a:gd name="connsiteX453" fmla="*/ 101365 w 1543413"/>
              <a:gd name="connsiteY453" fmla="*/ 310450 h 1220243"/>
              <a:gd name="connsiteX454" fmla="*/ 95402 w 1543413"/>
              <a:gd name="connsiteY454" fmla="*/ 310450 h 1220243"/>
              <a:gd name="connsiteX455" fmla="*/ 95402 w 1543413"/>
              <a:gd name="connsiteY455" fmla="*/ 304581 h 1220243"/>
              <a:gd name="connsiteX456" fmla="*/ 89439 w 1543413"/>
              <a:gd name="connsiteY456" fmla="*/ 304581 h 1220243"/>
              <a:gd name="connsiteX457" fmla="*/ 89439 w 1543413"/>
              <a:gd name="connsiteY457" fmla="*/ 298712 h 1220243"/>
              <a:gd name="connsiteX458" fmla="*/ 83477 w 1543413"/>
              <a:gd name="connsiteY458" fmla="*/ 298712 h 1220243"/>
              <a:gd name="connsiteX459" fmla="*/ 83477 w 1543413"/>
              <a:gd name="connsiteY459" fmla="*/ 292843 h 1220243"/>
              <a:gd name="connsiteX460" fmla="*/ 77514 w 1543413"/>
              <a:gd name="connsiteY460" fmla="*/ 292843 h 1220243"/>
              <a:gd name="connsiteX461" fmla="*/ 77514 w 1543413"/>
              <a:gd name="connsiteY461" fmla="*/ 286974 h 1220243"/>
              <a:gd name="connsiteX462" fmla="*/ 71552 w 1543413"/>
              <a:gd name="connsiteY462" fmla="*/ 286974 h 1220243"/>
              <a:gd name="connsiteX463" fmla="*/ 71552 w 1543413"/>
              <a:gd name="connsiteY463" fmla="*/ 281105 h 1220243"/>
              <a:gd name="connsiteX464" fmla="*/ 65589 w 1543413"/>
              <a:gd name="connsiteY464" fmla="*/ 281105 h 1220243"/>
              <a:gd name="connsiteX465" fmla="*/ 65589 w 1543413"/>
              <a:gd name="connsiteY465" fmla="*/ 275236 h 1220243"/>
              <a:gd name="connsiteX466" fmla="*/ 59626 w 1543413"/>
              <a:gd name="connsiteY466" fmla="*/ 275236 h 1220243"/>
              <a:gd name="connsiteX467" fmla="*/ 59626 w 1543413"/>
              <a:gd name="connsiteY467" fmla="*/ 269367 h 1220243"/>
              <a:gd name="connsiteX468" fmla="*/ 53663 w 1543413"/>
              <a:gd name="connsiteY468" fmla="*/ 269367 h 1220243"/>
              <a:gd name="connsiteX469" fmla="*/ 53663 w 1543413"/>
              <a:gd name="connsiteY469" fmla="*/ 263497 h 1220243"/>
              <a:gd name="connsiteX470" fmla="*/ 47701 w 1543413"/>
              <a:gd name="connsiteY470" fmla="*/ 263497 h 1220243"/>
              <a:gd name="connsiteX471" fmla="*/ 47701 w 1543413"/>
              <a:gd name="connsiteY471" fmla="*/ 257628 h 1220243"/>
              <a:gd name="connsiteX472" fmla="*/ 41738 w 1543413"/>
              <a:gd name="connsiteY472" fmla="*/ 257628 h 1220243"/>
              <a:gd name="connsiteX473" fmla="*/ 41738 w 1543413"/>
              <a:gd name="connsiteY473" fmla="*/ 251759 h 1220243"/>
              <a:gd name="connsiteX474" fmla="*/ 35776 w 1543413"/>
              <a:gd name="connsiteY474" fmla="*/ 251759 h 1220243"/>
              <a:gd name="connsiteX475" fmla="*/ 35776 w 1543413"/>
              <a:gd name="connsiteY475" fmla="*/ 245890 h 1220243"/>
              <a:gd name="connsiteX476" fmla="*/ 29813 w 1543413"/>
              <a:gd name="connsiteY476" fmla="*/ 245890 h 1220243"/>
              <a:gd name="connsiteX477" fmla="*/ 29813 w 1543413"/>
              <a:gd name="connsiteY477" fmla="*/ 240021 h 1220243"/>
              <a:gd name="connsiteX478" fmla="*/ 23850 w 1543413"/>
              <a:gd name="connsiteY478" fmla="*/ 240021 h 1220243"/>
              <a:gd name="connsiteX479" fmla="*/ 23850 w 1543413"/>
              <a:gd name="connsiteY479" fmla="*/ 234152 h 1220243"/>
              <a:gd name="connsiteX480" fmla="*/ 17888 w 1543413"/>
              <a:gd name="connsiteY480" fmla="*/ 234152 h 1220243"/>
              <a:gd name="connsiteX481" fmla="*/ 17888 w 1543413"/>
              <a:gd name="connsiteY481" fmla="*/ 228283 h 1220243"/>
              <a:gd name="connsiteX482" fmla="*/ 11925 w 1543413"/>
              <a:gd name="connsiteY482" fmla="*/ 228283 h 1220243"/>
              <a:gd name="connsiteX483" fmla="*/ 11925 w 1543413"/>
              <a:gd name="connsiteY483" fmla="*/ 222414 h 1220243"/>
              <a:gd name="connsiteX484" fmla="*/ 5963 w 1543413"/>
              <a:gd name="connsiteY484" fmla="*/ 222414 h 1220243"/>
              <a:gd name="connsiteX485" fmla="*/ 5963 w 1543413"/>
              <a:gd name="connsiteY485" fmla="*/ 216545 h 1220243"/>
              <a:gd name="connsiteX486" fmla="*/ 0 w 1543413"/>
              <a:gd name="connsiteY486" fmla="*/ 216545 h 1220243"/>
              <a:gd name="connsiteX487" fmla="*/ 0 w 1543413"/>
              <a:gd name="connsiteY487" fmla="*/ 194593 h 1220243"/>
              <a:gd name="connsiteX488" fmla="*/ 5209 w 1543413"/>
              <a:gd name="connsiteY488" fmla="*/ 114784 h 1220243"/>
              <a:gd name="connsiteX489" fmla="*/ 30882 w 1543413"/>
              <a:gd name="connsiteY489" fmla="*/ 57299 h 1220243"/>
              <a:gd name="connsiteX490" fmla="*/ 84088 w 1543413"/>
              <a:gd name="connsiteY490" fmla="*/ 14511 h 1220243"/>
              <a:gd name="connsiteX491" fmla="*/ 162595 w 1543413"/>
              <a:gd name="connsiteY491" fmla="*/ 0 h 1220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</a:cxnLst>
            <a:rect l="l" t="t" r="r" b="b"/>
            <a:pathLst>
              <a:path w="1543413" h="1220243">
                <a:moveTo>
                  <a:pt x="162595" y="0"/>
                </a:moveTo>
                <a:cubicBezTo>
                  <a:pt x="222374" y="0"/>
                  <a:pt x="267581" y="14821"/>
                  <a:pt x="298214" y="44463"/>
                </a:cubicBezTo>
                <a:lnTo>
                  <a:pt x="300925" y="48425"/>
                </a:lnTo>
                <a:lnTo>
                  <a:pt x="304177" y="50332"/>
                </a:lnTo>
                <a:lnTo>
                  <a:pt x="306889" y="54295"/>
                </a:lnTo>
                <a:lnTo>
                  <a:pt x="310139" y="56201"/>
                </a:lnTo>
                <a:lnTo>
                  <a:pt x="312851" y="60163"/>
                </a:lnTo>
                <a:lnTo>
                  <a:pt x="316102" y="62070"/>
                </a:lnTo>
                <a:lnTo>
                  <a:pt x="318814" y="66033"/>
                </a:lnTo>
                <a:lnTo>
                  <a:pt x="322064" y="67939"/>
                </a:lnTo>
                <a:lnTo>
                  <a:pt x="324776" y="71901"/>
                </a:lnTo>
                <a:lnTo>
                  <a:pt x="328027" y="73808"/>
                </a:lnTo>
                <a:lnTo>
                  <a:pt x="330739" y="77770"/>
                </a:lnTo>
                <a:lnTo>
                  <a:pt x="333990" y="79677"/>
                </a:lnTo>
                <a:lnTo>
                  <a:pt x="336702" y="83640"/>
                </a:lnTo>
                <a:lnTo>
                  <a:pt x="339952" y="85546"/>
                </a:lnTo>
                <a:lnTo>
                  <a:pt x="342664" y="89508"/>
                </a:lnTo>
                <a:lnTo>
                  <a:pt x="345915" y="91415"/>
                </a:lnTo>
                <a:lnTo>
                  <a:pt x="348628" y="95380"/>
                </a:lnTo>
                <a:lnTo>
                  <a:pt x="351877" y="97285"/>
                </a:lnTo>
                <a:lnTo>
                  <a:pt x="354589" y="101247"/>
                </a:lnTo>
                <a:lnTo>
                  <a:pt x="357840" y="103154"/>
                </a:lnTo>
                <a:lnTo>
                  <a:pt x="360552" y="107116"/>
                </a:lnTo>
                <a:lnTo>
                  <a:pt x="363803" y="109023"/>
                </a:lnTo>
                <a:lnTo>
                  <a:pt x="366515" y="112985"/>
                </a:lnTo>
                <a:lnTo>
                  <a:pt x="369766" y="114892"/>
                </a:lnTo>
                <a:lnTo>
                  <a:pt x="372478" y="118855"/>
                </a:lnTo>
                <a:lnTo>
                  <a:pt x="375728" y="120761"/>
                </a:lnTo>
                <a:lnTo>
                  <a:pt x="378440" y="124723"/>
                </a:lnTo>
                <a:lnTo>
                  <a:pt x="381691" y="126630"/>
                </a:lnTo>
                <a:lnTo>
                  <a:pt x="384403" y="130593"/>
                </a:lnTo>
                <a:lnTo>
                  <a:pt x="387653" y="132499"/>
                </a:lnTo>
                <a:lnTo>
                  <a:pt x="390364" y="136461"/>
                </a:lnTo>
                <a:lnTo>
                  <a:pt x="390676" y="136644"/>
                </a:lnTo>
                <a:lnTo>
                  <a:pt x="393278" y="11534"/>
                </a:lnTo>
                <a:lnTo>
                  <a:pt x="715863" y="11534"/>
                </a:lnTo>
                <a:lnTo>
                  <a:pt x="715863" y="17403"/>
                </a:lnTo>
                <a:lnTo>
                  <a:pt x="721826" y="17403"/>
                </a:lnTo>
                <a:lnTo>
                  <a:pt x="721826" y="23272"/>
                </a:lnTo>
                <a:lnTo>
                  <a:pt x="727788" y="23272"/>
                </a:lnTo>
                <a:lnTo>
                  <a:pt x="727788" y="29141"/>
                </a:lnTo>
                <a:lnTo>
                  <a:pt x="733751" y="29141"/>
                </a:lnTo>
                <a:lnTo>
                  <a:pt x="733751" y="35010"/>
                </a:lnTo>
                <a:lnTo>
                  <a:pt x="739713" y="35010"/>
                </a:lnTo>
                <a:lnTo>
                  <a:pt x="739713" y="40879"/>
                </a:lnTo>
                <a:lnTo>
                  <a:pt x="745676" y="40879"/>
                </a:lnTo>
                <a:lnTo>
                  <a:pt x="745676" y="46748"/>
                </a:lnTo>
                <a:lnTo>
                  <a:pt x="751639" y="46748"/>
                </a:lnTo>
                <a:lnTo>
                  <a:pt x="751639" y="52617"/>
                </a:lnTo>
                <a:lnTo>
                  <a:pt x="757601" y="52617"/>
                </a:lnTo>
                <a:lnTo>
                  <a:pt x="757601" y="58486"/>
                </a:lnTo>
                <a:lnTo>
                  <a:pt x="763564" y="58486"/>
                </a:lnTo>
                <a:lnTo>
                  <a:pt x="763564" y="64356"/>
                </a:lnTo>
                <a:lnTo>
                  <a:pt x="769526" y="64356"/>
                </a:lnTo>
                <a:lnTo>
                  <a:pt x="769526" y="70225"/>
                </a:lnTo>
                <a:lnTo>
                  <a:pt x="775489" y="70225"/>
                </a:lnTo>
                <a:lnTo>
                  <a:pt x="775489" y="76094"/>
                </a:lnTo>
                <a:lnTo>
                  <a:pt x="781452" y="76094"/>
                </a:lnTo>
                <a:lnTo>
                  <a:pt x="781452" y="81963"/>
                </a:lnTo>
                <a:lnTo>
                  <a:pt x="785771" y="81963"/>
                </a:lnTo>
                <a:lnTo>
                  <a:pt x="786157" y="75391"/>
                </a:lnTo>
                <a:cubicBezTo>
                  <a:pt x="787676" y="64384"/>
                  <a:pt x="789955" y="55315"/>
                  <a:pt x="792993" y="48183"/>
                </a:cubicBezTo>
                <a:cubicBezTo>
                  <a:pt x="799071" y="33920"/>
                  <a:pt x="810791" y="22324"/>
                  <a:pt x="828154" y="13395"/>
                </a:cubicBezTo>
                <a:cubicBezTo>
                  <a:pt x="845517" y="4465"/>
                  <a:pt x="866973" y="0"/>
                  <a:pt x="892522" y="0"/>
                </a:cubicBezTo>
                <a:cubicBezTo>
                  <a:pt x="920800" y="0"/>
                  <a:pt x="943744" y="4899"/>
                  <a:pt x="961355" y="14697"/>
                </a:cubicBezTo>
                <a:lnTo>
                  <a:pt x="967160" y="20532"/>
                </a:lnTo>
                <a:lnTo>
                  <a:pt x="967318" y="20566"/>
                </a:lnTo>
                <a:lnTo>
                  <a:pt x="973123" y="26401"/>
                </a:lnTo>
                <a:lnTo>
                  <a:pt x="973280" y="26435"/>
                </a:lnTo>
                <a:lnTo>
                  <a:pt x="979085" y="32270"/>
                </a:lnTo>
                <a:lnTo>
                  <a:pt x="979243" y="32304"/>
                </a:lnTo>
                <a:lnTo>
                  <a:pt x="985048" y="38139"/>
                </a:lnTo>
                <a:lnTo>
                  <a:pt x="985205" y="38173"/>
                </a:lnTo>
                <a:lnTo>
                  <a:pt x="991010" y="44008"/>
                </a:lnTo>
                <a:lnTo>
                  <a:pt x="991168" y="44042"/>
                </a:lnTo>
                <a:lnTo>
                  <a:pt x="996973" y="49877"/>
                </a:lnTo>
                <a:lnTo>
                  <a:pt x="997131" y="49911"/>
                </a:lnTo>
                <a:lnTo>
                  <a:pt x="1002936" y="55746"/>
                </a:lnTo>
                <a:lnTo>
                  <a:pt x="1003093" y="55780"/>
                </a:lnTo>
                <a:lnTo>
                  <a:pt x="1008898" y="61615"/>
                </a:lnTo>
                <a:lnTo>
                  <a:pt x="1009056" y="61649"/>
                </a:lnTo>
                <a:lnTo>
                  <a:pt x="1014863" y="67486"/>
                </a:lnTo>
                <a:lnTo>
                  <a:pt x="1015018" y="67519"/>
                </a:lnTo>
                <a:lnTo>
                  <a:pt x="1020823" y="73354"/>
                </a:lnTo>
                <a:lnTo>
                  <a:pt x="1020981" y="73388"/>
                </a:lnTo>
                <a:lnTo>
                  <a:pt x="1026786" y="79223"/>
                </a:lnTo>
                <a:lnTo>
                  <a:pt x="1026944" y="79257"/>
                </a:lnTo>
                <a:lnTo>
                  <a:pt x="1032749" y="85092"/>
                </a:lnTo>
                <a:lnTo>
                  <a:pt x="1032907" y="85126"/>
                </a:lnTo>
                <a:lnTo>
                  <a:pt x="1038712" y="90961"/>
                </a:lnTo>
                <a:lnTo>
                  <a:pt x="1038869" y="90995"/>
                </a:lnTo>
                <a:lnTo>
                  <a:pt x="1044674" y="96830"/>
                </a:lnTo>
                <a:lnTo>
                  <a:pt x="1044832" y="96864"/>
                </a:lnTo>
                <a:lnTo>
                  <a:pt x="1050637" y="102699"/>
                </a:lnTo>
                <a:lnTo>
                  <a:pt x="1050794" y="102733"/>
                </a:lnTo>
                <a:lnTo>
                  <a:pt x="1056599" y="108568"/>
                </a:lnTo>
                <a:lnTo>
                  <a:pt x="1056757" y="108602"/>
                </a:lnTo>
                <a:lnTo>
                  <a:pt x="1062562" y="114437"/>
                </a:lnTo>
                <a:lnTo>
                  <a:pt x="1062720" y="114471"/>
                </a:lnTo>
                <a:lnTo>
                  <a:pt x="1068527" y="120308"/>
                </a:lnTo>
                <a:lnTo>
                  <a:pt x="1068682" y="120341"/>
                </a:lnTo>
                <a:lnTo>
                  <a:pt x="1074487" y="126176"/>
                </a:lnTo>
                <a:lnTo>
                  <a:pt x="1074645" y="126210"/>
                </a:lnTo>
                <a:lnTo>
                  <a:pt x="1076129" y="127702"/>
                </a:lnTo>
                <a:lnTo>
                  <a:pt x="1124380" y="0"/>
                </a:lnTo>
                <a:lnTo>
                  <a:pt x="1180877" y="0"/>
                </a:lnTo>
                <a:lnTo>
                  <a:pt x="1178667" y="5869"/>
                </a:lnTo>
                <a:lnTo>
                  <a:pt x="1186840" y="5869"/>
                </a:lnTo>
                <a:lnTo>
                  <a:pt x="1184630" y="11738"/>
                </a:lnTo>
                <a:lnTo>
                  <a:pt x="1192802" y="11738"/>
                </a:lnTo>
                <a:lnTo>
                  <a:pt x="1190592" y="17607"/>
                </a:lnTo>
                <a:lnTo>
                  <a:pt x="1198765" y="17607"/>
                </a:lnTo>
                <a:lnTo>
                  <a:pt x="1196555" y="23476"/>
                </a:lnTo>
                <a:lnTo>
                  <a:pt x="1204727" y="23476"/>
                </a:lnTo>
                <a:lnTo>
                  <a:pt x="1202517" y="29345"/>
                </a:lnTo>
                <a:lnTo>
                  <a:pt x="1210690" y="29345"/>
                </a:lnTo>
                <a:lnTo>
                  <a:pt x="1208480" y="35214"/>
                </a:lnTo>
                <a:lnTo>
                  <a:pt x="1216653" y="35214"/>
                </a:lnTo>
                <a:lnTo>
                  <a:pt x="1214443" y="41083"/>
                </a:lnTo>
                <a:lnTo>
                  <a:pt x="1222615" y="41083"/>
                </a:lnTo>
                <a:lnTo>
                  <a:pt x="1220405" y="46952"/>
                </a:lnTo>
                <a:lnTo>
                  <a:pt x="1228578" y="46952"/>
                </a:lnTo>
                <a:lnTo>
                  <a:pt x="1226367" y="52822"/>
                </a:lnTo>
                <a:lnTo>
                  <a:pt x="1234540" y="52822"/>
                </a:lnTo>
                <a:lnTo>
                  <a:pt x="1232330" y="58691"/>
                </a:lnTo>
                <a:lnTo>
                  <a:pt x="1240503" y="58691"/>
                </a:lnTo>
                <a:lnTo>
                  <a:pt x="1238293" y="64560"/>
                </a:lnTo>
                <a:lnTo>
                  <a:pt x="1246466" y="64560"/>
                </a:lnTo>
                <a:lnTo>
                  <a:pt x="1244256" y="70429"/>
                </a:lnTo>
                <a:lnTo>
                  <a:pt x="1252429" y="70429"/>
                </a:lnTo>
                <a:lnTo>
                  <a:pt x="1250219" y="76298"/>
                </a:lnTo>
                <a:lnTo>
                  <a:pt x="1258391" y="76298"/>
                </a:lnTo>
                <a:lnTo>
                  <a:pt x="1256181" y="82167"/>
                </a:lnTo>
                <a:lnTo>
                  <a:pt x="1264354" y="82167"/>
                </a:lnTo>
                <a:lnTo>
                  <a:pt x="1262144" y="88036"/>
                </a:lnTo>
                <a:lnTo>
                  <a:pt x="1270316" y="88036"/>
                </a:lnTo>
                <a:lnTo>
                  <a:pt x="1268106" y="93905"/>
                </a:lnTo>
                <a:lnTo>
                  <a:pt x="1276279" y="93905"/>
                </a:lnTo>
                <a:lnTo>
                  <a:pt x="1274069" y="99774"/>
                </a:lnTo>
                <a:lnTo>
                  <a:pt x="1282242" y="99774"/>
                </a:lnTo>
                <a:lnTo>
                  <a:pt x="1280031" y="105644"/>
                </a:lnTo>
                <a:lnTo>
                  <a:pt x="1288204" y="105644"/>
                </a:lnTo>
                <a:lnTo>
                  <a:pt x="1285994" y="111513"/>
                </a:lnTo>
                <a:lnTo>
                  <a:pt x="1294167" y="111513"/>
                </a:lnTo>
                <a:lnTo>
                  <a:pt x="1291957" y="117382"/>
                </a:lnTo>
                <a:lnTo>
                  <a:pt x="1300130" y="117382"/>
                </a:lnTo>
                <a:lnTo>
                  <a:pt x="1297920" y="123251"/>
                </a:lnTo>
                <a:lnTo>
                  <a:pt x="1306092" y="123251"/>
                </a:lnTo>
                <a:lnTo>
                  <a:pt x="1303882" y="129120"/>
                </a:lnTo>
                <a:lnTo>
                  <a:pt x="1312055" y="129120"/>
                </a:lnTo>
                <a:lnTo>
                  <a:pt x="1309845" y="134989"/>
                </a:lnTo>
                <a:lnTo>
                  <a:pt x="1318017" y="134989"/>
                </a:lnTo>
                <a:lnTo>
                  <a:pt x="1315807" y="140858"/>
                </a:lnTo>
                <a:lnTo>
                  <a:pt x="1323980" y="140858"/>
                </a:lnTo>
                <a:lnTo>
                  <a:pt x="1321770" y="146727"/>
                </a:lnTo>
                <a:lnTo>
                  <a:pt x="1329943" y="146727"/>
                </a:lnTo>
                <a:lnTo>
                  <a:pt x="1327733" y="152596"/>
                </a:lnTo>
                <a:lnTo>
                  <a:pt x="1335905" y="152596"/>
                </a:lnTo>
                <a:lnTo>
                  <a:pt x="1333694" y="158466"/>
                </a:lnTo>
                <a:lnTo>
                  <a:pt x="1341868" y="158466"/>
                </a:lnTo>
                <a:lnTo>
                  <a:pt x="1339658" y="164335"/>
                </a:lnTo>
                <a:lnTo>
                  <a:pt x="1347830" y="164335"/>
                </a:lnTo>
                <a:lnTo>
                  <a:pt x="1345620" y="170204"/>
                </a:lnTo>
                <a:lnTo>
                  <a:pt x="1353793" y="170204"/>
                </a:lnTo>
                <a:lnTo>
                  <a:pt x="1351583" y="176073"/>
                </a:lnTo>
                <a:lnTo>
                  <a:pt x="1359756" y="176073"/>
                </a:lnTo>
                <a:lnTo>
                  <a:pt x="1357546" y="181942"/>
                </a:lnTo>
                <a:lnTo>
                  <a:pt x="1365719" y="181942"/>
                </a:lnTo>
                <a:lnTo>
                  <a:pt x="1363509" y="187811"/>
                </a:lnTo>
                <a:lnTo>
                  <a:pt x="1371681" y="187811"/>
                </a:lnTo>
                <a:lnTo>
                  <a:pt x="1369471" y="193680"/>
                </a:lnTo>
                <a:lnTo>
                  <a:pt x="1377644" y="193680"/>
                </a:lnTo>
                <a:lnTo>
                  <a:pt x="1375434" y="199549"/>
                </a:lnTo>
                <a:lnTo>
                  <a:pt x="1383606" y="199549"/>
                </a:lnTo>
                <a:lnTo>
                  <a:pt x="1381396" y="205418"/>
                </a:lnTo>
                <a:lnTo>
                  <a:pt x="1389569" y="205418"/>
                </a:lnTo>
                <a:lnTo>
                  <a:pt x="1387358" y="211288"/>
                </a:lnTo>
                <a:lnTo>
                  <a:pt x="1395532" y="211288"/>
                </a:lnTo>
                <a:lnTo>
                  <a:pt x="1393322" y="217157"/>
                </a:lnTo>
                <a:lnTo>
                  <a:pt x="1401494" y="217157"/>
                </a:lnTo>
                <a:lnTo>
                  <a:pt x="1399284" y="223026"/>
                </a:lnTo>
                <a:lnTo>
                  <a:pt x="1407457" y="223026"/>
                </a:lnTo>
                <a:lnTo>
                  <a:pt x="1405247" y="228895"/>
                </a:lnTo>
                <a:lnTo>
                  <a:pt x="1413419" y="228895"/>
                </a:lnTo>
                <a:lnTo>
                  <a:pt x="1411209" y="234764"/>
                </a:lnTo>
                <a:lnTo>
                  <a:pt x="1419382" y="234764"/>
                </a:lnTo>
                <a:lnTo>
                  <a:pt x="1417172" y="240633"/>
                </a:lnTo>
                <a:lnTo>
                  <a:pt x="1425345" y="240633"/>
                </a:lnTo>
                <a:lnTo>
                  <a:pt x="1423135" y="246502"/>
                </a:lnTo>
                <a:lnTo>
                  <a:pt x="1431307" y="246502"/>
                </a:lnTo>
                <a:lnTo>
                  <a:pt x="1429097" y="252371"/>
                </a:lnTo>
                <a:lnTo>
                  <a:pt x="1437270" y="252371"/>
                </a:lnTo>
                <a:lnTo>
                  <a:pt x="1435060" y="258240"/>
                </a:lnTo>
                <a:lnTo>
                  <a:pt x="1443233" y="258240"/>
                </a:lnTo>
                <a:lnTo>
                  <a:pt x="1441022" y="264110"/>
                </a:lnTo>
                <a:lnTo>
                  <a:pt x="1449195" y="264110"/>
                </a:lnTo>
                <a:lnTo>
                  <a:pt x="1446985" y="269979"/>
                </a:lnTo>
                <a:lnTo>
                  <a:pt x="1455158" y="269979"/>
                </a:lnTo>
                <a:lnTo>
                  <a:pt x="1452948" y="275848"/>
                </a:lnTo>
                <a:lnTo>
                  <a:pt x="1461120" y="275848"/>
                </a:lnTo>
                <a:lnTo>
                  <a:pt x="1458910" y="281717"/>
                </a:lnTo>
                <a:lnTo>
                  <a:pt x="1467083" y="281717"/>
                </a:lnTo>
                <a:lnTo>
                  <a:pt x="1464873" y="287586"/>
                </a:lnTo>
                <a:lnTo>
                  <a:pt x="1473046" y="287586"/>
                </a:lnTo>
                <a:lnTo>
                  <a:pt x="1470836" y="293455"/>
                </a:lnTo>
                <a:lnTo>
                  <a:pt x="1479009" y="293455"/>
                </a:lnTo>
                <a:lnTo>
                  <a:pt x="1476799" y="299324"/>
                </a:lnTo>
                <a:lnTo>
                  <a:pt x="1484971" y="299324"/>
                </a:lnTo>
                <a:lnTo>
                  <a:pt x="1482761" y="305193"/>
                </a:lnTo>
                <a:lnTo>
                  <a:pt x="1490934" y="305193"/>
                </a:lnTo>
                <a:lnTo>
                  <a:pt x="1488724" y="311062"/>
                </a:lnTo>
                <a:lnTo>
                  <a:pt x="1496896" y="311062"/>
                </a:lnTo>
                <a:lnTo>
                  <a:pt x="1494686" y="316931"/>
                </a:lnTo>
                <a:lnTo>
                  <a:pt x="1502859" y="316931"/>
                </a:lnTo>
                <a:lnTo>
                  <a:pt x="1500648" y="322801"/>
                </a:lnTo>
                <a:lnTo>
                  <a:pt x="1508822" y="322801"/>
                </a:lnTo>
                <a:lnTo>
                  <a:pt x="1506612" y="328670"/>
                </a:lnTo>
                <a:lnTo>
                  <a:pt x="1514784" y="328670"/>
                </a:lnTo>
                <a:lnTo>
                  <a:pt x="1512574" y="334539"/>
                </a:lnTo>
                <a:lnTo>
                  <a:pt x="1520747" y="334539"/>
                </a:lnTo>
                <a:lnTo>
                  <a:pt x="1518537" y="340408"/>
                </a:lnTo>
                <a:lnTo>
                  <a:pt x="1526709" y="340408"/>
                </a:lnTo>
                <a:lnTo>
                  <a:pt x="1524499" y="346277"/>
                </a:lnTo>
                <a:lnTo>
                  <a:pt x="1532672" y="346277"/>
                </a:lnTo>
                <a:lnTo>
                  <a:pt x="1530462" y="352146"/>
                </a:lnTo>
                <a:lnTo>
                  <a:pt x="1538635" y="352146"/>
                </a:lnTo>
                <a:lnTo>
                  <a:pt x="1536425" y="358015"/>
                </a:lnTo>
                <a:lnTo>
                  <a:pt x="1543413" y="358015"/>
                </a:lnTo>
                <a:lnTo>
                  <a:pt x="1543413" y="361160"/>
                </a:lnTo>
                <a:lnTo>
                  <a:pt x="1542387" y="363884"/>
                </a:lnTo>
                <a:lnTo>
                  <a:pt x="1543413" y="363884"/>
                </a:lnTo>
                <a:lnTo>
                  <a:pt x="1543413" y="388283"/>
                </a:lnTo>
                <a:cubicBezTo>
                  <a:pt x="1543413" y="1002024"/>
                  <a:pt x="1543413" y="1002024"/>
                  <a:pt x="1543413" y="1002024"/>
                </a:cubicBezTo>
                <a:cubicBezTo>
                  <a:pt x="1543413" y="1123257"/>
                  <a:pt x="1470674" y="1220243"/>
                  <a:pt x="1349441" y="1220243"/>
                </a:cubicBezTo>
                <a:cubicBezTo>
                  <a:pt x="1076667" y="1220243"/>
                  <a:pt x="855038" y="1220243"/>
                  <a:pt x="674965" y="1220243"/>
                </a:cubicBezTo>
                <a:lnTo>
                  <a:pt x="620118" y="1220243"/>
                </a:lnTo>
                <a:lnTo>
                  <a:pt x="620120" y="1218434"/>
                </a:lnTo>
                <a:lnTo>
                  <a:pt x="614151" y="1218434"/>
                </a:lnTo>
                <a:lnTo>
                  <a:pt x="614158" y="1212565"/>
                </a:lnTo>
                <a:lnTo>
                  <a:pt x="608188" y="1212565"/>
                </a:lnTo>
                <a:lnTo>
                  <a:pt x="608195" y="1206696"/>
                </a:lnTo>
                <a:lnTo>
                  <a:pt x="602226" y="1206696"/>
                </a:lnTo>
                <a:lnTo>
                  <a:pt x="602233" y="1200827"/>
                </a:lnTo>
                <a:lnTo>
                  <a:pt x="596263" y="1200827"/>
                </a:lnTo>
                <a:lnTo>
                  <a:pt x="596270" y="1194958"/>
                </a:lnTo>
                <a:lnTo>
                  <a:pt x="590300" y="1194958"/>
                </a:lnTo>
                <a:lnTo>
                  <a:pt x="590307" y="1189088"/>
                </a:lnTo>
                <a:lnTo>
                  <a:pt x="584338" y="1189088"/>
                </a:lnTo>
                <a:lnTo>
                  <a:pt x="584345" y="1183219"/>
                </a:lnTo>
                <a:lnTo>
                  <a:pt x="578375" y="1183219"/>
                </a:lnTo>
                <a:lnTo>
                  <a:pt x="578382" y="1177350"/>
                </a:lnTo>
                <a:lnTo>
                  <a:pt x="572412" y="1177350"/>
                </a:lnTo>
                <a:lnTo>
                  <a:pt x="572419" y="1171481"/>
                </a:lnTo>
                <a:lnTo>
                  <a:pt x="566450" y="1171481"/>
                </a:lnTo>
                <a:lnTo>
                  <a:pt x="566457" y="1165612"/>
                </a:lnTo>
                <a:lnTo>
                  <a:pt x="560487" y="1165612"/>
                </a:lnTo>
                <a:lnTo>
                  <a:pt x="560494" y="1159743"/>
                </a:lnTo>
                <a:lnTo>
                  <a:pt x="554525" y="1159743"/>
                </a:lnTo>
                <a:lnTo>
                  <a:pt x="554532" y="1153874"/>
                </a:lnTo>
                <a:lnTo>
                  <a:pt x="548562" y="1153874"/>
                </a:lnTo>
                <a:lnTo>
                  <a:pt x="548569" y="1148005"/>
                </a:lnTo>
                <a:lnTo>
                  <a:pt x="542599" y="1148005"/>
                </a:lnTo>
                <a:lnTo>
                  <a:pt x="542606" y="1142135"/>
                </a:lnTo>
                <a:lnTo>
                  <a:pt x="536637" y="1142135"/>
                </a:lnTo>
                <a:lnTo>
                  <a:pt x="536644" y="1136266"/>
                </a:lnTo>
                <a:lnTo>
                  <a:pt x="530674" y="1136266"/>
                </a:lnTo>
                <a:lnTo>
                  <a:pt x="530681" y="1130397"/>
                </a:lnTo>
                <a:lnTo>
                  <a:pt x="524711" y="1130397"/>
                </a:lnTo>
                <a:lnTo>
                  <a:pt x="524718" y="1124528"/>
                </a:lnTo>
                <a:lnTo>
                  <a:pt x="518749" y="1124528"/>
                </a:lnTo>
                <a:lnTo>
                  <a:pt x="518756" y="1118659"/>
                </a:lnTo>
                <a:lnTo>
                  <a:pt x="512786" y="1118659"/>
                </a:lnTo>
                <a:lnTo>
                  <a:pt x="512793" y="1112790"/>
                </a:lnTo>
                <a:lnTo>
                  <a:pt x="506823" y="1112790"/>
                </a:lnTo>
                <a:lnTo>
                  <a:pt x="506830" y="1106921"/>
                </a:lnTo>
                <a:lnTo>
                  <a:pt x="500861" y="1106921"/>
                </a:lnTo>
                <a:lnTo>
                  <a:pt x="500868" y="1101052"/>
                </a:lnTo>
                <a:lnTo>
                  <a:pt x="494898" y="1101052"/>
                </a:lnTo>
                <a:lnTo>
                  <a:pt x="494905" y="1095183"/>
                </a:lnTo>
                <a:lnTo>
                  <a:pt x="488936" y="1095183"/>
                </a:lnTo>
                <a:lnTo>
                  <a:pt x="488943" y="1089314"/>
                </a:lnTo>
                <a:lnTo>
                  <a:pt x="482973" y="1089314"/>
                </a:lnTo>
                <a:lnTo>
                  <a:pt x="482980" y="1083444"/>
                </a:lnTo>
                <a:lnTo>
                  <a:pt x="477010" y="1083444"/>
                </a:lnTo>
                <a:lnTo>
                  <a:pt x="477017" y="1077575"/>
                </a:lnTo>
                <a:lnTo>
                  <a:pt x="471048" y="1077575"/>
                </a:lnTo>
                <a:lnTo>
                  <a:pt x="471055" y="1071706"/>
                </a:lnTo>
                <a:lnTo>
                  <a:pt x="465085" y="1071706"/>
                </a:lnTo>
                <a:lnTo>
                  <a:pt x="465092" y="1065837"/>
                </a:lnTo>
                <a:lnTo>
                  <a:pt x="459122" y="1065837"/>
                </a:lnTo>
                <a:lnTo>
                  <a:pt x="459129" y="1059968"/>
                </a:lnTo>
                <a:lnTo>
                  <a:pt x="453160" y="1059968"/>
                </a:lnTo>
                <a:lnTo>
                  <a:pt x="453167" y="1054099"/>
                </a:lnTo>
                <a:lnTo>
                  <a:pt x="447197" y="1054099"/>
                </a:lnTo>
                <a:lnTo>
                  <a:pt x="447204" y="1048230"/>
                </a:lnTo>
                <a:lnTo>
                  <a:pt x="441235" y="1048230"/>
                </a:lnTo>
                <a:lnTo>
                  <a:pt x="441242" y="1042361"/>
                </a:lnTo>
                <a:lnTo>
                  <a:pt x="435272" y="1042361"/>
                </a:lnTo>
                <a:lnTo>
                  <a:pt x="435279" y="1036491"/>
                </a:lnTo>
                <a:lnTo>
                  <a:pt x="429309" y="1036491"/>
                </a:lnTo>
                <a:lnTo>
                  <a:pt x="429316" y="1030622"/>
                </a:lnTo>
                <a:lnTo>
                  <a:pt x="423347" y="1030622"/>
                </a:lnTo>
                <a:lnTo>
                  <a:pt x="423354" y="1024753"/>
                </a:lnTo>
                <a:lnTo>
                  <a:pt x="417384" y="1024753"/>
                </a:lnTo>
                <a:lnTo>
                  <a:pt x="417391" y="1018884"/>
                </a:lnTo>
                <a:lnTo>
                  <a:pt x="411421" y="1018884"/>
                </a:lnTo>
                <a:lnTo>
                  <a:pt x="411428" y="1013015"/>
                </a:lnTo>
                <a:lnTo>
                  <a:pt x="405459" y="1013015"/>
                </a:lnTo>
                <a:lnTo>
                  <a:pt x="405466" y="1007146"/>
                </a:lnTo>
                <a:lnTo>
                  <a:pt x="399496" y="1007146"/>
                </a:lnTo>
                <a:lnTo>
                  <a:pt x="399503" y="1001277"/>
                </a:lnTo>
                <a:lnTo>
                  <a:pt x="393533" y="1001277"/>
                </a:lnTo>
                <a:lnTo>
                  <a:pt x="393540" y="995408"/>
                </a:lnTo>
                <a:lnTo>
                  <a:pt x="387571" y="995408"/>
                </a:lnTo>
                <a:lnTo>
                  <a:pt x="387578" y="989539"/>
                </a:lnTo>
                <a:lnTo>
                  <a:pt x="381608" y="989539"/>
                </a:lnTo>
                <a:lnTo>
                  <a:pt x="381615" y="983670"/>
                </a:lnTo>
                <a:lnTo>
                  <a:pt x="375646" y="983670"/>
                </a:lnTo>
                <a:lnTo>
                  <a:pt x="375653" y="977800"/>
                </a:lnTo>
                <a:lnTo>
                  <a:pt x="369683" y="977800"/>
                </a:lnTo>
                <a:lnTo>
                  <a:pt x="369690" y="971931"/>
                </a:lnTo>
                <a:lnTo>
                  <a:pt x="363720" y="971931"/>
                </a:lnTo>
                <a:lnTo>
                  <a:pt x="363727" y="966062"/>
                </a:lnTo>
                <a:lnTo>
                  <a:pt x="357758" y="966062"/>
                </a:lnTo>
                <a:lnTo>
                  <a:pt x="357765" y="960193"/>
                </a:lnTo>
                <a:lnTo>
                  <a:pt x="351795" y="960193"/>
                </a:lnTo>
                <a:lnTo>
                  <a:pt x="351802" y="954324"/>
                </a:lnTo>
                <a:lnTo>
                  <a:pt x="345832" y="954324"/>
                </a:lnTo>
                <a:lnTo>
                  <a:pt x="345839" y="948455"/>
                </a:lnTo>
                <a:lnTo>
                  <a:pt x="339870" y="948455"/>
                </a:lnTo>
                <a:lnTo>
                  <a:pt x="339877" y="942586"/>
                </a:lnTo>
                <a:lnTo>
                  <a:pt x="333907" y="942586"/>
                </a:lnTo>
                <a:lnTo>
                  <a:pt x="333914" y="936717"/>
                </a:lnTo>
                <a:lnTo>
                  <a:pt x="327945" y="936717"/>
                </a:lnTo>
                <a:lnTo>
                  <a:pt x="327952" y="930847"/>
                </a:lnTo>
                <a:lnTo>
                  <a:pt x="321982" y="930847"/>
                </a:lnTo>
                <a:lnTo>
                  <a:pt x="321989" y="924978"/>
                </a:lnTo>
                <a:lnTo>
                  <a:pt x="316019" y="924978"/>
                </a:lnTo>
                <a:lnTo>
                  <a:pt x="316026" y="919109"/>
                </a:lnTo>
                <a:lnTo>
                  <a:pt x="310057" y="919109"/>
                </a:lnTo>
                <a:lnTo>
                  <a:pt x="310064" y="913240"/>
                </a:lnTo>
                <a:lnTo>
                  <a:pt x="304094" y="913240"/>
                </a:lnTo>
                <a:lnTo>
                  <a:pt x="304101" y="907371"/>
                </a:lnTo>
                <a:lnTo>
                  <a:pt x="298132" y="907371"/>
                </a:lnTo>
                <a:lnTo>
                  <a:pt x="298139" y="901502"/>
                </a:lnTo>
                <a:lnTo>
                  <a:pt x="292169" y="901502"/>
                </a:lnTo>
                <a:lnTo>
                  <a:pt x="292176" y="895633"/>
                </a:lnTo>
                <a:lnTo>
                  <a:pt x="286206" y="895633"/>
                </a:lnTo>
                <a:lnTo>
                  <a:pt x="286213" y="889764"/>
                </a:lnTo>
                <a:lnTo>
                  <a:pt x="280243" y="889764"/>
                </a:lnTo>
                <a:lnTo>
                  <a:pt x="280250" y="883895"/>
                </a:lnTo>
                <a:lnTo>
                  <a:pt x="274281" y="883895"/>
                </a:lnTo>
                <a:lnTo>
                  <a:pt x="274288" y="878026"/>
                </a:lnTo>
                <a:lnTo>
                  <a:pt x="268318" y="878026"/>
                </a:lnTo>
                <a:lnTo>
                  <a:pt x="268325" y="872156"/>
                </a:lnTo>
                <a:lnTo>
                  <a:pt x="262356" y="872156"/>
                </a:lnTo>
                <a:lnTo>
                  <a:pt x="262363" y="866287"/>
                </a:lnTo>
                <a:lnTo>
                  <a:pt x="256393" y="866287"/>
                </a:lnTo>
                <a:lnTo>
                  <a:pt x="256400" y="860418"/>
                </a:lnTo>
                <a:lnTo>
                  <a:pt x="250430" y="860418"/>
                </a:lnTo>
                <a:lnTo>
                  <a:pt x="250437" y="854549"/>
                </a:lnTo>
                <a:lnTo>
                  <a:pt x="244468" y="854549"/>
                </a:lnTo>
                <a:lnTo>
                  <a:pt x="244475" y="848680"/>
                </a:lnTo>
                <a:lnTo>
                  <a:pt x="238505" y="848680"/>
                </a:lnTo>
                <a:lnTo>
                  <a:pt x="238512" y="842811"/>
                </a:lnTo>
                <a:lnTo>
                  <a:pt x="232542" y="842811"/>
                </a:lnTo>
                <a:lnTo>
                  <a:pt x="232549" y="836942"/>
                </a:lnTo>
                <a:lnTo>
                  <a:pt x="226580" y="836942"/>
                </a:lnTo>
                <a:lnTo>
                  <a:pt x="226587" y="831073"/>
                </a:lnTo>
                <a:lnTo>
                  <a:pt x="220617" y="831073"/>
                </a:lnTo>
                <a:lnTo>
                  <a:pt x="220624" y="825204"/>
                </a:lnTo>
                <a:lnTo>
                  <a:pt x="214655" y="825204"/>
                </a:lnTo>
                <a:lnTo>
                  <a:pt x="214662" y="819334"/>
                </a:lnTo>
                <a:lnTo>
                  <a:pt x="208692" y="819334"/>
                </a:lnTo>
                <a:lnTo>
                  <a:pt x="208699" y="813465"/>
                </a:lnTo>
                <a:lnTo>
                  <a:pt x="202729" y="813465"/>
                </a:lnTo>
                <a:lnTo>
                  <a:pt x="202736" y="807596"/>
                </a:lnTo>
                <a:lnTo>
                  <a:pt x="196767" y="807596"/>
                </a:lnTo>
                <a:lnTo>
                  <a:pt x="196774" y="801727"/>
                </a:lnTo>
                <a:lnTo>
                  <a:pt x="190804" y="801727"/>
                </a:lnTo>
                <a:lnTo>
                  <a:pt x="190811" y="795858"/>
                </a:lnTo>
                <a:lnTo>
                  <a:pt x="184842" y="795858"/>
                </a:lnTo>
                <a:lnTo>
                  <a:pt x="184849" y="789989"/>
                </a:lnTo>
                <a:lnTo>
                  <a:pt x="178879" y="789989"/>
                </a:lnTo>
                <a:lnTo>
                  <a:pt x="178886" y="784120"/>
                </a:lnTo>
                <a:lnTo>
                  <a:pt x="172916" y="784120"/>
                </a:lnTo>
                <a:lnTo>
                  <a:pt x="172923" y="778251"/>
                </a:lnTo>
                <a:lnTo>
                  <a:pt x="166953" y="778251"/>
                </a:lnTo>
                <a:lnTo>
                  <a:pt x="166960" y="772382"/>
                </a:lnTo>
                <a:lnTo>
                  <a:pt x="160991" y="772382"/>
                </a:lnTo>
                <a:lnTo>
                  <a:pt x="160998" y="766512"/>
                </a:lnTo>
                <a:lnTo>
                  <a:pt x="155028" y="766512"/>
                </a:lnTo>
                <a:lnTo>
                  <a:pt x="155035" y="760643"/>
                </a:lnTo>
                <a:lnTo>
                  <a:pt x="149066" y="760643"/>
                </a:lnTo>
                <a:lnTo>
                  <a:pt x="149073" y="754774"/>
                </a:lnTo>
                <a:lnTo>
                  <a:pt x="143103" y="754774"/>
                </a:lnTo>
                <a:lnTo>
                  <a:pt x="143110" y="748905"/>
                </a:lnTo>
                <a:lnTo>
                  <a:pt x="137140" y="748905"/>
                </a:lnTo>
                <a:lnTo>
                  <a:pt x="137147" y="743036"/>
                </a:lnTo>
                <a:lnTo>
                  <a:pt x="131178" y="743036"/>
                </a:lnTo>
                <a:lnTo>
                  <a:pt x="131185" y="737167"/>
                </a:lnTo>
                <a:lnTo>
                  <a:pt x="125215" y="737167"/>
                </a:lnTo>
                <a:lnTo>
                  <a:pt x="125222" y="731298"/>
                </a:lnTo>
                <a:lnTo>
                  <a:pt x="119253" y="731298"/>
                </a:lnTo>
                <a:lnTo>
                  <a:pt x="119260" y="725429"/>
                </a:lnTo>
                <a:lnTo>
                  <a:pt x="113290" y="725429"/>
                </a:lnTo>
                <a:lnTo>
                  <a:pt x="113297" y="719560"/>
                </a:lnTo>
                <a:lnTo>
                  <a:pt x="107327" y="719560"/>
                </a:lnTo>
                <a:lnTo>
                  <a:pt x="107334" y="713690"/>
                </a:lnTo>
                <a:lnTo>
                  <a:pt x="101365" y="713690"/>
                </a:lnTo>
                <a:lnTo>
                  <a:pt x="101372" y="707821"/>
                </a:lnTo>
                <a:lnTo>
                  <a:pt x="95402" y="707821"/>
                </a:lnTo>
                <a:lnTo>
                  <a:pt x="95409" y="701952"/>
                </a:lnTo>
                <a:lnTo>
                  <a:pt x="89439" y="701952"/>
                </a:lnTo>
                <a:lnTo>
                  <a:pt x="89446" y="696083"/>
                </a:lnTo>
                <a:lnTo>
                  <a:pt x="83477" y="696083"/>
                </a:lnTo>
                <a:lnTo>
                  <a:pt x="83484" y="690214"/>
                </a:lnTo>
                <a:lnTo>
                  <a:pt x="77514" y="690214"/>
                </a:lnTo>
                <a:lnTo>
                  <a:pt x="77521" y="684345"/>
                </a:lnTo>
                <a:lnTo>
                  <a:pt x="71552" y="684345"/>
                </a:lnTo>
                <a:lnTo>
                  <a:pt x="71559" y="678476"/>
                </a:lnTo>
                <a:lnTo>
                  <a:pt x="65589" y="678476"/>
                </a:lnTo>
                <a:lnTo>
                  <a:pt x="65596" y="672607"/>
                </a:lnTo>
                <a:lnTo>
                  <a:pt x="59626" y="672607"/>
                </a:lnTo>
                <a:lnTo>
                  <a:pt x="59633" y="666738"/>
                </a:lnTo>
                <a:lnTo>
                  <a:pt x="53663" y="666738"/>
                </a:lnTo>
                <a:lnTo>
                  <a:pt x="53670" y="660868"/>
                </a:lnTo>
                <a:lnTo>
                  <a:pt x="47701" y="660868"/>
                </a:lnTo>
                <a:lnTo>
                  <a:pt x="47708" y="654999"/>
                </a:lnTo>
                <a:lnTo>
                  <a:pt x="41738" y="654999"/>
                </a:lnTo>
                <a:lnTo>
                  <a:pt x="41745" y="649130"/>
                </a:lnTo>
                <a:lnTo>
                  <a:pt x="35776" y="649130"/>
                </a:lnTo>
                <a:lnTo>
                  <a:pt x="35783" y="643261"/>
                </a:lnTo>
                <a:lnTo>
                  <a:pt x="29813" y="643261"/>
                </a:lnTo>
                <a:lnTo>
                  <a:pt x="29820" y="637392"/>
                </a:lnTo>
                <a:lnTo>
                  <a:pt x="23850" y="637392"/>
                </a:lnTo>
                <a:lnTo>
                  <a:pt x="23857" y="631523"/>
                </a:lnTo>
                <a:lnTo>
                  <a:pt x="17888" y="631523"/>
                </a:lnTo>
                <a:lnTo>
                  <a:pt x="17895" y="625654"/>
                </a:lnTo>
                <a:lnTo>
                  <a:pt x="11925" y="625654"/>
                </a:lnTo>
                <a:lnTo>
                  <a:pt x="11932" y="619785"/>
                </a:lnTo>
                <a:lnTo>
                  <a:pt x="5963" y="619785"/>
                </a:lnTo>
                <a:lnTo>
                  <a:pt x="5970" y="613916"/>
                </a:lnTo>
                <a:lnTo>
                  <a:pt x="0" y="613916"/>
                </a:lnTo>
                <a:lnTo>
                  <a:pt x="93" y="527968"/>
                </a:lnTo>
                <a:cubicBezTo>
                  <a:pt x="49083" y="447849"/>
                  <a:pt x="88134" y="383000"/>
                  <a:pt x="117249" y="333422"/>
                </a:cubicBezTo>
                <a:lnTo>
                  <a:pt x="119253" y="329940"/>
                </a:lnTo>
                <a:lnTo>
                  <a:pt x="119253" y="328058"/>
                </a:lnTo>
                <a:lnTo>
                  <a:pt x="113290" y="328058"/>
                </a:lnTo>
                <a:lnTo>
                  <a:pt x="113290" y="322189"/>
                </a:lnTo>
                <a:lnTo>
                  <a:pt x="107327" y="322189"/>
                </a:lnTo>
                <a:lnTo>
                  <a:pt x="107327" y="316319"/>
                </a:lnTo>
                <a:lnTo>
                  <a:pt x="101365" y="316319"/>
                </a:lnTo>
                <a:lnTo>
                  <a:pt x="101365" y="310450"/>
                </a:lnTo>
                <a:lnTo>
                  <a:pt x="95402" y="310450"/>
                </a:lnTo>
                <a:lnTo>
                  <a:pt x="95402" y="304581"/>
                </a:lnTo>
                <a:lnTo>
                  <a:pt x="89439" y="304581"/>
                </a:lnTo>
                <a:lnTo>
                  <a:pt x="89439" y="298712"/>
                </a:lnTo>
                <a:lnTo>
                  <a:pt x="83477" y="298712"/>
                </a:lnTo>
                <a:lnTo>
                  <a:pt x="83477" y="292843"/>
                </a:lnTo>
                <a:lnTo>
                  <a:pt x="77514" y="292843"/>
                </a:lnTo>
                <a:lnTo>
                  <a:pt x="77514" y="286974"/>
                </a:lnTo>
                <a:lnTo>
                  <a:pt x="71552" y="286974"/>
                </a:lnTo>
                <a:lnTo>
                  <a:pt x="71552" y="281105"/>
                </a:lnTo>
                <a:lnTo>
                  <a:pt x="65589" y="281105"/>
                </a:lnTo>
                <a:lnTo>
                  <a:pt x="65589" y="275236"/>
                </a:lnTo>
                <a:lnTo>
                  <a:pt x="59626" y="275236"/>
                </a:lnTo>
                <a:lnTo>
                  <a:pt x="59626" y="269367"/>
                </a:lnTo>
                <a:lnTo>
                  <a:pt x="53663" y="269367"/>
                </a:lnTo>
                <a:lnTo>
                  <a:pt x="53663" y="263497"/>
                </a:lnTo>
                <a:lnTo>
                  <a:pt x="47701" y="263497"/>
                </a:lnTo>
                <a:lnTo>
                  <a:pt x="47701" y="257628"/>
                </a:lnTo>
                <a:lnTo>
                  <a:pt x="41738" y="257628"/>
                </a:lnTo>
                <a:lnTo>
                  <a:pt x="41738" y="251759"/>
                </a:lnTo>
                <a:lnTo>
                  <a:pt x="35776" y="251759"/>
                </a:lnTo>
                <a:lnTo>
                  <a:pt x="35776" y="245890"/>
                </a:lnTo>
                <a:lnTo>
                  <a:pt x="29813" y="245890"/>
                </a:lnTo>
                <a:lnTo>
                  <a:pt x="29813" y="240021"/>
                </a:lnTo>
                <a:lnTo>
                  <a:pt x="23850" y="240021"/>
                </a:lnTo>
                <a:lnTo>
                  <a:pt x="23850" y="234152"/>
                </a:lnTo>
                <a:lnTo>
                  <a:pt x="17888" y="234152"/>
                </a:lnTo>
                <a:lnTo>
                  <a:pt x="17888" y="228283"/>
                </a:lnTo>
                <a:lnTo>
                  <a:pt x="11925" y="228283"/>
                </a:lnTo>
                <a:lnTo>
                  <a:pt x="11925" y="222414"/>
                </a:lnTo>
                <a:lnTo>
                  <a:pt x="5963" y="222414"/>
                </a:lnTo>
                <a:lnTo>
                  <a:pt x="5963" y="216545"/>
                </a:lnTo>
                <a:lnTo>
                  <a:pt x="0" y="216545"/>
                </a:lnTo>
                <a:lnTo>
                  <a:pt x="0" y="194593"/>
                </a:lnTo>
                <a:cubicBezTo>
                  <a:pt x="0" y="160859"/>
                  <a:pt x="1736" y="134256"/>
                  <a:pt x="5209" y="114784"/>
                </a:cubicBezTo>
                <a:cubicBezTo>
                  <a:pt x="8682" y="95312"/>
                  <a:pt x="17239" y="76150"/>
                  <a:pt x="30882" y="57299"/>
                </a:cubicBezTo>
                <a:cubicBezTo>
                  <a:pt x="44524" y="38447"/>
                  <a:pt x="62260" y="24185"/>
                  <a:pt x="84088" y="14511"/>
                </a:cubicBezTo>
                <a:cubicBezTo>
                  <a:pt x="105916" y="4837"/>
                  <a:pt x="132085" y="0"/>
                  <a:pt x="162595" y="0"/>
                </a:cubicBezTo>
                <a:close/>
              </a:path>
            </a:pathLst>
          </a:custGeom>
          <a:solidFill>
            <a:schemeClr val="accent2">
              <a:lumMod val="50000"/>
              <a:alpha val="30000"/>
            </a:schemeClr>
          </a:solidFill>
          <a:ln>
            <a:noFill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 sz="4500">
              <a:solidFill>
                <a:srgbClr val="0D0D0D">
                  <a:alpha val="30000"/>
                </a:srgb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31" name="MH_SubTitle_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515049" y="2969419"/>
            <a:ext cx="118333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500">
                <a:solidFill>
                  <a:srgbClr val="FFFFFF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25%</a:t>
            </a:r>
            <a:endParaRPr lang="zh-CN" altLang="en-US" sz="4500">
              <a:solidFill>
                <a:srgbClr val="FFFFFF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19" name="MH_Other_6"/>
          <p:cNvSpPr/>
          <p:nvPr>
            <p:custDataLst>
              <p:tags r:id="rId12"/>
            </p:custDataLst>
          </p:nvPr>
        </p:nvSpPr>
        <p:spPr>
          <a:xfrm>
            <a:off x="8361761" y="3100389"/>
            <a:ext cx="1206103" cy="950119"/>
          </a:xfrm>
          <a:custGeom>
            <a:avLst/>
            <a:gdLst>
              <a:gd name="connsiteX0" fmla="*/ 916633 w 1607638"/>
              <a:gd name="connsiteY0" fmla="*/ 0 h 1266350"/>
              <a:gd name="connsiteX1" fmla="*/ 985466 w 1607638"/>
              <a:gd name="connsiteY1" fmla="*/ 14697 h 1266350"/>
              <a:gd name="connsiteX2" fmla="*/ 1020812 w 1607638"/>
              <a:gd name="connsiteY2" fmla="*/ 50230 h 1266350"/>
              <a:gd name="connsiteX3" fmla="*/ 1020819 w 1607638"/>
              <a:gd name="connsiteY3" fmla="*/ 50255 h 1266350"/>
              <a:gd name="connsiteX4" fmla="*/ 1025652 w 1607638"/>
              <a:gd name="connsiteY4" fmla="*/ 55114 h 1266350"/>
              <a:gd name="connsiteX5" fmla="*/ 1025658 w 1607638"/>
              <a:gd name="connsiteY5" fmla="*/ 55135 h 1266350"/>
              <a:gd name="connsiteX6" fmla="*/ 1030493 w 1607638"/>
              <a:gd name="connsiteY6" fmla="*/ 59997 h 1266350"/>
              <a:gd name="connsiteX7" fmla="*/ 1030499 w 1607638"/>
              <a:gd name="connsiteY7" fmla="*/ 60021 h 1266350"/>
              <a:gd name="connsiteX8" fmla="*/ 1035333 w 1607638"/>
              <a:gd name="connsiteY8" fmla="*/ 64881 h 1266350"/>
              <a:gd name="connsiteX9" fmla="*/ 1035339 w 1607638"/>
              <a:gd name="connsiteY9" fmla="*/ 64905 h 1266350"/>
              <a:gd name="connsiteX10" fmla="*/ 1040173 w 1607638"/>
              <a:gd name="connsiteY10" fmla="*/ 69765 h 1266350"/>
              <a:gd name="connsiteX11" fmla="*/ 1040179 w 1607638"/>
              <a:gd name="connsiteY11" fmla="*/ 69788 h 1266350"/>
              <a:gd name="connsiteX12" fmla="*/ 1045013 w 1607638"/>
              <a:gd name="connsiteY12" fmla="*/ 74648 h 1266350"/>
              <a:gd name="connsiteX13" fmla="*/ 1045019 w 1607638"/>
              <a:gd name="connsiteY13" fmla="*/ 74672 h 1266350"/>
              <a:gd name="connsiteX14" fmla="*/ 1049853 w 1607638"/>
              <a:gd name="connsiteY14" fmla="*/ 79532 h 1266350"/>
              <a:gd name="connsiteX15" fmla="*/ 1049859 w 1607638"/>
              <a:gd name="connsiteY15" fmla="*/ 79556 h 1266350"/>
              <a:gd name="connsiteX16" fmla="*/ 1054693 w 1607638"/>
              <a:gd name="connsiteY16" fmla="*/ 84416 h 1266350"/>
              <a:gd name="connsiteX17" fmla="*/ 1054699 w 1607638"/>
              <a:gd name="connsiteY17" fmla="*/ 84438 h 1266350"/>
              <a:gd name="connsiteX18" fmla="*/ 1059534 w 1607638"/>
              <a:gd name="connsiteY18" fmla="*/ 89299 h 1266350"/>
              <a:gd name="connsiteX19" fmla="*/ 1059540 w 1607638"/>
              <a:gd name="connsiteY19" fmla="*/ 89323 h 1266350"/>
              <a:gd name="connsiteX20" fmla="*/ 1064374 w 1607638"/>
              <a:gd name="connsiteY20" fmla="*/ 94183 h 1266350"/>
              <a:gd name="connsiteX21" fmla="*/ 1064380 w 1607638"/>
              <a:gd name="connsiteY21" fmla="*/ 94207 h 1266350"/>
              <a:gd name="connsiteX22" fmla="*/ 1069214 w 1607638"/>
              <a:gd name="connsiteY22" fmla="*/ 99067 h 1266350"/>
              <a:gd name="connsiteX23" fmla="*/ 1069220 w 1607638"/>
              <a:gd name="connsiteY23" fmla="*/ 99090 h 1266350"/>
              <a:gd name="connsiteX24" fmla="*/ 1074054 w 1607638"/>
              <a:gd name="connsiteY24" fmla="*/ 103950 h 1266350"/>
              <a:gd name="connsiteX25" fmla="*/ 1074060 w 1607638"/>
              <a:gd name="connsiteY25" fmla="*/ 103973 h 1266350"/>
              <a:gd name="connsiteX26" fmla="*/ 1078895 w 1607638"/>
              <a:gd name="connsiteY26" fmla="*/ 108834 h 1266350"/>
              <a:gd name="connsiteX27" fmla="*/ 1078901 w 1607638"/>
              <a:gd name="connsiteY27" fmla="*/ 108857 h 1266350"/>
              <a:gd name="connsiteX28" fmla="*/ 1083735 w 1607638"/>
              <a:gd name="connsiteY28" fmla="*/ 113717 h 1266350"/>
              <a:gd name="connsiteX29" fmla="*/ 1083741 w 1607638"/>
              <a:gd name="connsiteY29" fmla="*/ 113741 h 1266350"/>
              <a:gd name="connsiteX30" fmla="*/ 1088575 w 1607638"/>
              <a:gd name="connsiteY30" fmla="*/ 118601 h 1266350"/>
              <a:gd name="connsiteX31" fmla="*/ 1088581 w 1607638"/>
              <a:gd name="connsiteY31" fmla="*/ 118624 h 1266350"/>
              <a:gd name="connsiteX32" fmla="*/ 1093416 w 1607638"/>
              <a:gd name="connsiteY32" fmla="*/ 123485 h 1266350"/>
              <a:gd name="connsiteX33" fmla="*/ 1093422 w 1607638"/>
              <a:gd name="connsiteY33" fmla="*/ 123508 h 1266350"/>
              <a:gd name="connsiteX34" fmla="*/ 1098256 w 1607638"/>
              <a:gd name="connsiteY34" fmla="*/ 128368 h 1266350"/>
              <a:gd name="connsiteX35" fmla="*/ 1098262 w 1607638"/>
              <a:gd name="connsiteY35" fmla="*/ 128392 h 1266350"/>
              <a:gd name="connsiteX36" fmla="*/ 1099504 w 1607638"/>
              <a:gd name="connsiteY36" fmla="*/ 129640 h 1266350"/>
              <a:gd name="connsiteX37" fmla="*/ 1148490 w 1607638"/>
              <a:gd name="connsiteY37" fmla="*/ 0 h 1266350"/>
              <a:gd name="connsiteX38" fmla="*/ 1204987 w 1607638"/>
              <a:gd name="connsiteY38" fmla="*/ 0 h 1266350"/>
              <a:gd name="connsiteX39" fmla="*/ 1203148 w 1607638"/>
              <a:gd name="connsiteY39" fmla="*/ 4884 h 1266350"/>
              <a:gd name="connsiteX40" fmla="*/ 1209827 w 1607638"/>
              <a:gd name="connsiteY40" fmla="*/ 4884 h 1266350"/>
              <a:gd name="connsiteX41" fmla="*/ 1207988 w 1607638"/>
              <a:gd name="connsiteY41" fmla="*/ 9767 h 1266350"/>
              <a:gd name="connsiteX42" fmla="*/ 1214668 w 1607638"/>
              <a:gd name="connsiteY42" fmla="*/ 9767 h 1266350"/>
              <a:gd name="connsiteX43" fmla="*/ 1212829 w 1607638"/>
              <a:gd name="connsiteY43" fmla="*/ 14651 h 1266350"/>
              <a:gd name="connsiteX44" fmla="*/ 1219508 w 1607638"/>
              <a:gd name="connsiteY44" fmla="*/ 14651 h 1266350"/>
              <a:gd name="connsiteX45" fmla="*/ 1217669 w 1607638"/>
              <a:gd name="connsiteY45" fmla="*/ 19535 h 1266350"/>
              <a:gd name="connsiteX46" fmla="*/ 1224348 w 1607638"/>
              <a:gd name="connsiteY46" fmla="*/ 19535 h 1266350"/>
              <a:gd name="connsiteX47" fmla="*/ 1222509 w 1607638"/>
              <a:gd name="connsiteY47" fmla="*/ 24418 h 1266350"/>
              <a:gd name="connsiteX48" fmla="*/ 1229188 w 1607638"/>
              <a:gd name="connsiteY48" fmla="*/ 24418 h 1266350"/>
              <a:gd name="connsiteX49" fmla="*/ 1227349 w 1607638"/>
              <a:gd name="connsiteY49" fmla="*/ 29302 h 1266350"/>
              <a:gd name="connsiteX50" fmla="*/ 1234028 w 1607638"/>
              <a:gd name="connsiteY50" fmla="*/ 29302 h 1266350"/>
              <a:gd name="connsiteX51" fmla="*/ 1232189 w 1607638"/>
              <a:gd name="connsiteY51" fmla="*/ 34186 h 1266350"/>
              <a:gd name="connsiteX52" fmla="*/ 1238868 w 1607638"/>
              <a:gd name="connsiteY52" fmla="*/ 34186 h 1266350"/>
              <a:gd name="connsiteX53" fmla="*/ 1237029 w 1607638"/>
              <a:gd name="connsiteY53" fmla="*/ 39069 h 1266350"/>
              <a:gd name="connsiteX54" fmla="*/ 1243709 w 1607638"/>
              <a:gd name="connsiteY54" fmla="*/ 39069 h 1266350"/>
              <a:gd name="connsiteX55" fmla="*/ 1241870 w 1607638"/>
              <a:gd name="connsiteY55" fmla="*/ 43953 h 1266350"/>
              <a:gd name="connsiteX56" fmla="*/ 1248549 w 1607638"/>
              <a:gd name="connsiteY56" fmla="*/ 43953 h 1266350"/>
              <a:gd name="connsiteX57" fmla="*/ 1246710 w 1607638"/>
              <a:gd name="connsiteY57" fmla="*/ 48837 h 1266350"/>
              <a:gd name="connsiteX58" fmla="*/ 1253389 w 1607638"/>
              <a:gd name="connsiteY58" fmla="*/ 48837 h 1266350"/>
              <a:gd name="connsiteX59" fmla="*/ 1251550 w 1607638"/>
              <a:gd name="connsiteY59" fmla="*/ 53720 h 1266350"/>
              <a:gd name="connsiteX60" fmla="*/ 1258229 w 1607638"/>
              <a:gd name="connsiteY60" fmla="*/ 53720 h 1266350"/>
              <a:gd name="connsiteX61" fmla="*/ 1256390 w 1607638"/>
              <a:gd name="connsiteY61" fmla="*/ 58604 h 1266350"/>
              <a:gd name="connsiteX62" fmla="*/ 1263070 w 1607638"/>
              <a:gd name="connsiteY62" fmla="*/ 58604 h 1266350"/>
              <a:gd name="connsiteX63" fmla="*/ 1261231 w 1607638"/>
              <a:gd name="connsiteY63" fmla="*/ 63487 h 1266350"/>
              <a:gd name="connsiteX64" fmla="*/ 1267910 w 1607638"/>
              <a:gd name="connsiteY64" fmla="*/ 63487 h 1266350"/>
              <a:gd name="connsiteX65" fmla="*/ 1266071 w 1607638"/>
              <a:gd name="connsiteY65" fmla="*/ 68371 h 1266350"/>
              <a:gd name="connsiteX66" fmla="*/ 1272750 w 1607638"/>
              <a:gd name="connsiteY66" fmla="*/ 68371 h 1266350"/>
              <a:gd name="connsiteX67" fmla="*/ 1270911 w 1607638"/>
              <a:gd name="connsiteY67" fmla="*/ 73255 h 1266350"/>
              <a:gd name="connsiteX68" fmla="*/ 1277591 w 1607638"/>
              <a:gd name="connsiteY68" fmla="*/ 73255 h 1266350"/>
              <a:gd name="connsiteX69" fmla="*/ 1275752 w 1607638"/>
              <a:gd name="connsiteY69" fmla="*/ 78138 h 1266350"/>
              <a:gd name="connsiteX70" fmla="*/ 1282431 w 1607638"/>
              <a:gd name="connsiteY70" fmla="*/ 78138 h 1266350"/>
              <a:gd name="connsiteX71" fmla="*/ 1280592 w 1607638"/>
              <a:gd name="connsiteY71" fmla="*/ 83022 h 1266350"/>
              <a:gd name="connsiteX72" fmla="*/ 1287271 w 1607638"/>
              <a:gd name="connsiteY72" fmla="*/ 83022 h 1266350"/>
              <a:gd name="connsiteX73" fmla="*/ 1285432 w 1607638"/>
              <a:gd name="connsiteY73" fmla="*/ 87906 h 1266350"/>
              <a:gd name="connsiteX74" fmla="*/ 1292112 w 1607638"/>
              <a:gd name="connsiteY74" fmla="*/ 87906 h 1266350"/>
              <a:gd name="connsiteX75" fmla="*/ 1290273 w 1607638"/>
              <a:gd name="connsiteY75" fmla="*/ 92789 h 1266350"/>
              <a:gd name="connsiteX76" fmla="*/ 1296952 w 1607638"/>
              <a:gd name="connsiteY76" fmla="*/ 92789 h 1266350"/>
              <a:gd name="connsiteX77" fmla="*/ 1295113 w 1607638"/>
              <a:gd name="connsiteY77" fmla="*/ 97673 h 1266350"/>
              <a:gd name="connsiteX78" fmla="*/ 1301792 w 1607638"/>
              <a:gd name="connsiteY78" fmla="*/ 97673 h 1266350"/>
              <a:gd name="connsiteX79" fmla="*/ 1299953 w 1607638"/>
              <a:gd name="connsiteY79" fmla="*/ 102557 h 1266350"/>
              <a:gd name="connsiteX80" fmla="*/ 1306632 w 1607638"/>
              <a:gd name="connsiteY80" fmla="*/ 102557 h 1266350"/>
              <a:gd name="connsiteX81" fmla="*/ 1304793 w 1607638"/>
              <a:gd name="connsiteY81" fmla="*/ 107440 h 1266350"/>
              <a:gd name="connsiteX82" fmla="*/ 1311472 w 1607638"/>
              <a:gd name="connsiteY82" fmla="*/ 107440 h 1266350"/>
              <a:gd name="connsiteX83" fmla="*/ 1309633 w 1607638"/>
              <a:gd name="connsiteY83" fmla="*/ 112324 h 1266350"/>
              <a:gd name="connsiteX84" fmla="*/ 1316312 w 1607638"/>
              <a:gd name="connsiteY84" fmla="*/ 112324 h 1266350"/>
              <a:gd name="connsiteX85" fmla="*/ 1314473 w 1607638"/>
              <a:gd name="connsiteY85" fmla="*/ 117208 h 1266350"/>
              <a:gd name="connsiteX86" fmla="*/ 1321153 w 1607638"/>
              <a:gd name="connsiteY86" fmla="*/ 117208 h 1266350"/>
              <a:gd name="connsiteX87" fmla="*/ 1319314 w 1607638"/>
              <a:gd name="connsiteY87" fmla="*/ 122091 h 1266350"/>
              <a:gd name="connsiteX88" fmla="*/ 1325993 w 1607638"/>
              <a:gd name="connsiteY88" fmla="*/ 122091 h 1266350"/>
              <a:gd name="connsiteX89" fmla="*/ 1324154 w 1607638"/>
              <a:gd name="connsiteY89" fmla="*/ 126975 h 1266350"/>
              <a:gd name="connsiteX90" fmla="*/ 1330833 w 1607638"/>
              <a:gd name="connsiteY90" fmla="*/ 126975 h 1266350"/>
              <a:gd name="connsiteX91" fmla="*/ 1328994 w 1607638"/>
              <a:gd name="connsiteY91" fmla="*/ 131859 h 1266350"/>
              <a:gd name="connsiteX92" fmla="*/ 1335674 w 1607638"/>
              <a:gd name="connsiteY92" fmla="*/ 131859 h 1266350"/>
              <a:gd name="connsiteX93" fmla="*/ 1333835 w 1607638"/>
              <a:gd name="connsiteY93" fmla="*/ 136742 h 1266350"/>
              <a:gd name="connsiteX94" fmla="*/ 1340514 w 1607638"/>
              <a:gd name="connsiteY94" fmla="*/ 136742 h 1266350"/>
              <a:gd name="connsiteX95" fmla="*/ 1338675 w 1607638"/>
              <a:gd name="connsiteY95" fmla="*/ 141626 h 1266350"/>
              <a:gd name="connsiteX96" fmla="*/ 1345354 w 1607638"/>
              <a:gd name="connsiteY96" fmla="*/ 141626 h 1266350"/>
              <a:gd name="connsiteX97" fmla="*/ 1343515 w 1607638"/>
              <a:gd name="connsiteY97" fmla="*/ 146510 h 1266350"/>
              <a:gd name="connsiteX98" fmla="*/ 1350194 w 1607638"/>
              <a:gd name="connsiteY98" fmla="*/ 146510 h 1266350"/>
              <a:gd name="connsiteX99" fmla="*/ 1348355 w 1607638"/>
              <a:gd name="connsiteY99" fmla="*/ 151393 h 1266350"/>
              <a:gd name="connsiteX100" fmla="*/ 1355035 w 1607638"/>
              <a:gd name="connsiteY100" fmla="*/ 151393 h 1266350"/>
              <a:gd name="connsiteX101" fmla="*/ 1353196 w 1607638"/>
              <a:gd name="connsiteY101" fmla="*/ 156277 h 1266350"/>
              <a:gd name="connsiteX102" fmla="*/ 1359875 w 1607638"/>
              <a:gd name="connsiteY102" fmla="*/ 156277 h 1266350"/>
              <a:gd name="connsiteX103" fmla="*/ 1358036 w 1607638"/>
              <a:gd name="connsiteY103" fmla="*/ 161160 h 1266350"/>
              <a:gd name="connsiteX104" fmla="*/ 1364715 w 1607638"/>
              <a:gd name="connsiteY104" fmla="*/ 161160 h 1266350"/>
              <a:gd name="connsiteX105" fmla="*/ 1362876 w 1607638"/>
              <a:gd name="connsiteY105" fmla="*/ 166044 h 1266350"/>
              <a:gd name="connsiteX106" fmla="*/ 1369556 w 1607638"/>
              <a:gd name="connsiteY106" fmla="*/ 166044 h 1266350"/>
              <a:gd name="connsiteX107" fmla="*/ 1367717 w 1607638"/>
              <a:gd name="connsiteY107" fmla="*/ 170928 h 1266350"/>
              <a:gd name="connsiteX108" fmla="*/ 1374396 w 1607638"/>
              <a:gd name="connsiteY108" fmla="*/ 170928 h 1266350"/>
              <a:gd name="connsiteX109" fmla="*/ 1372557 w 1607638"/>
              <a:gd name="connsiteY109" fmla="*/ 175811 h 1266350"/>
              <a:gd name="connsiteX110" fmla="*/ 1379236 w 1607638"/>
              <a:gd name="connsiteY110" fmla="*/ 175811 h 1266350"/>
              <a:gd name="connsiteX111" fmla="*/ 1377397 w 1607638"/>
              <a:gd name="connsiteY111" fmla="*/ 180695 h 1266350"/>
              <a:gd name="connsiteX112" fmla="*/ 1384077 w 1607638"/>
              <a:gd name="connsiteY112" fmla="*/ 180695 h 1266350"/>
              <a:gd name="connsiteX113" fmla="*/ 1382238 w 1607638"/>
              <a:gd name="connsiteY113" fmla="*/ 185579 h 1266350"/>
              <a:gd name="connsiteX114" fmla="*/ 1388917 w 1607638"/>
              <a:gd name="connsiteY114" fmla="*/ 185579 h 1266350"/>
              <a:gd name="connsiteX115" fmla="*/ 1387078 w 1607638"/>
              <a:gd name="connsiteY115" fmla="*/ 190462 h 1266350"/>
              <a:gd name="connsiteX116" fmla="*/ 1393757 w 1607638"/>
              <a:gd name="connsiteY116" fmla="*/ 190462 h 1266350"/>
              <a:gd name="connsiteX117" fmla="*/ 1391918 w 1607638"/>
              <a:gd name="connsiteY117" fmla="*/ 195346 h 1266350"/>
              <a:gd name="connsiteX118" fmla="*/ 1398597 w 1607638"/>
              <a:gd name="connsiteY118" fmla="*/ 195346 h 1266350"/>
              <a:gd name="connsiteX119" fmla="*/ 1396758 w 1607638"/>
              <a:gd name="connsiteY119" fmla="*/ 200230 h 1266350"/>
              <a:gd name="connsiteX120" fmla="*/ 1403437 w 1607638"/>
              <a:gd name="connsiteY120" fmla="*/ 200230 h 1266350"/>
              <a:gd name="connsiteX121" fmla="*/ 1401598 w 1607638"/>
              <a:gd name="connsiteY121" fmla="*/ 205113 h 1266350"/>
              <a:gd name="connsiteX122" fmla="*/ 1408277 w 1607638"/>
              <a:gd name="connsiteY122" fmla="*/ 205113 h 1266350"/>
              <a:gd name="connsiteX123" fmla="*/ 1406438 w 1607638"/>
              <a:gd name="connsiteY123" fmla="*/ 209997 h 1266350"/>
              <a:gd name="connsiteX124" fmla="*/ 1413117 w 1607638"/>
              <a:gd name="connsiteY124" fmla="*/ 209997 h 1266350"/>
              <a:gd name="connsiteX125" fmla="*/ 1411278 w 1607638"/>
              <a:gd name="connsiteY125" fmla="*/ 214881 h 1266350"/>
              <a:gd name="connsiteX126" fmla="*/ 1417958 w 1607638"/>
              <a:gd name="connsiteY126" fmla="*/ 214881 h 1266350"/>
              <a:gd name="connsiteX127" fmla="*/ 1416119 w 1607638"/>
              <a:gd name="connsiteY127" fmla="*/ 219764 h 1266350"/>
              <a:gd name="connsiteX128" fmla="*/ 1422798 w 1607638"/>
              <a:gd name="connsiteY128" fmla="*/ 219764 h 1266350"/>
              <a:gd name="connsiteX129" fmla="*/ 1420959 w 1607638"/>
              <a:gd name="connsiteY129" fmla="*/ 224648 h 1266350"/>
              <a:gd name="connsiteX130" fmla="*/ 1427638 w 1607638"/>
              <a:gd name="connsiteY130" fmla="*/ 224648 h 1266350"/>
              <a:gd name="connsiteX131" fmla="*/ 1425799 w 1607638"/>
              <a:gd name="connsiteY131" fmla="*/ 229532 h 1266350"/>
              <a:gd name="connsiteX132" fmla="*/ 1432479 w 1607638"/>
              <a:gd name="connsiteY132" fmla="*/ 229532 h 1266350"/>
              <a:gd name="connsiteX133" fmla="*/ 1430640 w 1607638"/>
              <a:gd name="connsiteY133" fmla="*/ 234415 h 1266350"/>
              <a:gd name="connsiteX134" fmla="*/ 1437319 w 1607638"/>
              <a:gd name="connsiteY134" fmla="*/ 234415 h 1266350"/>
              <a:gd name="connsiteX135" fmla="*/ 1435480 w 1607638"/>
              <a:gd name="connsiteY135" fmla="*/ 239299 h 1266350"/>
              <a:gd name="connsiteX136" fmla="*/ 1442159 w 1607638"/>
              <a:gd name="connsiteY136" fmla="*/ 239299 h 1266350"/>
              <a:gd name="connsiteX137" fmla="*/ 1440320 w 1607638"/>
              <a:gd name="connsiteY137" fmla="*/ 244182 h 1266350"/>
              <a:gd name="connsiteX138" fmla="*/ 1447000 w 1607638"/>
              <a:gd name="connsiteY138" fmla="*/ 244182 h 1266350"/>
              <a:gd name="connsiteX139" fmla="*/ 1445161 w 1607638"/>
              <a:gd name="connsiteY139" fmla="*/ 249066 h 1266350"/>
              <a:gd name="connsiteX140" fmla="*/ 1451840 w 1607638"/>
              <a:gd name="connsiteY140" fmla="*/ 249066 h 1266350"/>
              <a:gd name="connsiteX141" fmla="*/ 1450001 w 1607638"/>
              <a:gd name="connsiteY141" fmla="*/ 253950 h 1266350"/>
              <a:gd name="connsiteX142" fmla="*/ 1456680 w 1607638"/>
              <a:gd name="connsiteY142" fmla="*/ 253950 h 1266350"/>
              <a:gd name="connsiteX143" fmla="*/ 1454841 w 1607638"/>
              <a:gd name="connsiteY143" fmla="*/ 258834 h 1266350"/>
              <a:gd name="connsiteX144" fmla="*/ 1461521 w 1607638"/>
              <a:gd name="connsiteY144" fmla="*/ 258834 h 1266350"/>
              <a:gd name="connsiteX145" fmla="*/ 1459682 w 1607638"/>
              <a:gd name="connsiteY145" fmla="*/ 263717 h 1266350"/>
              <a:gd name="connsiteX146" fmla="*/ 1466361 w 1607638"/>
              <a:gd name="connsiteY146" fmla="*/ 263717 h 1266350"/>
              <a:gd name="connsiteX147" fmla="*/ 1464522 w 1607638"/>
              <a:gd name="connsiteY147" fmla="*/ 268601 h 1266350"/>
              <a:gd name="connsiteX148" fmla="*/ 1471201 w 1607638"/>
              <a:gd name="connsiteY148" fmla="*/ 268601 h 1266350"/>
              <a:gd name="connsiteX149" fmla="*/ 1469362 w 1607638"/>
              <a:gd name="connsiteY149" fmla="*/ 273485 h 1266350"/>
              <a:gd name="connsiteX150" fmla="*/ 1476041 w 1607638"/>
              <a:gd name="connsiteY150" fmla="*/ 273485 h 1266350"/>
              <a:gd name="connsiteX151" fmla="*/ 1474202 w 1607638"/>
              <a:gd name="connsiteY151" fmla="*/ 278368 h 1266350"/>
              <a:gd name="connsiteX152" fmla="*/ 1480882 w 1607638"/>
              <a:gd name="connsiteY152" fmla="*/ 278368 h 1266350"/>
              <a:gd name="connsiteX153" fmla="*/ 1479043 w 1607638"/>
              <a:gd name="connsiteY153" fmla="*/ 283252 h 1266350"/>
              <a:gd name="connsiteX154" fmla="*/ 1485722 w 1607638"/>
              <a:gd name="connsiteY154" fmla="*/ 283252 h 1266350"/>
              <a:gd name="connsiteX155" fmla="*/ 1483883 w 1607638"/>
              <a:gd name="connsiteY155" fmla="*/ 288135 h 1266350"/>
              <a:gd name="connsiteX156" fmla="*/ 1490562 w 1607638"/>
              <a:gd name="connsiteY156" fmla="*/ 288135 h 1266350"/>
              <a:gd name="connsiteX157" fmla="*/ 1488723 w 1607638"/>
              <a:gd name="connsiteY157" fmla="*/ 293019 h 1266350"/>
              <a:gd name="connsiteX158" fmla="*/ 1495402 w 1607638"/>
              <a:gd name="connsiteY158" fmla="*/ 293019 h 1266350"/>
              <a:gd name="connsiteX159" fmla="*/ 1493563 w 1607638"/>
              <a:gd name="connsiteY159" fmla="*/ 297903 h 1266350"/>
              <a:gd name="connsiteX160" fmla="*/ 1500242 w 1607638"/>
              <a:gd name="connsiteY160" fmla="*/ 297903 h 1266350"/>
              <a:gd name="connsiteX161" fmla="*/ 1498403 w 1607638"/>
              <a:gd name="connsiteY161" fmla="*/ 302786 h 1266350"/>
              <a:gd name="connsiteX162" fmla="*/ 1505082 w 1607638"/>
              <a:gd name="connsiteY162" fmla="*/ 302786 h 1266350"/>
              <a:gd name="connsiteX163" fmla="*/ 1503243 w 1607638"/>
              <a:gd name="connsiteY163" fmla="*/ 307670 h 1266350"/>
              <a:gd name="connsiteX164" fmla="*/ 1509923 w 1607638"/>
              <a:gd name="connsiteY164" fmla="*/ 307670 h 1266350"/>
              <a:gd name="connsiteX165" fmla="*/ 1508084 w 1607638"/>
              <a:gd name="connsiteY165" fmla="*/ 312554 h 1266350"/>
              <a:gd name="connsiteX166" fmla="*/ 1514763 w 1607638"/>
              <a:gd name="connsiteY166" fmla="*/ 312554 h 1266350"/>
              <a:gd name="connsiteX167" fmla="*/ 1512924 w 1607638"/>
              <a:gd name="connsiteY167" fmla="*/ 317437 h 1266350"/>
              <a:gd name="connsiteX168" fmla="*/ 1519603 w 1607638"/>
              <a:gd name="connsiteY168" fmla="*/ 317437 h 1266350"/>
              <a:gd name="connsiteX169" fmla="*/ 1517764 w 1607638"/>
              <a:gd name="connsiteY169" fmla="*/ 322321 h 1266350"/>
              <a:gd name="connsiteX170" fmla="*/ 1524444 w 1607638"/>
              <a:gd name="connsiteY170" fmla="*/ 322321 h 1266350"/>
              <a:gd name="connsiteX171" fmla="*/ 1522605 w 1607638"/>
              <a:gd name="connsiteY171" fmla="*/ 327205 h 1266350"/>
              <a:gd name="connsiteX172" fmla="*/ 1529284 w 1607638"/>
              <a:gd name="connsiteY172" fmla="*/ 327205 h 1266350"/>
              <a:gd name="connsiteX173" fmla="*/ 1527445 w 1607638"/>
              <a:gd name="connsiteY173" fmla="*/ 332088 h 1266350"/>
              <a:gd name="connsiteX174" fmla="*/ 1534124 w 1607638"/>
              <a:gd name="connsiteY174" fmla="*/ 332088 h 1266350"/>
              <a:gd name="connsiteX175" fmla="*/ 1532285 w 1607638"/>
              <a:gd name="connsiteY175" fmla="*/ 336972 h 1266350"/>
              <a:gd name="connsiteX176" fmla="*/ 1538965 w 1607638"/>
              <a:gd name="connsiteY176" fmla="*/ 336972 h 1266350"/>
              <a:gd name="connsiteX177" fmla="*/ 1537126 w 1607638"/>
              <a:gd name="connsiteY177" fmla="*/ 341856 h 1266350"/>
              <a:gd name="connsiteX178" fmla="*/ 1543805 w 1607638"/>
              <a:gd name="connsiteY178" fmla="*/ 341856 h 1266350"/>
              <a:gd name="connsiteX179" fmla="*/ 1541966 w 1607638"/>
              <a:gd name="connsiteY179" fmla="*/ 346739 h 1266350"/>
              <a:gd name="connsiteX180" fmla="*/ 1548645 w 1607638"/>
              <a:gd name="connsiteY180" fmla="*/ 346739 h 1266350"/>
              <a:gd name="connsiteX181" fmla="*/ 1546806 w 1607638"/>
              <a:gd name="connsiteY181" fmla="*/ 351623 h 1266350"/>
              <a:gd name="connsiteX182" fmla="*/ 1553486 w 1607638"/>
              <a:gd name="connsiteY182" fmla="*/ 351623 h 1266350"/>
              <a:gd name="connsiteX183" fmla="*/ 1551647 w 1607638"/>
              <a:gd name="connsiteY183" fmla="*/ 356507 h 1266350"/>
              <a:gd name="connsiteX184" fmla="*/ 1558326 w 1607638"/>
              <a:gd name="connsiteY184" fmla="*/ 356507 h 1266350"/>
              <a:gd name="connsiteX185" fmla="*/ 1556487 w 1607638"/>
              <a:gd name="connsiteY185" fmla="*/ 361390 h 1266350"/>
              <a:gd name="connsiteX186" fmla="*/ 1563166 w 1607638"/>
              <a:gd name="connsiteY186" fmla="*/ 361390 h 1266350"/>
              <a:gd name="connsiteX187" fmla="*/ 1561327 w 1607638"/>
              <a:gd name="connsiteY187" fmla="*/ 366274 h 1266350"/>
              <a:gd name="connsiteX188" fmla="*/ 1568006 w 1607638"/>
              <a:gd name="connsiteY188" fmla="*/ 366274 h 1266350"/>
              <a:gd name="connsiteX189" fmla="*/ 1566167 w 1607638"/>
              <a:gd name="connsiteY189" fmla="*/ 371157 h 1266350"/>
              <a:gd name="connsiteX190" fmla="*/ 1572846 w 1607638"/>
              <a:gd name="connsiteY190" fmla="*/ 371157 h 1266350"/>
              <a:gd name="connsiteX191" fmla="*/ 1571007 w 1607638"/>
              <a:gd name="connsiteY191" fmla="*/ 376041 h 1266350"/>
              <a:gd name="connsiteX192" fmla="*/ 1577686 w 1607638"/>
              <a:gd name="connsiteY192" fmla="*/ 376041 h 1266350"/>
              <a:gd name="connsiteX193" fmla="*/ 1575847 w 1607638"/>
              <a:gd name="connsiteY193" fmla="*/ 380925 h 1266350"/>
              <a:gd name="connsiteX194" fmla="*/ 1582527 w 1607638"/>
              <a:gd name="connsiteY194" fmla="*/ 380925 h 1266350"/>
              <a:gd name="connsiteX195" fmla="*/ 1580688 w 1607638"/>
              <a:gd name="connsiteY195" fmla="*/ 385808 h 1266350"/>
              <a:gd name="connsiteX196" fmla="*/ 1587367 w 1607638"/>
              <a:gd name="connsiteY196" fmla="*/ 385808 h 1266350"/>
              <a:gd name="connsiteX197" fmla="*/ 1585528 w 1607638"/>
              <a:gd name="connsiteY197" fmla="*/ 390692 h 1266350"/>
              <a:gd name="connsiteX198" fmla="*/ 1592207 w 1607638"/>
              <a:gd name="connsiteY198" fmla="*/ 390692 h 1266350"/>
              <a:gd name="connsiteX199" fmla="*/ 1590368 w 1607638"/>
              <a:gd name="connsiteY199" fmla="*/ 395576 h 1266350"/>
              <a:gd name="connsiteX200" fmla="*/ 1597047 w 1607638"/>
              <a:gd name="connsiteY200" fmla="*/ 395576 h 1266350"/>
              <a:gd name="connsiteX201" fmla="*/ 1595208 w 1607638"/>
              <a:gd name="connsiteY201" fmla="*/ 400459 h 1266350"/>
              <a:gd name="connsiteX202" fmla="*/ 1601888 w 1607638"/>
              <a:gd name="connsiteY202" fmla="*/ 400459 h 1266350"/>
              <a:gd name="connsiteX203" fmla="*/ 1600049 w 1607638"/>
              <a:gd name="connsiteY203" fmla="*/ 405343 h 1266350"/>
              <a:gd name="connsiteX204" fmla="*/ 1606728 w 1607638"/>
              <a:gd name="connsiteY204" fmla="*/ 405343 h 1266350"/>
              <a:gd name="connsiteX205" fmla="*/ 1604889 w 1607638"/>
              <a:gd name="connsiteY205" fmla="*/ 410227 h 1266350"/>
              <a:gd name="connsiteX206" fmla="*/ 1607638 w 1607638"/>
              <a:gd name="connsiteY206" fmla="*/ 410227 h 1266350"/>
              <a:gd name="connsiteX207" fmla="*/ 1607638 w 1607638"/>
              <a:gd name="connsiteY207" fmla="*/ 434390 h 1266350"/>
              <a:gd name="connsiteX208" fmla="*/ 1607638 w 1607638"/>
              <a:gd name="connsiteY208" fmla="*/ 1048131 h 1266350"/>
              <a:gd name="connsiteX209" fmla="*/ 1413665 w 1607638"/>
              <a:gd name="connsiteY209" fmla="*/ 1266350 h 1266350"/>
              <a:gd name="connsiteX210" fmla="*/ 739189 w 1607638"/>
              <a:gd name="connsiteY210" fmla="*/ 1266350 h 1266350"/>
              <a:gd name="connsiteX211" fmla="*/ 724565 w 1607638"/>
              <a:gd name="connsiteY211" fmla="*/ 1266350 h 1266350"/>
              <a:gd name="connsiteX212" fmla="*/ 723866 w 1607638"/>
              <a:gd name="connsiteY212" fmla="*/ 1265367 h 1266350"/>
              <a:gd name="connsiteX213" fmla="*/ 721262 w 1607638"/>
              <a:gd name="connsiteY213" fmla="*/ 1263629 h 1266350"/>
              <a:gd name="connsiteX214" fmla="*/ 719026 w 1607638"/>
              <a:gd name="connsiteY214" fmla="*/ 1260483 h 1266350"/>
              <a:gd name="connsiteX215" fmla="*/ 716422 w 1607638"/>
              <a:gd name="connsiteY215" fmla="*/ 1258745 h 1266350"/>
              <a:gd name="connsiteX216" fmla="*/ 714188 w 1607638"/>
              <a:gd name="connsiteY216" fmla="*/ 1255602 h 1266350"/>
              <a:gd name="connsiteX217" fmla="*/ 711581 w 1607638"/>
              <a:gd name="connsiteY217" fmla="*/ 1253862 h 1266350"/>
              <a:gd name="connsiteX218" fmla="*/ 709345 w 1607638"/>
              <a:gd name="connsiteY218" fmla="*/ 1250716 h 1266350"/>
              <a:gd name="connsiteX219" fmla="*/ 706741 w 1607638"/>
              <a:gd name="connsiteY219" fmla="*/ 1248978 h 1266350"/>
              <a:gd name="connsiteX220" fmla="*/ 704506 w 1607638"/>
              <a:gd name="connsiteY220" fmla="*/ 1245833 h 1266350"/>
              <a:gd name="connsiteX221" fmla="*/ 701901 w 1607638"/>
              <a:gd name="connsiteY221" fmla="*/ 1244095 h 1266350"/>
              <a:gd name="connsiteX222" fmla="*/ 699666 w 1607638"/>
              <a:gd name="connsiteY222" fmla="*/ 1240950 h 1266350"/>
              <a:gd name="connsiteX223" fmla="*/ 697060 w 1607638"/>
              <a:gd name="connsiteY223" fmla="*/ 1239211 h 1266350"/>
              <a:gd name="connsiteX224" fmla="*/ 694824 w 1607638"/>
              <a:gd name="connsiteY224" fmla="*/ 1236065 h 1266350"/>
              <a:gd name="connsiteX225" fmla="*/ 692220 w 1607638"/>
              <a:gd name="connsiteY225" fmla="*/ 1234327 h 1266350"/>
              <a:gd name="connsiteX226" fmla="*/ 689985 w 1607638"/>
              <a:gd name="connsiteY226" fmla="*/ 1231182 h 1266350"/>
              <a:gd name="connsiteX227" fmla="*/ 687380 w 1607638"/>
              <a:gd name="connsiteY227" fmla="*/ 1229444 h 1266350"/>
              <a:gd name="connsiteX228" fmla="*/ 685145 w 1607638"/>
              <a:gd name="connsiteY228" fmla="*/ 1226299 h 1266350"/>
              <a:gd name="connsiteX229" fmla="*/ 682539 w 1607638"/>
              <a:gd name="connsiteY229" fmla="*/ 1224560 h 1266350"/>
              <a:gd name="connsiteX230" fmla="*/ 680303 w 1607638"/>
              <a:gd name="connsiteY230" fmla="*/ 1221414 h 1266350"/>
              <a:gd name="connsiteX231" fmla="*/ 677699 w 1607638"/>
              <a:gd name="connsiteY231" fmla="*/ 1219676 h 1266350"/>
              <a:gd name="connsiteX232" fmla="*/ 675464 w 1607638"/>
              <a:gd name="connsiteY232" fmla="*/ 1216531 h 1266350"/>
              <a:gd name="connsiteX233" fmla="*/ 672859 w 1607638"/>
              <a:gd name="connsiteY233" fmla="*/ 1214793 h 1266350"/>
              <a:gd name="connsiteX234" fmla="*/ 670623 w 1607638"/>
              <a:gd name="connsiteY234" fmla="*/ 1211647 h 1266350"/>
              <a:gd name="connsiteX235" fmla="*/ 668019 w 1607638"/>
              <a:gd name="connsiteY235" fmla="*/ 1209909 h 1266350"/>
              <a:gd name="connsiteX236" fmla="*/ 665783 w 1607638"/>
              <a:gd name="connsiteY236" fmla="*/ 1206763 h 1266350"/>
              <a:gd name="connsiteX237" fmla="*/ 663179 w 1607638"/>
              <a:gd name="connsiteY237" fmla="*/ 1205025 h 1266350"/>
              <a:gd name="connsiteX238" fmla="*/ 660943 w 1607638"/>
              <a:gd name="connsiteY238" fmla="*/ 1201879 h 1266350"/>
              <a:gd name="connsiteX239" fmla="*/ 658339 w 1607638"/>
              <a:gd name="connsiteY239" fmla="*/ 1200141 h 1266350"/>
              <a:gd name="connsiteX240" fmla="*/ 656104 w 1607638"/>
              <a:gd name="connsiteY240" fmla="*/ 1196996 h 1266350"/>
              <a:gd name="connsiteX241" fmla="*/ 653499 w 1607638"/>
              <a:gd name="connsiteY241" fmla="*/ 1195258 h 1266350"/>
              <a:gd name="connsiteX242" fmla="*/ 651264 w 1607638"/>
              <a:gd name="connsiteY242" fmla="*/ 1192113 h 1266350"/>
              <a:gd name="connsiteX243" fmla="*/ 648658 w 1607638"/>
              <a:gd name="connsiteY243" fmla="*/ 1190374 h 1266350"/>
              <a:gd name="connsiteX244" fmla="*/ 646423 w 1607638"/>
              <a:gd name="connsiteY244" fmla="*/ 1187229 h 1266350"/>
              <a:gd name="connsiteX245" fmla="*/ 643818 w 1607638"/>
              <a:gd name="connsiteY245" fmla="*/ 1185491 h 1266350"/>
              <a:gd name="connsiteX246" fmla="*/ 641582 w 1607638"/>
              <a:gd name="connsiteY246" fmla="*/ 1182345 h 1266350"/>
              <a:gd name="connsiteX247" fmla="*/ 638978 w 1607638"/>
              <a:gd name="connsiteY247" fmla="*/ 1180607 h 1266350"/>
              <a:gd name="connsiteX248" fmla="*/ 636743 w 1607638"/>
              <a:gd name="connsiteY248" fmla="*/ 1177462 h 1266350"/>
              <a:gd name="connsiteX249" fmla="*/ 634137 w 1607638"/>
              <a:gd name="connsiteY249" fmla="*/ 1175723 h 1266350"/>
              <a:gd name="connsiteX250" fmla="*/ 631902 w 1607638"/>
              <a:gd name="connsiteY250" fmla="*/ 1172578 h 1266350"/>
              <a:gd name="connsiteX251" fmla="*/ 629297 w 1607638"/>
              <a:gd name="connsiteY251" fmla="*/ 1170840 h 1266350"/>
              <a:gd name="connsiteX252" fmla="*/ 627060 w 1607638"/>
              <a:gd name="connsiteY252" fmla="*/ 1167693 h 1266350"/>
              <a:gd name="connsiteX253" fmla="*/ 624457 w 1607638"/>
              <a:gd name="connsiteY253" fmla="*/ 1165956 h 1266350"/>
              <a:gd name="connsiteX254" fmla="*/ 622223 w 1607638"/>
              <a:gd name="connsiteY254" fmla="*/ 1162812 h 1266350"/>
              <a:gd name="connsiteX255" fmla="*/ 619616 w 1607638"/>
              <a:gd name="connsiteY255" fmla="*/ 1161073 h 1266350"/>
              <a:gd name="connsiteX256" fmla="*/ 617379 w 1607638"/>
              <a:gd name="connsiteY256" fmla="*/ 1157926 h 1266350"/>
              <a:gd name="connsiteX257" fmla="*/ 614776 w 1607638"/>
              <a:gd name="connsiteY257" fmla="*/ 1156189 h 1266350"/>
              <a:gd name="connsiteX258" fmla="*/ 612540 w 1607638"/>
              <a:gd name="connsiteY258" fmla="*/ 1153042 h 1266350"/>
              <a:gd name="connsiteX259" fmla="*/ 609936 w 1607638"/>
              <a:gd name="connsiteY259" fmla="*/ 1151305 h 1266350"/>
              <a:gd name="connsiteX260" fmla="*/ 607700 w 1607638"/>
              <a:gd name="connsiteY260" fmla="*/ 1148158 h 1266350"/>
              <a:gd name="connsiteX261" fmla="*/ 605096 w 1607638"/>
              <a:gd name="connsiteY261" fmla="*/ 1146421 h 1266350"/>
              <a:gd name="connsiteX262" fmla="*/ 602862 w 1607638"/>
              <a:gd name="connsiteY262" fmla="*/ 1143277 h 1266350"/>
              <a:gd name="connsiteX263" fmla="*/ 600255 w 1607638"/>
              <a:gd name="connsiteY263" fmla="*/ 1141538 h 1266350"/>
              <a:gd name="connsiteX264" fmla="*/ 598019 w 1607638"/>
              <a:gd name="connsiteY264" fmla="*/ 1138391 h 1266350"/>
              <a:gd name="connsiteX265" fmla="*/ 595415 w 1607638"/>
              <a:gd name="connsiteY265" fmla="*/ 1136654 h 1266350"/>
              <a:gd name="connsiteX266" fmla="*/ 593179 w 1607638"/>
              <a:gd name="connsiteY266" fmla="*/ 1133507 h 1266350"/>
              <a:gd name="connsiteX267" fmla="*/ 590575 w 1607638"/>
              <a:gd name="connsiteY267" fmla="*/ 1131770 h 1266350"/>
              <a:gd name="connsiteX268" fmla="*/ 588341 w 1607638"/>
              <a:gd name="connsiteY268" fmla="*/ 1128626 h 1266350"/>
              <a:gd name="connsiteX269" fmla="*/ 585734 w 1607638"/>
              <a:gd name="connsiteY269" fmla="*/ 1126887 h 1266350"/>
              <a:gd name="connsiteX270" fmla="*/ 583498 w 1607638"/>
              <a:gd name="connsiteY270" fmla="*/ 1123740 h 1266350"/>
              <a:gd name="connsiteX271" fmla="*/ 580894 w 1607638"/>
              <a:gd name="connsiteY271" fmla="*/ 1122003 h 1266350"/>
              <a:gd name="connsiteX272" fmla="*/ 578658 w 1607638"/>
              <a:gd name="connsiteY272" fmla="*/ 1118856 h 1266350"/>
              <a:gd name="connsiteX273" fmla="*/ 576054 w 1607638"/>
              <a:gd name="connsiteY273" fmla="*/ 1117119 h 1266350"/>
              <a:gd name="connsiteX274" fmla="*/ 573819 w 1607638"/>
              <a:gd name="connsiteY274" fmla="*/ 1113974 h 1266350"/>
              <a:gd name="connsiteX275" fmla="*/ 571214 w 1607638"/>
              <a:gd name="connsiteY275" fmla="*/ 1112236 h 1266350"/>
              <a:gd name="connsiteX276" fmla="*/ 568978 w 1607638"/>
              <a:gd name="connsiteY276" fmla="*/ 1109089 h 1266350"/>
              <a:gd name="connsiteX277" fmla="*/ 566374 w 1607638"/>
              <a:gd name="connsiteY277" fmla="*/ 1107352 h 1266350"/>
              <a:gd name="connsiteX278" fmla="*/ 564139 w 1607638"/>
              <a:gd name="connsiteY278" fmla="*/ 1104207 h 1266350"/>
              <a:gd name="connsiteX279" fmla="*/ 561534 w 1607638"/>
              <a:gd name="connsiteY279" fmla="*/ 1102469 h 1266350"/>
              <a:gd name="connsiteX280" fmla="*/ 559298 w 1607638"/>
              <a:gd name="connsiteY280" fmla="*/ 1099324 h 1266350"/>
              <a:gd name="connsiteX281" fmla="*/ 556693 w 1607638"/>
              <a:gd name="connsiteY281" fmla="*/ 1097585 h 1266350"/>
              <a:gd name="connsiteX282" fmla="*/ 554457 w 1607638"/>
              <a:gd name="connsiteY282" fmla="*/ 1094438 h 1266350"/>
              <a:gd name="connsiteX283" fmla="*/ 551853 w 1607638"/>
              <a:gd name="connsiteY283" fmla="*/ 1092701 h 1266350"/>
              <a:gd name="connsiteX284" fmla="*/ 549618 w 1607638"/>
              <a:gd name="connsiteY284" fmla="*/ 1089556 h 1266350"/>
              <a:gd name="connsiteX285" fmla="*/ 547013 w 1607638"/>
              <a:gd name="connsiteY285" fmla="*/ 1087818 h 1266350"/>
              <a:gd name="connsiteX286" fmla="*/ 544777 w 1607638"/>
              <a:gd name="connsiteY286" fmla="*/ 1084673 h 1266350"/>
              <a:gd name="connsiteX287" fmla="*/ 542172 w 1607638"/>
              <a:gd name="connsiteY287" fmla="*/ 1082934 h 1266350"/>
              <a:gd name="connsiteX288" fmla="*/ 539936 w 1607638"/>
              <a:gd name="connsiteY288" fmla="*/ 1079787 h 1266350"/>
              <a:gd name="connsiteX289" fmla="*/ 537332 w 1607638"/>
              <a:gd name="connsiteY289" fmla="*/ 1078050 h 1266350"/>
              <a:gd name="connsiteX290" fmla="*/ 535097 w 1607638"/>
              <a:gd name="connsiteY290" fmla="*/ 1074905 h 1266350"/>
              <a:gd name="connsiteX291" fmla="*/ 532492 w 1607638"/>
              <a:gd name="connsiteY291" fmla="*/ 1073167 h 1266350"/>
              <a:gd name="connsiteX292" fmla="*/ 530256 w 1607638"/>
              <a:gd name="connsiteY292" fmla="*/ 1070022 h 1266350"/>
              <a:gd name="connsiteX293" fmla="*/ 527651 w 1607638"/>
              <a:gd name="connsiteY293" fmla="*/ 1068283 h 1266350"/>
              <a:gd name="connsiteX294" fmla="*/ 525414 w 1607638"/>
              <a:gd name="connsiteY294" fmla="*/ 1065136 h 1266350"/>
              <a:gd name="connsiteX295" fmla="*/ 522811 w 1607638"/>
              <a:gd name="connsiteY295" fmla="*/ 1063399 h 1266350"/>
              <a:gd name="connsiteX296" fmla="*/ 520576 w 1607638"/>
              <a:gd name="connsiteY296" fmla="*/ 1060254 h 1266350"/>
              <a:gd name="connsiteX297" fmla="*/ 517971 w 1607638"/>
              <a:gd name="connsiteY297" fmla="*/ 1058516 h 1266350"/>
              <a:gd name="connsiteX298" fmla="*/ 515735 w 1607638"/>
              <a:gd name="connsiteY298" fmla="*/ 1055369 h 1266350"/>
              <a:gd name="connsiteX299" fmla="*/ 513131 w 1607638"/>
              <a:gd name="connsiteY299" fmla="*/ 1053632 h 1266350"/>
              <a:gd name="connsiteX300" fmla="*/ 510895 w 1607638"/>
              <a:gd name="connsiteY300" fmla="*/ 1050487 h 1266350"/>
              <a:gd name="connsiteX301" fmla="*/ 508290 w 1607638"/>
              <a:gd name="connsiteY301" fmla="*/ 1048748 h 1266350"/>
              <a:gd name="connsiteX302" fmla="*/ 506055 w 1607638"/>
              <a:gd name="connsiteY302" fmla="*/ 1045603 h 1266350"/>
              <a:gd name="connsiteX303" fmla="*/ 503450 w 1607638"/>
              <a:gd name="connsiteY303" fmla="*/ 1043865 h 1266350"/>
              <a:gd name="connsiteX304" fmla="*/ 501214 w 1607638"/>
              <a:gd name="connsiteY304" fmla="*/ 1040718 h 1266350"/>
              <a:gd name="connsiteX305" fmla="*/ 498610 w 1607638"/>
              <a:gd name="connsiteY305" fmla="*/ 1038981 h 1266350"/>
              <a:gd name="connsiteX306" fmla="*/ 496374 w 1607638"/>
              <a:gd name="connsiteY306" fmla="*/ 1035834 h 1266350"/>
              <a:gd name="connsiteX307" fmla="*/ 493770 w 1607638"/>
              <a:gd name="connsiteY307" fmla="*/ 1034097 h 1266350"/>
              <a:gd name="connsiteX308" fmla="*/ 491535 w 1607638"/>
              <a:gd name="connsiteY308" fmla="*/ 1030952 h 1266350"/>
              <a:gd name="connsiteX309" fmla="*/ 488930 w 1607638"/>
              <a:gd name="connsiteY309" fmla="*/ 1029214 h 1266350"/>
              <a:gd name="connsiteX310" fmla="*/ 486693 w 1607638"/>
              <a:gd name="connsiteY310" fmla="*/ 1026067 h 1266350"/>
              <a:gd name="connsiteX311" fmla="*/ 484090 w 1607638"/>
              <a:gd name="connsiteY311" fmla="*/ 1024330 h 1266350"/>
              <a:gd name="connsiteX312" fmla="*/ 481856 w 1607638"/>
              <a:gd name="connsiteY312" fmla="*/ 1021186 h 1266350"/>
              <a:gd name="connsiteX313" fmla="*/ 479249 w 1607638"/>
              <a:gd name="connsiteY313" fmla="*/ 1019447 h 1266350"/>
              <a:gd name="connsiteX314" fmla="*/ 477012 w 1607638"/>
              <a:gd name="connsiteY314" fmla="*/ 1016300 h 1266350"/>
              <a:gd name="connsiteX315" fmla="*/ 474409 w 1607638"/>
              <a:gd name="connsiteY315" fmla="*/ 1014563 h 1266350"/>
              <a:gd name="connsiteX316" fmla="*/ 472173 w 1607638"/>
              <a:gd name="connsiteY316" fmla="*/ 1011416 h 1266350"/>
              <a:gd name="connsiteX317" fmla="*/ 469569 w 1607638"/>
              <a:gd name="connsiteY317" fmla="*/ 1009679 h 1266350"/>
              <a:gd name="connsiteX318" fmla="*/ 467335 w 1607638"/>
              <a:gd name="connsiteY318" fmla="*/ 1006535 h 1266350"/>
              <a:gd name="connsiteX319" fmla="*/ 464728 w 1607638"/>
              <a:gd name="connsiteY319" fmla="*/ 1004796 h 1266350"/>
              <a:gd name="connsiteX320" fmla="*/ 462492 w 1607638"/>
              <a:gd name="connsiteY320" fmla="*/ 1001649 h 1266350"/>
              <a:gd name="connsiteX321" fmla="*/ 459888 w 1607638"/>
              <a:gd name="connsiteY321" fmla="*/ 999912 h 1266350"/>
              <a:gd name="connsiteX322" fmla="*/ 457652 w 1607638"/>
              <a:gd name="connsiteY322" fmla="*/ 996765 h 1266350"/>
              <a:gd name="connsiteX323" fmla="*/ 455048 w 1607638"/>
              <a:gd name="connsiteY323" fmla="*/ 995028 h 1266350"/>
              <a:gd name="connsiteX324" fmla="*/ 452814 w 1607638"/>
              <a:gd name="connsiteY324" fmla="*/ 991884 h 1266350"/>
              <a:gd name="connsiteX325" fmla="*/ 450207 w 1607638"/>
              <a:gd name="connsiteY325" fmla="*/ 990145 h 1266350"/>
              <a:gd name="connsiteX326" fmla="*/ 447971 w 1607638"/>
              <a:gd name="connsiteY326" fmla="*/ 986998 h 1266350"/>
              <a:gd name="connsiteX327" fmla="*/ 445367 w 1607638"/>
              <a:gd name="connsiteY327" fmla="*/ 985261 h 1266350"/>
              <a:gd name="connsiteX328" fmla="*/ 443131 w 1607638"/>
              <a:gd name="connsiteY328" fmla="*/ 982114 h 1266350"/>
              <a:gd name="connsiteX329" fmla="*/ 440527 w 1607638"/>
              <a:gd name="connsiteY329" fmla="*/ 980377 h 1266350"/>
              <a:gd name="connsiteX330" fmla="*/ 438293 w 1607638"/>
              <a:gd name="connsiteY330" fmla="*/ 977233 h 1266350"/>
              <a:gd name="connsiteX331" fmla="*/ 435686 w 1607638"/>
              <a:gd name="connsiteY331" fmla="*/ 975494 h 1266350"/>
              <a:gd name="connsiteX332" fmla="*/ 433450 w 1607638"/>
              <a:gd name="connsiteY332" fmla="*/ 972347 h 1266350"/>
              <a:gd name="connsiteX333" fmla="*/ 430846 w 1607638"/>
              <a:gd name="connsiteY333" fmla="*/ 970610 h 1266350"/>
              <a:gd name="connsiteX334" fmla="*/ 428610 w 1607638"/>
              <a:gd name="connsiteY334" fmla="*/ 967463 h 1266350"/>
              <a:gd name="connsiteX335" fmla="*/ 426006 w 1607638"/>
              <a:gd name="connsiteY335" fmla="*/ 965726 h 1266350"/>
              <a:gd name="connsiteX336" fmla="*/ 423771 w 1607638"/>
              <a:gd name="connsiteY336" fmla="*/ 962581 h 1266350"/>
              <a:gd name="connsiteX337" fmla="*/ 421166 w 1607638"/>
              <a:gd name="connsiteY337" fmla="*/ 960843 h 1266350"/>
              <a:gd name="connsiteX338" fmla="*/ 418930 w 1607638"/>
              <a:gd name="connsiteY338" fmla="*/ 957698 h 1266350"/>
              <a:gd name="connsiteX339" fmla="*/ 416325 w 1607638"/>
              <a:gd name="connsiteY339" fmla="*/ 955959 h 1266350"/>
              <a:gd name="connsiteX340" fmla="*/ 414089 w 1607638"/>
              <a:gd name="connsiteY340" fmla="*/ 952812 h 1266350"/>
              <a:gd name="connsiteX341" fmla="*/ 411485 w 1607638"/>
              <a:gd name="connsiteY341" fmla="*/ 951075 h 1266350"/>
              <a:gd name="connsiteX342" fmla="*/ 409250 w 1607638"/>
              <a:gd name="connsiteY342" fmla="*/ 947930 h 1266350"/>
              <a:gd name="connsiteX343" fmla="*/ 406645 w 1607638"/>
              <a:gd name="connsiteY343" fmla="*/ 946192 h 1266350"/>
              <a:gd name="connsiteX344" fmla="*/ 404409 w 1607638"/>
              <a:gd name="connsiteY344" fmla="*/ 943045 h 1266350"/>
              <a:gd name="connsiteX345" fmla="*/ 401805 w 1607638"/>
              <a:gd name="connsiteY345" fmla="*/ 941308 h 1266350"/>
              <a:gd name="connsiteX346" fmla="*/ 399570 w 1607638"/>
              <a:gd name="connsiteY346" fmla="*/ 938163 h 1266350"/>
              <a:gd name="connsiteX347" fmla="*/ 396965 w 1607638"/>
              <a:gd name="connsiteY347" fmla="*/ 936425 h 1266350"/>
              <a:gd name="connsiteX348" fmla="*/ 394729 w 1607638"/>
              <a:gd name="connsiteY348" fmla="*/ 933278 h 1266350"/>
              <a:gd name="connsiteX349" fmla="*/ 392125 w 1607638"/>
              <a:gd name="connsiteY349" fmla="*/ 931541 h 1266350"/>
              <a:gd name="connsiteX350" fmla="*/ 389889 w 1607638"/>
              <a:gd name="connsiteY350" fmla="*/ 928396 h 1266350"/>
              <a:gd name="connsiteX351" fmla="*/ 387284 w 1607638"/>
              <a:gd name="connsiteY351" fmla="*/ 926657 h 1266350"/>
              <a:gd name="connsiteX352" fmla="*/ 385049 w 1607638"/>
              <a:gd name="connsiteY352" fmla="*/ 923512 h 1266350"/>
              <a:gd name="connsiteX353" fmla="*/ 382444 w 1607638"/>
              <a:gd name="connsiteY353" fmla="*/ 921774 h 1266350"/>
              <a:gd name="connsiteX354" fmla="*/ 380207 w 1607638"/>
              <a:gd name="connsiteY354" fmla="*/ 918627 h 1266350"/>
              <a:gd name="connsiteX355" fmla="*/ 377604 w 1607638"/>
              <a:gd name="connsiteY355" fmla="*/ 916890 h 1266350"/>
              <a:gd name="connsiteX356" fmla="*/ 375368 w 1607638"/>
              <a:gd name="connsiteY356" fmla="*/ 913745 h 1266350"/>
              <a:gd name="connsiteX357" fmla="*/ 372763 w 1607638"/>
              <a:gd name="connsiteY357" fmla="*/ 912006 h 1266350"/>
              <a:gd name="connsiteX358" fmla="*/ 370528 w 1607638"/>
              <a:gd name="connsiteY358" fmla="*/ 908861 h 1266350"/>
              <a:gd name="connsiteX359" fmla="*/ 367923 w 1607638"/>
              <a:gd name="connsiteY359" fmla="*/ 907123 h 1266350"/>
              <a:gd name="connsiteX360" fmla="*/ 365686 w 1607638"/>
              <a:gd name="connsiteY360" fmla="*/ 903976 h 1266350"/>
              <a:gd name="connsiteX361" fmla="*/ 363083 w 1607638"/>
              <a:gd name="connsiteY361" fmla="*/ 902239 h 1266350"/>
              <a:gd name="connsiteX362" fmla="*/ 360847 w 1607638"/>
              <a:gd name="connsiteY362" fmla="*/ 899093 h 1266350"/>
              <a:gd name="connsiteX363" fmla="*/ 358242 w 1607638"/>
              <a:gd name="connsiteY363" fmla="*/ 897355 h 1266350"/>
              <a:gd name="connsiteX364" fmla="*/ 356007 w 1607638"/>
              <a:gd name="connsiteY364" fmla="*/ 894210 h 1266350"/>
              <a:gd name="connsiteX365" fmla="*/ 353402 w 1607638"/>
              <a:gd name="connsiteY365" fmla="*/ 892472 h 1266350"/>
              <a:gd name="connsiteX366" fmla="*/ 351165 w 1607638"/>
              <a:gd name="connsiteY366" fmla="*/ 889325 h 1266350"/>
              <a:gd name="connsiteX367" fmla="*/ 348562 w 1607638"/>
              <a:gd name="connsiteY367" fmla="*/ 887588 h 1266350"/>
              <a:gd name="connsiteX368" fmla="*/ 346326 w 1607638"/>
              <a:gd name="connsiteY368" fmla="*/ 884442 h 1266350"/>
              <a:gd name="connsiteX369" fmla="*/ 343721 w 1607638"/>
              <a:gd name="connsiteY369" fmla="*/ 882704 h 1266350"/>
              <a:gd name="connsiteX370" fmla="*/ 341486 w 1607638"/>
              <a:gd name="connsiteY370" fmla="*/ 879559 h 1266350"/>
              <a:gd name="connsiteX371" fmla="*/ 338881 w 1607638"/>
              <a:gd name="connsiteY371" fmla="*/ 877821 h 1266350"/>
              <a:gd name="connsiteX372" fmla="*/ 336644 w 1607638"/>
              <a:gd name="connsiteY372" fmla="*/ 874674 h 1266350"/>
              <a:gd name="connsiteX373" fmla="*/ 334041 w 1607638"/>
              <a:gd name="connsiteY373" fmla="*/ 872937 h 1266350"/>
              <a:gd name="connsiteX374" fmla="*/ 331805 w 1607638"/>
              <a:gd name="connsiteY374" fmla="*/ 869790 h 1266350"/>
              <a:gd name="connsiteX375" fmla="*/ 329201 w 1607638"/>
              <a:gd name="connsiteY375" fmla="*/ 868053 h 1266350"/>
              <a:gd name="connsiteX376" fmla="*/ 326966 w 1607638"/>
              <a:gd name="connsiteY376" fmla="*/ 864908 h 1266350"/>
              <a:gd name="connsiteX377" fmla="*/ 324361 w 1607638"/>
              <a:gd name="connsiteY377" fmla="*/ 863170 h 1266350"/>
              <a:gd name="connsiteX378" fmla="*/ 322124 w 1607638"/>
              <a:gd name="connsiteY378" fmla="*/ 860023 h 1266350"/>
              <a:gd name="connsiteX379" fmla="*/ 319521 w 1607638"/>
              <a:gd name="connsiteY379" fmla="*/ 858286 h 1266350"/>
              <a:gd name="connsiteX380" fmla="*/ 317287 w 1607638"/>
              <a:gd name="connsiteY380" fmla="*/ 855142 h 1266350"/>
              <a:gd name="connsiteX381" fmla="*/ 314680 w 1607638"/>
              <a:gd name="connsiteY381" fmla="*/ 853403 h 1266350"/>
              <a:gd name="connsiteX382" fmla="*/ 312443 w 1607638"/>
              <a:gd name="connsiteY382" fmla="*/ 850256 h 1266350"/>
              <a:gd name="connsiteX383" fmla="*/ 309840 w 1607638"/>
              <a:gd name="connsiteY383" fmla="*/ 848519 h 1266350"/>
              <a:gd name="connsiteX384" fmla="*/ 307604 w 1607638"/>
              <a:gd name="connsiteY384" fmla="*/ 845372 h 1266350"/>
              <a:gd name="connsiteX385" fmla="*/ 305000 w 1607638"/>
              <a:gd name="connsiteY385" fmla="*/ 843635 h 1266350"/>
              <a:gd name="connsiteX386" fmla="*/ 302765 w 1607638"/>
              <a:gd name="connsiteY386" fmla="*/ 840490 h 1266350"/>
              <a:gd name="connsiteX387" fmla="*/ 300160 w 1607638"/>
              <a:gd name="connsiteY387" fmla="*/ 838752 h 1266350"/>
              <a:gd name="connsiteX388" fmla="*/ 297924 w 1607638"/>
              <a:gd name="connsiteY388" fmla="*/ 835606 h 1266350"/>
              <a:gd name="connsiteX389" fmla="*/ 295319 w 1607638"/>
              <a:gd name="connsiteY389" fmla="*/ 833868 h 1266350"/>
              <a:gd name="connsiteX390" fmla="*/ 293082 w 1607638"/>
              <a:gd name="connsiteY390" fmla="*/ 830721 h 1266350"/>
              <a:gd name="connsiteX391" fmla="*/ 290479 w 1607638"/>
              <a:gd name="connsiteY391" fmla="*/ 828984 h 1266350"/>
              <a:gd name="connsiteX392" fmla="*/ 288242 w 1607638"/>
              <a:gd name="connsiteY392" fmla="*/ 825837 h 1266350"/>
              <a:gd name="connsiteX393" fmla="*/ 285639 w 1607638"/>
              <a:gd name="connsiteY393" fmla="*/ 824100 h 1266350"/>
              <a:gd name="connsiteX394" fmla="*/ 283405 w 1607638"/>
              <a:gd name="connsiteY394" fmla="*/ 820957 h 1266350"/>
              <a:gd name="connsiteX395" fmla="*/ 280798 w 1607638"/>
              <a:gd name="connsiteY395" fmla="*/ 819217 h 1266350"/>
              <a:gd name="connsiteX396" fmla="*/ 278561 w 1607638"/>
              <a:gd name="connsiteY396" fmla="*/ 816070 h 1266350"/>
              <a:gd name="connsiteX397" fmla="*/ 275958 w 1607638"/>
              <a:gd name="connsiteY397" fmla="*/ 814333 h 1266350"/>
              <a:gd name="connsiteX398" fmla="*/ 273723 w 1607638"/>
              <a:gd name="connsiteY398" fmla="*/ 811188 h 1266350"/>
              <a:gd name="connsiteX399" fmla="*/ 271118 w 1607638"/>
              <a:gd name="connsiteY399" fmla="*/ 809450 h 1266350"/>
              <a:gd name="connsiteX400" fmla="*/ 268882 w 1607638"/>
              <a:gd name="connsiteY400" fmla="*/ 806304 h 1266350"/>
              <a:gd name="connsiteX401" fmla="*/ 266277 w 1607638"/>
              <a:gd name="connsiteY401" fmla="*/ 804566 h 1266350"/>
              <a:gd name="connsiteX402" fmla="*/ 264041 w 1607638"/>
              <a:gd name="connsiteY402" fmla="*/ 801419 h 1266350"/>
              <a:gd name="connsiteX403" fmla="*/ 261437 w 1607638"/>
              <a:gd name="connsiteY403" fmla="*/ 799682 h 1266350"/>
              <a:gd name="connsiteX404" fmla="*/ 259202 w 1607638"/>
              <a:gd name="connsiteY404" fmla="*/ 796537 h 1266350"/>
              <a:gd name="connsiteX405" fmla="*/ 256597 w 1607638"/>
              <a:gd name="connsiteY405" fmla="*/ 794799 h 1266350"/>
              <a:gd name="connsiteX406" fmla="*/ 254361 w 1607638"/>
              <a:gd name="connsiteY406" fmla="*/ 791654 h 1266350"/>
              <a:gd name="connsiteX407" fmla="*/ 251756 w 1607638"/>
              <a:gd name="connsiteY407" fmla="*/ 789915 h 1266350"/>
              <a:gd name="connsiteX408" fmla="*/ 249520 w 1607638"/>
              <a:gd name="connsiteY408" fmla="*/ 786768 h 1266350"/>
              <a:gd name="connsiteX409" fmla="*/ 246916 w 1607638"/>
              <a:gd name="connsiteY409" fmla="*/ 785031 h 1266350"/>
              <a:gd name="connsiteX410" fmla="*/ 244681 w 1607638"/>
              <a:gd name="connsiteY410" fmla="*/ 781886 h 1266350"/>
              <a:gd name="connsiteX411" fmla="*/ 242076 w 1607638"/>
              <a:gd name="connsiteY411" fmla="*/ 780148 h 1266350"/>
              <a:gd name="connsiteX412" fmla="*/ 239840 w 1607638"/>
              <a:gd name="connsiteY412" fmla="*/ 777001 h 1266350"/>
              <a:gd name="connsiteX413" fmla="*/ 237236 w 1607638"/>
              <a:gd name="connsiteY413" fmla="*/ 775264 h 1266350"/>
              <a:gd name="connsiteX414" fmla="*/ 234999 w 1607638"/>
              <a:gd name="connsiteY414" fmla="*/ 772117 h 1266350"/>
              <a:gd name="connsiteX415" fmla="*/ 232396 w 1607638"/>
              <a:gd name="connsiteY415" fmla="*/ 770380 h 1266350"/>
              <a:gd name="connsiteX416" fmla="*/ 230161 w 1607638"/>
              <a:gd name="connsiteY416" fmla="*/ 767235 h 1266350"/>
              <a:gd name="connsiteX417" fmla="*/ 227556 w 1607638"/>
              <a:gd name="connsiteY417" fmla="*/ 765497 h 1266350"/>
              <a:gd name="connsiteX418" fmla="*/ 225319 w 1607638"/>
              <a:gd name="connsiteY418" fmla="*/ 762350 h 1266350"/>
              <a:gd name="connsiteX419" fmla="*/ 222716 w 1607638"/>
              <a:gd name="connsiteY419" fmla="*/ 760613 h 1266350"/>
              <a:gd name="connsiteX420" fmla="*/ 220480 w 1607638"/>
              <a:gd name="connsiteY420" fmla="*/ 757467 h 1266350"/>
              <a:gd name="connsiteX421" fmla="*/ 217875 w 1607638"/>
              <a:gd name="connsiteY421" fmla="*/ 755729 h 1266350"/>
              <a:gd name="connsiteX422" fmla="*/ 215640 w 1607638"/>
              <a:gd name="connsiteY422" fmla="*/ 752584 h 1266350"/>
              <a:gd name="connsiteX423" fmla="*/ 213035 w 1607638"/>
              <a:gd name="connsiteY423" fmla="*/ 750846 h 1266350"/>
              <a:gd name="connsiteX424" fmla="*/ 210798 w 1607638"/>
              <a:gd name="connsiteY424" fmla="*/ 747699 h 1266350"/>
              <a:gd name="connsiteX425" fmla="*/ 208195 w 1607638"/>
              <a:gd name="connsiteY425" fmla="*/ 745962 h 1266350"/>
              <a:gd name="connsiteX426" fmla="*/ 205959 w 1607638"/>
              <a:gd name="connsiteY426" fmla="*/ 742817 h 1266350"/>
              <a:gd name="connsiteX427" fmla="*/ 203354 w 1607638"/>
              <a:gd name="connsiteY427" fmla="*/ 741078 h 1266350"/>
              <a:gd name="connsiteX428" fmla="*/ 201119 w 1607638"/>
              <a:gd name="connsiteY428" fmla="*/ 737933 h 1266350"/>
              <a:gd name="connsiteX429" fmla="*/ 198514 w 1607638"/>
              <a:gd name="connsiteY429" fmla="*/ 736195 h 1266350"/>
              <a:gd name="connsiteX430" fmla="*/ 196277 w 1607638"/>
              <a:gd name="connsiteY430" fmla="*/ 733048 h 1266350"/>
              <a:gd name="connsiteX431" fmla="*/ 193674 w 1607638"/>
              <a:gd name="connsiteY431" fmla="*/ 731311 h 1266350"/>
              <a:gd name="connsiteX432" fmla="*/ 191440 w 1607638"/>
              <a:gd name="connsiteY432" fmla="*/ 728167 h 1266350"/>
              <a:gd name="connsiteX433" fmla="*/ 188833 w 1607638"/>
              <a:gd name="connsiteY433" fmla="*/ 726428 h 1266350"/>
              <a:gd name="connsiteX434" fmla="*/ 186596 w 1607638"/>
              <a:gd name="connsiteY434" fmla="*/ 723281 h 1266350"/>
              <a:gd name="connsiteX435" fmla="*/ 183993 w 1607638"/>
              <a:gd name="connsiteY435" fmla="*/ 721544 h 1266350"/>
              <a:gd name="connsiteX436" fmla="*/ 181757 w 1607638"/>
              <a:gd name="connsiteY436" fmla="*/ 718397 h 1266350"/>
              <a:gd name="connsiteX437" fmla="*/ 179153 w 1607638"/>
              <a:gd name="connsiteY437" fmla="*/ 716660 h 1266350"/>
              <a:gd name="connsiteX438" fmla="*/ 176918 w 1607638"/>
              <a:gd name="connsiteY438" fmla="*/ 713515 h 1266350"/>
              <a:gd name="connsiteX439" fmla="*/ 174313 w 1607638"/>
              <a:gd name="connsiteY439" fmla="*/ 711777 h 1266350"/>
              <a:gd name="connsiteX440" fmla="*/ 172077 w 1607638"/>
              <a:gd name="connsiteY440" fmla="*/ 708632 h 1266350"/>
              <a:gd name="connsiteX441" fmla="*/ 169472 w 1607638"/>
              <a:gd name="connsiteY441" fmla="*/ 706893 h 1266350"/>
              <a:gd name="connsiteX442" fmla="*/ 167235 w 1607638"/>
              <a:gd name="connsiteY442" fmla="*/ 703746 h 1266350"/>
              <a:gd name="connsiteX443" fmla="*/ 164632 w 1607638"/>
              <a:gd name="connsiteY443" fmla="*/ 702009 h 1266350"/>
              <a:gd name="connsiteX444" fmla="*/ 162397 w 1607638"/>
              <a:gd name="connsiteY444" fmla="*/ 698864 h 1266350"/>
              <a:gd name="connsiteX445" fmla="*/ 159792 w 1607638"/>
              <a:gd name="connsiteY445" fmla="*/ 697126 h 1266350"/>
              <a:gd name="connsiteX446" fmla="*/ 157556 w 1607638"/>
              <a:gd name="connsiteY446" fmla="*/ 693980 h 1266350"/>
              <a:gd name="connsiteX447" fmla="*/ 154951 w 1607638"/>
              <a:gd name="connsiteY447" fmla="*/ 692242 h 1266350"/>
              <a:gd name="connsiteX448" fmla="*/ 152714 w 1607638"/>
              <a:gd name="connsiteY448" fmla="*/ 689095 h 1266350"/>
              <a:gd name="connsiteX449" fmla="*/ 150111 w 1607638"/>
              <a:gd name="connsiteY449" fmla="*/ 687358 h 1266350"/>
              <a:gd name="connsiteX450" fmla="*/ 147876 w 1607638"/>
              <a:gd name="connsiteY450" fmla="*/ 684213 h 1266350"/>
              <a:gd name="connsiteX451" fmla="*/ 145271 w 1607638"/>
              <a:gd name="connsiteY451" fmla="*/ 682475 h 1266350"/>
              <a:gd name="connsiteX452" fmla="*/ 143034 w 1607638"/>
              <a:gd name="connsiteY452" fmla="*/ 679328 h 1266350"/>
              <a:gd name="connsiteX453" fmla="*/ 140431 w 1607638"/>
              <a:gd name="connsiteY453" fmla="*/ 677591 h 1266350"/>
              <a:gd name="connsiteX454" fmla="*/ 138194 w 1607638"/>
              <a:gd name="connsiteY454" fmla="*/ 674444 h 1266350"/>
              <a:gd name="connsiteX455" fmla="*/ 135591 w 1607638"/>
              <a:gd name="connsiteY455" fmla="*/ 672707 h 1266350"/>
              <a:gd name="connsiteX456" fmla="*/ 133356 w 1607638"/>
              <a:gd name="connsiteY456" fmla="*/ 669562 h 1266350"/>
              <a:gd name="connsiteX457" fmla="*/ 130751 w 1607638"/>
              <a:gd name="connsiteY457" fmla="*/ 667824 h 1266350"/>
              <a:gd name="connsiteX458" fmla="*/ 128515 w 1607638"/>
              <a:gd name="connsiteY458" fmla="*/ 664679 h 1266350"/>
              <a:gd name="connsiteX459" fmla="*/ 125910 w 1607638"/>
              <a:gd name="connsiteY459" fmla="*/ 662940 h 1266350"/>
              <a:gd name="connsiteX460" fmla="*/ 123674 w 1607638"/>
              <a:gd name="connsiteY460" fmla="*/ 659793 h 1266350"/>
              <a:gd name="connsiteX461" fmla="*/ 121070 w 1607638"/>
              <a:gd name="connsiteY461" fmla="*/ 658056 h 1266350"/>
              <a:gd name="connsiteX462" fmla="*/ 118835 w 1607638"/>
              <a:gd name="connsiteY462" fmla="*/ 654911 h 1266350"/>
              <a:gd name="connsiteX463" fmla="*/ 116230 w 1607638"/>
              <a:gd name="connsiteY463" fmla="*/ 653173 h 1266350"/>
              <a:gd name="connsiteX464" fmla="*/ 113994 w 1607638"/>
              <a:gd name="connsiteY464" fmla="*/ 650028 h 1266350"/>
              <a:gd name="connsiteX465" fmla="*/ 111389 w 1607638"/>
              <a:gd name="connsiteY465" fmla="*/ 648289 h 1266350"/>
              <a:gd name="connsiteX466" fmla="*/ 109153 w 1607638"/>
              <a:gd name="connsiteY466" fmla="*/ 645142 h 1266350"/>
              <a:gd name="connsiteX467" fmla="*/ 106549 w 1607638"/>
              <a:gd name="connsiteY467" fmla="*/ 643405 h 1266350"/>
              <a:gd name="connsiteX468" fmla="*/ 104314 w 1607638"/>
              <a:gd name="connsiteY468" fmla="*/ 640260 h 1266350"/>
              <a:gd name="connsiteX469" fmla="*/ 101709 w 1607638"/>
              <a:gd name="connsiteY469" fmla="*/ 638522 h 1266350"/>
              <a:gd name="connsiteX470" fmla="*/ 99473 w 1607638"/>
              <a:gd name="connsiteY470" fmla="*/ 635377 h 1266350"/>
              <a:gd name="connsiteX471" fmla="*/ 96868 w 1607638"/>
              <a:gd name="connsiteY471" fmla="*/ 633638 h 1266350"/>
              <a:gd name="connsiteX472" fmla="*/ 94633 w 1607638"/>
              <a:gd name="connsiteY472" fmla="*/ 630493 h 1266350"/>
              <a:gd name="connsiteX473" fmla="*/ 92028 w 1607638"/>
              <a:gd name="connsiteY473" fmla="*/ 628755 h 1266350"/>
              <a:gd name="connsiteX474" fmla="*/ 89791 w 1607638"/>
              <a:gd name="connsiteY474" fmla="*/ 625608 h 1266350"/>
              <a:gd name="connsiteX475" fmla="*/ 87188 w 1607638"/>
              <a:gd name="connsiteY475" fmla="*/ 623871 h 1266350"/>
              <a:gd name="connsiteX476" fmla="*/ 84951 w 1607638"/>
              <a:gd name="connsiteY476" fmla="*/ 620724 h 1266350"/>
              <a:gd name="connsiteX477" fmla="*/ 82348 w 1607638"/>
              <a:gd name="connsiteY477" fmla="*/ 618987 h 1266350"/>
              <a:gd name="connsiteX478" fmla="*/ 80113 w 1607638"/>
              <a:gd name="connsiteY478" fmla="*/ 615843 h 1266350"/>
              <a:gd name="connsiteX479" fmla="*/ 77507 w 1607638"/>
              <a:gd name="connsiteY479" fmla="*/ 614104 h 1266350"/>
              <a:gd name="connsiteX480" fmla="*/ 75270 w 1607638"/>
              <a:gd name="connsiteY480" fmla="*/ 610957 h 1266350"/>
              <a:gd name="connsiteX481" fmla="*/ 72667 w 1607638"/>
              <a:gd name="connsiteY481" fmla="*/ 609220 h 1266350"/>
              <a:gd name="connsiteX482" fmla="*/ 70430 w 1607638"/>
              <a:gd name="connsiteY482" fmla="*/ 606073 h 1266350"/>
              <a:gd name="connsiteX483" fmla="*/ 67827 w 1607638"/>
              <a:gd name="connsiteY483" fmla="*/ 604336 h 1266350"/>
              <a:gd name="connsiteX484" fmla="*/ 65592 w 1607638"/>
              <a:gd name="connsiteY484" fmla="*/ 601191 h 1266350"/>
              <a:gd name="connsiteX485" fmla="*/ 62987 w 1607638"/>
              <a:gd name="connsiteY485" fmla="*/ 599453 h 1266350"/>
              <a:gd name="connsiteX486" fmla="*/ 60750 w 1607638"/>
              <a:gd name="connsiteY486" fmla="*/ 596306 h 1266350"/>
              <a:gd name="connsiteX487" fmla="*/ 58147 w 1607638"/>
              <a:gd name="connsiteY487" fmla="*/ 594569 h 1266350"/>
              <a:gd name="connsiteX488" fmla="*/ 55910 w 1607638"/>
              <a:gd name="connsiteY488" fmla="*/ 591422 h 1266350"/>
              <a:gd name="connsiteX489" fmla="*/ 53307 w 1607638"/>
              <a:gd name="connsiteY489" fmla="*/ 589685 h 1266350"/>
              <a:gd name="connsiteX490" fmla="*/ 51072 w 1607638"/>
              <a:gd name="connsiteY490" fmla="*/ 586541 h 1266350"/>
              <a:gd name="connsiteX491" fmla="*/ 48466 w 1607638"/>
              <a:gd name="connsiteY491" fmla="*/ 584802 h 1266350"/>
              <a:gd name="connsiteX492" fmla="*/ 46228 w 1607638"/>
              <a:gd name="connsiteY492" fmla="*/ 581654 h 1266350"/>
              <a:gd name="connsiteX493" fmla="*/ 43626 w 1607638"/>
              <a:gd name="connsiteY493" fmla="*/ 579918 h 1266350"/>
              <a:gd name="connsiteX494" fmla="*/ 18604 w 1607638"/>
              <a:gd name="connsiteY494" fmla="*/ 544711 h 1266350"/>
              <a:gd name="connsiteX495" fmla="*/ 0 w 1607638"/>
              <a:gd name="connsiteY495" fmla="*/ 420440 h 1266350"/>
              <a:gd name="connsiteX496" fmla="*/ 0 w 1607638"/>
              <a:gd name="connsiteY496" fmla="*/ 387697 h 1266350"/>
              <a:gd name="connsiteX497" fmla="*/ 74107 w 1607638"/>
              <a:gd name="connsiteY497" fmla="*/ 387697 h 1266350"/>
              <a:gd name="connsiteX498" fmla="*/ 74194 w 1607638"/>
              <a:gd name="connsiteY498" fmla="*/ 383515 h 1266350"/>
              <a:gd name="connsiteX499" fmla="*/ 69251 w 1607638"/>
              <a:gd name="connsiteY499" fmla="*/ 383515 h 1266350"/>
              <a:gd name="connsiteX500" fmla="*/ 69353 w 1607638"/>
              <a:gd name="connsiteY500" fmla="*/ 378631 h 1266350"/>
              <a:gd name="connsiteX501" fmla="*/ 64411 w 1607638"/>
              <a:gd name="connsiteY501" fmla="*/ 378631 h 1266350"/>
              <a:gd name="connsiteX502" fmla="*/ 64513 w 1607638"/>
              <a:gd name="connsiteY502" fmla="*/ 373748 h 1266350"/>
              <a:gd name="connsiteX503" fmla="*/ 59571 w 1607638"/>
              <a:gd name="connsiteY503" fmla="*/ 373748 h 1266350"/>
              <a:gd name="connsiteX504" fmla="*/ 59673 w 1607638"/>
              <a:gd name="connsiteY504" fmla="*/ 368864 h 1266350"/>
              <a:gd name="connsiteX505" fmla="*/ 54730 w 1607638"/>
              <a:gd name="connsiteY505" fmla="*/ 368864 h 1266350"/>
              <a:gd name="connsiteX506" fmla="*/ 54832 w 1607638"/>
              <a:gd name="connsiteY506" fmla="*/ 363981 h 1266350"/>
              <a:gd name="connsiteX507" fmla="*/ 49890 w 1607638"/>
              <a:gd name="connsiteY507" fmla="*/ 363981 h 1266350"/>
              <a:gd name="connsiteX508" fmla="*/ 49992 w 1607638"/>
              <a:gd name="connsiteY508" fmla="*/ 359097 h 1266350"/>
              <a:gd name="connsiteX509" fmla="*/ 45050 w 1607638"/>
              <a:gd name="connsiteY509" fmla="*/ 359097 h 1266350"/>
              <a:gd name="connsiteX510" fmla="*/ 45152 w 1607638"/>
              <a:gd name="connsiteY510" fmla="*/ 354213 h 1266350"/>
              <a:gd name="connsiteX511" fmla="*/ 40210 w 1607638"/>
              <a:gd name="connsiteY511" fmla="*/ 354213 h 1266350"/>
              <a:gd name="connsiteX512" fmla="*/ 40312 w 1607638"/>
              <a:gd name="connsiteY512" fmla="*/ 349330 h 1266350"/>
              <a:gd name="connsiteX513" fmla="*/ 35369 w 1607638"/>
              <a:gd name="connsiteY513" fmla="*/ 349330 h 1266350"/>
              <a:gd name="connsiteX514" fmla="*/ 35471 w 1607638"/>
              <a:gd name="connsiteY514" fmla="*/ 344446 h 1266350"/>
              <a:gd name="connsiteX515" fmla="*/ 30529 w 1607638"/>
              <a:gd name="connsiteY515" fmla="*/ 344446 h 1266350"/>
              <a:gd name="connsiteX516" fmla="*/ 30631 w 1607638"/>
              <a:gd name="connsiteY516" fmla="*/ 339562 h 1266350"/>
              <a:gd name="connsiteX517" fmla="*/ 25689 w 1607638"/>
              <a:gd name="connsiteY517" fmla="*/ 339562 h 1266350"/>
              <a:gd name="connsiteX518" fmla="*/ 25791 w 1607638"/>
              <a:gd name="connsiteY518" fmla="*/ 334679 h 1266350"/>
              <a:gd name="connsiteX519" fmla="*/ 20849 w 1607638"/>
              <a:gd name="connsiteY519" fmla="*/ 334679 h 1266350"/>
              <a:gd name="connsiteX520" fmla="*/ 20951 w 1607638"/>
              <a:gd name="connsiteY520" fmla="*/ 329795 h 1266350"/>
              <a:gd name="connsiteX521" fmla="*/ 16009 w 1607638"/>
              <a:gd name="connsiteY521" fmla="*/ 329795 h 1266350"/>
              <a:gd name="connsiteX522" fmla="*/ 16111 w 1607638"/>
              <a:gd name="connsiteY522" fmla="*/ 324911 h 1266350"/>
              <a:gd name="connsiteX523" fmla="*/ 11169 w 1607638"/>
              <a:gd name="connsiteY523" fmla="*/ 324911 h 1266350"/>
              <a:gd name="connsiteX524" fmla="*/ 11271 w 1607638"/>
              <a:gd name="connsiteY524" fmla="*/ 320028 h 1266350"/>
              <a:gd name="connsiteX525" fmla="*/ 6328 w 1607638"/>
              <a:gd name="connsiteY525" fmla="*/ 320028 h 1266350"/>
              <a:gd name="connsiteX526" fmla="*/ 6430 w 1607638"/>
              <a:gd name="connsiteY526" fmla="*/ 315144 h 1266350"/>
              <a:gd name="connsiteX527" fmla="*/ 1488 w 1607638"/>
              <a:gd name="connsiteY527" fmla="*/ 315144 h 1266350"/>
              <a:gd name="connsiteX528" fmla="*/ 7814 w 1607638"/>
              <a:gd name="connsiteY528" fmla="*/ 11534 h 1266350"/>
              <a:gd name="connsiteX529" fmla="*/ 330399 w 1607638"/>
              <a:gd name="connsiteY529" fmla="*/ 11534 h 1266350"/>
              <a:gd name="connsiteX530" fmla="*/ 330399 w 1607638"/>
              <a:gd name="connsiteY530" fmla="*/ 16418 h 1266350"/>
              <a:gd name="connsiteX531" fmla="*/ 335239 w 1607638"/>
              <a:gd name="connsiteY531" fmla="*/ 16418 h 1266350"/>
              <a:gd name="connsiteX532" fmla="*/ 335239 w 1607638"/>
              <a:gd name="connsiteY532" fmla="*/ 21301 h 1266350"/>
              <a:gd name="connsiteX533" fmla="*/ 340080 w 1607638"/>
              <a:gd name="connsiteY533" fmla="*/ 21301 h 1266350"/>
              <a:gd name="connsiteX534" fmla="*/ 340080 w 1607638"/>
              <a:gd name="connsiteY534" fmla="*/ 26185 h 1266350"/>
              <a:gd name="connsiteX535" fmla="*/ 344920 w 1607638"/>
              <a:gd name="connsiteY535" fmla="*/ 26185 h 1266350"/>
              <a:gd name="connsiteX536" fmla="*/ 344920 w 1607638"/>
              <a:gd name="connsiteY536" fmla="*/ 31069 h 1266350"/>
              <a:gd name="connsiteX537" fmla="*/ 349760 w 1607638"/>
              <a:gd name="connsiteY537" fmla="*/ 31069 h 1266350"/>
              <a:gd name="connsiteX538" fmla="*/ 349760 w 1607638"/>
              <a:gd name="connsiteY538" fmla="*/ 35952 h 1266350"/>
              <a:gd name="connsiteX539" fmla="*/ 354600 w 1607638"/>
              <a:gd name="connsiteY539" fmla="*/ 35952 h 1266350"/>
              <a:gd name="connsiteX540" fmla="*/ 354600 w 1607638"/>
              <a:gd name="connsiteY540" fmla="*/ 40836 h 1266350"/>
              <a:gd name="connsiteX541" fmla="*/ 359440 w 1607638"/>
              <a:gd name="connsiteY541" fmla="*/ 40836 h 1266350"/>
              <a:gd name="connsiteX542" fmla="*/ 359440 w 1607638"/>
              <a:gd name="connsiteY542" fmla="*/ 45720 h 1266350"/>
              <a:gd name="connsiteX543" fmla="*/ 364280 w 1607638"/>
              <a:gd name="connsiteY543" fmla="*/ 45720 h 1266350"/>
              <a:gd name="connsiteX544" fmla="*/ 364280 w 1607638"/>
              <a:gd name="connsiteY544" fmla="*/ 50603 h 1266350"/>
              <a:gd name="connsiteX545" fmla="*/ 369121 w 1607638"/>
              <a:gd name="connsiteY545" fmla="*/ 50603 h 1266350"/>
              <a:gd name="connsiteX546" fmla="*/ 369121 w 1607638"/>
              <a:gd name="connsiteY546" fmla="*/ 55487 h 1266350"/>
              <a:gd name="connsiteX547" fmla="*/ 373961 w 1607638"/>
              <a:gd name="connsiteY547" fmla="*/ 55487 h 1266350"/>
              <a:gd name="connsiteX548" fmla="*/ 373961 w 1607638"/>
              <a:gd name="connsiteY548" fmla="*/ 60371 h 1266350"/>
              <a:gd name="connsiteX549" fmla="*/ 378801 w 1607638"/>
              <a:gd name="connsiteY549" fmla="*/ 60371 h 1266350"/>
              <a:gd name="connsiteX550" fmla="*/ 378801 w 1607638"/>
              <a:gd name="connsiteY550" fmla="*/ 65254 h 1266350"/>
              <a:gd name="connsiteX551" fmla="*/ 383641 w 1607638"/>
              <a:gd name="connsiteY551" fmla="*/ 65254 h 1266350"/>
              <a:gd name="connsiteX552" fmla="*/ 383641 w 1607638"/>
              <a:gd name="connsiteY552" fmla="*/ 70138 h 1266350"/>
              <a:gd name="connsiteX553" fmla="*/ 388482 w 1607638"/>
              <a:gd name="connsiteY553" fmla="*/ 70138 h 1266350"/>
              <a:gd name="connsiteX554" fmla="*/ 388482 w 1607638"/>
              <a:gd name="connsiteY554" fmla="*/ 75021 h 1266350"/>
              <a:gd name="connsiteX555" fmla="*/ 393322 w 1607638"/>
              <a:gd name="connsiteY555" fmla="*/ 75021 h 1266350"/>
              <a:gd name="connsiteX556" fmla="*/ 393322 w 1607638"/>
              <a:gd name="connsiteY556" fmla="*/ 79905 h 1266350"/>
              <a:gd name="connsiteX557" fmla="*/ 398162 w 1607638"/>
              <a:gd name="connsiteY557" fmla="*/ 79905 h 1266350"/>
              <a:gd name="connsiteX558" fmla="*/ 398162 w 1607638"/>
              <a:gd name="connsiteY558" fmla="*/ 84789 h 1266350"/>
              <a:gd name="connsiteX559" fmla="*/ 403003 w 1607638"/>
              <a:gd name="connsiteY559" fmla="*/ 84789 h 1266350"/>
              <a:gd name="connsiteX560" fmla="*/ 403003 w 1607638"/>
              <a:gd name="connsiteY560" fmla="*/ 89672 h 1266350"/>
              <a:gd name="connsiteX561" fmla="*/ 407843 w 1607638"/>
              <a:gd name="connsiteY561" fmla="*/ 89672 h 1266350"/>
              <a:gd name="connsiteX562" fmla="*/ 407843 w 1607638"/>
              <a:gd name="connsiteY562" fmla="*/ 94556 h 1266350"/>
              <a:gd name="connsiteX563" fmla="*/ 412683 w 1607638"/>
              <a:gd name="connsiteY563" fmla="*/ 94556 h 1266350"/>
              <a:gd name="connsiteX564" fmla="*/ 412683 w 1607638"/>
              <a:gd name="connsiteY564" fmla="*/ 99440 h 1266350"/>
              <a:gd name="connsiteX565" fmla="*/ 415562 w 1607638"/>
              <a:gd name="connsiteY565" fmla="*/ 99440 h 1266350"/>
              <a:gd name="connsiteX566" fmla="*/ 417389 w 1607638"/>
              <a:gd name="connsiteY566" fmla="*/ 11534 h 1266350"/>
              <a:gd name="connsiteX567" fmla="*/ 739974 w 1607638"/>
              <a:gd name="connsiteY567" fmla="*/ 11534 h 1266350"/>
              <a:gd name="connsiteX568" fmla="*/ 739974 w 1607638"/>
              <a:gd name="connsiteY568" fmla="*/ 16418 h 1266350"/>
              <a:gd name="connsiteX569" fmla="*/ 744814 w 1607638"/>
              <a:gd name="connsiteY569" fmla="*/ 16418 h 1266350"/>
              <a:gd name="connsiteX570" fmla="*/ 744814 w 1607638"/>
              <a:gd name="connsiteY570" fmla="*/ 21301 h 1266350"/>
              <a:gd name="connsiteX571" fmla="*/ 749655 w 1607638"/>
              <a:gd name="connsiteY571" fmla="*/ 21301 h 1266350"/>
              <a:gd name="connsiteX572" fmla="*/ 749655 w 1607638"/>
              <a:gd name="connsiteY572" fmla="*/ 26185 h 1266350"/>
              <a:gd name="connsiteX573" fmla="*/ 754495 w 1607638"/>
              <a:gd name="connsiteY573" fmla="*/ 26185 h 1266350"/>
              <a:gd name="connsiteX574" fmla="*/ 754495 w 1607638"/>
              <a:gd name="connsiteY574" fmla="*/ 31069 h 1266350"/>
              <a:gd name="connsiteX575" fmla="*/ 759335 w 1607638"/>
              <a:gd name="connsiteY575" fmla="*/ 31069 h 1266350"/>
              <a:gd name="connsiteX576" fmla="*/ 759335 w 1607638"/>
              <a:gd name="connsiteY576" fmla="*/ 35952 h 1266350"/>
              <a:gd name="connsiteX577" fmla="*/ 764175 w 1607638"/>
              <a:gd name="connsiteY577" fmla="*/ 35952 h 1266350"/>
              <a:gd name="connsiteX578" fmla="*/ 764175 w 1607638"/>
              <a:gd name="connsiteY578" fmla="*/ 40836 h 1266350"/>
              <a:gd name="connsiteX579" fmla="*/ 769015 w 1607638"/>
              <a:gd name="connsiteY579" fmla="*/ 40836 h 1266350"/>
              <a:gd name="connsiteX580" fmla="*/ 769015 w 1607638"/>
              <a:gd name="connsiteY580" fmla="*/ 45720 h 1266350"/>
              <a:gd name="connsiteX581" fmla="*/ 773855 w 1607638"/>
              <a:gd name="connsiteY581" fmla="*/ 45720 h 1266350"/>
              <a:gd name="connsiteX582" fmla="*/ 773855 w 1607638"/>
              <a:gd name="connsiteY582" fmla="*/ 50603 h 1266350"/>
              <a:gd name="connsiteX583" fmla="*/ 778696 w 1607638"/>
              <a:gd name="connsiteY583" fmla="*/ 50603 h 1266350"/>
              <a:gd name="connsiteX584" fmla="*/ 778696 w 1607638"/>
              <a:gd name="connsiteY584" fmla="*/ 55487 h 1266350"/>
              <a:gd name="connsiteX585" fmla="*/ 783536 w 1607638"/>
              <a:gd name="connsiteY585" fmla="*/ 55487 h 1266350"/>
              <a:gd name="connsiteX586" fmla="*/ 783536 w 1607638"/>
              <a:gd name="connsiteY586" fmla="*/ 60371 h 1266350"/>
              <a:gd name="connsiteX587" fmla="*/ 788376 w 1607638"/>
              <a:gd name="connsiteY587" fmla="*/ 60371 h 1266350"/>
              <a:gd name="connsiteX588" fmla="*/ 788376 w 1607638"/>
              <a:gd name="connsiteY588" fmla="*/ 65254 h 1266350"/>
              <a:gd name="connsiteX589" fmla="*/ 793216 w 1607638"/>
              <a:gd name="connsiteY589" fmla="*/ 65254 h 1266350"/>
              <a:gd name="connsiteX590" fmla="*/ 793216 w 1607638"/>
              <a:gd name="connsiteY590" fmla="*/ 70138 h 1266350"/>
              <a:gd name="connsiteX591" fmla="*/ 798057 w 1607638"/>
              <a:gd name="connsiteY591" fmla="*/ 70138 h 1266350"/>
              <a:gd name="connsiteX592" fmla="*/ 798057 w 1607638"/>
              <a:gd name="connsiteY592" fmla="*/ 75021 h 1266350"/>
              <a:gd name="connsiteX593" fmla="*/ 802897 w 1607638"/>
              <a:gd name="connsiteY593" fmla="*/ 75021 h 1266350"/>
              <a:gd name="connsiteX594" fmla="*/ 802897 w 1607638"/>
              <a:gd name="connsiteY594" fmla="*/ 79905 h 1266350"/>
              <a:gd name="connsiteX595" fmla="*/ 807737 w 1607638"/>
              <a:gd name="connsiteY595" fmla="*/ 79905 h 1266350"/>
              <a:gd name="connsiteX596" fmla="*/ 807737 w 1607638"/>
              <a:gd name="connsiteY596" fmla="*/ 84789 h 1266350"/>
              <a:gd name="connsiteX597" fmla="*/ 809716 w 1607638"/>
              <a:gd name="connsiteY597" fmla="*/ 84789 h 1266350"/>
              <a:gd name="connsiteX598" fmla="*/ 810267 w 1607638"/>
              <a:gd name="connsiteY598" fmla="*/ 75391 h 1266350"/>
              <a:gd name="connsiteX599" fmla="*/ 817104 w 1607638"/>
              <a:gd name="connsiteY599" fmla="*/ 48183 h 1266350"/>
              <a:gd name="connsiteX600" fmla="*/ 852264 w 1607638"/>
              <a:gd name="connsiteY600" fmla="*/ 13395 h 1266350"/>
              <a:gd name="connsiteX601" fmla="*/ 916633 w 1607638"/>
              <a:gd name="connsiteY601" fmla="*/ 0 h 126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</a:cxnLst>
            <a:rect l="l" t="t" r="r" b="b"/>
            <a:pathLst>
              <a:path w="1607638" h="1266350">
                <a:moveTo>
                  <a:pt x="916633" y="0"/>
                </a:moveTo>
                <a:cubicBezTo>
                  <a:pt x="944910" y="0"/>
                  <a:pt x="967854" y="4899"/>
                  <a:pt x="985466" y="14697"/>
                </a:cubicBezTo>
                <a:cubicBezTo>
                  <a:pt x="1003077" y="24495"/>
                  <a:pt x="1014859" y="36339"/>
                  <a:pt x="1020812" y="50230"/>
                </a:cubicBezTo>
                <a:lnTo>
                  <a:pt x="1020819" y="50255"/>
                </a:lnTo>
                <a:lnTo>
                  <a:pt x="1025652" y="55114"/>
                </a:lnTo>
                <a:lnTo>
                  <a:pt x="1025658" y="55135"/>
                </a:lnTo>
                <a:lnTo>
                  <a:pt x="1030493" y="59997"/>
                </a:lnTo>
                <a:lnTo>
                  <a:pt x="1030499" y="60021"/>
                </a:lnTo>
                <a:lnTo>
                  <a:pt x="1035333" y="64881"/>
                </a:lnTo>
                <a:lnTo>
                  <a:pt x="1035339" y="64905"/>
                </a:lnTo>
                <a:lnTo>
                  <a:pt x="1040173" y="69765"/>
                </a:lnTo>
                <a:lnTo>
                  <a:pt x="1040179" y="69788"/>
                </a:lnTo>
                <a:lnTo>
                  <a:pt x="1045013" y="74648"/>
                </a:lnTo>
                <a:lnTo>
                  <a:pt x="1045019" y="74672"/>
                </a:lnTo>
                <a:lnTo>
                  <a:pt x="1049853" y="79532"/>
                </a:lnTo>
                <a:lnTo>
                  <a:pt x="1049859" y="79556"/>
                </a:lnTo>
                <a:lnTo>
                  <a:pt x="1054693" y="84416"/>
                </a:lnTo>
                <a:lnTo>
                  <a:pt x="1054699" y="84438"/>
                </a:lnTo>
                <a:lnTo>
                  <a:pt x="1059534" y="89299"/>
                </a:lnTo>
                <a:lnTo>
                  <a:pt x="1059540" y="89323"/>
                </a:lnTo>
                <a:lnTo>
                  <a:pt x="1064374" y="94183"/>
                </a:lnTo>
                <a:lnTo>
                  <a:pt x="1064380" y="94207"/>
                </a:lnTo>
                <a:lnTo>
                  <a:pt x="1069214" y="99067"/>
                </a:lnTo>
                <a:lnTo>
                  <a:pt x="1069220" y="99090"/>
                </a:lnTo>
                <a:lnTo>
                  <a:pt x="1074054" y="103950"/>
                </a:lnTo>
                <a:lnTo>
                  <a:pt x="1074060" y="103973"/>
                </a:lnTo>
                <a:lnTo>
                  <a:pt x="1078895" y="108834"/>
                </a:lnTo>
                <a:lnTo>
                  <a:pt x="1078901" y="108857"/>
                </a:lnTo>
                <a:lnTo>
                  <a:pt x="1083735" y="113717"/>
                </a:lnTo>
                <a:lnTo>
                  <a:pt x="1083741" y="113741"/>
                </a:lnTo>
                <a:lnTo>
                  <a:pt x="1088575" y="118601"/>
                </a:lnTo>
                <a:lnTo>
                  <a:pt x="1088581" y="118624"/>
                </a:lnTo>
                <a:lnTo>
                  <a:pt x="1093416" y="123485"/>
                </a:lnTo>
                <a:lnTo>
                  <a:pt x="1093422" y="123508"/>
                </a:lnTo>
                <a:lnTo>
                  <a:pt x="1098256" y="128368"/>
                </a:lnTo>
                <a:lnTo>
                  <a:pt x="1098262" y="128392"/>
                </a:lnTo>
                <a:lnTo>
                  <a:pt x="1099504" y="129640"/>
                </a:lnTo>
                <a:lnTo>
                  <a:pt x="1148490" y="0"/>
                </a:lnTo>
                <a:lnTo>
                  <a:pt x="1204987" y="0"/>
                </a:lnTo>
                <a:lnTo>
                  <a:pt x="1203148" y="4884"/>
                </a:lnTo>
                <a:lnTo>
                  <a:pt x="1209827" y="4884"/>
                </a:lnTo>
                <a:lnTo>
                  <a:pt x="1207988" y="9767"/>
                </a:lnTo>
                <a:lnTo>
                  <a:pt x="1214668" y="9767"/>
                </a:lnTo>
                <a:lnTo>
                  <a:pt x="1212829" y="14651"/>
                </a:lnTo>
                <a:lnTo>
                  <a:pt x="1219508" y="14651"/>
                </a:lnTo>
                <a:lnTo>
                  <a:pt x="1217669" y="19535"/>
                </a:lnTo>
                <a:lnTo>
                  <a:pt x="1224348" y="19535"/>
                </a:lnTo>
                <a:lnTo>
                  <a:pt x="1222509" y="24418"/>
                </a:lnTo>
                <a:lnTo>
                  <a:pt x="1229188" y="24418"/>
                </a:lnTo>
                <a:lnTo>
                  <a:pt x="1227349" y="29302"/>
                </a:lnTo>
                <a:lnTo>
                  <a:pt x="1234028" y="29302"/>
                </a:lnTo>
                <a:lnTo>
                  <a:pt x="1232189" y="34186"/>
                </a:lnTo>
                <a:lnTo>
                  <a:pt x="1238868" y="34186"/>
                </a:lnTo>
                <a:lnTo>
                  <a:pt x="1237029" y="39069"/>
                </a:lnTo>
                <a:lnTo>
                  <a:pt x="1243709" y="39069"/>
                </a:lnTo>
                <a:lnTo>
                  <a:pt x="1241870" y="43953"/>
                </a:lnTo>
                <a:lnTo>
                  <a:pt x="1248549" y="43953"/>
                </a:lnTo>
                <a:lnTo>
                  <a:pt x="1246710" y="48837"/>
                </a:lnTo>
                <a:lnTo>
                  <a:pt x="1253389" y="48837"/>
                </a:lnTo>
                <a:lnTo>
                  <a:pt x="1251550" y="53720"/>
                </a:lnTo>
                <a:lnTo>
                  <a:pt x="1258229" y="53720"/>
                </a:lnTo>
                <a:lnTo>
                  <a:pt x="1256390" y="58604"/>
                </a:lnTo>
                <a:lnTo>
                  <a:pt x="1263070" y="58604"/>
                </a:lnTo>
                <a:lnTo>
                  <a:pt x="1261231" y="63487"/>
                </a:lnTo>
                <a:lnTo>
                  <a:pt x="1267910" y="63487"/>
                </a:lnTo>
                <a:lnTo>
                  <a:pt x="1266071" y="68371"/>
                </a:lnTo>
                <a:lnTo>
                  <a:pt x="1272750" y="68371"/>
                </a:lnTo>
                <a:lnTo>
                  <a:pt x="1270911" y="73255"/>
                </a:lnTo>
                <a:lnTo>
                  <a:pt x="1277591" y="73255"/>
                </a:lnTo>
                <a:lnTo>
                  <a:pt x="1275752" y="78138"/>
                </a:lnTo>
                <a:lnTo>
                  <a:pt x="1282431" y="78138"/>
                </a:lnTo>
                <a:lnTo>
                  <a:pt x="1280592" y="83022"/>
                </a:lnTo>
                <a:lnTo>
                  <a:pt x="1287271" y="83022"/>
                </a:lnTo>
                <a:lnTo>
                  <a:pt x="1285432" y="87906"/>
                </a:lnTo>
                <a:lnTo>
                  <a:pt x="1292112" y="87906"/>
                </a:lnTo>
                <a:lnTo>
                  <a:pt x="1290273" y="92789"/>
                </a:lnTo>
                <a:lnTo>
                  <a:pt x="1296952" y="92789"/>
                </a:lnTo>
                <a:lnTo>
                  <a:pt x="1295113" y="97673"/>
                </a:lnTo>
                <a:lnTo>
                  <a:pt x="1301792" y="97673"/>
                </a:lnTo>
                <a:lnTo>
                  <a:pt x="1299953" y="102557"/>
                </a:lnTo>
                <a:lnTo>
                  <a:pt x="1306632" y="102557"/>
                </a:lnTo>
                <a:lnTo>
                  <a:pt x="1304793" y="107440"/>
                </a:lnTo>
                <a:lnTo>
                  <a:pt x="1311472" y="107440"/>
                </a:lnTo>
                <a:lnTo>
                  <a:pt x="1309633" y="112324"/>
                </a:lnTo>
                <a:lnTo>
                  <a:pt x="1316312" y="112324"/>
                </a:lnTo>
                <a:lnTo>
                  <a:pt x="1314473" y="117208"/>
                </a:lnTo>
                <a:lnTo>
                  <a:pt x="1321153" y="117208"/>
                </a:lnTo>
                <a:lnTo>
                  <a:pt x="1319314" y="122091"/>
                </a:lnTo>
                <a:lnTo>
                  <a:pt x="1325993" y="122091"/>
                </a:lnTo>
                <a:lnTo>
                  <a:pt x="1324154" y="126975"/>
                </a:lnTo>
                <a:lnTo>
                  <a:pt x="1330833" y="126975"/>
                </a:lnTo>
                <a:lnTo>
                  <a:pt x="1328994" y="131859"/>
                </a:lnTo>
                <a:lnTo>
                  <a:pt x="1335674" y="131859"/>
                </a:lnTo>
                <a:lnTo>
                  <a:pt x="1333835" y="136742"/>
                </a:lnTo>
                <a:lnTo>
                  <a:pt x="1340514" y="136742"/>
                </a:lnTo>
                <a:lnTo>
                  <a:pt x="1338675" y="141626"/>
                </a:lnTo>
                <a:lnTo>
                  <a:pt x="1345354" y="141626"/>
                </a:lnTo>
                <a:lnTo>
                  <a:pt x="1343515" y="146510"/>
                </a:lnTo>
                <a:lnTo>
                  <a:pt x="1350194" y="146510"/>
                </a:lnTo>
                <a:lnTo>
                  <a:pt x="1348355" y="151393"/>
                </a:lnTo>
                <a:lnTo>
                  <a:pt x="1355035" y="151393"/>
                </a:lnTo>
                <a:lnTo>
                  <a:pt x="1353196" y="156277"/>
                </a:lnTo>
                <a:lnTo>
                  <a:pt x="1359875" y="156277"/>
                </a:lnTo>
                <a:lnTo>
                  <a:pt x="1358036" y="161160"/>
                </a:lnTo>
                <a:lnTo>
                  <a:pt x="1364715" y="161160"/>
                </a:lnTo>
                <a:lnTo>
                  <a:pt x="1362876" y="166044"/>
                </a:lnTo>
                <a:lnTo>
                  <a:pt x="1369556" y="166044"/>
                </a:lnTo>
                <a:lnTo>
                  <a:pt x="1367717" y="170928"/>
                </a:lnTo>
                <a:lnTo>
                  <a:pt x="1374396" y="170928"/>
                </a:lnTo>
                <a:lnTo>
                  <a:pt x="1372557" y="175811"/>
                </a:lnTo>
                <a:lnTo>
                  <a:pt x="1379236" y="175811"/>
                </a:lnTo>
                <a:lnTo>
                  <a:pt x="1377397" y="180695"/>
                </a:lnTo>
                <a:lnTo>
                  <a:pt x="1384077" y="180695"/>
                </a:lnTo>
                <a:lnTo>
                  <a:pt x="1382238" y="185579"/>
                </a:lnTo>
                <a:lnTo>
                  <a:pt x="1388917" y="185579"/>
                </a:lnTo>
                <a:lnTo>
                  <a:pt x="1387078" y="190462"/>
                </a:lnTo>
                <a:lnTo>
                  <a:pt x="1393757" y="190462"/>
                </a:lnTo>
                <a:lnTo>
                  <a:pt x="1391918" y="195346"/>
                </a:lnTo>
                <a:lnTo>
                  <a:pt x="1398597" y="195346"/>
                </a:lnTo>
                <a:lnTo>
                  <a:pt x="1396758" y="200230"/>
                </a:lnTo>
                <a:lnTo>
                  <a:pt x="1403437" y="200230"/>
                </a:lnTo>
                <a:lnTo>
                  <a:pt x="1401598" y="205113"/>
                </a:lnTo>
                <a:lnTo>
                  <a:pt x="1408277" y="205113"/>
                </a:lnTo>
                <a:lnTo>
                  <a:pt x="1406438" y="209997"/>
                </a:lnTo>
                <a:lnTo>
                  <a:pt x="1413117" y="209997"/>
                </a:lnTo>
                <a:lnTo>
                  <a:pt x="1411278" y="214881"/>
                </a:lnTo>
                <a:lnTo>
                  <a:pt x="1417958" y="214881"/>
                </a:lnTo>
                <a:lnTo>
                  <a:pt x="1416119" y="219764"/>
                </a:lnTo>
                <a:lnTo>
                  <a:pt x="1422798" y="219764"/>
                </a:lnTo>
                <a:lnTo>
                  <a:pt x="1420959" y="224648"/>
                </a:lnTo>
                <a:lnTo>
                  <a:pt x="1427638" y="224648"/>
                </a:lnTo>
                <a:lnTo>
                  <a:pt x="1425799" y="229532"/>
                </a:lnTo>
                <a:lnTo>
                  <a:pt x="1432479" y="229532"/>
                </a:lnTo>
                <a:lnTo>
                  <a:pt x="1430640" y="234415"/>
                </a:lnTo>
                <a:lnTo>
                  <a:pt x="1437319" y="234415"/>
                </a:lnTo>
                <a:lnTo>
                  <a:pt x="1435480" y="239299"/>
                </a:lnTo>
                <a:lnTo>
                  <a:pt x="1442159" y="239299"/>
                </a:lnTo>
                <a:lnTo>
                  <a:pt x="1440320" y="244182"/>
                </a:lnTo>
                <a:lnTo>
                  <a:pt x="1447000" y="244182"/>
                </a:lnTo>
                <a:lnTo>
                  <a:pt x="1445161" y="249066"/>
                </a:lnTo>
                <a:lnTo>
                  <a:pt x="1451840" y="249066"/>
                </a:lnTo>
                <a:lnTo>
                  <a:pt x="1450001" y="253950"/>
                </a:lnTo>
                <a:lnTo>
                  <a:pt x="1456680" y="253950"/>
                </a:lnTo>
                <a:lnTo>
                  <a:pt x="1454841" y="258834"/>
                </a:lnTo>
                <a:lnTo>
                  <a:pt x="1461521" y="258834"/>
                </a:lnTo>
                <a:lnTo>
                  <a:pt x="1459682" y="263717"/>
                </a:lnTo>
                <a:lnTo>
                  <a:pt x="1466361" y="263717"/>
                </a:lnTo>
                <a:lnTo>
                  <a:pt x="1464522" y="268601"/>
                </a:lnTo>
                <a:lnTo>
                  <a:pt x="1471201" y="268601"/>
                </a:lnTo>
                <a:lnTo>
                  <a:pt x="1469362" y="273485"/>
                </a:lnTo>
                <a:lnTo>
                  <a:pt x="1476041" y="273485"/>
                </a:lnTo>
                <a:lnTo>
                  <a:pt x="1474202" y="278368"/>
                </a:lnTo>
                <a:lnTo>
                  <a:pt x="1480882" y="278368"/>
                </a:lnTo>
                <a:lnTo>
                  <a:pt x="1479043" y="283252"/>
                </a:lnTo>
                <a:lnTo>
                  <a:pt x="1485722" y="283252"/>
                </a:lnTo>
                <a:lnTo>
                  <a:pt x="1483883" y="288135"/>
                </a:lnTo>
                <a:lnTo>
                  <a:pt x="1490562" y="288135"/>
                </a:lnTo>
                <a:lnTo>
                  <a:pt x="1488723" y="293019"/>
                </a:lnTo>
                <a:lnTo>
                  <a:pt x="1495402" y="293019"/>
                </a:lnTo>
                <a:lnTo>
                  <a:pt x="1493563" y="297903"/>
                </a:lnTo>
                <a:lnTo>
                  <a:pt x="1500242" y="297903"/>
                </a:lnTo>
                <a:lnTo>
                  <a:pt x="1498403" y="302786"/>
                </a:lnTo>
                <a:lnTo>
                  <a:pt x="1505082" y="302786"/>
                </a:lnTo>
                <a:lnTo>
                  <a:pt x="1503243" y="307670"/>
                </a:lnTo>
                <a:lnTo>
                  <a:pt x="1509923" y="307670"/>
                </a:lnTo>
                <a:lnTo>
                  <a:pt x="1508084" y="312554"/>
                </a:lnTo>
                <a:lnTo>
                  <a:pt x="1514763" y="312554"/>
                </a:lnTo>
                <a:lnTo>
                  <a:pt x="1512924" y="317437"/>
                </a:lnTo>
                <a:lnTo>
                  <a:pt x="1519603" y="317437"/>
                </a:lnTo>
                <a:lnTo>
                  <a:pt x="1517764" y="322321"/>
                </a:lnTo>
                <a:lnTo>
                  <a:pt x="1524444" y="322321"/>
                </a:lnTo>
                <a:lnTo>
                  <a:pt x="1522605" y="327205"/>
                </a:lnTo>
                <a:lnTo>
                  <a:pt x="1529284" y="327205"/>
                </a:lnTo>
                <a:lnTo>
                  <a:pt x="1527445" y="332088"/>
                </a:lnTo>
                <a:lnTo>
                  <a:pt x="1534124" y="332088"/>
                </a:lnTo>
                <a:lnTo>
                  <a:pt x="1532285" y="336972"/>
                </a:lnTo>
                <a:lnTo>
                  <a:pt x="1538965" y="336972"/>
                </a:lnTo>
                <a:lnTo>
                  <a:pt x="1537126" y="341856"/>
                </a:lnTo>
                <a:lnTo>
                  <a:pt x="1543805" y="341856"/>
                </a:lnTo>
                <a:lnTo>
                  <a:pt x="1541966" y="346739"/>
                </a:lnTo>
                <a:lnTo>
                  <a:pt x="1548645" y="346739"/>
                </a:lnTo>
                <a:lnTo>
                  <a:pt x="1546806" y="351623"/>
                </a:lnTo>
                <a:lnTo>
                  <a:pt x="1553486" y="351623"/>
                </a:lnTo>
                <a:lnTo>
                  <a:pt x="1551647" y="356507"/>
                </a:lnTo>
                <a:lnTo>
                  <a:pt x="1558326" y="356507"/>
                </a:lnTo>
                <a:lnTo>
                  <a:pt x="1556487" y="361390"/>
                </a:lnTo>
                <a:lnTo>
                  <a:pt x="1563166" y="361390"/>
                </a:lnTo>
                <a:lnTo>
                  <a:pt x="1561327" y="366274"/>
                </a:lnTo>
                <a:lnTo>
                  <a:pt x="1568006" y="366274"/>
                </a:lnTo>
                <a:lnTo>
                  <a:pt x="1566167" y="371157"/>
                </a:lnTo>
                <a:lnTo>
                  <a:pt x="1572846" y="371157"/>
                </a:lnTo>
                <a:lnTo>
                  <a:pt x="1571007" y="376041"/>
                </a:lnTo>
                <a:lnTo>
                  <a:pt x="1577686" y="376041"/>
                </a:lnTo>
                <a:lnTo>
                  <a:pt x="1575847" y="380925"/>
                </a:lnTo>
                <a:lnTo>
                  <a:pt x="1582527" y="380925"/>
                </a:lnTo>
                <a:lnTo>
                  <a:pt x="1580688" y="385808"/>
                </a:lnTo>
                <a:lnTo>
                  <a:pt x="1587367" y="385808"/>
                </a:lnTo>
                <a:lnTo>
                  <a:pt x="1585528" y="390692"/>
                </a:lnTo>
                <a:lnTo>
                  <a:pt x="1592207" y="390692"/>
                </a:lnTo>
                <a:lnTo>
                  <a:pt x="1590368" y="395576"/>
                </a:lnTo>
                <a:lnTo>
                  <a:pt x="1597047" y="395576"/>
                </a:lnTo>
                <a:lnTo>
                  <a:pt x="1595208" y="400459"/>
                </a:lnTo>
                <a:lnTo>
                  <a:pt x="1601888" y="400459"/>
                </a:lnTo>
                <a:lnTo>
                  <a:pt x="1600049" y="405343"/>
                </a:lnTo>
                <a:lnTo>
                  <a:pt x="1606728" y="405343"/>
                </a:lnTo>
                <a:lnTo>
                  <a:pt x="1604889" y="410227"/>
                </a:lnTo>
                <a:lnTo>
                  <a:pt x="1607638" y="410227"/>
                </a:lnTo>
                <a:lnTo>
                  <a:pt x="1607638" y="434390"/>
                </a:lnTo>
                <a:cubicBezTo>
                  <a:pt x="1607638" y="1048131"/>
                  <a:pt x="1607638" y="1048131"/>
                  <a:pt x="1607638" y="1048131"/>
                </a:cubicBezTo>
                <a:cubicBezTo>
                  <a:pt x="1607638" y="1169364"/>
                  <a:pt x="1510652" y="1266350"/>
                  <a:pt x="1413665" y="1266350"/>
                </a:cubicBezTo>
                <a:cubicBezTo>
                  <a:pt x="1140891" y="1266350"/>
                  <a:pt x="919263" y="1266350"/>
                  <a:pt x="739189" y="1266350"/>
                </a:cubicBezTo>
                <a:lnTo>
                  <a:pt x="724565" y="1266350"/>
                </a:lnTo>
                <a:lnTo>
                  <a:pt x="723866" y="1265367"/>
                </a:lnTo>
                <a:lnTo>
                  <a:pt x="721262" y="1263629"/>
                </a:lnTo>
                <a:lnTo>
                  <a:pt x="719026" y="1260483"/>
                </a:lnTo>
                <a:lnTo>
                  <a:pt x="716422" y="1258745"/>
                </a:lnTo>
                <a:lnTo>
                  <a:pt x="714188" y="1255602"/>
                </a:lnTo>
                <a:lnTo>
                  <a:pt x="711581" y="1253862"/>
                </a:lnTo>
                <a:lnTo>
                  <a:pt x="709345" y="1250716"/>
                </a:lnTo>
                <a:lnTo>
                  <a:pt x="706741" y="1248978"/>
                </a:lnTo>
                <a:lnTo>
                  <a:pt x="704506" y="1245833"/>
                </a:lnTo>
                <a:lnTo>
                  <a:pt x="701901" y="1244095"/>
                </a:lnTo>
                <a:lnTo>
                  <a:pt x="699666" y="1240950"/>
                </a:lnTo>
                <a:lnTo>
                  <a:pt x="697060" y="1239211"/>
                </a:lnTo>
                <a:lnTo>
                  <a:pt x="694824" y="1236065"/>
                </a:lnTo>
                <a:lnTo>
                  <a:pt x="692220" y="1234327"/>
                </a:lnTo>
                <a:lnTo>
                  <a:pt x="689985" y="1231182"/>
                </a:lnTo>
                <a:lnTo>
                  <a:pt x="687380" y="1229444"/>
                </a:lnTo>
                <a:lnTo>
                  <a:pt x="685145" y="1226299"/>
                </a:lnTo>
                <a:lnTo>
                  <a:pt x="682539" y="1224560"/>
                </a:lnTo>
                <a:lnTo>
                  <a:pt x="680303" y="1221414"/>
                </a:lnTo>
                <a:lnTo>
                  <a:pt x="677699" y="1219676"/>
                </a:lnTo>
                <a:lnTo>
                  <a:pt x="675464" y="1216531"/>
                </a:lnTo>
                <a:lnTo>
                  <a:pt x="672859" y="1214793"/>
                </a:lnTo>
                <a:lnTo>
                  <a:pt x="670623" y="1211647"/>
                </a:lnTo>
                <a:lnTo>
                  <a:pt x="668019" y="1209909"/>
                </a:lnTo>
                <a:lnTo>
                  <a:pt x="665783" y="1206763"/>
                </a:lnTo>
                <a:lnTo>
                  <a:pt x="663179" y="1205025"/>
                </a:lnTo>
                <a:lnTo>
                  <a:pt x="660943" y="1201879"/>
                </a:lnTo>
                <a:lnTo>
                  <a:pt x="658339" y="1200141"/>
                </a:lnTo>
                <a:lnTo>
                  <a:pt x="656104" y="1196996"/>
                </a:lnTo>
                <a:lnTo>
                  <a:pt x="653499" y="1195258"/>
                </a:lnTo>
                <a:lnTo>
                  <a:pt x="651264" y="1192113"/>
                </a:lnTo>
                <a:lnTo>
                  <a:pt x="648658" y="1190374"/>
                </a:lnTo>
                <a:lnTo>
                  <a:pt x="646423" y="1187229"/>
                </a:lnTo>
                <a:lnTo>
                  <a:pt x="643818" y="1185491"/>
                </a:lnTo>
                <a:lnTo>
                  <a:pt x="641582" y="1182345"/>
                </a:lnTo>
                <a:lnTo>
                  <a:pt x="638978" y="1180607"/>
                </a:lnTo>
                <a:lnTo>
                  <a:pt x="636743" y="1177462"/>
                </a:lnTo>
                <a:lnTo>
                  <a:pt x="634137" y="1175723"/>
                </a:lnTo>
                <a:lnTo>
                  <a:pt x="631902" y="1172578"/>
                </a:lnTo>
                <a:lnTo>
                  <a:pt x="629297" y="1170840"/>
                </a:lnTo>
                <a:lnTo>
                  <a:pt x="627060" y="1167693"/>
                </a:lnTo>
                <a:lnTo>
                  <a:pt x="624457" y="1165956"/>
                </a:lnTo>
                <a:lnTo>
                  <a:pt x="622223" y="1162812"/>
                </a:lnTo>
                <a:lnTo>
                  <a:pt x="619616" y="1161073"/>
                </a:lnTo>
                <a:lnTo>
                  <a:pt x="617379" y="1157926"/>
                </a:lnTo>
                <a:lnTo>
                  <a:pt x="614776" y="1156189"/>
                </a:lnTo>
                <a:lnTo>
                  <a:pt x="612540" y="1153042"/>
                </a:lnTo>
                <a:lnTo>
                  <a:pt x="609936" y="1151305"/>
                </a:lnTo>
                <a:lnTo>
                  <a:pt x="607700" y="1148158"/>
                </a:lnTo>
                <a:lnTo>
                  <a:pt x="605096" y="1146421"/>
                </a:lnTo>
                <a:lnTo>
                  <a:pt x="602862" y="1143277"/>
                </a:lnTo>
                <a:lnTo>
                  <a:pt x="600255" y="1141538"/>
                </a:lnTo>
                <a:lnTo>
                  <a:pt x="598019" y="1138391"/>
                </a:lnTo>
                <a:lnTo>
                  <a:pt x="595415" y="1136654"/>
                </a:lnTo>
                <a:lnTo>
                  <a:pt x="593179" y="1133507"/>
                </a:lnTo>
                <a:lnTo>
                  <a:pt x="590575" y="1131770"/>
                </a:lnTo>
                <a:lnTo>
                  <a:pt x="588341" y="1128626"/>
                </a:lnTo>
                <a:lnTo>
                  <a:pt x="585734" y="1126887"/>
                </a:lnTo>
                <a:lnTo>
                  <a:pt x="583498" y="1123740"/>
                </a:lnTo>
                <a:lnTo>
                  <a:pt x="580894" y="1122003"/>
                </a:lnTo>
                <a:lnTo>
                  <a:pt x="578658" y="1118856"/>
                </a:lnTo>
                <a:lnTo>
                  <a:pt x="576054" y="1117119"/>
                </a:lnTo>
                <a:lnTo>
                  <a:pt x="573819" y="1113974"/>
                </a:lnTo>
                <a:lnTo>
                  <a:pt x="571214" y="1112236"/>
                </a:lnTo>
                <a:lnTo>
                  <a:pt x="568978" y="1109089"/>
                </a:lnTo>
                <a:lnTo>
                  <a:pt x="566374" y="1107352"/>
                </a:lnTo>
                <a:lnTo>
                  <a:pt x="564139" y="1104207"/>
                </a:lnTo>
                <a:lnTo>
                  <a:pt x="561534" y="1102469"/>
                </a:lnTo>
                <a:lnTo>
                  <a:pt x="559298" y="1099324"/>
                </a:lnTo>
                <a:lnTo>
                  <a:pt x="556693" y="1097585"/>
                </a:lnTo>
                <a:lnTo>
                  <a:pt x="554457" y="1094438"/>
                </a:lnTo>
                <a:lnTo>
                  <a:pt x="551853" y="1092701"/>
                </a:lnTo>
                <a:lnTo>
                  <a:pt x="549618" y="1089556"/>
                </a:lnTo>
                <a:lnTo>
                  <a:pt x="547013" y="1087818"/>
                </a:lnTo>
                <a:lnTo>
                  <a:pt x="544777" y="1084673"/>
                </a:lnTo>
                <a:lnTo>
                  <a:pt x="542172" y="1082934"/>
                </a:lnTo>
                <a:lnTo>
                  <a:pt x="539936" y="1079787"/>
                </a:lnTo>
                <a:lnTo>
                  <a:pt x="537332" y="1078050"/>
                </a:lnTo>
                <a:lnTo>
                  <a:pt x="535097" y="1074905"/>
                </a:lnTo>
                <a:lnTo>
                  <a:pt x="532492" y="1073167"/>
                </a:lnTo>
                <a:lnTo>
                  <a:pt x="530256" y="1070022"/>
                </a:lnTo>
                <a:lnTo>
                  <a:pt x="527651" y="1068283"/>
                </a:lnTo>
                <a:lnTo>
                  <a:pt x="525414" y="1065136"/>
                </a:lnTo>
                <a:lnTo>
                  <a:pt x="522811" y="1063399"/>
                </a:lnTo>
                <a:lnTo>
                  <a:pt x="520576" y="1060254"/>
                </a:lnTo>
                <a:lnTo>
                  <a:pt x="517971" y="1058516"/>
                </a:lnTo>
                <a:lnTo>
                  <a:pt x="515735" y="1055369"/>
                </a:lnTo>
                <a:lnTo>
                  <a:pt x="513131" y="1053632"/>
                </a:lnTo>
                <a:lnTo>
                  <a:pt x="510895" y="1050487"/>
                </a:lnTo>
                <a:lnTo>
                  <a:pt x="508290" y="1048748"/>
                </a:lnTo>
                <a:lnTo>
                  <a:pt x="506055" y="1045603"/>
                </a:lnTo>
                <a:lnTo>
                  <a:pt x="503450" y="1043865"/>
                </a:lnTo>
                <a:lnTo>
                  <a:pt x="501214" y="1040718"/>
                </a:lnTo>
                <a:lnTo>
                  <a:pt x="498610" y="1038981"/>
                </a:lnTo>
                <a:lnTo>
                  <a:pt x="496374" y="1035834"/>
                </a:lnTo>
                <a:lnTo>
                  <a:pt x="493770" y="1034097"/>
                </a:lnTo>
                <a:lnTo>
                  <a:pt x="491535" y="1030952"/>
                </a:lnTo>
                <a:lnTo>
                  <a:pt x="488930" y="1029214"/>
                </a:lnTo>
                <a:lnTo>
                  <a:pt x="486693" y="1026067"/>
                </a:lnTo>
                <a:lnTo>
                  <a:pt x="484090" y="1024330"/>
                </a:lnTo>
                <a:lnTo>
                  <a:pt x="481856" y="1021186"/>
                </a:lnTo>
                <a:lnTo>
                  <a:pt x="479249" y="1019447"/>
                </a:lnTo>
                <a:lnTo>
                  <a:pt x="477012" y="1016300"/>
                </a:lnTo>
                <a:lnTo>
                  <a:pt x="474409" y="1014563"/>
                </a:lnTo>
                <a:lnTo>
                  <a:pt x="472173" y="1011416"/>
                </a:lnTo>
                <a:lnTo>
                  <a:pt x="469569" y="1009679"/>
                </a:lnTo>
                <a:lnTo>
                  <a:pt x="467335" y="1006535"/>
                </a:lnTo>
                <a:lnTo>
                  <a:pt x="464728" y="1004796"/>
                </a:lnTo>
                <a:lnTo>
                  <a:pt x="462492" y="1001649"/>
                </a:lnTo>
                <a:lnTo>
                  <a:pt x="459888" y="999912"/>
                </a:lnTo>
                <a:lnTo>
                  <a:pt x="457652" y="996765"/>
                </a:lnTo>
                <a:lnTo>
                  <a:pt x="455048" y="995028"/>
                </a:lnTo>
                <a:lnTo>
                  <a:pt x="452814" y="991884"/>
                </a:lnTo>
                <a:lnTo>
                  <a:pt x="450207" y="990145"/>
                </a:lnTo>
                <a:lnTo>
                  <a:pt x="447971" y="986998"/>
                </a:lnTo>
                <a:lnTo>
                  <a:pt x="445367" y="985261"/>
                </a:lnTo>
                <a:lnTo>
                  <a:pt x="443131" y="982114"/>
                </a:lnTo>
                <a:lnTo>
                  <a:pt x="440527" y="980377"/>
                </a:lnTo>
                <a:lnTo>
                  <a:pt x="438293" y="977233"/>
                </a:lnTo>
                <a:lnTo>
                  <a:pt x="435686" y="975494"/>
                </a:lnTo>
                <a:lnTo>
                  <a:pt x="433450" y="972347"/>
                </a:lnTo>
                <a:lnTo>
                  <a:pt x="430846" y="970610"/>
                </a:lnTo>
                <a:lnTo>
                  <a:pt x="428610" y="967463"/>
                </a:lnTo>
                <a:lnTo>
                  <a:pt x="426006" y="965726"/>
                </a:lnTo>
                <a:lnTo>
                  <a:pt x="423771" y="962581"/>
                </a:lnTo>
                <a:lnTo>
                  <a:pt x="421166" y="960843"/>
                </a:lnTo>
                <a:lnTo>
                  <a:pt x="418930" y="957698"/>
                </a:lnTo>
                <a:lnTo>
                  <a:pt x="416325" y="955959"/>
                </a:lnTo>
                <a:lnTo>
                  <a:pt x="414089" y="952812"/>
                </a:lnTo>
                <a:lnTo>
                  <a:pt x="411485" y="951075"/>
                </a:lnTo>
                <a:lnTo>
                  <a:pt x="409250" y="947930"/>
                </a:lnTo>
                <a:lnTo>
                  <a:pt x="406645" y="946192"/>
                </a:lnTo>
                <a:lnTo>
                  <a:pt x="404409" y="943045"/>
                </a:lnTo>
                <a:lnTo>
                  <a:pt x="401805" y="941308"/>
                </a:lnTo>
                <a:lnTo>
                  <a:pt x="399570" y="938163"/>
                </a:lnTo>
                <a:lnTo>
                  <a:pt x="396965" y="936425"/>
                </a:lnTo>
                <a:lnTo>
                  <a:pt x="394729" y="933278"/>
                </a:lnTo>
                <a:lnTo>
                  <a:pt x="392125" y="931541"/>
                </a:lnTo>
                <a:lnTo>
                  <a:pt x="389889" y="928396"/>
                </a:lnTo>
                <a:lnTo>
                  <a:pt x="387284" y="926657"/>
                </a:lnTo>
                <a:lnTo>
                  <a:pt x="385049" y="923512"/>
                </a:lnTo>
                <a:lnTo>
                  <a:pt x="382444" y="921774"/>
                </a:lnTo>
                <a:lnTo>
                  <a:pt x="380207" y="918627"/>
                </a:lnTo>
                <a:lnTo>
                  <a:pt x="377604" y="916890"/>
                </a:lnTo>
                <a:lnTo>
                  <a:pt x="375368" y="913745"/>
                </a:lnTo>
                <a:lnTo>
                  <a:pt x="372763" y="912006"/>
                </a:lnTo>
                <a:lnTo>
                  <a:pt x="370528" y="908861"/>
                </a:lnTo>
                <a:lnTo>
                  <a:pt x="367923" y="907123"/>
                </a:lnTo>
                <a:lnTo>
                  <a:pt x="365686" y="903976"/>
                </a:lnTo>
                <a:lnTo>
                  <a:pt x="363083" y="902239"/>
                </a:lnTo>
                <a:lnTo>
                  <a:pt x="360847" y="899093"/>
                </a:lnTo>
                <a:lnTo>
                  <a:pt x="358242" y="897355"/>
                </a:lnTo>
                <a:lnTo>
                  <a:pt x="356007" y="894210"/>
                </a:lnTo>
                <a:lnTo>
                  <a:pt x="353402" y="892472"/>
                </a:lnTo>
                <a:lnTo>
                  <a:pt x="351165" y="889325"/>
                </a:lnTo>
                <a:lnTo>
                  <a:pt x="348562" y="887588"/>
                </a:lnTo>
                <a:lnTo>
                  <a:pt x="346326" y="884442"/>
                </a:lnTo>
                <a:lnTo>
                  <a:pt x="343721" y="882704"/>
                </a:lnTo>
                <a:lnTo>
                  <a:pt x="341486" y="879559"/>
                </a:lnTo>
                <a:lnTo>
                  <a:pt x="338881" y="877821"/>
                </a:lnTo>
                <a:lnTo>
                  <a:pt x="336644" y="874674"/>
                </a:lnTo>
                <a:lnTo>
                  <a:pt x="334041" y="872937"/>
                </a:lnTo>
                <a:lnTo>
                  <a:pt x="331805" y="869790"/>
                </a:lnTo>
                <a:lnTo>
                  <a:pt x="329201" y="868053"/>
                </a:lnTo>
                <a:lnTo>
                  <a:pt x="326966" y="864908"/>
                </a:lnTo>
                <a:lnTo>
                  <a:pt x="324361" y="863170"/>
                </a:lnTo>
                <a:lnTo>
                  <a:pt x="322124" y="860023"/>
                </a:lnTo>
                <a:lnTo>
                  <a:pt x="319521" y="858286"/>
                </a:lnTo>
                <a:lnTo>
                  <a:pt x="317287" y="855142"/>
                </a:lnTo>
                <a:lnTo>
                  <a:pt x="314680" y="853403"/>
                </a:lnTo>
                <a:lnTo>
                  <a:pt x="312443" y="850256"/>
                </a:lnTo>
                <a:lnTo>
                  <a:pt x="309840" y="848519"/>
                </a:lnTo>
                <a:lnTo>
                  <a:pt x="307604" y="845372"/>
                </a:lnTo>
                <a:lnTo>
                  <a:pt x="305000" y="843635"/>
                </a:lnTo>
                <a:lnTo>
                  <a:pt x="302765" y="840490"/>
                </a:lnTo>
                <a:lnTo>
                  <a:pt x="300160" y="838752"/>
                </a:lnTo>
                <a:lnTo>
                  <a:pt x="297924" y="835606"/>
                </a:lnTo>
                <a:lnTo>
                  <a:pt x="295319" y="833868"/>
                </a:lnTo>
                <a:lnTo>
                  <a:pt x="293082" y="830721"/>
                </a:lnTo>
                <a:lnTo>
                  <a:pt x="290479" y="828984"/>
                </a:lnTo>
                <a:lnTo>
                  <a:pt x="288242" y="825837"/>
                </a:lnTo>
                <a:lnTo>
                  <a:pt x="285639" y="824100"/>
                </a:lnTo>
                <a:lnTo>
                  <a:pt x="283405" y="820957"/>
                </a:lnTo>
                <a:lnTo>
                  <a:pt x="280798" y="819217"/>
                </a:lnTo>
                <a:lnTo>
                  <a:pt x="278561" y="816070"/>
                </a:lnTo>
                <a:lnTo>
                  <a:pt x="275958" y="814333"/>
                </a:lnTo>
                <a:lnTo>
                  <a:pt x="273723" y="811188"/>
                </a:lnTo>
                <a:lnTo>
                  <a:pt x="271118" y="809450"/>
                </a:lnTo>
                <a:lnTo>
                  <a:pt x="268882" y="806304"/>
                </a:lnTo>
                <a:lnTo>
                  <a:pt x="266277" y="804566"/>
                </a:lnTo>
                <a:lnTo>
                  <a:pt x="264041" y="801419"/>
                </a:lnTo>
                <a:lnTo>
                  <a:pt x="261437" y="799682"/>
                </a:lnTo>
                <a:lnTo>
                  <a:pt x="259202" y="796537"/>
                </a:lnTo>
                <a:lnTo>
                  <a:pt x="256597" y="794799"/>
                </a:lnTo>
                <a:lnTo>
                  <a:pt x="254361" y="791654"/>
                </a:lnTo>
                <a:lnTo>
                  <a:pt x="251756" y="789915"/>
                </a:lnTo>
                <a:lnTo>
                  <a:pt x="249520" y="786768"/>
                </a:lnTo>
                <a:lnTo>
                  <a:pt x="246916" y="785031"/>
                </a:lnTo>
                <a:lnTo>
                  <a:pt x="244681" y="781886"/>
                </a:lnTo>
                <a:lnTo>
                  <a:pt x="242076" y="780148"/>
                </a:lnTo>
                <a:lnTo>
                  <a:pt x="239840" y="777001"/>
                </a:lnTo>
                <a:lnTo>
                  <a:pt x="237236" y="775264"/>
                </a:lnTo>
                <a:lnTo>
                  <a:pt x="234999" y="772117"/>
                </a:lnTo>
                <a:lnTo>
                  <a:pt x="232396" y="770380"/>
                </a:lnTo>
                <a:lnTo>
                  <a:pt x="230161" y="767235"/>
                </a:lnTo>
                <a:lnTo>
                  <a:pt x="227556" y="765497"/>
                </a:lnTo>
                <a:lnTo>
                  <a:pt x="225319" y="762350"/>
                </a:lnTo>
                <a:lnTo>
                  <a:pt x="222716" y="760613"/>
                </a:lnTo>
                <a:lnTo>
                  <a:pt x="220480" y="757467"/>
                </a:lnTo>
                <a:lnTo>
                  <a:pt x="217875" y="755729"/>
                </a:lnTo>
                <a:lnTo>
                  <a:pt x="215640" y="752584"/>
                </a:lnTo>
                <a:lnTo>
                  <a:pt x="213035" y="750846"/>
                </a:lnTo>
                <a:lnTo>
                  <a:pt x="210798" y="747699"/>
                </a:lnTo>
                <a:lnTo>
                  <a:pt x="208195" y="745962"/>
                </a:lnTo>
                <a:lnTo>
                  <a:pt x="205959" y="742817"/>
                </a:lnTo>
                <a:lnTo>
                  <a:pt x="203354" y="741078"/>
                </a:lnTo>
                <a:lnTo>
                  <a:pt x="201119" y="737933"/>
                </a:lnTo>
                <a:lnTo>
                  <a:pt x="198514" y="736195"/>
                </a:lnTo>
                <a:lnTo>
                  <a:pt x="196277" y="733048"/>
                </a:lnTo>
                <a:lnTo>
                  <a:pt x="193674" y="731311"/>
                </a:lnTo>
                <a:lnTo>
                  <a:pt x="191440" y="728167"/>
                </a:lnTo>
                <a:lnTo>
                  <a:pt x="188833" y="726428"/>
                </a:lnTo>
                <a:lnTo>
                  <a:pt x="186596" y="723281"/>
                </a:lnTo>
                <a:lnTo>
                  <a:pt x="183993" y="721544"/>
                </a:lnTo>
                <a:lnTo>
                  <a:pt x="181757" y="718397"/>
                </a:lnTo>
                <a:lnTo>
                  <a:pt x="179153" y="716660"/>
                </a:lnTo>
                <a:lnTo>
                  <a:pt x="176918" y="713515"/>
                </a:lnTo>
                <a:lnTo>
                  <a:pt x="174313" y="711777"/>
                </a:lnTo>
                <a:lnTo>
                  <a:pt x="172077" y="708632"/>
                </a:lnTo>
                <a:lnTo>
                  <a:pt x="169472" y="706893"/>
                </a:lnTo>
                <a:lnTo>
                  <a:pt x="167235" y="703746"/>
                </a:lnTo>
                <a:lnTo>
                  <a:pt x="164632" y="702009"/>
                </a:lnTo>
                <a:lnTo>
                  <a:pt x="162397" y="698864"/>
                </a:lnTo>
                <a:lnTo>
                  <a:pt x="159792" y="697126"/>
                </a:lnTo>
                <a:lnTo>
                  <a:pt x="157556" y="693980"/>
                </a:lnTo>
                <a:lnTo>
                  <a:pt x="154951" y="692242"/>
                </a:lnTo>
                <a:lnTo>
                  <a:pt x="152714" y="689095"/>
                </a:lnTo>
                <a:lnTo>
                  <a:pt x="150111" y="687358"/>
                </a:lnTo>
                <a:lnTo>
                  <a:pt x="147876" y="684213"/>
                </a:lnTo>
                <a:lnTo>
                  <a:pt x="145271" y="682475"/>
                </a:lnTo>
                <a:lnTo>
                  <a:pt x="143034" y="679328"/>
                </a:lnTo>
                <a:lnTo>
                  <a:pt x="140431" y="677591"/>
                </a:lnTo>
                <a:lnTo>
                  <a:pt x="138194" y="674444"/>
                </a:lnTo>
                <a:lnTo>
                  <a:pt x="135591" y="672707"/>
                </a:lnTo>
                <a:lnTo>
                  <a:pt x="133356" y="669562"/>
                </a:lnTo>
                <a:lnTo>
                  <a:pt x="130751" y="667824"/>
                </a:lnTo>
                <a:lnTo>
                  <a:pt x="128515" y="664679"/>
                </a:lnTo>
                <a:lnTo>
                  <a:pt x="125910" y="662940"/>
                </a:lnTo>
                <a:lnTo>
                  <a:pt x="123674" y="659793"/>
                </a:lnTo>
                <a:lnTo>
                  <a:pt x="121070" y="658056"/>
                </a:lnTo>
                <a:lnTo>
                  <a:pt x="118835" y="654911"/>
                </a:lnTo>
                <a:lnTo>
                  <a:pt x="116230" y="653173"/>
                </a:lnTo>
                <a:lnTo>
                  <a:pt x="113994" y="650028"/>
                </a:lnTo>
                <a:lnTo>
                  <a:pt x="111389" y="648289"/>
                </a:lnTo>
                <a:lnTo>
                  <a:pt x="109153" y="645142"/>
                </a:lnTo>
                <a:lnTo>
                  <a:pt x="106549" y="643405"/>
                </a:lnTo>
                <a:lnTo>
                  <a:pt x="104314" y="640260"/>
                </a:lnTo>
                <a:lnTo>
                  <a:pt x="101709" y="638522"/>
                </a:lnTo>
                <a:lnTo>
                  <a:pt x="99473" y="635377"/>
                </a:lnTo>
                <a:lnTo>
                  <a:pt x="96868" y="633638"/>
                </a:lnTo>
                <a:lnTo>
                  <a:pt x="94633" y="630493"/>
                </a:lnTo>
                <a:lnTo>
                  <a:pt x="92028" y="628755"/>
                </a:lnTo>
                <a:lnTo>
                  <a:pt x="89791" y="625608"/>
                </a:lnTo>
                <a:lnTo>
                  <a:pt x="87188" y="623871"/>
                </a:lnTo>
                <a:lnTo>
                  <a:pt x="84951" y="620724"/>
                </a:lnTo>
                <a:lnTo>
                  <a:pt x="82348" y="618987"/>
                </a:lnTo>
                <a:lnTo>
                  <a:pt x="80113" y="615843"/>
                </a:lnTo>
                <a:lnTo>
                  <a:pt x="77507" y="614104"/>
                </a:lnTo>
                <a:lnTo>
                  <a:pt x="75270" y="610957"/>
                </a:lnTo>
                <a:lnTo>
                  <a:pt x="72667" y="609220"/>
                </a:lnTo>
                <a:lnTo>
                  <a:pt x="70430" y="606073"/>
                </a:lnTo>
                <a:lnTo>
                  <a:pt x="67827" y="604336"/>
                </a:lnTo>
                <a:lnTo>
                  <a:pt x="65592" y="601191"/>
                </a:lnTo>
                <a:lnTo>
                  <a:pt x="62987" y="599453"/>
                </a:lnTo>
                <a:lnTo>
                  <a:pt x="60750" y="596306"/>
                </a:lnTo>
                <a:lnTo>
                  <a:pt x="58147" y="594569"/>
                </a:lnTo>
                <a:lnTo>
                  <a:pt x="55910" y="591422"/>
                </a:lnTo>
                <a:lnTo>
                  <a:pt x="53307" y="589685"/>
                </a:lnTo>
                <a:lnTo>
                  <a:pt x="51072" y="586541"/>
                </a:lnTo>
                <a:lnTo>
                  <a:pt x="48466" y="584802"/>
                </a:lnTo>
                <a:lnTo>
                  <a:pt x="46228" y="581654"/>
                </a:lnTo>
                <a:lnTo>
                  <a:pt x="43626" y="579918"/>
                </a:lnTo>
                <a:cubicBezTo>
                  <a:pt x="33146" y="569841"/>
                  <a:pt x="24805" y="558106"/>
                  <a:pt x="18604" y="544711"/>
                </a:cubicBezTo>
                <a:cubicBezTo>
                  <a:pt x="6201" y="517922"/>
                  <a:pt x="0" y="476498"/>
                  <a:pt x="0" y="420440"/>
                </a:cubicBezTo>
                <a:lnTo>
                  <a:pt x="0" y="387697"/>
                </a:lnTo>
                <a:lnTo>
                  <a:pt x="74107" y="387697"/>
                </a:lnTo>
                <a:lnTo>
                  <a:pt x="74194" y="383515"/>
                </a:lnTo>
                <a:lnTo>
                  <a:pt x="69251" y="383515"/>
                </a:lnTo>
                <a:lnTo>
                  <a:pt x="69353" y="378631"/>
                </a:lnTo>
                <a:lnTo>
                  <a:pt x="64411" y="378631"/>
                </a:lnTo>
                <a:lnTo>
                  <a:pt x="64513" y="373748"/>
                </a:lnTo>
                <a:lnTo>
                  <a:pt x="59571" y="373748"/>
                </a:lnTo>
                <a:lnTo>
                  <a:pt x="59673" y="368864"/>
                </a:lnTo>
                <a:lnTo>
                  <a:pt x="54730" y="368864"/>
                </a:lnTo>
                <a:lnTo>
                  <a:pt x="54832" y="363981"/>
                </a:lnTo>
                <a:lnTo>
                  <a:pt x="49890" y="363981"/>
                </a:lnTo>
                <a:lnTo>
                  <a:pt x="49992" y="359097"/>
                </a:lnTo>
                <a:lnTo>
                  <a:pt x="45050" y="359097"/>
                </a:lnTo>
                <a:lnTo>
                  <a:pt x="45152" y="354213"/>
                </a:lnTo>
                <a:lnTo>
                  <a:pt x="40210" y="354213"/>
                </a:lnTo>
                <a:lnTo>
                  <a:pt x="40312" y="349330"/>
                </a:lnTo>
                <a:lnTo>
                  <a:pt x="35369" y="349330"/>
                </a:lnTo>
                <a:lnTo>
                  <a:pt x="35471" y="344446"/>
                </a:lnTo>
                <a:lnTo>
                  <a:pt x="30529" y="344446"/>
                </a:lnTo>
                <a:lnTo>
                  <a:pt x="30631" y="339562"/>
                </a:lnTo>
                <a:lnTo>
                  <a:pt x="25689" y="339562"/>
                </a:lnTo>
                <a:lnTo>
                  <a:pt x="25791" y="334679"/>
                </a:lnTo>
                <a:lnTo>
                  <a:pt x="20849" y="334679"/>
                </a:lnTo>
                <a:lnTo>
                  <a:pt x="20951" y="329795"/>
                </a:lnTo>
                <a:lnTo>
                  <a:pt x="16009" y="329795"/>
                </a:lnTo>
                <a:lnTo>
                  <a:pt x="16111" y="324911"/>
                </a:lnTo>
                <a:lnTo>
                  <a:pt x="11169" y="324911"/>
                </a:lnTo>
                <a:lnTo>
                  <a:pt x="11271" y="320028"/>
                </a:lnTo>
                <a:lnTo>
                  <a:pt x="6328" y="320028"/>
                </a:lnTo>
                <a:lnTo>
                  <a:pt x="6430" y="315144"/>
                </a:lnTo>
                <a:lnTo>
                  <a:pt x="1488" y="315144"/>
                </a:lnTo>
                <a:lnTo>
                  <a:pt x="7814" y="11534"/>
                </a:lnTo>
                <a:lnTo>
                  <a:pt x="330399" y="11534"/>
                </a:lnTo>
                <a:lnTo>
                  <a:pt x="330399" y="16418"/>
                </a:lnTo>
                <a:lnTo>
                  <a:pt x="335239" y="16418"/>
                </a:lnTo>
                <a:lnTo>
                  <a:pt x="335239" y="21301"/>
                </a:lnTo>
                <a:lnTo>
                  <a:pt x="340080" y="21301"/>
                </a:lnTo>
                <a:lnTo>
                  <a:pt x="340080" y="26185"/>
                </a:lnTo>
                <a:lnTo>
                  <a:pt x="344920" y="26185"/>
                </a:lnTo>
                <a:lnTo>
                  <a:pt x="344920" y="31069"/>
                </a:lnTo>
                <a:lnTo>
                  <a:pt x="349760" y="31069"/>
                </a:lnTo>
                <a:lnTo>
                  <a:pt x="349760" y="35952"/>
                </a:lnTo>
                <a:lnTo>
                  <a:pt x="354600" y="35952"/>
                </a:lnTo>
                <a:lnTo>
                  <a:pt x="354600" y="40836"/>
                </a:lnTo>
                <a:lnTo>
                  <a:pt x="359440" y="40836"/>
                </a:lnTo>
                <a:lnTo>
                  <a:pt x="359440" y="45720"/>
                </a:lnTo>
                <a:lnTo>
                  <a:pt x="364280" y="45720"/>
                </a:lnTo>
                <a:lnTo>
                  <a:pt x="364280" y="50603"/>
                </a:lnTo>
                <a:lnTo>
                  <a:pt x="369121" y="50603"/>
                </a:lnTo>
                <a:lnTo>
                  <a:pt x="369121" y="55487"/>
                </a:lnTo>
                <a:lnTo>
                  <a:pt x="373961" y="55487"/>
                </a:lnTo>
                <a:lnTo>
                  <a:pt x="373961" y="60371"/>
                </a:lnTo>
                <a:lnTo>
                  <a:pt x="378801" y="60371"/>
                </a:lnTo>
                <a:lnTo>
                  <a:pt x="378801" y="65254"/>
                </a:lnTo>
                <a:lnTo>
                  <a:pt x="383641" y="65254"/>
                </a:lnTo>
                <a:lnTo>
                  <a:pt x="383641" y="70138"/>
                </a:lnTo>
                <a:lnTo>
                  <a:pt x="388482" y="70138"/>
                </a:lnTo>
                <a:lnTo>
                  <a:pt x="388482" y="75021"/>
                </a:lnTo>
                <a:lnTo>
                  <a:pt x="393322" y="75021"/>
                </a:lnTo>
                <a:lnTo>
                  <a:pt x="393322" y="79905"/>
                </a:lnTo>
                <a:lnTo>
                  <a:pt x="398162" y="79905"/>
                </a:lnTo>
                <a:lnTo>
                  <a:pt x="398162" y="84789"/>
                </a:lnTo>
                <a:lnTo>
                  <a:pt x="403003" y="84789"/>
                </a:lnTo>
                <a:lnTo>
                  <a:pt x="403003" y="89672"/>
                </a:lnTo>
                <a:lnTo>
                  <a:pt x="407843" y="89672"/>
                </a:lnTo>
                <a:lnTo>
                  <a:pt x="407843" y="94556"/>
                </a:lnTo>
                <a:lnTo>
                  <a:pt x="412683" y="94556"/>
                </a:lnTo>
                <a:lnTo>
                  <a:pt x="412683" y="99440"/>
                </a:lnTo>
                <a:lnTo>
                  <a:pt x="415562" y="99440"/>
                </a:lnTo>
                <a:lnTo>
                  <a:pt x="417389" y="11534"/>
                </a:lnTo>
                <a:lnTo>
                  <a:pt x="739974" y="11534"/>
                </a:lnTo>
                <a:lnTo>
                  <a:pt x="739974" y="16418"/>
                </a:lnTo>
                <a:lnTo>
                  <a:pt x="744814" y="16418"/>
                </a:lnTo>
                <a:lnTo>
                  <a:pt x="744814" y="21301"/>
                </a:lnTo>
                <a:lnTo>
                  <a:pt x="749655" y="21301"/>
                </a:lnTo>
                <a:lnTo>
                  <a:pt x="749655" y="26185"/>
                </a:lnTo>
                <a:lnTo>
                  <a:pt x="754495" y="26185"/>
                </a:lnTo>
                <a:lnTo>
                  <a:pt x="754495" y="31069"/>
                </a:lnTo>
                <a:lnTo>
                  <a:pt x="759335" y="31069"/>
                </a:lnTo>
                <a:lnTo>
                  <a:pt x="759335" y="35952"/>
                </a:lnTo>
                <a:lnTo>
                  <a:pt x="764175" y="35952"/>
                </a:lnTo>
                <a:lnTo>
                  <a:pt x="764175" y="40836"/>
                </a:lnTo>
                <a:lnTo>
                  <a:pt x="769015" y="40836"/>
                </a:lnTo>
                <a:lnTo>
                  <a:pt x="769015" y="45720"/>
                </a:lnTo>
                <a:lnTo>
                  <a:pt x="773855" y="45720"/>
                </a:lnTo>
                <a:lnTo>
                  <a:pt x="773855" y="50603"/>
                </a:lnTo>
                <a:lnTo>
                  <a:pt x="778696" y="50603"/>
                </a:lnTo>
                <a:lnTo>
                  <a:pt x="778696" y="55487"/>
                </a:lnTo>
                <a:lnTo>
                  <a:pt x="783536" y="55487"/>
                </a:lnTo>
                <a:lnTo>
                  <a:pt x="783536" y="60371"/>
                </a:lnTo>
                <a:lnTo>
                  <a:pt x="788376" y="60371"/>
                </a:lnTo>
                <a:lnTo>
                  <a:pt x="788376" y="65254"/>
                </a:lnTo>
                <a:lnTo>
                  <a:pt x="793216" y="65254"/>
                </a:lnTo>
                <a:lnTo>
                  <a:pt x="793216" y="70138"/>
                </a:lnTo>
                <a:lnTo>
                  <a:pt x="798057" y="70138"/>
                </a:lnTo>
                <a:lnTo>
                  <a:pt x="798057" y="75021"/>
                </a:lnTo>
                <a:lnTo>
                  <a:pt x="802897" y="75021"/>
                </a:lnTo>
                <a:lnTo>
                  <a:pt x="802897" y="79905"/>
                </a:lnTo>
                <a:lnTo>
                  <a:pt x="807737" y="79905"/>
                </a:lnTo>
                <a:lnTo>
                  <a:pt x="807737" y="84789"/>
                </a:lnTo>
                <a:lnTo>
                  <a:pt x="809716" y="84789"/>
                </a:lnTo>
                <a:lnTo>
                  <a:pt x="810267" y="75391"/>
                </a:lnTo>
                <a:cubicBezTo>
                  <a:pt x="811787" y="64384"/>
                  <a:pt x="814066" y="55315"/>
                  <a:pt x="817104" y="48183"/>
                </a:cubicBezTo>
                <a:cubicBezTo>
                  <a:pt x="823181" y="33920"/>
                  <a:pt x="834901" y="22324"/>
                  <a:pt x="852264" y="13395"/>
                </a:cubicBezTo>
                <a:cubicBezTo>
                  <a:pt x="869628" y="4465"/>
                  <a:pt x="891084" y="0"/>
                  <a:pt x="916633" y="0"/>
                </a:cubicBezTo>
                <a:close/>
              </a:path>
            </a:pathLst>
          </a:custGeom>
          <a:solidFill>
            <a:schemeClr val="accent3">
              <a:lumMod val="50000"/>
              <a:alpha val="30000"/>
            </a:schemeClr>
          </a:solidFill>
          <a:ln>
            <a:noFill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 sz="4500">
              <a:solidFill>
                <a:schemeClr val="tx1">
                  <a:lumMod val="95000"/>
                  <a:lumOff val="5000"/>
                  <a:alpha val="30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33" name="MH_SubTitle_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256965" y="2947117"/>
            <a:ext cx="120257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500" dirty="0">
                <a:solidFill>
                  <a:srgbClr val="FFFFFF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55%</a:t>
            </a:r>
            <a:endParaRPr lang="zh-CN" altLang="en-US" sz="4500" dirty="0">
              <a:solidFill>
                <a:srgbClr val="FFFFFF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1EC01534-02C3-4AF9-8BB8-DF05727B8C33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B183FFDE-E23C-4299-A4F6-0BD424078E57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903A1FC9-6D5F-4E64-A133-696A049F766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0" name="图片 19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A616553D-79F8-4810-8907-287C62CF0E2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C39C440F-B0B6-443D-B284-1D0EB2DD9AB0}"/>
              </a:ext>
            </a:extLst>
          </p:cNvPr>
          <p:cNvSpPr txBox="1"/>
          <p:nvPr/>
        </p:nvSpPr>
        <p:spPr>
          <a:xfrm>
            <a:off x="4501176" y="320460"/>
            <a:ext cx="31896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152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4" grpId="0"/>
      <p:bldP spid="5125" grpId="0" animBg="1"/>
      <p:bldP spid="5126" grpId="0" animBg="1"/>
      <p:bldP spid="5127" grpId="0" animBg="1"/>
      <p:bldP spid="1303" grpId="0" animBg="1"/>
      <p:bldP spid="5129" grpId="0"/>
      <p:bldP spid="1816" grpId="0" animBg="1"/>
      <p:bldP spid="5131" grpId="0"/>
      <p:bldP spid="1819" grpId="0" animBg="1"/>
      <p:bldP spid="51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MH_SubTitle_1">
            <a:extLst>
              <a:ext uri="{FF2B5EF4-FFF2-40B4-BE49-F238E27FC236}">
                <a16:creationId xmlns="" xmlns:a16="http://schemas.microsoft.com/office/drawing/2014/main" id="{8BC8299A-E41F-4BB2-9564-8F0E3C73E7A1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71801" y="2343151"/>
            <a:ext cx="23542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单击输入内容</a:t>
            </a:r>
          </a:p>
        </p:txBody>
      </p:sp>
      <p:sp>
        <p:nvSpPr>
          <p:cNvPr id="8" name="MH_Text_1">
            <a:extLst>
              <a:ext uri="{FF2B5EF4-FFF2-40B4-BE49-F238E27FC236}">
                <a16:creationId xmlns="" xmlns:a16="http://schemas.microsoft.com/office/drawing/2014/main" id="{76D87DCB-ABD5-4CE8-8CD4-7B694D6392A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326063" y="2343151"/>
            <a:ext cx="4222750" cy="633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FFFF"/>
                </a:solidFill>
              </a:rPr>
              <a:t>请单击输入您的内容</a:t>
            </a:r>
          </a:p>
        </p:txBody>
      </p:sp>
      <p:sp>
        <p:nvSpPr>
          <p:cNvPr id="9" name="MH_Other_1">
            <a:extLst>
              <a:ext uri="{FF2B5EF4-FFF2-40B4-BE49-F238E27FC236}">
                <a16:creationId xmlns="" xmlns:a16="http://schemas.microsoft.com/office/drawing/2014/main" id="{DC599112-881E-4A25-A8B2-5E625081B60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698039" y="2151064"/>
            <a:ext cx="168275" cy="1682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4" name="MH_SubTitle_2">
            <a:extLst>
              <a:ext uri="{FF2B5EF4-FFF2-40B4-BE49-F238E27FC236}">
                <a16:creationId xmlns="" xmlns:a16="http://schemas.microsoft.com/office/drawing/2014/main" id="{1BF5292D-3D96-4DA4-A34D-59CE75954BFC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71801" y="3567113"/>
            <a:ext cx="23542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chemeClr val="accent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单击输入内容</a:t>
            </a:r>
          </a:p>
        </p:txBody>
      </p:sp>
      <p:sp>
        <p:nvSpPr>
          <p:cNvPr id="11" name="MH_Text_2">
            <a:extLst>
              <a:ext uri="{FF2B5EF4-FFF2-40B4-BE49-F238E27FC236}">
                <a16:creationId xmlns="" xmlns:a16="http://schemas.microsoft.com/office/drawing/2014/main" id="{7F5C0F40-D2D1-4BBA-9584-C30CDD5F931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326063" y="3567113"/>
            <a:ext cx="4222750" cy="6334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FFFF"/>
                </a:solidFill>
              </a:rPr>
              <a:t>请单击输入您的内容</a:t>
            </a:r>
          </a:p>
        </p:txBody>
      </p:sp>
      <p:sp>
        <p:nvSpPr>
          <p:cNvPr id="12" name="MH_Other_2">
            <a:extLst>
              <a:ext uri="{FF2B5EF4-FFF2-40B4-BE49-F238E27FC236}">
                <a16:creationId xmlns="" xmlns:a16="http://schemas.microsoft.com/office/drawing/2014/main" id="{70AC7DBC-C5AB-4A44-8668-B9711C0980F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698039" y="3375025"/>
            <a:ext cx="168275" cy="1666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MH_SubTitle_3">
            <a:extLst>
              <a:ext uri="{FF2B5EF4-FFF2-40B4-BE49-F238E27FC236}">
                <a16:creationId xmlns="" xmlns:a16="http://schemas.microsoft.com/office/drawing/2014/main" id="{116E030E-C747-4724-A2B1-07210861056F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971801" y="4791076"/>
            <a:ext cx="2354263" cy="63182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3"/>
                </a:solidFill>
              </a:rPr>
              <a:t>单击输入内容</a:t>
            </a:r>
          </a:p>
        </p:txBody>
      </p:sp>
      <p:sp>
        <p:nvSpPr>
          <p:cNvPr id="14" name="MH_Text_3">
            <a:extLst>
              <a:ext uri="{FF2B5EF4-FFF2-40B4-BE49-F238E27FC236}">
                <a16:creationId xmlns="" xmlns:a16="http://schemas.microsoft.com/office/drawing/2014/main" id="{72385105-A467-41D3-A14C-28D14D1B8241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326063" y="4791076"/>
            <a:ext cx="4222750" cy="6318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FFFF"/>
                </a:solidFill>
              </a:rPr>
              <a:t>请单击输入您的内容</a:t>
            </a:r>
          </a:p>
        </p:txBody>
      </p:sp>
      <p:sp>
        <p:nvSpPr>
          <p:cNvPr id="15" name="MH_Other_3">
            <a:extLst>
              <a:ext uri="{FF2B5EF4-FFF2-40B4-BE49-F238E27FC236}">
                <a16:creationId xmlns="" xmlns:a16="http://schemas.microsoft.com/office/drawing/2014/main" id="{72918AEC-499A-4BBA-9503-18B75B67E59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698039" y="4598989"/>
            <a:ext cx="168275" cy="1666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0" name="MH_Other_4">
            <a:extLst>
              <a:ext uri="{FF2B5EF4-FFF2-40B4-BE49-F238E27FC236}">
                <a16:creationId xmlns="" xmlns:a16="http://schemas.microsoft.com/office/drawing/2014/main" id="{7EF48C28-D81F-4A52-9A82-268491C828C3}"/>
              </a:ext>
            </a:extLst>
          </p:cNvPr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 rot="5400000">
            <a:off x="2309813" y="2498726"/>
            <a:ext cx="354013" cy="322262"/>
          </a:xfrm>
          <a:custGeom>
            <a:avLst/>
            <a:gdLst>
              <a:gd name="T0" fmla="*/ 85221703 w 115"/>
              <a:gd name="T1" fmla="*/ 839050551 h 105"/>
              <a:gd name="T2" fmla="*/ 994256285 w 115"/>
              <a:gd name="T3" fmla="*/ 839050551 h 105"/>
              <a:gd name="T4" fmla="*/ 1060539832 w 115"/>
              <a:gd name="T5" fmla="*/ 744775104 h 105"/>
              <a:gd name="T6" fmla="*/ 596555002 w 115"/>
              <a:gd name="T7" fmla="*/ 28282327 h 105"/>
              <a:gd name="T8" fmla="*/ 482922986 w 115"/>
              <a:gd name="T9" fmla="*/ 28282327 h 105"/>
              <a:gd name="T10" fmla="*/ 18938156 w 115"/>
              <a:gd name="T11" fmla="*/ 744775104 h 105"/>
              <a:gd name="T12" fmla="*/ 85221703 w 115"/>
              <a:gd name="T13" fmla="*/ 839050551 h 105"/>
              <a:gd name="T14" fmla="*/ 539737455 w 115"/>
              <a:gd name="T15" fmla="*/ 113129308 h 105"/>
              <a:gd name="T16" fmla="*/ 965849050 w 115"/>
              <a:gd name="T17" fmla="*/ 763628966 h 105"/>
              <a:gd name="T18" fmla="*/ 113628938 w 115"/>
              <a:gd name="T19" fmla="*/ 763628966 h 105"/>
              <a:gd name="T20" fmla="*/ 539737455 w 115"/>
              <a:gd name="T21" fmla="*/ 113129308 h 105"/>
              <a:gd name="T22" fmla="*/ 1032132597 w 115"/>
              <a:gd name="T23" fmla="*/ 914469066 h 105"/>
              <a:gd name="T24" fmla="*/ 47345391 w 115"/>
              <a:gd name="T25" fmla="*/ 914469066 h 105"/>
              <a:gd name="T26" fmla="*/ 9469078 w 115"/>
              <a:gd name="T27" fmla="*/ 952179858 h 105"/>
              <a:gd name="T28" fmla="*/ 47345391 w 115"/>
              <a:gd name="T29" fmla="*/ 989890651 h 105"/>
              <a:gd name="T30" fmla="*/ 1032132597 w 115"/>
              <a:gd name="T31" fmla="*/ 989890651 h 105"/>
              <a:gd name="T32" fmla="*/ 1070008910 w 115"/>
              <a:gd name="T33" fmla="*/ 952179858 h 105"/>
              <a:gd name="T34" fmla="*/ 1032132597 w 115"/>
              <a:gd name="T35" fmla="*/ 914469066 h 10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1" name="MH_Other_5">
            <a:extLst>
              <a:ext uri="{FF2B5EF4-FFF2-40B4-BE49-F238E27FC236}">
                <a16:creationId xmlns="" xmlns:a16="http://schemas.microsoft.com/office/drawing/2014/main" id="{CA422FDC-CE2D-44D8-9D16-6185580A9693}"/>
              </a:ext>
            </a:extLst>
          </p:cNvPr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 rot="5400000">
            <a:off x="2309813" y="3722688"/>
            <a:ext cx="354012" cy="322262"/>
          </a:xfrm>
          <a:custGeom>
            <a:avLst/>
            <a:gdLst>
              <a:gd name="T0" fmla="*/ 85221463 w 115"/>
              <a:gd name="T1" fmla="*/ 839050551 h 105"/>
              <a:gd name="T2" fmla="*/ 994253476 w 115"/>
              <a:gd name="T3" fmla="*/ 839050551 h 105"/>
              <a:gd name="T4" fmla="*/ 1060536836 w 115"/>
              <a:gd name="T5" fmla="*/ 744775104 h 105"/>
              <a:gd name="T6" fmla="*/ 596553317 w 115"/>
              <a:gd name="T7" fmla="*/ 28282327 h 105"/>
              <a:gd name="T8" fmla="*/ 482921622 w 115"/>
              <a:gd name="T9" fmla="*/ 28282327 h 105"/>
              <a:gd name="T10" fmla="*/ 18938103 w 115"/>
              <a:gd name="T11" fmla="*/ 744775104 h 105"/>
              <a:gd name="T12" fmla="*/ 85221463 w 115"/>
              <a:gd name="T13" fmla="*/ 839050551 h 105"/>
              <a:gd name="T14" fmla="*/ 539735930 w 115"/>
              <a:gd name="T15" fmla="*/ 113129308 h 105"/>
              <a:gd name="T16" fmla="*/ 965846322 w 115"/>
              <a:gd name="T17" fmla="*/ 763628966 h 105"/>
              <a:gd name="T18" fmla="*/ 113628617 w 115"/>
              <a:gd name="T19" fmla="*/ 763628966 h 105"/>
              <a:gd name="T20" fmla="*/ 539735930 w 115"/>
              <a:gd name="T21" fmla="*/ 113129308 h 105"/>
              <a:gd name="T22" fmla="*/ 1032129682 w 115"/>
              <a:gd name="T23" fmla="*/ 914469066 h 105"/>
              <a:gd name="T24" fmla="*/ 47345257 w 115"/>
              <a:gd name="T25" fmla="*/ 914469066 h 105"/>
              <a:gd name="T26" fmla="*/ 9469051 w 115"/>
              <a:gd name="T27" fmla="*/ 952179858 h 105"/>
              <a:gd name="T28" fmla="*/ 47345257 w 115"/>
              <a:gd name="T29" fmla="*/ 989890651 h 105"/>
              <a:gd name="T30" fmla="*/ 1032129682 w 115"/>
              <a:gd name="T31" fmla="*/ 989890651 h 105"/>
              <a:gd name="T32" fmla="*/ 1070005888 w 115"/>
              <a:gd name="T33" fmla="*/ 952179858 h 105"/>
              <a:gd name="T34" fmla="*/ 1032129682 w 115"/>
              <a:gd name="T35" fmla="*/ 914469066 h 10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MH_Other_6">
            <a:extLst>
              <a:ext uri="{FF2B5EF4-FFF2-40B4-BE49-F238E27FC236}">
                <a16:creationId xmlns="" xmlns:a16="http://schemas.microsoft.com/office/drawing/2014/main" id="{563392E7-DCA5-4054-BA36-BBB724696F3B}"/>
              </a:ext>
            </a:extLst>
          </p:cNvPr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 rot="5400000">
            <a:off x="2309813" y="4946651"/>
            <a:ext cx="354013" cy="322262"/>
          </a:xfrm>
          <a:custGeom>
            <a:avLst/>
            <a:gdLst>
              <a:gd name="T0" fmla="*/ 9 w 115"/>
              <a:gd name="T1" fmla="*/ 89 h 105"/>
              <a:gd name="T2" fmla="*/ 105 w 115"/>
              <a:gd name="T3" fmla="*/ 89 h 105"/>
              <a:gd name="T4" fmla="*/ 112 w 115"/>
              <a:gd name="T5" fmla="*/ 79 h 105"/>
              <a:gd name="T6" fmla="*/ 63 w 115"/>
              <a:gd name="T7" fmla="*/ 3 h 105"/>
              <a:gd name="T8" fmla="*/ 51 w 115"/>
              <a:gd name="T9" fmla="*/ 3 h 105"/>
              <a:gd name="T10" fmla="*/ 2 w 115"/>
              <a:gd name="T11" fmla="*/ 79 h 105"/>
              <a:gd name="T12" fmla="*/ 9 w 115"/>
              <a:gd name="T13" fmla="*/ 89 h 105"/>
              <a:gd name="T14" fmla="*/ 57 w 115"/>
              <a:gd name="T15" fmla="*/ 12 h 105"/>
              <a:gd name="T16" fmla="*/ 102 w 115"/>
              <a:gd name="T17" fmla="*/ 81 h 105"/>
              <a:gd name="T18" fmla="*/ 12 w 115"/>
              <a:gd name="T19" fmla="*/ 81 h 105"/>
              <a:gd name="T20" fmla="*/ 57 w 115"/>
              <a:gd name="T21" fmla="*/ 12 h 105"/>
              <a:gd name="T22" fmla="*/ 109 w 115"/>
              <a:gd name="T23" fmla="*/ 97 h 105"/>
              <a:gd name="T24" fmla="*/ 5 w 115"/>
              <a:gd name="T25" fmla="*/ 97 h 105"/>
              <a:gd name="T26" fmla="*/ 1 w 115"/>
              <a:gd name="T27" fmla="*/ 101 h 105"/>
              <a:gd name="T28" fmla="*/ 5 w 115"/>
              <a:gd name="T29" fmla="*/ 105 h 105"/>
              <a:gd name="T30" fmla="*/ 109 w 115"/>
              <a:gd name="T31" fmla="*/ 105 h 105"/>
              <a:gd name="T32" fmla="*/ 113 w 115"/>
              <a:gd name="T33" fmla="*/ 101 h 105"/>
              <a:gd name="T34" fmla="*/ 109 w 115"/>
              <a:gd name="T35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B6425061-AA8F-4D0D-8E86-CAADA4F90FD3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4C10D685-388B-468B-BF5A-6E8E2315FAA1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7DAF2F47-5BD7-46A0-840C-2FC74A8F5C1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1" name="图片 20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948544CE-7062-42BD-83D9-33E2E7ADA8FB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B1E1D4DD-69FA-4B46-9EEA-749EA8BE053C}"/>
              </a:ext>
            </a:extLst>
          </p:cNvPr>
          <p:cNvSpPr txBox="1"/>
          <p:nvPr/>
        </p:nvSpPr>
        <p:spPr>
          <a:xfrm>
            <a:off x="4501176" y="320460"/>
            <a:ext cx="31896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685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8" grpId="0" animBg="1"/>
      <p:bldP spid="9" grpId="0" animBg="1"/>
      <p:bldP spid="2054" grpId="0"/>
      <p:bldP spid="11" grpId="0" animBg="1"/>
      <p:bldP spid="12" grpId="0" animBg="1"/>
      <p:bldP spid="13" grpId="0"/>
      <p:bldP spid="14" grpId="0" animBg="1"/>
      <p:bldP spid="15" grpId="0" animBg="1"/>
      <p:bldP spid="2060" grpId="0" animBg="1"/>
      <p:bldP spid="2061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71FDAF0-FE42-4DCB-B983-0A682CEBA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="" xmlns:a16="http://schemas.microsoft.com/office/drawing/2014/main" id="{37CE3E97-06F4-4B7D-8AB2-69FDB4AAF6C0}"/>
              </a:ext>
            </a:extLst>
          </p:cNvPr>
          <p:cNvSpPr/>
          <p:nvPr/>
        </p:nvSpPr>
        <p:spPr>
          <a:xfrm>
            <a:off x="5142570" y="1694986"/>
            <a:ext cx="1906859" cy="1906859"/>
          </a:xfrm>
          <a:prstGeom prst="ellipse">
            <a:avLst/>
          </a:prstGeom>
          <a:noFill/>
          <a:ln w="57150">
            <a:solidFill>
              <a:srgbClr val="FFA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>
                <a:solidFill>
                  <a:srgbClr val="AFB42B"/>
                </a:solidFill>
                <a:latin typeface="Agency FB" panose="020B0503020202020204" pitchFamily="34" charset="0"/>
              </a:rPr>
              <a:t>02</a:t>
            </a:r>
            <a:endParaRPr lang="zh-CN" altLang="en-US" sz="8000" dirty="0">
              <a:solidFill>
                <a:srgbClr val="AFB42B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98A8E3E-89E2-4F0F-A8BD-8573AA3D46F0}"/>
              </a:ext>
            </a:extLst>
          </p:cNvPr>
          <p:cNvSpPr txBox="1"/>
          <p:nvPr/>
        </p:nvSpPr>
        <p:spPr>
          <a:xfrm>
            <a:off x="3210158" y="3891094"/>
            <a:ext cx="57777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000" kern="0" dirty="0">
                <a:solidFill>
                  <a:schemeClr val="bg2">
                    <a:lumMod val="25000"/>
                  </a:schemeClr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请单击这里输入您的标题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0280902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allOver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2BFDEA8-D284-4AF0-90E2-8C7E6B3CAB1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D:\PPT\视频"/>
  <p:tag name="ISPRING_PRESENTATION_TITLE" val="仙人掌(0712)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文本框 1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70705132503"/>
  <p:tag name="MH_LIBRARY" val="GRAPHIC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Oval 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Text"/>
  <p:tag name="MH_ORDER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SubTitle"/>
  <p:tag name="MH_ORDER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Text"/>
  <p:tag name="MH_ORDER" val="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SubTitle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Oval 1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Text"/>
  <p:tag name="MH_ORDER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SubTitle"/>
  <p:tag name="MH_ORDER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Desc"/>
  <p:tag name="MH" val="20170705133055"/>
  <p:tag name="MH_LIBRARY" val="GRAPHIC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"/>
  <p:tag name="MH" val="20170803082601"/>
  <p:tag name="MH_LIBRARY" val="GRAPHIC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SubTitle"/>
  <p:tag name="MH_ORDER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SubTitle"/>
  <p:tag name="MH_ORDER" val="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Desc"/>
  <p:tag name="MH_ORDER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70705133117"/>
  <p:tag name="MH_LIBRARY" val="GRAPHIC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Other"/>
  <p:tag name="MH_ORDER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Text"/>
  <p:tag name="MH_ORDER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SubTitle"/>
  <p:tag name="MH_ORDER" val="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Other"/>
  <p:tag name="MH_ORDER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Text"/>
  <p:tag name="MH_ORDER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SubTitle"/>
  <p:tag name="MH_ORDER" val="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Other"/>
  <p:tag name="MH_ORDER" val="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Text"/>
  <p:tag name="MH_ORDER" val="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LiuChBZh#"/>
  <p:tag name="MH_LAYOUT" val="SubTitleText"/>
  <p:tag name="MH" val="20170705134459"/>
  <p:tag name="MH_LIBRARY" val="GRAPHIC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SubTitle"/>
  <p:tag name="MH_ORDER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Text"/>
  <p:tag name="MH_ORDER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Text"/>
  <p:tag name="MH_ORDER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SubTitle"/>
  <p:tag name="MH_ORDER" val="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Text"/>
  <p:tag name="MH_ORDER" val="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SubTitle"/>
  <p:tag name="MH_ORDER" val="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7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8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SubTitle"/>
  <p:tag name="MH_ORDER" val="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"/>
  <p:tag name="MH" val="20170705164022"/>
  <p:tag name="MH_LIBRARY" val="GRAPHIC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Other"/>
  <p:tag name="MH_ORDER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SubTitle"/>
  <p:tag name="MH_ORDER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Other"/>
  <p:tag name="MH_ORDER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SubTitle"/>
  <p:tag name="MH_ORDER" val="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Other"/>
  <p:tag name="MH_ORDER" val="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SubTitle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6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70705163131"/>
  <p:tag name="MH_LIBRARY" val="GRAPHIC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Other"/>
  <p:tag name="MH_ORDER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SubTitle"/>
  <p:tag name="MH_ORDER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Other"/>
  <p:tag name="MH_ORDER" val="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SubTitle"/>
  <p:tag name="MH_ORDER" val="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Other"/>
  <p:tag name="MH_ORDER" val="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SubTitle"/>
  <p:tag name="MH_ORDER" val="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Other"/>
  <p:tag name="MH_ORDER" val="4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SubTitle"/>
  <p:tag name="MH_ORDER" val="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ShuJTB#"/>
  <p:tag name="MH_LAYOUT" val="SubTitleText"/>
  <p:tag name="MH" val="20170705104754"/>
  <p:tag name="MH_LIBRARY" val="GRAPHI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7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5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6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7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8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SubTitle"/>
  <p:tag name="MH_ORDER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SubTitl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任意多边形 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8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SubTitle"/>
  <p:tag name="MH_ORDER" val="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SubTitle"/>
  <p:tag name="MH_ORDER" val="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1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1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1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Text"/>
  <p:tag name="MH_ORDER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Text"/>
  <p:tag name="MH_ORDER" val="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Text"/>
  <p:tag name="MH_ORDER" val="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Text"/>
  <p:tag name="MH_ORDER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7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TextDesc"/>
  <p:tag name="MH" val="20170705164128"/>
  <p:tag name="MH_LIBRARY" val="GRAPHIC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28"/>
  <p:tag name="MH_LIBRARY" val="GRAPHIC"/>
  <p:tag name="MH_TYPE" val="Text"/>
  <p:tag name="MH_ORDER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28"/>
  <p:tag name="MH_LIBRARY" val="GRAPHIC"/>
  <p:tag name="MH_TYPE" val="Desc"/>
  <p:tag name="MH_ORDER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70705163838"/>
  <p:tag name="MH_LIBRARY" val="GRAPHIC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SubTitle"/>
  <p:tag name="MH_ORDER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3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Text"/>
  <p:tag name="MH_ORDER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8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SubTitle"/>
  <p:tag name="MH_ORDER" val="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Text"/>
  <p:tag name="MH_ORDER" val="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6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SubTitle"/>
  <p:tag name="MH_ORDER" val="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Text"/>
  <p:tag name="MH_ORDER" val="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8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SubTitle"/>
  <p:tag name="MH_ORDER" val="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Text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9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70705163944"/>
  <p:tag name="MH_LIBRARY" val="GRAPHIC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SubTitle"/>
  <p:tag name="MH_ORDER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Text"/>
  <p:tag name="MH_ORDER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SubTitle"/>
  <p:tag name="MH_ORDER" val="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Text"/>
  <p:tag name="MH_ORDER" val="2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3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SubTitle"/>
  <p:tag name="MH_ORDER" val="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Text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SubTitle"/>
  <p:tag name="MH_ORDER" val="2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6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7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8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ShuJTB#"/>
  <p:tag name="MH_LAYOUT" val="SubTitleText"/>
  <p:tag name="MH" val="20170705105004"/>
  <p:tag name="MH_LIBRARY" val="GRAPHIC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SubTitle"/>
  <p:tag name="MH_ORDER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6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SubTitle"/>
  <p:tag name="MH_ORDER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7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SubTitle"/>
  <p:tag name="MH_ORDER" val="3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Text"/>
  <p:tag name="MH_ORDER" val="3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Text"/>
  <p:tag name="MH_ORDER" val="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Text"/>
  <p:tag name="MH_ORDER" val="2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2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2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8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6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7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3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5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2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GT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SubTitle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TuWHP#"/>
  <p:tag name="MH_LAYOUT" val="SubTitleText"/>
  <p:tag name="MH" val="20170705132354"/>
  <p:tag name="MH_LIBRARY" val="GRAPHIC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Other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Other"/>
  <p:tag name="MH_ORDER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Other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任意多边形 1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Other"/>
  <p:tag name="MH_ORDER" val="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Pictur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Picture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Text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Text"/>
  <p:tag name="MH_ORDER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SubTitle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GT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SubTitle"/>
  <p:tag name="MH_ORDER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SubTitle"/>
  <p:tag name="MH_ORDER" val="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Desc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ShuJTB#"/>
  <p:tag name="MH_LAYOUT" val="SubTitleText"/>
  <p:tag name="MH" val="20170705132256"/>
  <p:tag name="MH_LIBRARY" val="GRAPHIC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Text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Text"/>
  <p:tag name="MH_ORDER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Text"/>
  <p:tag name="MH_ORDER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任意多边形 1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SubTitle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SubTitle"/>
  <p:tag name="MH_ORDER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SubTitle"/>
  <p:tag name="MH_ORDER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70705132450"/>
  <p:tag name="MH_LIBRARY" val="GRAPHIC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GT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Text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SubTitle"/>
  <p:tag name="MH_ORDER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Text"/>
  <p:tag name="MH_ORDER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SubTitle"/>
  <p:tag name="MH_ORDER" val="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Text"/>
  <p:tag name="MH_ORDER" val="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任意多边形 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TuWHP#"/>
  <p:tag name="MH_LAYOUT" val="SubTitleText"/>
  <p:tag name="MH" val="20170705164111"/>
  <p:tag name="MH_LIBRARY" val="GRAPHIC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Other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Other"/>
  <p:tag name="MH_ORDER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SubTitle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Other"/>
  <p:tag name="MH_ORDER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Text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Other"/>
  <p:tag name="MH_ORDER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Picture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70705132539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GT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SubTitle"/>
  <p:tag name="MH_ORDER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Text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SubTitle"/>
  <p:tag name="MH_ORDER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Text"/>
  <p:tag name="MH_ORDER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SubTitle"/>
  <p:tag name="MH_ORDER" val="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Text"/>
  <p:tag name="MH_ORDER" val="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Office 主题​​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AB91"/>
      </a:accent1>
      <a:accent2>
        <a:srgbClr val="AFB42A"/>
      </a:accent2>
      <a:accent3>
        <a:srgbClr val="FFC00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Berlin Sans FB"/>
        <a:ea typeface="方正光辉特粗简体"/>
        <a:cs typeface=""/>
      </a:majorFont>
      <a:minorFont>
        <a:latin typeface="Arial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1183</TotalTime>
  <Words>1154</Words>
  <Application>Microsoft Office PowerPoint</Application>
  <PresentationFormat>宽屏</PresentationFormat>
  <Paragraphs>226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 Unicode MS</vt:lpstr>
      <vt:lpstr>等线</vt:lpstr>
      <vt:lpstr>方正光辉特粗简体</vt:lpstr>
      <vt:lpstr>宋体</vt:lpstr>
      <vt:lpstr>微软雅黑</vt:lpstr>
      <vt:lpstr>幼圆</vt:lpstr>
      <vt:lpstr>Agency FB</vt:lpstr>
      <vt:lpstr>Aharoni</vt:lpstr>
      <vt:lpstr>Arial</vt:lpstr>
      <vt:lpstr>Berlin Sans FB</vt:lpstr>
      <vt:lpstr>Broadway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仙人掌(0712)</dc:title>
  <dc:creator>admin013512</dc:creator>
  <cp:lastModifiedBy>user</cp:lastModifiedBy>
  <cp:revision>86</cp:revision>
  <dcterms:created xsi:type="dcterms:W3CDTF">2017-07-04T06:55:30Z</dcterms:created>
  <dcterms:modified xsi:type="dcterms:W3CDTF">2017-12-15T12:51:36Z</dcterms:modified>
</cp:coreProperties>
</file>